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39.jpg" ContentType="image/jpg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0" r:id="rId2"/>
    <p:sldId id="352" r:id="rId3"/>
    <p:sldId id="354" r:id="rId4"/>
    <p:sldId id="257" r:id="rId5"/>
    <p:sldId id="260" r:id="rId6"/>
    <p:sldId id="355" r:id="rId7"/>
    <p:sldId id="353" r:id="rId8"/>
    <p:sldId id="356" r:id="rId9"/>
    <p:sldId id="261" r:id="rId10"/>
    <p:sldId id="351" r:id="rId11"/>
    <p:sldId id="293" r:id="rId12"/>
    <p:sldId id="349" r:id="rId13"/>
    <p:sldId id="282" r:id="rId14"/>
    <p:sldId id="348" r:id="rId15"/>
    <p:sldId id="277" r:id="rId16"/>
    <p:sldId id="272" r:id="rId17"/>
    <p:sldId id="279" r:id="rId18"/>
    <p:sldId id="358" r:id="rId19"/>
    <p:sldId id="357" r:id="rId20"/>
  </p:sldIdLst>
  <p:sldSz cx="12192000" cy="6858000"/>
  <p:notesSz cx="7102475" cy="9037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5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03062F-2A7A-4399-BB1F-8DDD95BB606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E87F69C-358A-4B0E-85A3-DFB957E993BC}">
      <dgm:prSet/>
      <dgm:spPr/>
      <dgm:t>
        <a:bodyPr/>
        <a:lstStyle/>
        <a:p>
          <a:r>
            <a:rPr lang="en-US"/>
            <a:t>February Eldest daughter attempted suicide at age 15, (first of 4 attempts)</a:t>
          </a:r>
        </a:p>
      </dgm:t>
    </dgm:pt>
    <dgm:pt modelId="{81C69593-342C-481B-93CE-48009D8A5613}" type="parTrans" cxnId="{27481A86-6EFD-4935-9B1D-C3368289448C}">
      <dgm:prSet/>
      <dgm:spPr/>
      <dgm:t>
        <a:bodyPr/>
        <a:lstStyle/>
        <a:p>
          <a:endParaRPr lang="en-US"/>
        </a:p>
      </dgm:t>
    </dgm:pt>
    <dgm:pt modelId="{1957007F-64CD-434E-BF62-7985C2C6D410}" type="sibTrans" cxnId="{27481A86-6EFD-4935-9B1D-C3368289448C}">
      <dgm:prSet/>
      <dgm:spPr/>
      <dgm:t>
        <a:bodyPr/>
        <a:lstStyle/>
        <a:p>
          <a:endParaRPr lang="en-US"/>
        </a:p>
      </dgm:t>
    </dgm:pt>
    <dgm:pt modelId="{5541F41A-E119-426C-BDC6-BB3855282110}">
      <dgm:prSet/>
      <dgm:spPr/>
      <dgm:t>
        <a:bodyPr/>
        <a:lstStyle/>
        <a:p>
          <a:r>
            <a:rPr lang="en-US"/>
            <a:t>72 hour hold</a:t>
          </a:r>
        </a:p>
      </dgm:t>
    </dgm:pt>
    <dgm:pt modelId="{180AF581-37F8-4E75-A910-C2FBB82EBE52}" type="parTrans" cxnId="{83EEFD98-45FF-49B4-8F58-FF08B9CA1770}">
      <dgm:prSet/>
      <dgm:spPr/>
      <dgm:t>
        <a:bodyPr/>
        <a:lstStyle/>
        <a:p>
          <a:endParaRPr lang="en-US"/>
        </a:p>
      </dgm:t>
    </dgm:pt>
    <dgm:pt modelId="{1F92656C-F3A6-42FC-AFF1-4AC56E9F8837}" type="sibTrans" cxnId="{83EEFD98-45FF-49B4-8F58-FF08B9CA1770}">
      <dgm:prSet/>
      <dgm:spPr/>
      <dgm:t>
        <a:bodyPr/>
        <a:lstStyle/>
        <a:p>
          <a:endParaRPr lang="en-US"/>
        </a:p>
      </dgm:t>
    </dgm:pt>
    <dgm:pt modelId="{F633B346-8111-4E12-841A-4B2DAABAFF1C}">
      <dgm:prSet/>
      <dgm:spPr/>
      <dgm:t>
        <a:bodyPr/>
        <a:lstStyle/>
        <a:p>
          <a:r>
            <a:rPr lang="en-US"/>
            <a:t>What do we do now?  No therapists around our county can see teenagers.</a:t>
          </a:r>
        </a:p>
      </dgm:t>
    </dgm:pt>
    <dgm:pt modelId="{27621887-48BA-4A63-986D-1342E60D1801}" type="parTrans" cxnId="{D7689D41-B17B-4228-8874-F0FB39D8DF42}">
      <dgm:prSet/>
      <dgm:spPr/>
      <dgm:t>
        <a:bodyPr/>
        <a:lstStyle/>
        <a:p>
          <a:endParaRPr lang="en-US"/>
        </a:p>
      </dgm:t>
    </dgm:pt>
    <dgm:pt modelId="{C5AD4A09-90A8-4A7A-9865-9F1DD04544F1}" type="sibTrans" cxnId="{D7689D41-B17B-4228-8874-F0FB39D8DF42}">
      <dgm:prSet/>
      <dgm:spPr/>
      <dgm:t>
        <a:bodyPr/>
        <a:lstStyle/>
        <a:p>
          <a:endParaRPr lang="en-US"/>
        </a:p>
      </dgm:t>
    </dgm:pt>
    <dgm:pt modelId="{F6CBD1BD-F4FE-433B-A2F8-C4AD3A7AE82C}">
      <dgm:prSet/>
      <dgm:spPr/>
      <dgm:t>
        <a:bodyPr/>
        <a:lstStyle/>
        <a:p>
          <a:r>
            <a:rPr lang="en-US"/>
            <a:t>June of 2015 in patient for a eating disorder, then fall a second in patient stint. Learned brain development (25) and beyond</a:t>
          </a:r>
        </a:p>
      </dgm:t>
    </dgm:pt>
    <dgm:pt modelId="{37124D8D-7A03-4172-A805-9CBB95EFE78F}" type="parTrans" cxnId="{E8D05C32-FAD0-447B-A20E-076DB9AB9DB3}">
      <dgm:prSet/>
      <dgm:spPr/>
      <dgm:t>
        <a:bodyPr/>
        <a:lstStyle/>
        <a:p>
          <a:endParaRPr lang="en-US"/>
        </a:p>
      </dgm:t>
    </dgm:pt>
    <dgm:pt modelId="{FE448FE3-9BAB-4A48-AF94-024CD5AB4EA2}" type="sibTrans" cxnId="{E8D05C32-FAD0-447B-A20E-076DB9AB9DB3}">
      <dgm:prSet/>
      <dgm:spPr/>
      <dgm:t>
        <a:bodyPr/>
        <a:lstStyle/>
        <a:p>
          <a:endParaRPr lang="en-US"/>
        </a:p>
      </dgm:t>
    </dgm:pt>
    <dgm:pt modelId="{973C05AB-D35D-4C2D-A34E-A033A0FD0B54}">
      <dgm:prSet/>
      <dgm:spPr/>
      <dgm:t>
        <a:bodyPr/>
        <a:lstStyle/>
        <a:p>
          <a:r>
            <a:rPr lang="en-US"/>
            <a:t>Waking in morning waiting for a sound or the light come on</a:t>
          </a:r>
        </a:p>
      </dgm:t>
    </dgm:pt>
    <dgm:pt modelId="{E3C3B6A8-E96C-4475-A292-BDCDE0E12ED4}" type="parTrans" cxnId="{59268202-87F2-4505-A207-51F587B915BA}">
      <dgm:prSet/>
      <dgm:spPr/>
      <dgm:t>
        <a:bodyPr/>
        <a:lstStyle/>
        <a:p>
          <a:endParaRPr lang="en-US"/>
        </a:p>
      </dgm:t>
    </dgm:pt>
    <dgm:pt modelId="{2A65D95E-7C68-4CCA-814E-A3535BB7C99B}" type="sibTrans" cxnId="{59268202-87F2-4505-A207-51F587B915BA}">
      <dgm:prSet/>
      <dgm:spPr/>
      <dgm:t>
        <a:bodyPr/>
        <a:lstStyle/>
        <a:p>
          <a:endParaRPr lang="en-US"/>
        </a:p>
      </dgm:t>
    </dgm:pt>
    <dgm:pt modelId="{FC102DE2-261D-4464-86EA-98F1CA67AF4B}">
      <dgm:prSet/>
      <dgm:spPr/>
      <dgm:t>
        <a:bodyPr/>
        <a:lstStyle/>
        <a:p>
          <a:r>
            <a:rPr lang="en-US"/>
            <a:t>Driving after work hours to be with the family dealing with this then heading back to the hotel</a:t>
          </a:r>
        </a:p>
      </dgm:t>
    </dgm:pt>
    <dgm:pt modelId="{4EC3899D-78E5-4911-B6E0-EA3257EC4CEE}" type="parTrans" cxnId="{FE97FB9B-8D3B-4057-8FF5-3CDD00F5139E}">
      <dgm:prSet/>
      <dgm:spPr/>
      <dgm:t>
        <a:bodyPr/>
        <a:lstStyle/>
        <a:p>
          <a:endParaRPr lang="en-US"/>
        </a:p>
      </dgm:t>
    </dgm:pt>
    <dgm:pt modelId="{29229A13-CE51-4C7F-A6DA-C13EEA023EE1}" type="sibTrans" cxnId="{FE97FB9B-8D3B-4057-8FF5-3CDD00F5139E}">
      <dgm:prSet/>
      <dgm:spPr/>
      <dgm:t>
        <a:bodyPr/>
        <a:lstStyle/>
        <a:p>
          <a:endParaRPr lang="en-US"/>
        </a:p>
      </dgm:t>
    </dgm:pt>
    <dgm:pt modelId="{395B4AB9-4A15-418B-BA48-3ABBC21FB776}">
      <dgm:prSet/>
      <dgm:spPr/>
      <dgm:t>
        <a:bodyPr/>
        <a:lstStyle/>
        <a:p>
          <a:r>
            <a:rPr lang="en-US"/>
            <a:t>Spring 2015 Graduation (slide)</a:t>
          </a:r>
        </a:p>
      </dgm:t>
    </dgm:pt>
    <dgm:pt modelId="{635EA4AC-5151-4E7D-9355-3505E292E36A}" type="parTrans" cxnId="{27B86EFE-6C73-42E4-98DD-EBBB0E2874E2}">
      <dgm:prSet/>
      <dgm:spPr/>
      <dgm:t>
        <a:bodyPr/>
        <a:lstStyle/>
        <a:p>
          <a:endParaRPr lang="en-US"/>
        </a:p>
      </dgm:t>
    </dgm:pt>
    <dgm:pt modelId="{6F404841-A4EF-41DC-B740-21A9A1708F8F}" type="sibTrans" cxnId="{27B86EFE-6C73-42E4-98DD-EBBB0E2874E2}">
      <dgm:prSet/>
      <dgm:spPr/>
      <dgm:t>
        <a:bodyPr/>
        <a:lstStyle/>
        <a:p>
          <a:endParaRPr lang="en-US"/>
        </a:p>
      </dgm:t>
    </dgm:pt>
    <dgm:pt modelId="{CC326953-0440-4372-8199-B62FCC5165DE}">
      <dgm:prSet/>
      <dgm:spPr/>
      <dgm:t>
        <a:bodyPr/>
        <a:lstStyle/>
        <a:p>
          <a:r>
            <a:rPr lang="en-US"/>
            <a:t>December of this year youngest started her journey with issues. Middle of freshman year</a:t>
          </a:r>
        </a:p>
      </dgm:t>
    </dgm:pt>
    <dgm:pt modelId="{D731B596-A786-4F04-85B1-86ED947DAEFF}" type="parTrans" cxnId="{E5B7EE11-18A4-4F4E-9C3D-0F64D0835E6B}">
      <dgm:prSet/>
      <dgm:spPr/>
      <dgm:t>
        <a:bodyPr/>
        <a:lstStyle/>
        <a:p>
          <a:endParaRPr lang="en-US"/>
        </a:p>
      </dgm:t>
    </dgm:pt>
    <dgm:pt modelId="{9DCFCC68-95B4-4112-8019-D8C7875C2B45}" type="sibTrans" cxnId="{E5B7EE11-18A4-4F4E-9C3D-0F64D0835E6B}">
      <dgm:prSet/>
      <dgm:spPr/>
      <dgm:t>
        <a:bodyPr/>
        <a:lstStyle/>
        <a:p>
          <a:endParaRPr lang="en-US"/>
        </a:p>
      </dgm:t>
    </dgm:pt>
    <dgm:pt modelId="{BF8ADAC0-BC24-419E-B2B8-03F5E55DF4D9}">
      <dgm:prSet/>
      <dgm:spPr/>
      <dgm:t>
        <a:bodyPr/>
        <a:lstStyle/>
        <a:p>
          <a:r>
            <a:rPr lang="en-US"/>
            <a:t>June her episodes worsened</a:t>
          </a:r>
        </a:p>
      </dgm:t>
    </dgm:pt>
    <dgm:pt modelId="{566370EB-D1DA-4E54-9952-D9245E0DBFF3}" type="parTrans" cxnId="{9CC1552B-E948-4FE3-9E84-A3105542B65F}">
      <dgm:prSet/>
      <dgm:spPr/>
      <dgm:t>
        <a:bodyPr/>
        <a:lstStyle/>
        <a:p>
          <a:endParaRPr lang="en-US"/>
        </a:p>
      </dgm:t>
    </dgm:pt>
    <dgm:pt modelId="{9A2B0F54-FECF-4320-BC6A-90F7B7F8C447}" type="sibTrans" cxnId="{9CC1552B-E948-4FE3-9E84-A3105542B65F}">
      <dgm:prSet/>
      <dgm:spPr/>
      <dgm:t>
        <a:bodyPr/>
        <a:lstStyle/>
        <a:p>
          <a:endParaRPr lang="en-US"/>
        </a:p>
      </dgm:t>
    </dgm:pt>
    <dgm:pt modelId="{87644F35-6460-44B2-B74B-03624D728A36}">
      <dgm:prSet/>
      <dgm:spPr/>
      <dgm:t>
        <a:bodyPr/>
        <a:lstStyle/>
        <a:p>
          <a:r>
            <a:rPr lang="en-US"/>
            <a:t>Found herself with her love of theater and modeling, things were looking up </a:t>
          </a:r>
        </a:p>
      </dgm:t>
    </dgm:pt>
    <dgm:pt modelId="{4E5DA0B5-DD1A-43C2-9CAC-0B7F33D24D7B}" type="parTrans" cxnId="{076254D4-F9F0-457E-BE4B-3C1E29CCCA59}">
      <dgm:prSet/>
      <dgm:spPr/>
      <dgm:t>
        <a:bodyPr/>
        <a:lstStyle/>
        <a:p>
          <a:endParaRPr lang="en-US"/>
        </a:p>
      </dgm:t>
    </dgm:pt>
    <dgm:pt modelId="{6E507306-7C60-4E01-AC99-F7FCF6366423}" type="sibTrans" cxnId="{076254D4-F9F0-457E-BE4B-3C1E29CCCA59}">
      <dgm:prSet/>
      <dgm:spPr/>
      <dgm:t>
        <a:bodyPr/>
        <a:lstStyle/>
        <a:p>
          <a:endParaRPr lang="en-US"/>
        </a:p>
      </dgm:t>
    </dgm:pt>
    <dgm:pt modelId="{88457870-D35D-4008-AD73-09A10505C082}">
      <dgm:prSet/>
      <dgm:spPr/>
      <dgm:t>
        <a:bodyPr/>
        <a:lstStyle/>
        <a:p>
          <a:r>
            <a:rPr lang="en-US"/>
            <a:t>December 12…. 2016, she lost her battle with mental illness</a:t>
          </a:r>
        </a:p>
      </dgm:t>
    </dgm:pt>
    <dgm:pt modelId="{CF52FC2B-354D-4A87-8903-724D50623DCF}" type="parTrans" cxnId="{71207125-E134-4EE9-A29A-BE8A8BE2F28D}">
      <dgm:prSet/>
      <dgm:spPr/>
      <dgm:t>
        <a:bodyPr/>
        <a:lstStyle/>
        <a:p>
          <a:endParaRPr lang="en-US"/>
        </a:p>
      </dgm:t>
    </dgm:pt>
    <dgm:pt modelId="{FFC122FB-7944-4AC3-974C-696EDD7A2D13}" type="sibTrans" cxnId="{71207125-E134-4EE9-A29A-BE8A8BE2F28D}">
      <dgm:prSet/>
      <dgm:spPr/>
      <dgm:t>
        <a:bodyPr/>
        <a:lstStyle/>
        <a:p>
          <a:endParaRPr lang="en-US"/>
        </a:p>
      </dgm:t>
    </dgm:pt>
    <dgm:pt modelId="{85B201EE-8180-4436-BDFE-54F4A6FD3E97}" type="pres">
      <dgm:prSet presAssocID="{6403062F-2A7A-4399-BB1F-8DDD95BB606F}" presName="diagram" presStyleCnt="0">
        <dgm:presLayoutVars>
          <dgm:dir/>
          <dgm:resizeHandles val="exact"/>
        </dgm:presLayoutVars>
      </dgm:prSet>
      <dgm:spPr/>
    </dgm:pt>
    <dgm:pt modelId="{C68CFA6E-F56F-40CB-A6AE-D75A3857C6B2}" type="pres">
      <dgm:prSet presAssocID="{7E87F69C-358A-4B0E-85A3-DFB957E993BC}" presName="node" presStyleLbl="node1" presStyleIdx="0" presStyleCnt="11">
        <dgm:presLayoutVars>
          <dgm:bulletEnabled val="1"/>
        </dgm:presLayoutVars>
      </dgm:prSet>
      <dgm:spPr/>
    </dgm:pt>
    <dgm:pt modelId="{A68E8347-B3E6-4BAF-AF77-EE2BFC980928}" type="pres">
      <dgm:prSet presAssocID="{1957007F-64CD-434E-BF62-7985C2C6D410}" presName="sibTrans" presStyleCnt="0"/>
      <dgm:spPr/>
    </dgm:pt>
    <dgm:pt modelId="{23CEB1A7-6BC6-4D42-9021-92FF2AE65515}" type="pres">
      <dgm:prSet presAssocID="{5541F41A-E119-426C-BDC6-BB3855282110}" presName="node" presStyleLbl="node1" presStyleIdx="1" presStyleCnt="11">
        <dgm:presLayoutVars>
          <dgm:bulletEnabled val="1"/>
        </dgm:presLayoutVars>
      </dgm:prSet>
      <dgm:spPr/>
    </dgm:pt>
    <dgm:pt modelId="{57F38E7E-59DC-4764-BD43-8EEAC6D43623}" type="pres">
      <dgm:prSet presAssocID="{1F92656C-F3A6-42FC-AFF1-4AC56E9F8837}" presName="sibTrans" presStyleCnt="0"/>
      <dgm:spPr/>
    </dgm:pt>
    <dgm:pt modelId="{E62A919F-CC4D-4264-98ED-5657D4C4405C}" type="pres">
      <dgm:prSet presAssocID="{F633B346-8111-4E12-841A-4B2DAABAFF1C}" presName="node" presStyleLbl="node1" presStyleIdx="2" presStyleCnt="11">
        <dgm:presLayoutVars>
          <dgm:bulletEnabled val="1"/>
        </dgm:presLayoutVars>
      </dgm:prSet>
      <dgm:spPr/>
    </dgm:pt>
    <dgm:pt modelId="{B4E27433-B982-4A22-A426-DE56523AB539}" type="pres">
      <dgm:prSet presAssocID="{C5AD4A09-90A8-4A7A-9865-9F1DD04544F1}" presName="sibTrans" presStyleCnt="0"/>
      <dgm:spPr/>
    </dgm:pt>
    <dgm:pt modelId="{3DA88A01-0038-4543-BD0C-999B2C9A6BA5}" type="pres">
      <dgm:prSet presAssocID="{F6CBD1BD-F4FE-433B-A2F8-C4AD3A7AE82C}" presName="node" presStyleLbl="node1" presStyleIdx="3" presStyleCnt="11">
        <dgm:presLayoutVars>
          <dgm:bulletEnabled val="1"/>
        </dgm:presLayoutVars>
      </dgm:prSet>
      <dgm:spPr/>
    </dgm:pt>
    <dgm:pt modelId="{C2861C2D-0A53-4F6C-A2BC-534D00B71737}" type="pres">
      <dgm:prSet presAssocID="{FE448FE3-9BAB-4A48-AF94-024CD5AB4EA2}" presName="sibTrans" presStyleCnt="0"/>
      <dgm:spPr/>
    </dgm:pt>
    <dgm:pt modelId="{D9479570-A9FD-47B7-8192-F90FB51E709D}" type="pres">
      <dgm:prSet presAssocID="{973C05AB-D35D-4C2D-A34E-A033A0FD0B54}" presName="node" presStyleLbl="node1" presStyleIdx="4" presStyleCnt="11">
        <dgm:presLayoutVars>
          <dgm:bulletEnabled val="1"/>
        </dgm:presLayoutVars>
      </dgm:prSet>
      <dgm:spPr/>
    </dgm:pt>
    <dgm:pt modelId="{5663CC82-941D-438E-A0B9-139AEDAB0266}" type="pres">
      <dgm:prSet presAssocID="{2A65D95E-7C68-4CCA-814E-A3535BB7C99B}" presName="sibTrans" presStyleCnt="0"/>
      <dgm:spPr/>
    </dgm:pt>
    <dgm:pt modelId="{2FE0BE5D-FA9A-4402-A951-B97AE4616338}" type="pres">
      <dgm:prSet presAssocID="{FC102DE2-261D-4464-86EA-98F1CA67AF4B}" presName="node" presStyleLbl="node1" presStyleIdx="5" presStyleCnt="11">
        <dgm:presLayoutVars>
          <dgm:bulletEnabled val="1"/>
        </dgm:presLayoutVars>
      </dgm:prSet>
      <dgm:spPr/>
    </dgm:pt>
    <dgm:pt modelId="{C750534A-A961-4284-8DDC-AB99840999A9}" type="pres">
      <dgm:prSet presAssocID="{29229A13-CE51-4C7F-A6DA-C13EEA023EE1}" presName="sibTrans" presStyleCnt="0"/>
      <dgm:spPr/>
    </dgm:pt>
    <dgm:pt modelId="{CEE14A1E-FA2C-4B55-A56E-3AA4FB353CF1}" type="pres">
      <dgm:prSet presAssocID="{395B4AB9-4A15-418B-BA48-3ABBC21FB776}" presName="node" presStyleLbl="node1" presStyleIdx="6" presStyleCnt="11">
        <dgm:presLayoutVars>
          <dgm:bulletEnabled val="1"/>
        </dgm:presLayoutVars>
      </dgm:prSet>
      <dgm:spPr/>
    </dgm:pt>
    <dgm:pt modelId="{14CD5F4A-5464-4CD2-99DA-FE92B65DB28D}" type="pres">
      <dgm:prSet presAssocID="{6F404841-A4EF-41DC-B740-21A9A1708F8F}" presName="sibTrans" presStyleCnt="0"/>
      <dgm:spPr/>
    </dgm:pt>
    <dgm:pt modelId="{80B19D8E-206D-425D-A616-A92C5C5D040F}" type="pres">
      <dgm:prSet presAssocID="{CC326953-0440-4372-8199-B62FCC5165DE}" presName="node" presStyleLbl="node1" presStyleIdx="7" presStyleCnt="11">
        <dgm:presLayoutVars>
          <dgm:bulletEnabled val="1"/>
        </dgm:presLayoutVars>
      </dgm:prSet>
      <dgm:spPr/>
    </dgm:pt>
    <dgm:pt modelId="{687F1B5D-C62C-4509-A84D-661B5B96B0AF}" type="pres">
      <dgm:prSet presAssocID="{9DCFCC68-95B4-4112-8019-D8C7875C2B45}" presName="sibTrans" presStyleCnt="0"/>
      <dgm:spPr/>
    </dgm:pt>
    <dgm:pt modelId="{19AD4C4F-F834-4C3D-BCEE-9E92F6F7F0CD}" type="pres">
      <dgm:prSet presAssocID="{BF8ADAC0-BC24-419E-B2B8-03F5E55DF4D9}" presName="node" presStyleLbl="node1" presStyleIdx="8" presStyleCnt="11">
        <dgm:presLayoutVars>
          <dgm:bulletEnabled val="1"/>
        </dgm:presLayoutVars>
      </dgm:prSet>
      <dgm:spPr/>
    </dgm:pt>
    <dgm:pt modelId="{96CB280D-7A49-4E03-8B28-D1B23B2C81DE}" type="pres">
      <dgm:prSet presAssocID="{9A2B0F54-FECF-4320-BC6A-90F7B7F8C447}" presName="sibTrans" presStyleCnt="0"/>
      <dgm:spPr/>
    </dgm:pt>
    <dgm:pt modelId="{48CB74B2-43F1-4B73-ACF1-30D164F7E0F5}" type="pres">
      <dgm:prSet presAssocID="{87644F35-6460-44B2-B74B-03624D728A36}" presName="node" presStyleLbl="node1" presStyleIdx="9" presStyleCnt="11">
        <dgm:presLayoutVars>
          <dgm:bulletEnabled val="1"/>
        </dgm:presLayoutVars>
      </dgm:prSet>
      <dgm:spPr/>
    </dgm:pt>
    <dgm:pt modelId="{508060F8-84EC-472B-AC79-B4345023145C}" type="pres">
      <dgm:prSet presAssocID="{6E507306-7C60-4E01-AC99-F7FCF6366423}" presName="sibTrans" presStyleCnt="0"/>
      <dgm:spPr/>
    </dgm:pt>
    <dgm:pt modelId="{97508377-DABA-4A00-8F87-B044842C8A91}" type="pres">
      <dgm:prSet presAssocID="{88457870-D35D-4008-AD73-09A10505C082}" presName="node" presStyleLbl="node1" presStyleIdx="10" presStyleCnt="11">
        <dgm:presLayoutVars>
          <dgm:bulletEnabled val="1"/>
        </dgm:presLayoutVars>
      </dgm:prSet>
      <dgm:spPr/>
    </dgm:pt>
  </dgm:ptLst>
  <dgm:cxnLst>
    <dgm:cxn modelId="{59268202-87F2-4505-A207-51F587B915BA}" srcId="{6403062F-2A7A-4399-BB1F-8DDD95BB606F}" destId="{973C05AB-D35D-4C2D-A34E-A033A0FD0B54}" srcOrd="4" destOrd="0" parTransId="{E3C3B6A8-E96C-4475-A292-BDCDE0E12ED4}" sibTransId="{2A65D95E-7C68-4CCA-814E-A3535BB7C99B}"/>
    <dgm:cxn modelId="{250DAD0D-19DF-49A6-B771-EAF6B27CE851}" type="presOf" srcId="{F6CBD1BD-F4FE-433B-A2F8-C4AD3A7AE82C}" destId="{3DA88A01-0038-4543-BD0C-999B2C9A6BA5}" srcOrd="0" destOrd="0" presId="urn:microsoft.com/office/officeart/2005/8/layout/default"/>
    <dgm:cxn modelId="{E5B7EE11-18A4-4F4E-9C3D-0F64D0835E6B}" srcId="{6403062F-2A7A-4399-BB1F-8DDD95BB606F}" destId="{CC326953-0440-4372-8199-B62FCC5165DE}" srcOrd="7" destOrd="0" parTransId="{D731B596-A786-4F04-85B1-86ED947DAEFF}" sibTransId="{9DCFCC68-95B4-4112-8019-D8C7875C2B45}"/>
    <dgm:cxn modelId="{7762F016-B91A-49C8-90B5-F108C66D8BCF}" type="presOf" srcId="{87644F35-6460-44B2-B74B-03624D728A36}" destId="{48CB74B2-43F1-4B73-ACF1-30D164F7E0F5}" srcOrd="0" destOrd="0" presId="urn:microsoft.com/office/officeart/2005/8/layout/default"/>
    <dgm:cxn modelId="{C1878B1D-4A2F-4521-BC91-663EF7C375C7}" type="presOf" srcId="{7E87F69C-358A-4B0E-85A3-DFB957E993BC}" destId="{C68CFA6E-F56F-40CB-A6AE-D75A3857C6B2}" srcOrd="0" destOrd="0" presId="urn:microsoft.com/office/officeart/2005/8/layout/default"/>
    <dgm:cxn modelId="{71207125-E134-4EE9-A29A-BE8A8BE2F28D}" srcId="{6403062F-2A7A-4399-BB1F-8DDD95BB606F}" destId="{88457870-D35D-4008-AD73-09A10505C082}" srcOrd="10" destOrd="0" parTransId="{CF52FC2B-354D-4A87-8903-724D50623DCF}" sibTransId="{FFC122FB-7944-4AC3-974C-696EDD7A2D13}"/>
    <dgm:cxn modelId="{86C80927-C25F-46B4-AC32-6F5F0AB3E3C1}" type="presOf" srcId="{BF8ADAC0-BC24-419E-B2B8-03F5E55DF4D9}" destId="{19AD4C4F-F834-4C3D-BCEE-9E92F6F7F0CD}" srcOrd="0" destOrd="0" presId="urn:microsoft.com/office/officeart/2005/8/layout/default"/>
    <dgm:cxn modelId="{9CC1552B-E948-4FE3-9E84-A3105542B65F}" srcId="{6403062F-2A7A-4399-BB1F-8DDD95BB606F}" destId="{BF8ADAC0-BC24-419E-B2B8-03F5E55DF4D9}" srcOrd="8" destOrd="0" parTransId="{566370EB-D1DA-4E54-9952-D9245E0DBFF3}" sibTransId="{9A2B0F54-FECF-4320-BC6A-90F7B7F8C447}"/>
    <dgm:cxn modelId="{D609C92E-0855-4B70-A24E-34A1BE11F3A9}" type="presOf" srcId="{973C05AB-D35D-4C2D-A34E-A033A0FD0B54}" destId="{D9479570-A9FD-47B7-8192-F90FB51E709D}" srcOrd="0" destOrd="0" presId="urn:microsoft.com/office/officeart/2005/8/layout/default"/>
    <dgm:cxn modelId="{E8D05C32-FAD0-447B-A20E-076DB9AB9DB3}" srcId="{6403062F-2A7A-4399-BB1F-8DDD95BB606F}" destId="{F6CBD1BD-F4FE-433B-A2F8-C4AD3A7AE82C}" srcOrd="3" destOrd="0" parTransId="{37124D8D-7A03-4172-A805-9CBB95EFE78F}" sibTransId="{FE448FE3-9BAB-4A48-AF94-024CD5AB4EA2}"/>
    <dgm:cxn modelId="{AD352C61-30A2-4E0B-98AA-AF7DD47D8B4C}" type="presOf" srcId="{5541F41A-E119-426C-BDC6-BB3855282110}" destId="{23CEB1A7-6BC6-4D42-9021-92FF2AE65515}" srcOrd="0" destOrd="0" presId="urn:microsoft.com/office/officeart/2005/8/layout/default"/>
    <dgm:cxn modelId="{D7689D41-B17B-4228-8874-F0FB39D8DF42}" srcId="{6403062F-2A7A-4399-BB1F-8DDD95BB606F}" destId="{F633B346-8111-4E12-841A-4B2DAABAFF1C}" srcOrd="2" destOrd="0" parTransId="{27621887-48BA-4A63-986D-1342E60D1801}" sibTransId="{C5AD4A09-90A8-4A7A-9865-9F1DD04544F1}"/>
    <dgm:cxn modelId="{4F28E849-201E-48C7-BD8D-9BC566583F64}" type="presOf" srcId="{F633B346-8111-4E12-841A-4B2DAABAFF1C}" destId="{E62A919F-CC4D-4264-98ED-5657D4C4405C}" srcOrd="0" destOrd="0" presId="urn:microsoft.com/office/officeart/2005/8/layout/default"/>
    <dgm:cxn modelId="{BE89B74D-8A76-41AB-A9DD-7C36C4FD23D6}" type="presOf" srcId="{6403062F-2A7A-4399-BB1F-8DDD95BB606F}" destId="{85B201EE-8180-4436-BDFE-54F4A6FD3E97}" srcOrd="0" destOrd="0" presId="urn:microsoft.com/office/officeart/2005/8/layout/default"/>
    <dgm:cxn modelId="{27481A86-6EFD-4935-9B1D-C3368289448C}" srcId="{6403062F-2A7A-4399-BB1F-8DDD95BB606F}" destId="{7E87F69C-358A-4B0E-85A3-DFB957E993BC}" srcOrd="0" destOrd="0" parTransId="{81C69593-342C-481B-93CE-48009D8A5613}" sibTransId="{1957007F-64CD-434E-BF62-7985C2C6D410}"/>
    <dgm:cxn modelId="{A84B9086-BE31-490C-9C47-D8F7DD7C937A}" type="presOf" srcId="{FC102DE2-261D-4464-86EA-98F1CA67AF4B}" destId="{2FE0BE5D-FA9A-4402-A951-B97AE4616338}" srcOrd="0" destOrd="0" presId="urn:microsoft.com/office/officeart/2005/8/layout/default"/>
    <dgm:cxn modelId="{83EEFD98-45FF-49B4-8F58-FF08B9CA1770}" srcId="{6403062F-2A7A-4399-BB1F-8DDD95BB606F}" destId="{5541F41A-E119-426C-BDC6-BB3855282110}" srcOrd="1" destOrd="0" parTransId="{180AF581-37F8-4E75-A910-C2FBB82EBE52}" sibTransId="{1F92656C-F3A6-42FC-AFF1-4AC56E9F8837}"/>
    <dgm:cxn modelId="{FE97FB9B-8D3B-4057-8FF5-3CDD00F5139E}" srcId="{6403062F-2A7A-4399-BB1F-8DDD95BB606F}" destId="{FC102DE2-261D-4464-86EA-98F1CA67AF4B}" srcOrd="5" destOrd="0" parTransId="{4EC3899D-78E5-4911-B6E0-EA3257EC4CEE}" sibTransId="{29229A13-CE51-4C7F-A6DA-C13EEA023EE1}"/>
    <dgm:cxn modelId="{46D3FAA9-EE65-4C5A-A495-9672BC913B4A}" type="presOf" srcId="{395B4AB9-4A15-418B-BA48-3ABBC21FB776}" destId="{CEE14A1E-FA2C-4B55-A56E-3AA4FB353CF1}" srcOrd="0" destOrd="0" presId="urn:microsoft.com/office/officeart/2005/8/layout/default"/>
    <dgm:cxn modelId="{E0BCE1C4-CB6A-4096-A64B-45D3D43A3293}" type="presOf" srcId="{88457870-D35D-4008-AD73-09A10505C082}" destId="{97508377-DABA-4A00-8F87-B044842C8A91}" srcOrd="0" destOrd="0" presId="urn:microsoft.com/office/officeart/2005/8/layout/default"/>
    <dgm:cxn modelId="{076254D4-F9F0-457E-BE4B-3C1E29CCCA59}" srcId="{6403062F-2A7A-4399-BB1F-8DDD95BB606F}" destId="{87644F35-6460-44B2-B74B-03624D728A36}" srcOrd="9" destOrd="0" parTransId="{4E5DA0B5-DD1A-43C2-9CAC-0B7F33D24D7B}" sibTransId="{6E507306-7C60-4E01-AC99-F7FCF6366423}"/>
    <dgm:cxn modelId="{A073FCEC-F587-49B8-B455-4EBE1EA621DC}" type="presOf" srcId="{CC326953-0440-4372-8199-B62FCC5165DE}" destId="{80B19D8E-206D-425D-A616-A92C5C5D040F}" srcOrd="0" destOrd="0" presId="urn:microsoft.com/office/officeart/2005/8/layout/default"/>
    <dgm:cxn modelId="{27B86EFE-6C73-42E4-98DD-EBBB0E2874E2}" srcId="{6403062F-2A7A-4399-BB1F-8DDD95BB606F}" destId="{395B4AB9-4A15-418B-BA48-3ABBC21FB776}" srcOrd="6" destOrd="0" parTransId="{635EA4AC-5151-4E7D-9355-3505E292E36A}" sibTransId="{6F404841-A4EF-41DC-B740-21A9A1708F8F}"/>
    <dgm:cxn modelId="{DE99F0A2-C33E-4DB2-A74F-9B54EEF0231D}" type="presParOf" srcId="{85B201EE-8180-4436-BDFE-54F4A6FD3E97}" destId="{C68CFA6E-F56F-40CB-A6AE-D75A3857C6B2}" srcOrd="0" destOrd="0" presId="urn:microsoft.com/office/officeart/2005/8/layout/default"/>
    <dgm:cxn modelId="{C1BA2EEC-92E4-48C3-B85E-FB3B2D9FF5A3}" type="presParOf" srcId="{85B201EE-8180-4436-BDFE-54F4A6FD3E97}" destId="{A68E8347-B3E6-4BAF-AF77-EE2BFC980928}" srcOrd="1" destOrd="0" presId="urn:microsoft.com/office/officeart/2005/8/layout/default"/>
    <dgm:cxn modelId="{CE54D818-518F-486D-9776-0504E8EF091A}" type="presParOf" srcId="{85B201EE-8180-4436-BDFE-54F4A6FD3E97}" destId="{23CEB1A7-6BC6-4D42-9021-92FF2AE65515}" srcOrd="2" destOrd="0" presId="urn:microsoft.com/office/officeart/2005/8/layout/default"/>
    <dgm:cxn modelId="{42B6F556-BBC2-4E6B-8ED2-64DDB8779469}" type="presParOf" srcId="{85B201EE-8180-4436-BDFE-54F4A6FD3E97}" destId="{57F38E7E-59DC-4764-BD43-8EEAC6D43623}" srcOrd="3" destOrd="0" presId="urn:microsoft.com/office/officeart/2005/8/layout/default"/>
    <dgm:cxn modelId="{3EADAB86-9082-404C-8621-601260F3C171}" type="presParOf" srcId="{85B201EE-8180-4436-BDFE-54F4A6FD3E97}" destId="{E62A919F-CC4D-4264-98ED-5657D4C4405C}" srcOrd="4" destOrd="0" presId="urn:microsoft.com/office/officeart/2005/8/layout/default"/>
    <dgm:cxn modelId="{2892E667-ED1C-4FCF-8AB3-6F9F1AF7C353}" type="presParOf" srcId="{85B201EE-8180-4436-BDFE-54F4A6FD3E97}" destId="{B4E27433-B982-4A22-A426-DE56523AB539}" srcOrd="5" destOrd="0" presId="urn:microsoft.com/office/officeart/2005/8/layout/default"/>
    <dgm:cxn modelId="{8562E088-BDE4-4752-9A3E-44390006CD08}" type="presParOf" srcId="{85B201EE-8180-4436-BDFE-54F4A6FD3E97}" destId="{3DA88A01-0038-4543-BD0C-999B2C9A6BA5}" srcOrd="6" destOrd="0" presId="urn:microsoft.com/office/officeart/2005/8/layout/default"/>
    <dgm:cxn modelId="{22ADF3E1-5DFC-40FD-B654-D1046FE28ABF}" type="presParOf" srcId="{85B201EE-8180-4436-BDFE-54F4A6FD3E97}" destId="{C2861C2D-0A53-4F6C-A2BC-534D00B71737}" srcOrd="7" destOrd="0" presId="urn:microsoft.com/office/officeart/2005/8/layout/default"/>
    <dgm:cxn modelId="{6E149E4A-8BD1-4278-955F-50B0E8DC3D02}" type="presParOf" srcId="{85B201EE-8180-4436-BDFE-54F4A6FD3E97}" destId="{D9479570-A9FD-47B7-8192-F90FB51E709D}" srcOrd="8" destOrd="0" presId="urn:microsoft.com/office/officeart/2005/8/layout/default"/>
    <dgm:cxn modelId="{547C0557-1918-4F81-829A-8AE6CBBE19BE}" type="presParOf" srcId="{85B201EE-8180-4436-BDFE-54F4A6FD3E97}" destId="{5663CC82-941D-438E-A0B9-139AEDAB0266}" srcOrd="9" destOrd="0" presId="urn:microsoft.com/office/officeart/2005/8/layout/default"/>
    <dgm:cxn modelId="{335C13D2-AF3A-4FBE-9BC5-10A51AE951D7}" type="presParOf" srcId="{85B201EE-8180-4436-BDFE-54F4A6FD3E97}" destId="{2FE0BE5D-FA9A-4402-A951-B97AE4616338}" srcOrd="10" destOrd="0" presId="urn:microsoft.com/office/officeart/2005/8/layout/default"/>
    <dgm:cxn modelId="{CE4E3A7E-8E7D-4A7D-BB13-0129EF909CFB}" type="presParOf" srcId="{85B201EE-8180-4436-BDFE-54F4A6FD3E97}" destId="{C750534A-A961-4284-8DDC-AB99840999A9}" srcOrd="11" destOrd="0" presId="urn:microsoft.com/office/officeart/2005/8/layout/default"/>
    <dgm:cxn modelId="{B3010469-B94D-4FC5-835A-3EE3E07CAC93}" type="presParOf" srcId="{85B201EE-8180-4436-BDFE-54F4A6FD3E97}" destId="{CEE14A1E-FA2C-4B55-A56E-3AA4FB353CF1}" srcOrd="12" destOrd="0" presId="urn:microsoft.com/office/officeart/2005/8/layout/default"/>
    <dgm:cxn modelId="{5EBA9031-F8D5-4E4C-B7D8-27B32F6606D9}" type="presParOf" srcId="{85B201EE-8180-4436-BDFE-54F4A6FD3E97}" destId="{14CD5F4A-5464-4CD2-99DA-FE92B65DB28D}" srcOrd="13" destOrd="0" presId="urn:microsoft.com/office/officeart/2005/8/layout/default"/>
    <dgm:cxn modelId="{89C0BF3B-A930-464A-A9CB-1905CB237137}" type="presParOf" srcId="{85B201EE-8180-4436-BDFE-54F4A6FD3E97}" destId="{80B19D8E-206D-425D-A616-A92C5C5D040F}" srcOrd="14" destOrd="0" presId="urn:microsoft.com/office/officeart/2005/8/layout/default"/>
    <dgm:cxn modelId="{54C51E74-2052-42E9-8627-9AF1A8B6369D}" type="presParOf" srcId="{85B201EE-8180-4436-BDFE-54F4A6FD3E97}" destId="{687F1B5D-C62C-4509-A84D-661B5B96B0AF}" srcOrd="15" destOrd="0" presId="urn:microsoft.com/office/officeart/2005/8/layout/default"/>
    <dgm:cxn modelId="{16E467AD-DFE7-4D3F-810F-196B79B1431D}" type="presParOf" srcId="{85B201EE-8180-4436-BDFE-54F4A6FD3E97}" destId="{19AD4C4F-F834-4C3D-BCEE-9E92F6F7F0CD}" srcOrd="16" destOrd="0" presId="urn:microsoft.com/office/officeart/2005/8/layout/default"/>
    <dgm:cxn modelId="{2ED83866-375A-4736-82DE-6013410F4844}" type="presParOf" srcId="{85B201EE-8180-4436-BDFE-54F4A6FD3E97}" destId="{96CB280D-7A49-4E03-8B28-D1B23B2C81DE}" srcOrd="17" destOrd="0" presId="urn:microsoft.com/office/officeart/2005/8/layout/default"/>
    <dgm:cxn modelId="{1FCACA20-AD8C-441A-B0E4-5FADABA959AC}" type="presParOf" srcId="{85B201EE-8180-4436-BDFE-54F4A6FD3E97}" destId="{48CB74B2-43F1-4B73-ACF1-30D164F7E0F5}" srcOrd="18" destOrd="0" presId="urn:microsoft.com/office/officeart/2005/8/layout/default"/>
    <dgm:cxn modelId="{3E0D88F3-856B-49CD-8224-F0D157CAFFA6}" type="presParOf" srcId="{85B201EE-8180-4436-BDFE-54F4A6FD3E97}" destId="{508060F8-84EC-472B-AC79-B4345023145C}" srcOrd="19" destOrd="0" presId="urn:microsoft.com/office/officeart/2005/8/layout/default"/>
    <dgm:cxn modelId="{F1E0016F-4331-4A19-9152-7C3AB6CFECAC}" type="presParOf" srcId="{85B201EE-8180-4436-BDFE-54F4A6FD3E97}" destId="{97508377-DABA-4A00-8F87-B044842C8A91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1B10E6-11F7-4C18-9691-599B2F9C028A}" type="doc">
      <dgm:prSet loTypeId="urn:microsoft.com/office/officeart/2005/8/layout/vList2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84FEC9AB-782A-4A62-A35A-36E530891150}">
      <dgm:prSet/>
      <dgm:spPr/>
      <dgm:t>
        <a:bodyPr/>
        <a:lstStyle/>
        <a:p>
          <a:r>
            <a:rPr lang="en-US" dirty="0"/>
            <a:t>Suicide is the 10</a:t>
          </a:r>
          <a:r>
            <a:rPr lang="en-US" baseline="30000" dirty="0"/>
            <a:t>th</a:t>
          </a:r>
          <a:r>
            <a:rPr lang="en-US" dirty="0"/>
            <a:t> leading cause of Death in New Mexico</a:t>
          </a:r>
        </a:p>
      </dgm:t>
    </dgm:pt>
    <dgm:pt modelId="{C1B2B584-6B7A-4E74-A733-E08DC9186553}" type="parTrans" cxnId="{125A0657-D0F1-4A8A-B0E8-0E3E717EA994}">
      <dgm:prSet/>
      <dgm:spPr/>
      <dgm:t>
        <a:bodyPr/>
        <a:lstStyle/>
        <a:p>
          <a:endParaRPr lang="en-US"/>
        </a:p>
      </dgm:t>
    </dgm:pt>
    <dgm:pt modelId="{01D7DC4A-9AE0-4855-8ED3-F0983466C836}" type="sibTrans" cxnId="{125A0657-D0F1-4A8A-B0E8-0E3E717EA994}">
      <dgm:prSet/>
      <dgm:spPr/>
      <dgm:t>
        <a:bodyPr/>
        <a:lstStyle/>
        <a:p>
          <a:endParaRPr lang="en-US"/>
        </a:p>
      </dgm:t>
    </dgm:pt>
    <dgm:pt modelId="{88C0E461-EC69-41AE-AF22-D248F22F27F4}">
      <dgm:prSet/>
      <dgm:spPr/>
      <dgm:t>
        <a:bodyPr/>
        <a:lstStyle/>
        <a:p>
          <a:r>
            <a:rPr lang="en-US"/>
            <a:t>Approximately 525 death by suicide in 2022 in New Mexico</a:t>
          </a:r>
        </a:p>
      </dgm:t>
    </dgm:pt>
    <dgm:pt modelId="{984C06C5-B8B0-45DA-AF3D-EB00804F6F82}" type="parTrans" cxnId="{227E11EB-8470-4895-8918-2FFCD0185666}">
      <dgm:prSet/>
      <dgm:spPr/>
      <dgm:t>
        <a:bodyPr/>
        <a:lstStyle/>
        <a:p>
          <a:endParaRPr lang="en-US"/>
        </a:p>
      </dgm:t>
    </dgm:pt>
    <dgm:pt modelId="{0A4AD883-501C-43C4-A44A-A764198E3FF2}" type="sibTrans" cxnId="{227E11EB-8470-4895-8918-2FFCD0185666}">
      <dgm:prSet/>
      <dgm:spPr/>
      <dgm:t>
        <a:bodyPr/>
        <a:lstStyle/>
        <a:p>
          <a:endParaRPr lang="en-US"/>
        </a:p>
      </dgm:t>
    </dgm:pt>
    <dgm:pt modelId="{8E8171AE-19A0-47E8-8CD5-D748A8146D49}">
      <dgm:prSet/>
      <dgm:spPr/>
      <dgm:t>
        <a:bodyPr/>
        <a:lstStyle/>
        <a:p>
          <a:r>
            <a:rPr lang="en-US"/>
            <a:t>This number is more likely greater as overdoses in drugs and alcohol can be a suicide completion but we will not know this unless a note was left.</a:t>
          </a:r>
        </a:p>
      </dgm:t>
    </dgm:pt>
    <dgm:pt modelId="{C8A0134A-2A23-4BDA-B7F0-DF6F41435FA1}" type="parTrans" cxnId="{9C0B3F6A-D066-446B-91EB-9AAAC8E0EF40}">
      <dgm:prSet/>
      <dgm:spPr/>
      <dgm:t>
        <a:bodyPr/>
        <a:lstStyle/>
        <a:p>
          <a:endParaRPr lang="en-US"/>
        </a:p>
      </dgm:t>
    </dgm:pt>
    <dgm:pt modelId="{1F6B7A88-A331-4331-ABE2-DF306CACC985}" type="sibTrans" cxnId="{9C0B3F6A-D066-446B-91EB-9AAAC8E0EF40}">
      <dgm:prSet/>
      <dgm:spPr/>
      <dgm:t>
        <a:bodyPr/>
        <a:lstStyle/>
        <a:p>
          <a:endParaRPr lang="en-US"/>
        </a:p>
      </dgm:t>
    </dgm:pt>
    <dgm:pt modelId="{DDA4CCFB-6928-4816-B672-E1030FEE42A4}" type="pres">
      <dgm:prSet presAssocID="{1C1B10E6-11F7-4C18-9691-599B2F9C028A}" presName="linear" presStyleCnt="0">
        <dgm:presLayoutVars>
          <dgm:animLvl val="lvl"/>
          <dgm:resizeHandles val="exact"/>
        </dgm:presLayoutVars>
      </dgm:prSet>
      <dgm:spPr/>
    </dgm:pt>
    <dgm:pt modelId="{71DE1DC4-8583-42D6-8FCC-8F463BB20B12}" type="pres">
      <dgm:prSet presAssocID="{84FEC9AB-782A-4A62-A35A-36E53089115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E86A353-CE72-4B52-8B83-259153F94693}" type="pres">
      <dgm:prSet presAssocID="{01D7DC4A-9AE0-4855-8ED3-F0983466C836}" presName="spacer" presStyleCnt="0"/>
      <dgm:spPr/>
    </dgm:pt>
    <dgm:pt modelId="{7ADAAD82-F003-47E6-B573-6CEE2774EBEE}" type="pres">
      <dgm:prSet presAssocID="{88C0E461-EC69-41AE-AF22-D248F22F27F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E51BDF6-97B7-48EC-9F60-80A22B7F3C7F}" type="pres">
      <dgm:prSet presAssocID="{0A4AD883-501C-43C4-A44A-A764198E3FF2}" presName="spacer" presStyleCnt="0"/>
      <dgm:spPr/>
    </dgm:pt>
    <dgm:pt modelId="{79D6BDC3-C7F3-43C2-8C85-D0E1B34A0C0B}" type="pres">
      <dgm:prSet presAssocID="{8E8171AE-19A0-47E8-8CD5-D748A8146D4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09D8E61-882D-49A4-9066-AAFBAECC845F}" type="presOf" srcId="{1C1B10E6-11F7-4C18-9691-599B2F9C028A}" destId="{DDA4CCFB-6928-4816-B672-E1030FEE42A4}" srcOrd="0" destOrd="0" presId="urn:microsoft.com/office/officeart/2005/8/layout/vList2"/>
    <dgm:cxn modelId="{9C0B3F6A-D066-446B-91EB-9AAAC8E0EF40}" srcId="{1C1B10E6-11F7-4C18-9691-599B2F9C028A}" destId="{8E8171AE-19A0-47E8-8CD5-D748A8146D49}" srcOrd="2" destOrd="0" parTransId="{C8A0134A-2A23-4BDA-B7F0-DF6F41435FA1}" sibTransId="{1F6B7A88-A331-4331-ABE2-DF306CACC985}"/>
    <dgm:cxn modelId="{B0A1314F-C3BE-41B8-8873-A8E90F207847}" type="presOf" srcId="{8E8171AE-19A0-47E8-8CD5-D748A8146D49}" destId="{79D6BDC3-C7F3-43C2-8C85-D0E1B34A0C0B}" srcOrd="0" destOrd="0" presId="urn:microsoft.com/office/officeart/2005/8/layout/vList2"/>
    <dgm:cxn modelId="{125A0657-D0F1-4A8A-B0E8-0E3E717EA994}" srcId="{1C1B10E6-11F7-4C18-9691-599B2F9C028A}" destId="{84FEC9AB-782A-4A62-A35A-36E530891150}" srcOrd="0" destOrd="0" parTransId="{C1B2B584-6B7A-4E74-A733-E08DC9186553}" sibTransId="{01D7DC4A-9AE0-4855-8ED3-F0983466C836}"/>
    <dgm:cxn modelId="{E3F21BA7-481A-4DDB-9882-E1085959AFF1}" type="presOf" srcId="{84FEC9AB-782A-4A62-A35A-36E530891150}" destId="{71DE1DC4-8583-42D6-8FCC-8F463BB20B12}" srcOrd="0" destOrd="0" presId="urn:microsoft.com/office/officeart/2005/8/layout/vList2"/>
    <dgm:cxn modelId="{227E11EB-8470-4895-8918-2FFCD0185666}" srcId="{1C1B10E6-11F7-4C18-9691-599B2F9C028A}" destId="{88C0E461-EC69-41AE-AF22-D248F22F27F4}" srcOrd="1" destOrd="0" parTransId="{984C06C5-B8B0-45DA-AF3D-EB00804F6F82}" sibTransId="{0A4AD883-501C-43C4-A44A-A764198E3FF2}"/>
    <dgm:cxn modelId="{75704CF6-C1E7-4886-9316-39992FF2F421}" type="presOf" srcId="{88C0E461-EC69-41AE-AF22-D248F22F27F4}" destId="{7ADAAD82-F003-47E6-B573-6CEE2774EBEE}" srcOrd="0" destOrd="0" presId="urn:microsoft.com/office/officeart/2005/8/layout/vList2"/>
    <dgm:cxn modelId="{A9FBE46E-0472-4844-B117-83BEAEBD8D37}" type="presParOf" srcId="{DDA4CCFB-6928-4816-B672-E1030FEE42A4}" destId="{71DE1DC4-8583-42D6-8FCC-8F463BB20B12}" srcOrd="0" destOrd="0" presId="urn:microsoft.com/office/officeart/2005/8/layout/vList2"/>
    <dgm:cxn modelId="{C83DE531-E946-4BA8-BEBF-FF2DDEEFB8F0}" type="presParOf" srcId="{DDA4CCFB-6928-4816-B672-E1030FEE42A4}" destId="{7E86A353-CE72-4B52-8B83-259153F94693}" srcOrd="1" destOrd="0" presId="urn:microsoft.com/office/officeart/2005/8/layout/vList2"/>
    <dgm:cxn modelId="{CD0A9880-7D19-481F-8FDA-447FC120E553}" type="presParOf" srcId="{DDA4CCFB-6928-4816-B672-E1030FEE42A4}" destId="{7ADAAD82-F003-47E6-B573-6CEE2774EBEE}" srcOrd="2" destOrd="0" presId="urn:microsoft.com/office/officeart/2005/8/layout/vList2"/>
    <dgm:cxn modelId="{5CB9933E-7D5E-4879-85C7-D39D1B8394C0}" type="presParOf" srcId="{DDA4CCFB-6928-4816-B672-E1030FEE42A4}" destId="{3E51BDF6-97B7-48EC-9F60-80A22B7F3C7F}" srcOrd="3" destOrd="0" presId="urn:microsoft.com/office/officeart/2005/8/layout/vList2"/>
    <dgm:cxn modelId="{58E32B74-AA2F-4F5B-A6F0-E258E59702CD}" type="presParOf" srcId="{DDA4CCFB-6928-4816-B672-E1030FEE42A4}" destId="{79D6BDC3-C7F3-43C2-8C85-D0E1B34A0C0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54C75B-8E5E-43E0-B4ED-F7EE48FBE4C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D7B22F1-12A4-468E-97B4-E51A54391B06}">
      <dgm:prSet/>
      <dgm:spPr/>
      <dgm:t>
        <a:bodyPr/>
        <a:lstStyle/>
        <a:p>
          <a:r>
            <a:rPr lang="en-US"/>
            <a:t>The majority of construction workers never express their feelings or seek help.</a:t>
          </a:r>
        </a:p>
      </dgm:t>
    </dgm:pt>
    <dgm:pt modelId="{2A466BBF-7315-4D66-B20A-C003046E561A}" type="parTrans" cxnId="{C7E6BBDF-1848-4389-B3E9-0BB4D7D06321}">
      <dgm:prSet/>
      <dgm:spPr/>
      <dgm:t>
        <a:bodyPr/>
        <a:lstStyle/>
        <a:p>
          <a:endParaRPr lang="en-US"/>
        </a:p>
      </dgm:t>
    </dgm:pt>
    <dgm:pt modelId="{A97E7F17-6F9F-46C7-8893-0AB8E35CAAA6}" type="sibTrans" cxnId="{C7E6BBDF-1848-4389-B3E9-0BB4D7D06321}">
      <dgm:prSet/>
      <dgm:spPr/>
      <dgm:t>
        <a:bodyPr/>
        <a:lstStyle/>
        <a:p>
          <a:endParaRPr lang="en-US"/>
        </a:p>
      </dgm:t>
    </dgm:pt>
    <dgm:pt modelId="{1FB8EADC-6386-4E56-9182-87F3EA25E8A1}">
      <dgm:prSet/>
      <dgm:spPr/>
      <dgm:t>
        <a:bodyPr/>
        <a:lstStyle/>
        <a:p>
          <a:r>
            <a:rPr lang="en-US"/>
            <a:t>Nearly 60% of construction workers reported struggling with mental health</a:t>
          </a:r>
        </a:p>
      </dgm:t>
    </dgm:pt>
    <dgm:pt modelId="{7A0AFD84-A2D5-48D7-BF79-0B482A793473}" type="parTrans" cxnId="{AC656344-1B8A-4179-BE39-7D22B6105FCA}">
      <dgm:prSet/>
      <dgm:spPr/>
      <dgm:t>
        <a:bodyPr/>
        <a:lstStyle/>
        <a:p>
          <a:endParaRPr lang="en-US"/>
        </a:p>
      </dgm:t>
    </dgm:pt>
    <dgm:pt modelId="{4627DC68-8669-4EC3-B3D4-770E0D2A4C59}" type="sibTrans" cxnId="{AC656344-1B8A-4179-BE39-7D22B6105FCA}">
      <dgm:prSet/>
      <dgm:spPr/>
      <dgm:t>
        <a:bodyPr/>
        <a:lstStyle/>
        <a:p>
          <a:endParaRPr lang="en-US"/>
        </a:p>
      </dgm:t>
    </dgm:pt>
    <dgm:pt modelId="{45DD031C-07DF-4BCC-AD68-DDDEAF06C84A}">
      <dgm:prSet/>
      <dgm:spPr/>
      <dgm:t>
        <a:bodyPr/>
        <a:lstStyle/>
        <a:p>
          <a:r>
            <a:rPr lang="en-US"/>
            <a:t>Only a third said they would communicate this to their employer or co worker</a:t>
          </a:r>
        </a:p>
      </dgm:t>
    </dgm:pt>
    <dgm:pt modelId="{3959C391-A6BD-4051-AF38-EB17E4DF427B}" type="parTrans" cxnId="{6D295FEA-1752-4650-A396-774297326076}">
      <dgm:prSet/>
      <dgm:spPr/>
      <dgm:t>
        <a:bodyPr/>
        <a:lstStyle/>
        <a:p>
          <a:endParaRPr lang="en-US"/>
        </a:p>
      </dgm:t>
    </dgm:pt>
    <dgm:pt modelId="{9B04E8D1-4D35-4892-97A0-091F67149C79}" type="sibTrans" cxnId="{6D295FEA-1752-4650-A396-774297326076}">
      <dgm:prSet/>
      <dgm:spPr/>
      <dgm:t>
        <a:bodyPr/>
        <a:lstStyle/>
        <a:p>
          <a:endParaRPr lang="en-US"/>
        </a:p>
      </dgm:t>
    </dgm:pt>
    <dgm:pt modelId="{CD4BF058-FCE5-4E0F-A72A-711101FF832F}">
      <dgm:prSet/>
      <dgm:spPr/>
      <dgm:t>
        <a:bodyPr/>
        <a:lstStyle/>
        <a:p>
          <a:r>
            <a:rPr lang="en-US" b="1" u="sng"/>
            <a:t>WHY</a:t>
          </a:r>
          <a:endParaRPr lang="en-US"/>
        </a:p>
      </dgm:t>
    </dgm:pt>
    <dgm:pt modelId="{C7A0115E-5DB8-444E-A907-131897705874}" type="parTrans" cxnId="{66F03546-228F-4E2D-B25E-10AFC575D39C}">
      <dgm:prSet/>
      <dgm:spPr/>
      <dgm:t>
        <a:bodyPr/>
        <a:lstStyle/>
        <a:p>
          <a:endParaRPr lang="en-US"/>
        </a:p>
      </dgm:t>
    </dgm:pt>
    <dgm:pt modelId="{22EE6BFB-4431-462B-BD4C-10567815CABE}" type="sibTrans" cxnId="{66F03546-228F-4E2D-B25E-10AFC575D39C}">
      <dgm:prSet/>
      <dgm:spPr/>
      <dgm:t>
        <a:bodyPr/>
        <a:lstStyle/>
        <a:p>
          <a:endParaRPr lang="en-US"/>
        </a:p>
      </dgm:t>
    </dgm:pt>
    <dgm:pt modelId="{57AD935A-8AF3-4673-9471-3950B3918BE1}">
      <dgm:prSet/>
      <dgm:spPr/>
      <dgm:t>
        <a:bodyPr/>
        <a:lstStyle/>
        <a:p>
          <a:r>
            <a:rPr lang="en-US"/>
            <a:t>Fear of embarrassment , and a belief their employer wouldn’t be able to help</a:t>
          </a:r>
        </a:p>
      </dgm:t>
    </dgm:pt>
    <dgm:pt modelId="{EC524DB0-83A5-4874-A392-7F7C2BDF1C53}" type="parTrans" cxnId="{EBE8F771-B529-468C-8E81-F6C75A553BEE}">
      <dgm:prSet/>
      <dgm:spPr/>
      <dgm:t>
        <a:bodyPr/>
        <a:lstStyle/>
        <a:p>
          <a:endParaRPr lang="en-US"/>
        </a:p>
      </dgm:t>
    </dgm:pt>
    <dgm:pt modelId="{E816DEF7-A3B2-4710-A60C-4117A2EF5A58}" type="sibTrans" cxnId="{EBE8F771-B529-468C-8E81-F6C75A553BEE}">
      <dgm:prSet/>
      <dgm:spPr/>
      <dgm:t>
        <a:bodyPr/>
        <a:lstStyle/>
        <a:p>
          <a:endParaRPr lang="en-US"/>
        </a:p>
      </dgm:t>
    </dgm:pt>
    <dgm:pt modelId="{A196784B-6711-4D8B-A709-69C4D442CDDF}">
      <dgm:prSet/>
      <dgm:spPr/>
      <dgm:t>
        <a:bodyPr/>
        <a:lstStyle/>
        <a:p>
          <a:r>
            <a:rPr lang="en-US"/>
            <a:t>Over 60 % of students today are feeling depressed and anxiety… They are our future work force. </a:t>
          </a:r>
        </a:p>
      </dgm:t>
    </dgm:pt>
    <dgm:pt modelId="{39CB6CA3-07C1-48C9-933C-49651AD0BF4D}" type="parTrans" cxnId="{FCC10AD0-1089-45F3-98D1-5C3B907543DC}">
      <dgm:prSet/>
      <dgm:spPr/>
      <dgm:t>
        <a:bodyPr/>
        <a:lstStyle/>
        <a:p>
          <a:endParaRPr lang="en-US"/>
        </a:p>
      </dgm:t>
    </dgm:pt>
    <dgm:pt modelId="{69C334AA-9B9A-466F-B4D3-94DD7FDA0B89}" type="sibTrans" cxnId="{FCC10AD0-1089-45F3-98D1-5C3B907543DC}">
      <dgm:prSet/>
      <dgm:spPr/>
      <dgm:t>
        <a:bodyPr/>
        <a:lstStyle/>
        <a:p>
          <a:endParaRPr lang="en-US"/>
        </a:p>
      </dgm:t>
    </dgm:pt>
    <dgm:pt modelId="{1B879C8B-E7EC-496D-83C4-5BF970072A93}">
      <dgm:prSet/>
      <dgm:spPr/>
      <dgm:t>
        <a:bodyPr/>
        <a:lstStyle/>
        <a:p>
          <a:r>
            <a:rPr lang="en-US"/>
            <a:t>0ver 50% of students today are not interested in the construction field.</a:t>
          </a:r>
        </a:p>
      </dgm:t>
    </dgm:pt>
    <dgm:pt modelId="{73490603-CFC3-401A-9969-726B8A2AE2D5}" type="parTrans" cxnId="{17B646B1-0612-4340-950A-40BC7E3EFF94}">
      <dgm:prSet/>
      <dgm:spPr/>
      <dgm:t>
        <a:bodyPr/>
        <a:lstStyle/>
        <a:p>
          <a:endParaRPr lang="en-US"/>
        </a:p>
      </dgm:t>
    </dgm:pt>
    <dgm:pt modelId="{F28E4AE1-F511-4831-81AB-6E668CBF4277}" type="sibTrans" cxnId="{17B646B1-0612-4340-950A-40BC7E3EFF94}">
      <dgm:prSet/>
      <dgm:spPr/>
      <dgm:t>
        <a:bodyPr/>
        <a:lstStyle/>
        <a:p>
          <a:endParaRPr lang="en-US"/>
        </a:p>
      </dgm:t>
    </dgm:pt>
    <dgm:pt modelId="{57C10C62-D0B8-4570-A5CA-C0A75E316073}">
      <dgm:prSet/>
      <dgm:spPr/>
      <dgm:t>
        <a:bodyPr/>
        <a:lstStyle/>
        <a:p>
          <a:r>
            <a:rPr lang="en-US"/>
            <a:t>On average a person will struggle with MH for 10 years before seeking help or acting on.</a:t>
          </a:r>
        </a:p>
      </dgm:t>
    </dgm:pt>
    <dgm:pt modelId="{0BC254BA-FBAC-4A6E-BDE7-D7A763B4422C}" type="parTrans" cxnId="{116B4265-BBF0-49C3-A382-66E8FBD1319E}">
      <dgm:prSet/>
      <dgm:spPr/>
      <dgm:t>
        <a:bodyPr/>
        <a:lstStyle/>
        <a:p>
          <a:endParaRPr lang="en-US"/>
        </a:p>
      </dgm:t>
    </dgm:pt>
    <dgm:pt modelId="{065D0ECC-0A75-4283-99CE-70F08102991D}" type="sibTrans" cxnId="{116B4265-BBF0-49C3-A382-66E8FBD1319E}">
      <dgm:prSet/>
      <dgm:spPr/>
      <dgm:t>
        <a:bodyPr/>
        <a:lstStyle/>
        <a:p>
          <a:endParaRPr lang="en-US"/>
        </a:p>
      </dgm:t>
    </dgm:pt>
    <dgm:pt modelId="{B9710A17-C6E2-465C-AFE6-7B28168FCAFB}" type="pres">
      <dgm:prSet presAssocID="{6B54C75B-8E5E-43E0-B4ED-F7EE48FBE4C4}" presName="vert0" presStyleCnt="0">
        <dgm:presLayoutVars>
          <dgm:dir/>
          <dgm:animOne val="branch"/>
          <dgm:animLvl val="lvl"/>
        </dgm:presLayoutVars>
      </dgm:prSet>
      <dgm:spPr/>
    </dgm:pt>
    <dgm:pt modelId="{6A0C3ECA-7CDE-4640-AD24-FA57987D9562}" type="pres">
      <dgm:prSet presAssocID="{6D7B22F1-12A4-468E-97B4-E51A54391B06}" presName="thickLine" presStyleLbl="alignNode1" presStyleIdx="0" presStyleCnt="8"/>
      <dgm:spPr/>
    </dgm:pt>
    <dgm:pt modelId="{D66DA3BC-3C7E-456C-A8D2-DAB29B2D1F51}" type="pres">
      <dgm:prSet presAssocID="{6D7B22F1-12A4-468E-97B4-E51A54391B06}" presName="horz1" presStyleCnt="0"/>
      <dgm:spPr/>
    </dgm:pt>
    <dgm:pt modelId="{C65023F2-6F27-423E-8E65-A7FD01D87888}" type="pres">
      <dgm:prSet presAssocID="{6D7B22F1-12A4-468E-97B4-E51A54391B06}" presName="tx1" presStyleLbl="revTx" presStyleIdx="0" presStyleCnt="8"/>
      <dgm:spPr/>
    </dgm:pt>
    <dgm:pt modelId="{6597AD92-A341-4982-B7F7-F4F74AF3601E}" type="pres">
      <dgm:prSet presAssocID="{6D7B22F1-12A4-468E-97B4-E51A54391B06}" presName="vert1" presStyleCnt="0"/>
      <dgm:spPr/>
    </dgm:pt>
    <dgm:pt modelId="{09E8CD55-BD72-4E3A-A864-83981B068406}" type="pres">
      <dgm:prSet presAssocID="{1FB8EADC-6386-4E56-9182-87F3EA25E8A1}" presName="thickLine" presStyleLbl="alignNode1" presStyleIdx="1" presStyleCnt="8"/>
      <dgm:spPr/>
    </dgm:pt>
    <dgm:pt modelId="{D8D2A14A-EAC3-4E19-86EB-B01B0C093BB4}" type="pres">
      <dgm:prSet presAssocID="{1FB8EADC-6386-4E56-9182-87F3EA25E8A1}" presName="horz1" presStyleCnt="0"/>
      <dgm:spPr/>
    </dgm:pt>
    <dgm:pt modelId="{92C23544-D79E-4C71-855E-2E6FC5577DE1}" type="pres">
      <dgm:prSet presAssocID="{1FB8EADC-6386-4E56-9182-87F3EA25E8A1}" presName="tx1" presStyleLbl="revTx" presStyleIdx="1" presStyleCnt="8"/>
      <dgm:spPr/>
    </dgm:pt>
    <dgm:pt modelId="{8EA51EC9-B40C-4FE4-8053-9005282181F7}" type="pres">
      <dgm:prSet presAssocID="{1FB8EADC-6386-4E56-9182-87F3EA25E8A1}" presName="vert1" presStyleCnt="0"/>
      <dgm:spPr/>
    </dgm:pt>
    <dgm:pt modelId="{B0D620F0-DDBB-4B94-B632-A74B1E071BCE}" type="pres">
      <dgm:prSet presAssocID="{45DD031C-07DF-4BCC-AD68-DDDEAF06C84A}" presName="thickLine" presStyleLbl="alignNode1" presStyleIdx="2" presStyleCnt="8"/>
      <dgm:spPr/>
    </dgm:pt>
    <dgm:pt modelId="{50A1DFC6-CA7D-4554-8113-1496958024E2}" type="pres">
      <dgm:prSet presAssocID="{45DD031C-07DF-4BCC-AD68-DDDEAF06C84A}" presName="horz1" presStyleCnt="0"/>
      <dgm:spPr/>
    </dgm:pt>
    <dgm:pt modelId="{3AB0E929-0352-454C-AE1C-F38AC98A488F}" type="pres">
      <dgm:prSet presAssocID="{45DD031C-07DF-4BCC-AD68-DDDEAF06C84A}" presName="tx1" presStyleLbl="revTx" presStyleIdx="2" presStyleCnt="8"/>
      <dgm:spPr/>
    </dgm:pt>
    <dgm:pt modelId="{7BC5F034-71A0-406D-8E20-EA318A9729E1}" type="pres">
      <dgm:prSet presAssocID="{45DD031C-07DF-4BCC-AD68-DDDEAF06C84A}" presName="vert1" presStyleCnt="0"/>
      <dgm:spPr/>
    </dgm:pt>
    <dgm:pt modelId="{FF0020DF-71F2-4024-889C-F95FFE60388E}" type="pres">
      <dgm:prSet presAssocID="{CD4BF058-FCE5-4E0F-A72A-711101FF832F}" presName="thickLine" presStyleLbl="alignNode1" presStyleIdx="3" presStyleCnt="8"/>
      <dgm:spPr/>
    </dgm:pt>
    <dgm:pt modelId="{CE61D473-525D-4F3F-9959-212CA91D5861}" type="pres">
      <dgm:prSet presAssocID="{CD4BF058-FCE5-4E0F-A72A-711101FF832F}" presName="horz1" presStyleCnt="0"/>
      <dgm:spPr/>
    </dgm:pt>
    <dgm:pt modelId="{3F999C2C-675E-42D8-AC9A-E22333FD49AF}" type="pres">
      <dgm:prSet presAssocID="{CD4BF058-FCE5-4E0F-A72A-711101FF832F}" presName="tx1" presStyleLbl="revTx" presStyleIdx="3" presStyleCnt="8"/>
      <dgm:spPr/>
    </dgm:pt>
    <dgm:pt modelId="{78AD3471-7BF2-4872-B1DC-3477EA6322E6}" type="pres">
      <dgm:prSet presAssocID="{CD4BF058-FCE5-4E0F-A72A-711101FF832F}" presName="vert1" presStyleCnt="0"/>
      <dgm:spPr/>
    </dgm:pt>
    <dgm:pt modelId="{73E1622F-F751-46BC-9220-6245083D5CE2}" type="pres">
      <dgm:prSet presAssocID="{57AD935A-8AF3-4673-9471-3950B3918BE1}" presName="thickLine" presStyleLbl="alignNode1" presStyleIdx="4" presStyleCnt="8"/>
      <dgm:spPr/>
    </dgm:pt>
    <dgm:pt modelId="{7EE42DD3-31F6-40C9-86F2-6770F2A61069}" type="pres">
      <dgm:prSet presAssocID="{57AD935A-8AF3-4673-9471-3950B3918BE1}" presName="horz1" presStyleCnt="0"/>
      <dgm:spPr/>
    </dgm:pt>
    <dgm:pt modelId="{0EF2B321-A2E0-4C5B-991B-8F5B76085545}" type="pres">
      <dgm:prSet presAssocID="{57AD935A-8AF3-4673-9471-3950B3918BE1}" presName="tx1" presStyleLbl="revTx" presStyleIdx="4" presStyleCnt="8"/>
      <dgm:spPr/>
    </dgm:pt>
    <dgm:pt modelId="{6693EB90-3EBD-4F39-9B23-FD98DE19ED53}" type="pres">
      <dgm:prSet presAssocID="{57AD935A-8AF3-4673-9471-3950B3918BE1}" presName="vert1" presStyleCnt="0"/>
      <dgm:spPr/>
    </dgm:pt>
    <dgm:pt modelId="{E21C7ED3-FD08-4BE7-B357-D5A522FC491F}" type="pres">
      <dgm:prSet presAssocID="{A196784B-6711-4D8B-A709-69C4D442CDDF}" presName="thickLine" presStyleLbl="alignNode1" presStyleIdx="5" presStyleCnt="8"/>
      <dgm:spPr/>
    </dgm:pt>
    <dgm:pt modelId="{D125570A-68C8-4A30-95FD-AE820DBFD7E8}" type="pres">
      <dgm:prSet presAssocID="{A196784B-6711-4D8B-A709-69C4D442CDDF}" presName="horz1" presStyleCnt="0"/>
      <dgm:spPr/>
    </dgm:pt>
    <dgm:pt modelId="{C005595C-99D4-4580-961A-5EA2F12BFAB5}" type="pres">
      <dgm:prSet presAssocID="{A196784B-6711-4D8B-A709-69C4D442CDDF}" presName="tx1" presStyleLbl="revTx" presStyleIdx="5" presStyleCnt="8"/>
      <dgm:spPr/>
    </dgm:pt>
    <dgm:pt modelId="{56D07326-2DE6-4095-ACCD-2FD91FDEA124}" type="pres">
      <dgm:prSet presAssocID="{A196784B-6711-4D8B-A709-69C4D442CDDF}" presName="vert1" presStyleCnt="0"/>
      <dgm:spPr/>
    </dgm:pt>
    <dgm:pt modelId="{D33E7565-F23A-47F8-82AE-3E60EF165075}" type="pres">
      <dgm:prSet presAssocID="{1B879C8B-E7EC-496D-83C4-5BF970072A93}" presName="thickLine" presStyleLbl="alignNode1" presStyleIdx="6" presStyleCnt="8"/>
      <dgm:spPr/>
    </dgm:pt>
    <dgm:pt modelId="{FC15EDA8-63B4-4F2E-AD73-B6D5F6E2FFAA}" type="pres">
      <dgm:prSet presAssocID="{1B879C8B-E7EC-496D-83C4-5BF970072A93}" presName="horz1" presStyleCnt="0"/>
      <dgm:spPr/>
    </dgm:pt>
    <dgm:pt modelId="{326D1CD4-19DC-4A68-B013-039B490C3005}" type="pres">
      <dgm:prSet presAssocID="{1B879C8B-E7EC-496D-83C4-5BF970072A93}" presName="tx1" presStyleLbl="revTx" presStyleIdx="6" presStyleCnt="8"/>
      <dgm:spPr/>
    </dgm:pt>
    <dgm:pt modelId="{3B3C8757-578C-4E8E-AF69-4603663D27C4}" type="pres">
      <dgm:prSet presAssocID="{1B879C8B-E7EC-496D-83C4-5BF970072A93}" presName="vert1" presStyleCnt="0"/>
      <dgm:spPr/>
    </dgm:pt>
    <dgm:pt modelId="{7ED88B72-2DEC-424C-9DF2-25234AE1BCE1}" type="pres">
      <dgm:prSet presAssocID="{57C10C62-D0B8-4570-A5CA-C0A75E316073}" presName="thickLine" presStyleLbl="alignNode1" presStyleIdx="7" presStyleCnt="8"/>
      <dgm:spPr/>
    </dgm:pt>
    <dgm:pt modelId="{C6A9210D-BDEC-4701-9D5D-7074EA30ADC1}" type="pres">
      <dgm:prSet presAssocID="{57C10C62-D0B8-4570-A5CA-C0A75E316073}" presName="horz1" presStyleCnt="0"/>
      <dgm:spPr/>
    </dgm:pt>
    <dgm:pt modelId="{104A9056-0F6F-4BFD-A0EA-ECA9BE599CF1}" type="pres">
      <dgm:prSet presAssocID="{57C10C62-D0B8-4570-A5CA-C0A75E316073}" presName="tx1" presStyleLbl="revTx" presStyleIdx="7" presStyleCnt="8"/>
      <dgm:spPr/>
    </dgm:pt>
    <dgm:pt modelId="{B0D2ED06-029C-405B-ABE6-E4B2A12263B6}" type="pres">
      <dgm:prSet presAssocID="{57C10C62-D0B8-4570-A5CA-C0A75E316073}" presName="vert1" presStyleCnt="0"/>
      <dgm:spPr/>
    </dgm:pt>
  </dgm:ptLst>
  <dgm:cxnLst>
    <dgm:cxn modelId="{BFCF4839-AFFE-4070-87D7-81148CCA4FB2}" type="presOf" srcId="{57AD935A-8AF3-4673-9471-3950B3918BE1}" destId="{0EF2B321-A2E0-4C5B-991B-8F5B76085545}" srcOrd="0" destOrd="0" presId="urn:microsoft.com/office/officeart/2008/layout/LinedList"/>
    <dgm:cxn modelId="{2E183F3E-7F90-4F7B-A35E-23BB0C65CB2C}" type="presOf" srcId="{45DD031C-07DF-4BCC-AD68-DDDEAF06C84A}" destId="{3AB0E929-0352-454C-AE1C-F38AC98A488F}" srcOrd="0" destOrd="0" presId="urn:microsoft.com/office/officeart/2008/layout/LinedList"/>
    <dgm:cxn modelId="{AC656344-1B8A-4179-BE39-7D22B6105FCA}" srcId="{6B54C75B-8E5E-43E0-B4ED-F7EE48FBE4C4}" destId="{1FB8EADC-6386-4E56-9182-87F3EA25E8A1}" srcOrd="1" destOrd="0" parTransId="{7A0AFD84-A2D5-48D7-BF79-0B482A793473}" sibTransId="{4627DC68-8669-4EC3-B3D4-770E0D2A4C59}"/>
    <dgm:cxn modelId="{116B4265-BBF0-49C3-A382-66E8FBD1319E}" srcId="{6B54C75B-8E5E-43E0-B4ED-F7EE48FBE4C4}" destId="{57C10C62-D0B8-4570-A5CA-C0A75E316073}" srcOrd="7" destOrd="0" parTransId="{0BC254BA-FBAC-4A6E-BDE7-D7A763B4422C}" sibTransId="{065D0ECC-0A75-4283-99CE-70F08102991D}"/>
    <dgm:cxn modelId="{65EE7645-C999-4968-8831-460FAC955A4F}" type="presOf" srcId="{57C10C62-D0B8-4570-A5CA-C0A75E316073}" destId="{104A9056-0F6F-4BFD-A0EA-ECA9BE599CF1}" srcOrd="0" destOrd="0" presId="urn:microsoft.com/office/officeart/2008/layout/LinedList"/>
    <dgm:cxn modelId="{66F03546-228F-4E2D-B25E-10AFC575D39C}" srcId="{6B54C75B-8E5E-43E0-B4ED-F7EE48FBE4C4}" destId="{CD4BF058-FCE5-4E0F-A72A-711101FF832F}" srcOrd="3" destOrd="0" parTransId="{C7A0115E-5DB8-444E-A907-131897705874}" sibTransId="{22EE6BFB-4431-462B-BD4C-10567815CABE}"/>
    <dgm:cxn modelId="{3B3BAD6D-6F00-49B7-995F-EED7671DD955}" type="presOf" srcId="{CD4BF058-FCE5-4E0F-A72A-711101FF832F}" destId="{3F999C2C-675E-42D8-AC9A-E22333FD49AF}" srcOrd="0" destOrd="0" presId="urn:microsoft.com/office/officeart/2008/layout/LinedList"/>
    <dgm:cxn modelId="{7CDF2951-B8FA-4836-9FF1-9DBA27D78C2C}" type="presOf" srcId="{6D7B22F1-12A4-468E-97B4-E51A54391B06}" destId="{C65023F2-6F27-423E-8E65-A7FD01D87888}" srcOrd="0" destOrd="0" presId="urn:microsoft.com/office/officeart/2008/layout/LinedList"/>
    <dgm:cxn modelId="{EBE8F771-B529-468C-8E81-F6C75A553BEE}" srcId="{6B54C75B-8E5E-43E0-B4ED-F7EE48FBE4C4}" destId="{57AD935A-8AF3-4673-9471-3950B3918BE1}" srcOrd="4" destOrd="0" parTransId="{EC524DB0-83A5-4874-A392-7F7C2BDF1C53}" sibTransId="{E816DEF7-A3B2-4710-A60C-4117A2EF5A58}"/>
    <dgm:cxn modelId="{01011456-712F-4948-BDF8-2C3A206EAAE6}" type="presOf" srcId="{A196784B-6711-4D8B-A709-69C4D442CDDF}" destId="{C005595C-99D4-4580-961A-5EA2F12BFAB5}" srcOrd="0" destOrd="0" presId="urn:microsoft.com/office/officeart/2008/layout/LinedList"/>
    <dgm:cxn modelId="{17B646B1-0612-4340-950A-40BC7E3EFF94}" srcId="{6B54C75B-8E5E-43E0-B4ED-F7EE48FBE4C4}" destId="{1B879C8B-E7EC-496D-83C4-5BF970072A93}" srcOrd="6" destOrd="0" parTransId="{73490603-CFC3-401A-9969-726B8A2AE2D5}" sibTransId="{F28E4AE1-F511-4831-81AB-6E668CBF4277}"/>
    <dgm:cxn modelId="{3513F3BA-AE9B-4C9E-98CE-51A4677677CA}" type="presOf" srcId="{6B54C75B-8E5E-43E0-B4ED-F7EE48FBE4C4}" destId="{B9710A17-C6E2-465C-AFE6-7B28168FCAFB}" srcOrd="0" destOrd="0" presId="urn:microsoft.com/office/officeart/2008/layout/LinedList"/>
    <dgm:cxn modelId="{F20336BC-978C-490C-AAD1-07FD3A1FE9D6}" type="presOf" srcId="{1B879C8B-E7EC-496D-83C4-5BF970072A93}" destId="{326D1CD4-19DC-4A68-B013-039B490C3005}" srcOrd="0" destOrd="0" presId="urn:microsoft.com/office/officeart/2008/layout/LinedList"/>
    <dgm:cxn modelId="{FCC10AD0-1089-45F3-98D1-5C3B907543DC}" srcId="{6B54C75B-8E5E-43E0-B4ED-F7EE48FBE4C4}" destId="{A196784B-6711-4D8B-A709-69C4D442CDDF}" srcOrd="5" destOrd="0" parTransId="{39CB6CA3-07C1-48C9-933C-49651AD0BF4D}" sibTransId="{69C334AA-9B9A-466F-B4D3-94DD7FDA0B89}"/>
    <dgm:cxn modelId="{C7E6BBDF-1848-4389-B3E9-0BB4D7D06321}" srcId="{6B54C75B-8E5E-43E0-B4ED-F7EE48FBE4C4}" destId="{6D7B22F1-12A4-468E-97B4-E51A54391B06}" srcOrd="0" destOrd="0" parTransId="{2A466BBF-7315-4D66-B20A-C003046E561A}" sibTransId="{A97E7F17-6F9F-46C7-8893-0AB8E35CAAA6}"/>
    <dgm:cxn modelId="{6D295FEA-1752-4650-A396-774297326076}" srcId="{6B54C75B-8E5E-43E0-B4ED-F7EE48FBE4C4}" destId="{45DD031C-07DF-4BCC-AD68-DDDEAF06C84A}" srcOrd="2" destOrd="0" parTransId="{3959C391-A6BD-4051-AF38-EB17E4DF427B}" sibTransId="{9B04E8D1-4D35-4892-97A0-091F67149C79}"/>
    <dgm:cxn modelId="{6FA5FAF6-F86F-43AD-B5DB-5ECE9792B2A0}" type="presOf" srcId="{1FB8EADC-6386-4E56-9182-87F3EA25E8A1}" destId="{92C23544-D79E-4C71-855E-2E6FC5577DE1}" srcOrd="0" destOrd="0" presId="urn:microsoft.com/office/officeart/2008/layout/LinedList"/>
    <dgm:cxn modelId="{09397BE0-BEEF-4DFC-B478-B5BBE85AE94F}" type="presParOf" srcId="{B9710A17-C6E2-465C-AFE6-7B28168FCAFB}" destId="{6A0C3ECA-7CDE-4640-AD24-FA57987D9562}" srcOrd="0" destOrd="0" presId="urn:microsoft.com/office/officeart/2008/layout/LinedList"/>
    <dgm:cxn modelId="{21A5DFD5-56AD-4F93-8F18-879F6E5195D1}" type="presParOf" srcId="{B9710A17-C6E2-465C-AFE6-7B28168FCAFB}" destId="{D66DA3BC-3C7E-456C-A8D2-DAB29B2D1F51}" srcOrd="1" destOrd="0" presId="urn:microsoft.com/office/officeart/2008/layout/LinedList"/>
    <dgm:cxn modelId="{1C0212F5-9B0D-4644-B5F2-D0A901B7A963}" type="presParOf" srcId="{D66DA3BC-3C7E-456C-A8D2-DAB29B2D1F51}" destId="{C65023F2-6F27-423E-8E65-A7FD01D87888}" srcOrd="0" destOrd="0" presId="urn:microsoft.com/office/officeart/2008/layout/LinedList"/>
    <dgm:cxn modelId="{1EC2B3A4-D0F9-44F9-B03A-247B1082F9D1}" type="presParOf" srcId="{D66DA3BC-3C7E-456C-A8D2-DAB29B2D1F51}" destId="{6597AD92-A341-4982-B7F7-F4F74AF3601E}" srcOrd="1" destOrd="0" presId="urn:microsoft.com/office/officeart/2008/layout/LinedList"/>
    <dgm:cxn modelId="{CD576680-47C2-4CB3-9067-0F46675FF1CF}" type="presParOf" srcId="{B9710A17-C6E2-465C-AFE6-7B28168FCAFB}" destId="{09E8CD55-BD72-4E3A-A864-83981B068406}" srcOrd="2" destOrd="0" presId="urn:microsoft.com/office/officeart/2008/layout/LinedList"/>
    <dgm:cxn modelId="{AB618DD8-1CEB-47E0-875D-3DF1A0725386}" type="presParOf" srcId="{B9710A17-C6E2-465C-AFE6-7B28168FCAFB}" destId="{D8D2A14A-EAC3-4E19-86EB-B01B0C093BB4}" srcOrd="3" destOrd="0" presId="urn:microsoft.com/office/officeart/2008/layout/LinedList"/>
    <dgm:cxn modelId="{839DCD7A-8E81-4DA5-A4D9-5E529B5D9890}" type="presParOf" srcId="{D8D2A14A-EAC3-4E19-86EB-B01B0C093BB4}" destId="{92C23544-D79E-4C71-855E-2E6FC5577DE1}" srcOrd="0" destOrd="0" presId="urn:microsoft.com/office/officeart/2008/layout/LinedList"/>
    <dgm:cxn modelId="{2944AC78-00D7-4EEF-B785-62195AA1F9C1}" type="presParOf" srcId="{D8D2A14A-EAC3-4E19-86EB-B01B0C093BB4}" destId="{8EA51EC9-B40C-4FE4-8053-9005282181F7}" srcOrd="1" destOrd="0" presId="urn:microsoft.com/office/officeart/2008/layout/LinedList"/>
    <dgm:cxn modelId="{A01419DF-E030-4BAF-BD69-6767EBE4AF5B}" type="presParOf" srcId="{B9710A17-C6E2-465C-AFE6-7B28168FCAFB}" destId="{B0D620F0-DDBB-4B94-B632-A74B1E071BCE}" srcOrd="4" destOrd="0" presId="urn:microsoft.com/office/officeart/2008/layout/LinedList"/>
    <dgm:cxn modelId="{63BEAE7F-0AD7-4CA0-BC7D-A4AAB6944D23}" type="presParOf" srcId="{B9710A17-C6E2-465C-AFE6-7B28168FCAFB}" destId="{50A1DFC6-CA7D-4554-8113-1496958024E2}" srcOrd="5" destOrd="0" presId="urn:microsoft.com/office/officeart/2008/layout/LinedList"/>
    <dgm:cxn modelId="{23876188-0A8D-4DC1-9DFE-B3CE6BB94326}" type="presParOf" srcId="{50A1DFC6-CA7D-4554-8113-1496958024E2}" destId="{3AB0E929-0352-454C-AE1C-F38AC98A488F}" srcOrd="0" destOrd="0" presId="urn:microsoft.com/office/officeart/2008/layout/LinedList"/>
    <dgm:cxn modelId="{66B0E959-AD4E-4EC5-9E83-A7EBA8A39A02}" type="presParOf" srcId="{50A1DFC6-CA7D-4554-8113-1496958024E2}" destId="{7BC5F034-71A0-406D-8E20-EA318A9729E1}" srcOrd="1" destOrd="0" presId="urn:microsoft.com/office/officeart/2008/layout/LinedList"/>
    <dgm:cxn modelId="{B7E46D12-1DF0-4342-B1C2-AE4F48C6F348}" type="presParOf" srcId="{B9710A17-C6E2-465C-AFE6-7B28168FCAFB}" destId="{FF0020DF-71F2-4024-889C-F95FFE60388E}" srcOrd="6" destOrd="0" presId="urn:microsoft.com/office/officeart/2008/layout/LinedList"/>
    <dgm:cxn modelId="{57D8CCEC-977B-468D-8714-1816A3EA354F}" type="presParOf" srcId="{B9710A17-C6E2-465C-AFE6-7B28168FCAFB}" destId="{CE61D473-525D-4F3F-9959-212CA91D5861}" srcOrd="7" destOrd="0" presId="urn:microsoft.com/office/officeart/2008/layout/LinedList"/>
    <dgm:cxn modelId="{10687559-E0F1-4ACF-99F1-E3AAB52D5AA5}" type="presParOf" srcId="{CE61D473-525D-4F3F-9959-212CA91D5861}" destId="{3F999C2C-675E-42D8-AC9A-E22333FD49AF}" srcOrd="0" destOrd="0" presId="urn:microsoft.com/office/officeart/2008/layout/LinedList"/>
    <dgm:cxn modelId="{82604822-04F5-4A36-AA7B-D02BD28402A7}" type="presParOf" srcId="{CE61D473-525D-4F3F-9959-212CA91D5861}" destId="{78AD3471-7BF2-4872-B1DC-3477EA6322E6}" srcOrd="1" destOrd="0" presId="urn:microsoft.com/office/officeart/2008/layout/LinedList"/>
    <dgm:cxn modelId="{CFF977C1-B3C6-410F-814F-D7D1D03D83B0}" type="presParOf" srcId="{B9710A17-C6E2-465C-AFE6-7B28168FCAFB}" destId="{73E1622F-F751-46BC-9220-6245083D5CE2}" srcOrd="8" destOrd="0" presId="urn:microsoft.com/office/officeart/2008/layout/LinedList"/>
    <dgm:cxn modelId="{267C1C3F-83AA-4A00-B59F-F9A901855BF6}" type="presParOf" srcId="{B9710A17-C6E2-465C-AFE6-7B28168FCAFB}" destId="{7EE42DD3-31F6-40C9-86F2-6770F2A61069}" srcOrd="9" destOrd="0" presId="urn:microsoft.com/office/officeart/2008/layout/LinedList"/>
    <dgm:cxn modelId="{187D7F36-E2E5-4258-BABD-E658F4D3F50C}" type="presParOf" srcId="{7EE42DD3-31F6-40C9-86F2-6770F2A61069}" destId="{0EF2B321-A2E0-4C5B-991B-8F5B76085545}" srcOrd="0" destOrd="0" presId="urn:microsoft.com/office/officeart/2008/layout/LinedList"/>
    <dgm:cxn modelId="{F42911C4-08CC-40F2-9529-25DD0831A2D4}" type="presParOf" srcId="{7EE42DD3-31F6-40C9-86F2-6770F2A61069}" destId="{6693EB90-3EBD-4F39-9B23-FD98DE19ED53}" srcOrd="1" destOrd="0" presId="urn:microsoft.com/office/officeart/2008/layout/LinedList"/>
    <dgm:cxn modelId="{7FCBFC01-BA10-4819-846F-DA1E3B52E7E3}" type="presParOf" srcId="{B9710A17-C6E2-465C-AFE6-7B28168FCAFB}" destId="{E21C7ED3-FD08-4BE7-B357-D5A522FC491F}" srcOrd="10" destOrd="0" presId="urn:microsoft.com/office/officeart/2008/layout/LinedList"/>
    <dgm:cxn modelId="{951A04AD-67B3-4455-ABB1-C48B1B9EC01B}" type="presParOf" srcId="{B9710A17-C6E2-465C-AFE6-7B28168FCAFB}" destId="{D125570A-68C8-4A30-95FD-AE820DBFD7E8}" srcOrd="11" destOrd="0" presId="urn:microsoft.com/office/officeart/2008/layout/LinedList"/>
    <dgm:cxn modelId="{4305A31A-9E87-4F3C-9A91-0AEEF5B25E98}" type="presParOf" srcId="{D125570A-68C8-4A30-95FD-AE820DBFD7E8}" destId="{C005595C-99D4-4580-961A-5EA2F12BFAB5}" srcOrd="0" destOrd="0" presId="urn:microsoft.com/office/officeart/2008/layout/LinedList"/>
    <dgm:cxn modelId="{C96AF377-6989-4C0A-AA67-3BCEA96835F1}" type="presParOf" srcId="{D125570A-68C8-4A30-95FD-AE820DBFD7E8}" destId="{56D07326-2DE6-4095-ACCD-2FD91FDEA124}" srcOrd="1" destOrd="0" presId="urn:microsoft.com/office/officeart/2008/layout/LinedList"/>
    <dgm:cxn modelId="{CDF756F9-8E41-4390-B901-2E1A9668196D}" type="presParOf" srcId="{B9710A17-C6E2-465C-AFE6-7B28168FCAFB}" destId="{D33E7565-F23A-47F8-82AE-3E60EF165075}" srcOrd="12" destOrd="0" presId="urn:microsoft.com/office/officeart/2008/layout/LinedList"/>
    <dgm:cxn modelId="{585F6FB6-D0FF-4FD7-98FD-E09925D3D980}" type="presParOf" srcId="{B9710A17-C6E2-465C-AFE6-7B28168FCAFB}" destId="{FC15EDA8-63B4-4F2E-AD73-B6D5F6E2FFAA}" srcOrd="13" destOrd="0" presId="urn:microsoft.com/office/officeart/2008/layout/LinedList"/>
    <dgm:cxn modelId="{26F3C0D0-E3B3-467F-ADF3-C02E2D4E7C91}" type="presParOf" srcId="{FC15EDA8-63B4-4F2E-AD73-B6D5F6E2FFAA}" destId="{326D1CD4-19DC-4A68-B013-039B490C3005}" srcOrd="0" destOrd="0" presId="urn:microsoft.com/office/officeart/2008/layout/LinedList"/>
    <dgm:cxn modelId="{2633A816-F83B-42DB-A789-714D92C0CA85}" type="presParOf" srcId="{FC15EDA8-63B4-4F2E-AD73-B6D5F6E2FFAA}" destId="{3B3C8757-578C-4E8E-AF69-4603663D27C4}" srcOrd="1" destOrd="0" presId="urn:microsoft.com/office/officeart/2008/layout/LinedList"/>
    <dgm:cxn modelId="{B19E3AA4-8081-43F2-AE05-9A2BDEF9B557}" type="presParOf" srcId="{B9710A17-C6E2-465C-AFE6-7B28168FCAFB}" destId="{7ED88B72-2DEC-424C-9DF2-25234AE1BCE1}" srcOrd="14" destOrd="0" presId="urn:microsoft.com/office/officeart/2008/layout/LinedList"/>
    <dgm:cxn modelId="{6A684C68-25A0-45B1-81B6-9DE3047C5B41}" type="presParOf" srcId="{B9710A17-C6E2-465C-AFE6-7B28168FCAFB}" destId="{C6A9210D-BDEC-4701-9D5D-7074EA30ADC1}" srcOrd="15" destOrd="0" presId="urn:microsoft.com/office/officeart/2008/layout/LinedList"/>
    <dgm:cxn modelId="{6AD350AC-8A17-4B24-B086-FB7EFE7A97F6}" type="presParOf" srcId="{C6A9210D-BDEC-4701-9D5D-7074EA30ADC1}" destId="{104A9056-0F6F-4BFD-A0EA-ECA9BE599CF1}" srcOrd="0" destOrd="0" presId="urn:microsoft.com/office/officeart/2008/layout/LinedList"/>
    <dgm:cxn modelId="{9AE2FDBE-CB2D-461B-8108-70785E4FEDB2}" type="presParOf" srcId="{C6A9210D-BDEC-4701-9D5D-7074EA30ADC1}" destId="{B0D2ED06-029C-405B-ABE6-E4B2A12263B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CFA6E-F56F-40CB-A6AE-D75A3857C6B2}">
      <dsp:nvSpPr>
        <dsp:cNvPr id="0" name=""/>
        <dsp:cNvSpPr/>
      </dsp:nvSpPr>
      <dsp:spPr>
        <a:xfrm>
          <a:off x="88683" y="572"/>
          <a:ext cx="2331668" cy="13990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February Eldest daughter attempted suicide at age 15, (first of 4 attempts)</a:t>
          </a:r>
        </a:p>
      </dsp:txBody>
      <dsp:txXfrm>
        <a:off x="88683" y="572"/>
        <a:ext cx="2331668" cy="1399001"/>
      </dsp:txXfrm>
    </dsp:sp>
    <dsp:sp modelId="{23CEB1A7-6BC6-4D42-9021-92FF2AE65515}">
      <dsp:nvSpPr>
        <dsp:cNvPr id="0" name=""/>
        <dsp:cNvSpPr/>
      </dsp:nvSpPr>
      <dsp:spPr>
        <a:xfrm>
          <a:off x="2653518" y="572"/>
          <a:ext cx="2331668" cy="13990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72 hour hold</a:t>
          </a:r>
        </a:p>
      </dsp:txBody>
      <dsp:txXfrm>
        <a:off x="2653518" y="572"/>
        <a:ext cx="2331668" cy="1399001"/>
      </dsp:txXfrm>
    </dsp:sp>
    <dsp:sp modelId="{E62A919F-CC4D-4264-98ED-5657D4C4405C}">
      <dsp:nvSpPr>
        <dsp:cNvPr id="0" name=""/>
        <dsp:cNvSpPr/>
      </dsp:nvSpPr>
      <dsp:spPr>
        <a:xfrm>
          <a:off x="5218354" y="572"/>
          <a:ext cx="2331668" cy="13990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What do we do now?  No therapists around our county can see teenagers.</a:t>
          </a:r>
        </a:p>
      </dsp:txBody>
      <dsp:txXfrm>
        <a:off x="5218354" y="572"/>
        <a:ext cx="2331668" cy="1399001"/>
      </dsp:txXfrm>
    </dsp:sp>
    <dsp:sp modelId="{3DA88A01-0038-4543-BD0C-999B2C9A6BA5}">
      <dsp:nvSpPr>
        <dsp:cNvPr id="0" name=""/>
        <dsp:cNvSpPr/>
      </dsp:nvSpPr>
      <dsp:spPr>
        <a:xfrm>
          <a:off x="7783190" y="572"/>
          <a:ext cx="2331668" cy="13990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June of 2015 in patient for a eating disorder, then fall a second in patient stint. Learned brain development (25) and beyond</a:t>
          </a:r>
        </a:p>
      </dsp:txBody>
      <dsp:txXfrm>
        <a:off x="7783190" y="572"/>
        <a:ext cx="2331668" cy="1399001"/>
      </dsp:txXfrm>
    </dsp:sp>
    <dsp:sp modelId="{D9479570-A9FD-47B7-8192-F90FB51E709D}">
      <dsp:nvSpPr>
        <dsp:cNvPr id="0" name=""/>
        <dsp:cNvSpPr/>
      </dsp:nvSpPr>
      <dsp:spPr>
        <a:xfrm>
          <a:off x="88683" y="1632740"/>
          <a:ext cx="2331668" cy="13990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Waking in morning waiting for a sound or the light come on</a:t>
          </a:r>
        </a:p>
      </dsp:txBody>
      <dsp:txXfrm>
        <a:off x="88683" y="1632740"/>
        <a:ext cx="2331668" cy="1399001"/>
      </dsp:txXfrm>
    </dsp:sp>
    <dsp:sp modelId="{2FE0BE5D-FA9A-4402-A951-B97AE4616338}">
      <dsp:nvSpPr>
        <dsp:cNvPr id="0" name=""/>
        <dsp:cNvSpPr/>
      </dsp:nvSpPr>
      <dsp:spPr>
        <a:xfrm>
          <a:off x="2653518" y="1632740"/>
          <a:ext cx="2331668" cy="13990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Driving after work hours to be with the family dealing with this then heading back to the hotel</a:t>
          </a:r>
        </a:p>
      </dsp:txBody>
      <dsp:txXfrm>
        <a:off x="2653518" y="1632740"/>
        <a:ext cx="2331668" cy="1399001"/>
      </dsp:txXfrm>
    </dsp:sp>
    <dsp:sp modelId="{CEE14A1E-FA2C-4B55-A56E-3AA4FB353CF1}">
      <dsp:nvSpPr>
        <dsp:cNvPr id="0" name=""/>
        <dsp:cNvSpPr/>
      </dsp:nvSpPr>
      <dsp:spPr>
        <a:xfrm>
          <a:off x="5218354" y="1632740"/>
          <a:ext cx="2331668" cy="13990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Spring 2015 Graduation (slide)</a:t>
          </a:r>
        </a:p>
      </dsp:txBody>
      <dsp:txXfrm>
        <a:off x="5218354" y="1632740"/>
        <a:ext cx="2331668" cy="1399001"/>
      </dsp:txXfrm>
    </dsp:sp>
    <dsp:sp modelId="{80B19D8E-206D-425D-A616-A92C5C5D040F}">
      <dsp:nvSpPr>
        <dsp:cNvPr id="0" name=""/>
        <dsp:cNvSpPr/>
      </dsp:nvSpPr>
      <dsp:spPr>
        <a:xfrm>
          <a:off x="7783190" y="1632740"/>
          <a:ext cx="2331668" cy="13990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December of this year youngest started her journey with issues. Middle of freshman year</a:t>
          </a:r>
        </a:p>
      </dsp:txBody>
      <dsp:txXfrm>
        <a:off x="7783190" y="1632740"/>
        <a:ext cx="2331668" cy="1399001"/>
      </dsp:txXfrm>
    </dsp:sp>
    <dsp:sp modelId="{19AD4C4F-F834-4C3D-BCEE-9E92F6F7F0CD}">
      <dsp:nvSpPr>
        <dsp:cNvPr id="0" name=""/>
        <dsp:cNvSpPr/>
      </dsp:nvSpPr>
      <dsp:spPr>
        <a:xfrm>
          <a:off x="1371100" y="3264908"/>
          <a:ext cx="2331668" cy="13990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June her episodes worsened</a:t>
          </a:r>
        </a:p>
      </dsp:txBody>
      <dsp:txXfrm>
        <a:off x="1371100" y="3264908"/>
        <a:ext cx="2331668" cy="1399001"/>
      </dsp:txXfrm>
    </dsp:sp>
    <dsp:sp modelId="{48CB74B2-43F1-4B73-ACF1-30D164F7E0F5}">
      <dsp:nvSpPr>
        <dsp:cNvPr id="0" name=""/>
        <dsp:cNvSpPr/>
      </dsp:nvSpPr>
      <dsp:spPr>
        <a:xfrm>
          <a:off x="3935936" y="3264908"/>
          <a:ext cx="2331668" cy="13990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Found herself with her love of theater and modeling, things were looking up </a:t>
          </a:r>
        </a:p>
      </dsp:txBody>
      <dsp:txXfrm>
        <a:off x="3935936" y="3264908"/>
        <a:ext cx="2331668" cy="1399001"/>
      </dsp:txXfrm>
    </dsp:sp>
    <dsp:sp modelId="{97508377-DABA-4A00-8F87-B044842C8A91}">
      <dsp:nvSpPr>
        <dsp:cNvPr id="0" name=""/>
        <dsp:cNvSpPr/>
      </dsp:nvSpPr>
      <dsp:spPr>
        <a:xfrm>
          <a:off x="6500772" y="3264908"/>
          <a:ext cx="2331668" cy="13990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December 12…. 2016, she lost her battle with mental illness</a:t>
          </a:r>
        </a:p>
      </dsp:txBody>
      <dsp:txXfrm>
        <a:off x="6500772" y="3264908"/>
        <a:ext cx="2331668" cy="13990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DE1DC4-8583-42D6-8FCC-8F463BB20B12}">
      <dsp:nvSpPr>
        <dsp:cNvPr id="0" name=""/>
        <dsp:cNvSpPr/>
      </dsp:nvSpPr>
      <dsp:spPr>
        <a:xfrm>
          <a:off x="0" y="344198"/>
          <a:ext cx="4977578" cy="95099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Suicide is the 10</a:t>
          </a:r>
          <a:r>
            <a:rPr lang="en-US" sz="1700" kern="1200" baseline="30000" dirty="0"/>
            <a:t>th</a:t>
          </a:r>
          <a:r>
            <a:rPr lang="en-US" sz="1700" kern="1200" dirty="0"/>
            <a:t> leading cause of Death in New Mexico</a:t>
          </a:r>
        </a:p>
      </dsp:txBody>
      <dsp:txXfrm>
        <a:off x="46424" y="390622"/>
        <a:ext cx="4884730" cy="858142"/>
      </dsp:txXfrm>
    </dsp:sp>
    <dsp:sp modelId="{7ADAAD82-F003-47E6-B573-6CEE2774EBEE}">
      <dsp:nvSpPr>
        <dsp:cNvPr id="0" name=""/>
        <dsp:cNvSpPr/>
      </dsp:nvSpPr>
      <dsp:spPr>
        <a:xfrm>
          <a:off x="0" y="1344149"/>
          <a:ext cx="4977578" cy="95099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Approximately 525 death by suicide in 2022 in New Mexico</a:t>
          </a:r>
        </a:p>
      </dsp:txBody>
      <dsp:txXfrm>
        <a:off x="46424" y="1390573"/>
        <a:ext cx="4884730" cy="858142"/>
      </dsp:txXfrm>
    </dsp:sp>
    <dsp:sp modelId="{79D6BDC3-C7F3-43C2-8C85-D0E1B34A0C0B}">
      <dsp:nvSpPr>
        <dsp:cNvPr id="0" name=""/>
        <dsp:cNvSpPr/>
      </dsp:nvSpPr>
      <dsp:spPr>
        <a:xfrm>
          <a:off x="0" y="2344099"/>
          <a:ext cx="4977578" cy="95099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This number is more likely greater as overdoses in drugs and alcohol can be a suicide completion but we will not know this unless a note was left.</a:t>
          </a:r>
        </a:p>
      </dsp:txBody>
      <dsp:txXfrm>
        <a:off x="46424" y="2390523"/>
        <a:ext cx="4884730" cy="8581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C3ECA-7CDE-4640-AD24-FA57987D9562}">
      <dsp:nvSpPr>
        <dsp:cNvPr id="0" name=""/>
        <dsp:cNvSpPr/>
      </dsp:nvSpPr>
      <dsp:spPr>
        <a:xfrm>
          <a:off x="0" y="0"/>
          <a:ext cx="53933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5023F2-6F27-423E-8E65-A7FD01D87888}">
      <dsp:nvSpPr>
        <dsp:cNvPr id="0" name=""/>
        <dsp:cNvSpPr/>
      </dsp:nvSpPr>
      <dsp:spPr>
        <a:xfrm>
          <a:off x="0" y="0"/>
          <a:ext cx="5393361" cy="706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The majority of construction workers never express their feelings or seek help.</a:t>
          </a:r>
        </a:p>
      </dsp:txBody>
      <dsp:txXfrm>
        <a:off x="0" y="0"/>
        <a:ext cx="5393361" cy="706724"/>
      </dsp:txXfrm>
    </dsp:sp>
    <dsp:sp modelId="{09E8CD55-BD72-4E3A-A864-83981B068406}">
      <dsp:nvSpPr>
        <dsp:cNvPr id="0" name=""/>
        <dsp:cNvSpPr/>
      </dsp:nvSpPr>
      <dsp:spPr>
        <a:xfrm>
          <a:off x="0" y="706724"/>
          <a:ext cx="53933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C23544-D79E-4C71-855E-2E6FC5577DE1}">
      <dsp:nvSpPr>
        <dsp:cNvPr id="0" name=""/>
        <dsp:cNvSpPr/>
      </dsp:nvSpPr>
      <dsp:spPr>
        <a:xfrm>
          <a:off x="0" y="706724"/>
          <a:ext cx="5393361" cy="706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Nearly 60% of construction workers reported struggling with mental health</a:t>
          </a:r>
        </a:p>
      </dsp:txBody>
      <dsp:txXfrm>
        <a:off x="0" y="706724"/>
        <a:ext cx="5393361" cy="706724"/>
      </dsp:txXfrm>
    </dsp:sp>
    <dsp:sp modelId="{B0D620F0-DDBB-4B94-B632-A74B1E071BCE}">
      <dsp:nvSpPr>
        <dsp:cNvPr id="0" name=""/>
        <dsp:cNvSpPr/>
      </dsp:nvSpPr>
      <dsp:spPr>
        <a:xfrm>
          <a:off x="0" y="1413449"/>
          <a:ext cx="53933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B0E929-0352-454C-AE1C-F38AC98A488F}">
      <dsp:nvSpPr>
        <dsp:cNvPr id="0" name=""/>
        <dsp:cNvSpPr/>
      </dsp:nvSpPr>
      <dsp:spPr>
        <a:xfrm>
          <a:off x="0" y="1413449"/>
          <a:ext cx="5393361" cy="706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Only a third said they would communicate this to their employer or co worker</a:t>
          </a:r>
        </a:p>
      </dsp:txBody>
      <dsp:txXfrm>
        <a:off x="0" y="1413449"/>
        <a:ext cx="5393361" cy="706724"/>
      </dsp:txXfrm>
    </dsp:sp>
    <dsp:sp modelId="{FF0020DF-71F2-4024-889C-F95FFE60388E}">
      <dsp:nvSpPr>
        <dsp:cNvPr id="0" name=""/>
        <dsp:cNvSpPr/>
      </dsp:nvSpPr>
      <dsp:spPr>
        <a:xfrm>
          <a:off x="0" y="2120174"/>
          <a:ext cx="53933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999C2C-675E-42D8-AC9A-E22333FD49AF}">
      <dsp:nvSpPr>
        <dsp:cNvPr id="0" name=""/>
        <dsp:cNvSpPr/>
      </dsp:nvSpPr>
      <dsp:spPr>
        <a:xfrm>
          <a:off x="0" y="2120174"/>
          <a:ext cx="5393361" cy="706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/>
            <a:t>WHY</a:t>
          </a:r>
          <a:endParaRPr lang="en-US" sz="1900" kern="1200"/>
        </a:p>
      </dsp:txBody>
      <dsp:txXfrm>
        <a:off x="0" y="2120174"/>
        <a:ext cx="5393361" cy="706724"/>
      </dsp:txXfrm>
    </dsp:sp>
    <dsp:sp modelId="{73E1622F-F751-46BC-9220-6245083D5CE2}">
      <dsp:nvSpPr>
        <dsp:cNvPr id="0" name=""/>
        <dsp:cNvSpPr/>
      </dsp:nvSpPr>
      <dsp:spPr>
        <a:xfrm>
          <a:off x="0" y="2826899"/>
          <a:ext cx="53933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F2B321-A2E0-4C5B-991B-8F5B76085545}">
      <dsp:nvSpPr>
        <dsp:cNvPr id="0" name=""/>
        <dsp:cNvSpPr/>
      </dsp:nvSpPr>
      <dsp:spPr>
        <a:xfrm>
          <a:off x="0" y="2826899"/>
          <a:ext cx="5393361" cy="706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Fear of embarrassment , and a belief their employer wouldn’t be able to help</a:t>
          </a:r>
        </a:p>
      </dsp:txBody>
      <dsp:txXfrm>
        <a:off x="0" y="2826899"/>
        <a:ext cx="5393361" cy="706724"/>
      </dsp:txXfrm>
    </dsp:sp>
    <dsp:sp modelId="{E21C7ED3-FD08-4BE7-B357-D5A522FC491F}">
      <dsp:nvSpPr>
        <dsp:cNvPr id="0" name=""/>
        <dsp:cNvSpPr/>
      </dsp:nvSpPr>
      <dsp:spPr>
        <a:xfrm>
          <a:off x="0" y="3533624"/>
          <a:ext cx="53933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05595C-99D4-4580-961A-5EA2F12BFAB5}">
      <dsp:nvSpPr>
        <dsp:cNvPr id="0" name=""/>
        <dsp:cNvSpPr/>
      </dsp:nvSpPr>
      <dsp:spPr>
        <a:xfrm>
          <a:off x="0" y="3533624"/>
          <a:ext cx="5393361" cy="706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Over 60 % of students today are feeling depressed and anxiety… They are our future work force. </a:t>
          </a:r>
        </a:p>
      </dsp:txBody>
      <dsp:txXfrm>
        <a:off x="0" y="3533624"/>
        <a:ext cx="5393361" cy="706724"/>
      </dsp:txXfrm>
    </dsp:sp>
    <dsp:sp modelId="{D33E7565-F23A-47F8-82AE-3E60EF165075}">
      <dsp:nvSpPr>
        <dsp:cNvPr id="0" name=""/>
        <dsp:cNvSpPr/>
      </dsp:nvSpPr>
      <dsp:spPr>
        <a:xfrm>
          <a:off x="0" y="4240349"/>
          <a:ext cx="53933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6D1CD4-19DC-4A68-B013-039B490C3005}">
      <dsp:nvSpPr>
        <dsp:cNvPr id="0" name=""/>
        <dsp:cNvSpPr/>
      </dsp:nvSpPr>
      <dsp:spPr>
        <a:xfrm>
          <a:off x="0" y="4240349"/>
          <a:ext cx="5393361" cy="706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0ver 50% of students today are not interested in the construction field.</a:t>
          </a:r>
        </a:p>
      </dsp:txBody>
      <dsp:txXfrm>
        <a:off x="0" y="4240349"/>
        <a:ext cx="5393361" cy="706724"/>
      </dsp:txXfrm>
    </dsp:sp>
    <dsp:sp modelId="{7ED88B72-2DEC-424C-9DF2-25234AE1BCE1}">
      <dsp:nvSpPr>
        <dsp:cNvPr id="0" name=""/>
        <dsp:cNvSpPr/>
      </dsp:nvSpPr>
      <dsp:spPr>
        <a:xfrm>
          <a:off x="0" y="4947074"/>
          <a:ext cx="53933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4A9056-0F6F-4BFD-A0EA-ECA9BE599CF1}">
      <dsp:nvSpPr>
        <dsp:cNvPr id="0" name=""/>
        <dsp:cNvSpPr/>
      </dsp:nvSpPr>
      <dsp:spPr>
        <a:xfrm>
          <a:off x="0" y="4947074"/>
          <a:ext cx="5393361" cy="706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On average a person will struggle with MH for 10 years before seeking help or acting on.</a:t>
          </a:r>
        </a:p>
      </dsp:txBody>
      <dsp:txXfrm>
        <a:off x="0" y="4947074"/>
        <a:ext cx="5393361" cy="7067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882CB-D9FF-DEBE-0780-9F919AB01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0074AE-1E58-337B-433E-2E17CBA819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4319E-AB43-C074-6BB3-944E99EF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C4F4-3B37-4FE0-86AD-A436E7EC1167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E0AAF-409B-9505-E7DB-A9923326E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D9B7A-9BD7-E1E3-E2C6-1834006FD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AB04-E510-4451-876E-FDB1CCDE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350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1B1E1-60D5-593D-C7A1-76CACE9AB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C86DF5-9EDC-E26B-7270-4FF13F5B4F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F0400-0529-1FD6-CF9C-71B2ACF35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C4F4-3B37-4FE0-86AD-A436E7EC1167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A1F2-97C8-B0BB-B2D4-905AEA84E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D377F-60AF-20BC-196D-69BF5BC94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AB04-E510-4451-876E-FDB1CCDE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07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98BC7-192E-D262-04DE-536B0AAC91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D41148-5868-232B-451D-6FAEE8444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44170-544F-D277-3B01-9DDCF81FB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C4F4-3B37-4FE0-86AD-A436E7EC1167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2FD9A-279E-B4D6-202A-E3BBF1538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5CBF7-D035-8D71-DA7A-B16C53B5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AB04-E510-4451-876E-FDB1CCDE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8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8063B-8F0D-0248-53A8-41BF334D7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11DAA-FF40-45FB-1823-86CF9F6B0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C1FCF-A304-2F4E-1D88-412AE9923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C4F4-3B37-4FE0-86AD-A436E7EC1167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6C5E4-82E5-6D1E-2604-A17B64FC3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B9112-4768-F8CF-CFCB-DC52B6531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AB04-E510-4451-876E-FDB1CCDE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735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64391-7E15-D006-EA77-E514FB7E3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33B00C-BB10-EA79-0EFD-37DA8D0C8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E1BD2-DEE1-8529-7266-6FEE4D9D8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C4F4-3B37-4FE0-86AD-A436E7EC1167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455B4-18C1-7AD4-CB99-A7C43C8F7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7C515-9FED-C734-E47D-2258FDE0D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AB04-E510-4451-876E-FDB1CCDE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65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1134E-CB8C-1C9F-7D86-297DB6164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30A74-1C5E-F12D-B68B-F749CECF50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C0C9CA-9C03-5B1F-12CD-3184058212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599C04-D427-3341-71D5-5FF6BB279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C4F4-3B37-4FE0-86AD-A436E7EC1167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4DF295-1566-F1AC-0B84-E9C78FE3B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EF565-238C-64B5-C1A6-0E56B2DB4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AB04-E510-4451-876E-FDB1CCDE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13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AE935-0818-DAC9-E5C7-EB5B7AD58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4071B-14F1-42AD-87FB-8CB5EE3AF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36708C-C7C9-F354-AC91-C28ABDBF87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43631F-BC09-191C-2827-EBA2527B6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6311DD-0B16-75D1-F2CF-19CDBF594B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DCA201-39AD-A00A-91B8-ED341CB13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C4F4-3B37-4FE0-86AD-A436E7EC1167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00DC4B-E676-B75D-A0BD-FDB035409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A9650D-9405-FF34-6467-BE6AC5724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AB04-E510-4451-876E-FDB1CCDE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867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D8CBC-8E47-0C50-7731-763AE2202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0922DF-452A-9718-7797-3A5E1E965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C4F4-3B37-4FE0-86AD-A436E7EC1167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EB0943-782B-50EA-546E-9E89DFDC5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2DAB8F-0392-667C-8A9A-50A2FD040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AB04-E510-4451-876E-FDB1CCDE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27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7C1C93-EE8D-55BB-1571-06E71039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C4F4-3B37-4FE0-86AD-A436E7EC1167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A2C5F4-3250-65E7-EF11-D1D4A3E2B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AF231-42D9-E1A0-55CC-D0999A0E5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AB04-E510-4451-876E-FDB1CCDE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53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0D9A8-E2DF-956A-811D-9CA975539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BB609-4233-8436-18E7-4D85A1D54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FBA81F-3C22-23C1-775B-D9673AEFE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61509-6B84-DC68-89C3-3CA546696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C4F4-3B37-4FE0-86AD-A436E7EC1167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BA2A5-9690-DFB5-B949-425B7F89A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323F21-7AC8-5BDE-4BB3-D303FD31B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AB04-E510-4451-876E-FDB1CCDE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57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D8E0A-3320-50D6-982B-B0F31C38E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A899E9-CF5A-400A-41DF-BA75FEC119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38A9C-5CF2-826B-825E-4266E95F0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4C197-69D0-FDEB-5358-680CA079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C4F4-3B37-4FE0-86AD-A436E7EC1167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A47A67-B61A-1007-1E23-3D08E2BE7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EBDF49-4B3D-C598-DE6E-4C671FB0E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AB04-E510-4451-876E-FDB1CCDE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42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CF9208-86EC-6A17-7190-19A2C58B6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C61FF-FC30-001B-E0B1-192A48FFD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C614D-63F8-47A1-DB64-22FB924AA5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40C4F4-3B37-4FE0-86AD-A436E7EC1167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65AEE-D8D2-5232-CCB2-659BB43F42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98CDC-6E5C-BDC6-C3B4-1BD462BA9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28AB04-E510-4451-876E-FDB1CCDE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2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emf"/><Relationship Id="rId18" Type="http://schemas.openxmlformats.org/officeDocument/2006/relationships/oleObject" Target="../embeddings/oleObject9.bin"/><Relationship Id="rId26" Type="http://schemas.openxmlformats.org/officeDocument/2006/relationships/oleObject" Target="../embeddings/oleObject13.bin"/><Relationship Id="rId39" Type="http://schemas.openxmlformats.org/officeDocument/2006/relationships/image" Target="../media/image31.emf"/><Relationship Id="rId21" Type="http://schemas.openxmlformats.org/officeDocument/2006/relationships/image" Target="../media/image22.emf"/><Relationship Id="rId34" Type="http://schemas.openxmlformats.org/officeDocument/2006/relationships/oleObject" Target="../embeddings/oleObject17.bin"/><Relationship Id="rId42" Type="http://schemas.openxmlformats.org/officeDocument/2006/relationships/oleObject" Target="../embeddings/oleObject21.bin"/><Relationship Id="rId47" Type="http://schemas.openxmlformats.org/officeDocument/2006/relationships/image" Target="../media/image35.emf"/><Relationship Id="rId7" Type="http://schemas.openxmlformats.org/officeDocument/2006/relationships/image" Target="../media/image15.emf"/><Relationship Id="rId2" Type="http://schemas.openxmlformats.org/officeDocument/2006/relationships/oleObject" Target="../embeddings/oleObject1.bin"/><Relationship Id="rId16" Type="http://schemas.openxmlformats.org/officeDocument/2006/relationships/oleObject" Target="../embeddings/oleObject8.bin"/><Relationship Id="rId29" Type="http://schemas.openxmlformats.org/officeDocument/2006/relationships/image" Target="../media/image26.emf"/><Relationship Id="rId11" Type="http://schemas.openxmlformats.org/officeDocument/2006/relationships/image" Target="../media/image17.emf"/><Relationship Id="rId24" Type="http://schemas.openxmlformats.org/officeDocument/2006/relationships/oleObject" Target="../embeddings/oleObject12.bin"/><Relationship Id="rId32" Type="http://schemas.openxmlformats.org/officeDocument/2006/relationships/oleObject" Target="../embeddings/oleObject16.bin"/><Relationship Id="rId37" Type="http://schemas.openxmlformats.org/officeDocument/2006/relationships/image" Target="../media/image30.emf"/><Relationship Id="rId40" Type="http://schemas.openxmlformats.org/officeDocument/2006/relationships/oleObject" Target="../embeddings/oleObject20.bin"/><Relationship Id="rId45" Type="http://schemas.openxmlformats.org/officeDocument/2006/relationships/image" Target="../media/image34.emf"/><Relationship Id="rId5" Type="http://schemas.openxmlformats.org/officeDocument/2006/relationships/image" Target="../media/image14.emf"/><Relationship Id="rId15" Type="http://schemas.openxmlformats.org/officeDocument/2006/relationships/image" Target="../media/image19.emf"/><Relationship Id="rId23" Type="http://schemas.openxmlformats.org/officeDocument/2006/relationships/image" Target="../media/image23.emf"/><Relationship Id="rId28" Type="http://schemas.openxmlformats.org/officeDocument/2006/relationships/oleObject" Target="../embeddings/oleObject14.bin"/><Relationship Id="rId36" Type="http://schemas.openxmlformats.org/officeDocument/2006/relationships/oleObject" Target="../embeddings/oleObject18.bin"/><Relationship Id="rId49" Type="http://schemas.openxmlformats.org/officeDocument/2006/relationships/image" Target="../media/image36.e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21.emf"/><Relationship Id="rId31" Type="http://schemas.openxmlformats.org/officeDocument/2006/relationships/image" Target="../media/image27.emf"/><Relationship Id="rId44" Type="http://schemas.openxmlformats.org/officeDocument/2006/relationships/oleObject" Target="../embeddings/oleObject22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6.emf"/><Relationship Id="rId14" Type="http://schemas.openxmlformats.org/officeDocument/2006/relationships/oleObject" Target="../embeddings/oleObject7.bin"/><Relationship Id="rId22" Type="http://schemas.openxmlformats.org/officeDocument/2006/relationships/oleObject" Target="../embeddings/oleObject11.bin"/><Relationship Id="rId27" Type="http://schemas.openxmlformats.org/officeDocument/2006/relationships/image" Target="../media/image25.emf"/><Relationship Id="rId30" Type="http://schemas.openxmlformats.org/officeDocument/2006/relationships/oleObject" Target="../embeddings/oleObject15.bin"/><Relationship Id="rId35" Type="http://schemas.openxmlformats.org/officeDocument/2006/relationships/image" Target="../media/image29.emf"/><Relationship Id="rId43" Type="http://schemas.openxmlformats.org/officeDocument/2006/relationships/image" Target="../media/image33.emf"/><Relationship Id="rId48" Type="http://schemas.openxmlformats.org/officeDocument/2006/relationships/oleObject" Target="../embeddings/oleObject24.bin"/><Relationship Id="rId8" Type="http://schemas.openxmlformats.org/officeDocument/2006/relationships/oleObject" Target="../embeddings/oleObject4.bin"/><Relationship Id="rId3" Type="http://schemas.openxmlformats.org/officeDocument/2006/relationships/image" Target="../media/image13.e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20.emf"/><Relationship Id="rId25" Type="http://schemas.openxmlformats.org/officeDocument/2006/relationships/image" Target="../media/image24.emf"/><Relationship Id="rId33" Type="http://schemas.openxmlformats.org/officeDocument/2006/relationships/image" Target="../media/image28.emf"/><Relationship Id="rId38" Type="http://schemas.openxmlformats.org/officeDocument/2006/relationships/oleObject" Target="../embeddings/oleObject19.bin"/><Relationship Id="rId46" Type="http://schemas.openxmlformats.org/officeDocument/2006/relationships/oleObject" Target="../embeddings/oleObject23.bin"/><Relationship Id="rId20" Type="http://schemas.openxmlformats.org/officeDocument/2006/relationships/oleObject" Target="../embeddings/oleObject10.bin"/><Relationship Id="rId41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1.svg"/><Relationship Id="rId7" Type="http://schemas.openxmlformats.org/officeDocument/2006/relationships/diagramColors" Target="../diagrams/colors3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erson sitting in front of a wall&#10;&#10;Description automatically generated">
            <a:extLst>
              <a:ext uri="{FF2B5EF4-FFF2-40B4-BE49-F238E27FC236}">
                <a16:creationId xmlns:a16="http://schemas.microsoft.com/office/drawing/2014/main" id="{CDD9C3C9-180A-CA01-05AD-06F975A68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8692"/>
          <a:stretch/>
        </p:blipFill>
        <p:spPr>
          <a:xfrm>
            <a:off x="5218626" y="321732"/>
            <a:ext cx="3041848" cy="1853873"/>
          </a:xfrm>
          <a:prstGeom prst="rect">
            <a:avLst/>
          </a:prstGeom>
        </p:spPr>
      </p:pic>
      <p:pic>
        <p:nvPicPr>
          <p:cNvPr id="13" name="Picture 12" descr="A person wearing a scarf and a yellow jacket&#10;&#10;Description automatically generated">
            <a:extLst>
              <a:ext uri="{FF2B5EF4-FFF2-40B4-BE49-F238E27FC236}">
                <a16:creationId xmlns:a16="http://schemas.microsoft.com/office/drawing/2014/main" id="{CE2CDE8C-35AA-A896-5651-1355C141E3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9722"/>
          <a:stretch/>
        </p:blipFill>
        <p:spPr>
          <a:xfrm>
            <a:off x="8743058" y="325905"/>
            <a:ext cx="3076553" cy="18538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E76E83-97DA-9E71-265B-BFC4B0627570}"/>
              </a:ext>
            </a:extLst>
          </p:cNvPr>
          <p:cNvSpPr txBox="1"/>
          <p:nvPr/>
        </p:nvSpPr>
        <p:spPr>
          <a:xfrm>
            <a:off x="798256" y="2474260"/>
            <a:ext cx="3607930" cy="36771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Ray Stenglein</a:t>
            </a:r>
          </a:p>
        </p:txBody>
      </p:sp>
      <p:pic>
        <p:nvPicPr>
          <p:cNvPr id="3" name="Picture 2" descr="A logo with blue text&#10;&#10;Description automatically generated with medium confidence">
            <a:extLst>
              <a:ext uri="{FF2B5EF4-FFF2-40B4-BE49-F238E27FC236}">
                <a16:creationId xmlns:a16="http://schemas.microsoft.com/office/drawing/2014/main" id="{28212D2E-8DD2-01B5-7405-AE72488714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5" r="13828"/>
          <a:stretch/>
        </p:blipFill>
        <p:spPr>
          <a:xfrm>
            <a:off x="5218626" y="2503952"/>
            <a:ext cx="3092885" cy="1850097"/>
          </a:xfrm>
          <a:prstGeom prst="rect">
            <a:avLst/>
          </a:prstGeom>
        </p:spPr>
      </p:pic>
      <p:pic>
        <p:nvPicPr>
          <p:cNvPr id="11" name="Picture 10" descr="A person standing in front of a wall with graffiti&#10;&#10;Description automatically generated">
            <a:extLst>
              <a:ext uri="{FF2B5EF4-FFF2-40B4-BE49-F238E27FC236}">
                <a16:creationId xmlns:a16="http://schemas.microsoft.com/office/drawing/2014/main" id="{E225E9F3-588A-81D9-8A2A-2D8271E701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 r="-2" b="43022"/>
          <a:stretch/>
        </p:blipFill>
        <p:spPr>
          <a:xfrm>
            <a:off x="8736894" y="2503952"/>
            <a:ext cx="3115974" cy="1850097"/>
          </a:xfrm>
          <a:prstGeom prst="rect">
            <a:avLst/>
          </a:prstGeom>
        </p:spPr>
      </p:pic>
      <p:pic>
        <p:nvPicPr>
          <p:cNvPr id="17" name="Picture 16" descr="A group of people holding certificates&#10;&#10;Description automatically generated">
            <a:extLst>
              <a:ext uri="{FF2B5EF4-FFF2-40B4-BE49-F238E27FC236}">
                <a16:creationId xmlns:a16="http://schemas.microsoft.com/office/drawing/2014/main" id="{63AC843C-DBE1-AE19-B5AF-C690CAFD0C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1045"/>
          <a:stretch/>
        </p:blipFill>
        <p:spPr>
          <a:xfrm>
            <a:off x="5195099" y="4644984"/>
            <a:ext cx="3148345" cy="1869351"/>
          </a:xfrm>
          <a:prstGeom prst="rect">
            <a:avLst/>
          </a:prstGeom>
        </p:spPr>
      </p:pic>
      <p:pic>
        <p:nvPicPr>
          <p:cNvPr id="15" name="Picture 14" descr="A person wearing a hat&#10;&#10;Description automatically generated">
            <a:extLst>
              <a:ext uri="{FF2B5EF4-FFF2-40B4-BE49-F238E27FC236}">
                <a16:creationId xmlns:a16="http://schemas.microsoft.com/office/drawing/2014/main" id="{15562ECE-CC0D-879D-074D-1837C3CF2C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3" r="39771" b="2"/>
          <a:stretch/>
        </p:blipFill>
        <p:spPr>
          <a:xfrm rot="16200000">
            <a:off x="9342078" y="4036578"/>
            <a:ext cx="1878513" cy="310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43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10650BA-D090-4A23-98E3-B48BBAEA9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3A030D6-7356-13A0-9520-D535B4BE9C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450" r="20800"/>
          <a:stretch/>
        </p:blipFill>
        <p:spPr>
          <a:xfrm>
            <a:off x="-9527" y="3725"/>
            <a:ext cx="5846165" cy="685054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FB939B9-73CE-4644-87BB-72AEBF00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9527" y="-6558"/>
            <a:ext cx="6254832" cy="6874766"/>
            <a:chOff x="-9149" y="3725"/>
            <a:chExt cx="6254832" cy="6887203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5F2A0CF-7879-4629-AC2B-4069D77A3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38645"/>
              <a:ext cx="5933139" cy="6387893"/>
            </a:xfrm>
            <a:custGeom>
              <a:avLst/>
              <a:gdLst>
                <a:gd name="connsiteX0" fmla="*/ 5852909 w 5933139"/>
                <a:gd name="connsiteY0" fmla="*/ 2469528 h 6335678"/>
                <a:gd name="connsiteX1" fmla="*/ 5830799 w 5933139"/>
                <a:gd name="connsiteY1" fmla="*/ 2394015 h 6335678"/>
                <a:gd name="connsiteX2" fmla="*/ 5805878 w 5933139"/>
                <a:gd name="connsiteY2" fmla="*/ 2319439 h 6335678"/>
                <a:gd name="connsiteX3" fmla="*/ 5778708 w 5933139"/>
                <a:gd name="connsiteY3" fmla="*/ 2245800 h 6335678"/>
                <a:gd name="connsiteX4" fmla="*/ 5652978 w 5933139"/>
                <a:gd name="connsiteY4" fmla="*/ 1959675 h 6335678"/>
                <a:gd name="connsiteX5" fmla="*/ 5327691 w 5933139"/>
                <a:gd name="connsiteY5" fmla="*/ 1432958 h 6335678"/>
                <a:gd name="connsiteX6" fmla="*/ 4921458 w 5933139"/>
                <a:gd name="connsiteY6" fmla="*/ 973322 h 6335678"/>
                <a:gd name="connsiteX7" fmla="*/ 4450018 w 5933139"/>
                <a:gd name="connsiteY7" fmla="*/ 586764 h 6335678"/>
                <a:gd name="connsiteX8" fmla="*/ 4193311 w 5933139"/>
                <a:gd name="connsiteY8" fmla="*/ 423558 h 6335678"/>
                <a:gd name="connsiteX9" fmla="*/ 3924237 w 5933139"/>
                <a:gd name="connsiteY9" fmla="*/ 281901 h 6335678"/>
                <a:gd name="connsiteX10" fmla="*/ 3352175 w 5933139"/>
                <a:gd name="connsiteY10" fmla="*/ 75786 h 6335678"/>
                <a:gd name="connsiteX11" fmla="*/ 3051997 w 5933139"/>
                <a:gd name="connsiteY11" fmla="*/ 19011 h 6335678"/>
                <a:gd name="connsiteX12" fmla="*/ 2745823 w 5933139"/>
                <a:gd name="connsiteY12" fmla="*/ 86 h 6335678"/>
                <a:gd name="connsiteX13" fmla="*/ 2141720 w 5933139"/>
                <a:gd name="connsiteY13" fmla="*/ 55550 h 6335678"/>
                <a:gd name="connsiteX14" fmla="*/ 1551295 w 5933139"/>
                <a:gd name="connsiteY14" fmla="*/ 216319 h 6335678"/>
                <a:gd name="connsiteX15" fmla="*/ 1001718 w 5933139"/>
                <a:gd name="connsiteY15" fmla="*/ 498134 h 6335678"/>
                <a:gd name="connsiteX16" fmla="*/ 754755 w 5933139"/>
                <a:gd name="connsiteY16" fmla="*/ 685886 h 6335678"/>
                <a:gd name="connsiteX17" fmla="*/ 533462 w 5933139"/>
                <a:gd name="connsiteY17" fmla="*/ 903056 h 6335678"/>
                <a:gd name="connsiteX18" fmla="*/ 0 w 5933139"/>
                <a:gd name="connsiteY18" fmla="*/ 1646568 h 6335678"/>
                <a:gd name="connsiteX19" fmla="*/ 0 w 5933139"/>
                <a:gd name="connsiteY19" fmla="*/ 4709059 h 6335678"/>
                <a:gd name="connsiteX20" fmla="*/ 120671 w 5933139"/>
                <a:gd name="connsiteY20" fmla="*/ 4907491 h 6335678"/>
                <a:gd name="connsiteX21" fmla="*/ 507979 w 5933139"/>
                <a:gd name="connsiteY21" fmla="*/ 5384178 h 6335678"/>
                <a:gd name="connsiteX22" fmla="*/ 972112 w 5933139"/>
                <a:gd name="connsiteY22" fmla="*/ 5778607 h 6335678"/>
                <a:gd name="connsiteX23" fmla="*/ 1229943 w 5933139"/>
                <a:gd name="connsiteY23" fmla="*/ 5939939 h 6335678"/>
                <a:gd name="connsiteX24" fmla="*/ 1502389 w 5933139"/>
                <a:gd name="connsiteY24" fmla="*/ 6073913 h 6335678"/>
                <a:gd name="connsiteX25" fmla="*/ 2673870 w 5933139"/>
                <a:gd name="connsiteY25" fmla="*/ 6333993 h 6335678"/>
                <a:gd name="connsiteX26" fmla="*/ 2749196 w 5933139"/>
                <a:gd name="connsiteY26" fmla="*/ 6335679 h 6335678"/>
                <a:gd name="connsiteX27" fmla="*/ 2787983 w 5933139"/>
                <a:gd name="connsiteY27" fmla="*/ 6335492 h 6335678"/>
                <a:gd name="connsiteX28" fmla="*/ 2826770 w 5933139"/>
                <a:gd name="connsiteY28" fmla="*/ 6334368 h 6335678"/>
                <a:gd name="connsiteX29" fmla="*/ 2981918 w 5933139"/>
                <a:gd name="connsiteY29" fmla="*/ 6319939 h 6335678"/>
                <a:gd name="connsiteX30" fmla="*/ 3285282 w 5933139"/>
                <a:gd name="connsiteY30" fmla="*/ 6241803 h 6335678"/>
                <a:gd name="connsiteX31" fmla="*/ 3566347 w 5933139"/>
                <a:gd name="connsiteY31" fmla="*/ 6104831 h 6335678"/>
                <a:gd name="connsiteX32" fmla="*/ 3818369 w 5933139"/>
                <a:gd name="connsiteY32" fmla="*/ 5926823 h 6335678"/>
                <a:gd name="connsiteX33" fmla="*/ 4044908 w 5933139"/>
                <a:gd name="connsiteY33" fmla="*/ 5726329 h 6335678"/>
                <a:gd name="connsiteX34" fmla="*/ 4151151 w 5933139"/>
                <a:gd name="connsiteY34" fmla="*/ 5622147 h 6335678"/>
                <a:gd name="connsiteX35" fmla="*/ 4253834 w 5933139"/>
                <a:gd name="connsiteY35" fmla="*/ 5516841 h 6335678"/>
                <a:gd name="connsiteX36" fmla="*/ 4452453 w 5933139"/>
                <a:gd name="connsiteY36" fmla="*/ 5306979 h 6335678"/>
                <a:gd name="connsiteX37" fmla="*/ 4548578 w 5933139"/>
                <a:gd name="connsiteY37" fmla="*/ 5202797 h 6335678"/>
                <a:gd name="connsiteX38" fmla="*/ 4596546 w 5933139"/>
                <a:gd name="connsiteY38" fmla="*/ 5151456 h 6335678"/>
                <a:gd name="connsiteX39" fmla="*/ 4643016 w 5933139"/>
                <a:gd name="connsiteY39" fmla="*/ 5103300 h 6335678"/>
                <a:gd name="connsiteX40" fmla="*/ 4739515 w 5933139"/>
                <a:gd name="connsiteY40" fmla="*/ 5013172 h 6335678"/>
                <a:gd name="connsiteX41" fmla="*/ 4842198 w 5933139"/>
                <a:gd name="connsiteY41" fmla="*/ 4930164 h 6335678"/>
                <a:gd name="connsiteX42" fmla="*/ 5071360 w 5933139"/>
                <a:gd name="connsiteY42" fmla="*/ 4780449 h 6335678"/>
                <a:gd name="connsiteX43" fmla="*/ 5332001 w 5933139"/>
                <a:gd name="connsiteY43" fmla="*/ 4615932 h 6335678"/>
                <a:gd name="connsiteX44" fmla="*/ 5397396 w 5933139"/>
                <a:gd name="connsiteY44" fmla="*/ 4563655 h 6335678"/>
                <a:gd name="connsiteX45" fmla="*/ 5459417 w 5933139"/>
                <a:gd name="connsiteY45" fmla="*/ 4505380 h 6335678"/>
                <a:gd name="connsiteX46" fmla="*/ 5567159 w 5933139"/>
                <a:gd name="connsiteY46" fmla="*/ 4374029 h 6335678"/>
                <a:gd name="connsiteX47" fmla="*/ 5651292 w 5933139"/>
                <a:gd name="connsiteY47" fmla="*/ 4231810 h 6335678"/>
                <a:gd name="connsiteX48" fmla="*/ 5716686 w 5933139"/>
                <a:gd name="connsiteY48" fmla="*/ 4085655 h 6335678"/>
                <a:gd name="connsiteX49" fmla="*/ 5820681 w 5933139"/>
                <a:gd name="connsiteY49" fmla="*/ 3791848 h 6335678"/>
                <a:gd name="connsiteX50" fmla="*/ 5898629 w 5933139"/>
                <a:gd name="connsiteY50" fmla="*/ 3487922 h 6335678"/>
                <a:gd name="connsiteX51" fmla="*/ 5932170 w 5933139"/>
                <a:gd name="connsiteY51" fmla="*/ 3174066 h 6335678"/>
                <a:gd name="connsiteX52" fmla="*/ 5872209 w 5933139"/>
                <a:gd name="connsiteY52" fmla="*/ 2545978 h 6335678"/>
                <a:gd name="connsiteX53" fmla="*/ 5852909 w 5933139"/>
                <a:gd name="connsiteY53" fmla="*/ 2469528 h 6335678"/>
                <a:gd name="connsiteX54" fmla="*/ 5507386 w 5933139"/>
                <a:gd name="connsiteY54" fmla="*/ 3724580 h 6335678"/>
                <a:gd name="connsiteX55" fmla="*/ 5453609 w 5933139"/>
                <a:gd name="connsiteY55" fmla="*/ 3989906 h 6335678"/>
                <a:gd name="connsiteX56" fmla="*/ 5344181 w 5933139"/>
                <a:gd name="connsiteY56" fmla="*/ 4220380 h 6335678"/>
                <a:gd name="connsiteX57" fmla="*/ 5171419 w 5933139"/>
                <a:gd name="connsiteY57" fmla="*/ 4388644 h 6335678"/>
                <a:gd name="connsiteX58" fmla="*/ 5057868 w 5933139"/>
                <a:gd name="connsiteY58" fmla="*/ 4453851 h 6335678"/>
                <a:gd name="connsiteX59" fmla="*/ 4930265 w 5933139"/>
                <a:gd name="connsiteY59" fmla="*/ 4516810 h 6335678"/>
                <a:gd name="connsiteX60" fmla="*/ 4660067 w 5933139"/>
                <a:gd name="connsiteY60" fmla="*/ 4664276 h 6335678"/>
                <a:gd name="connsiteX61" fmla="*/ 4408794 w 5933139"/>
                <a:gd name="connsiteY61" fmla="*/ 4857836 h 6335678"/>
                <a:gd name="connsiteX62" fmla="*/ 4352207 w 5933139"/>
                <a:gd name="connsiteY62" fmla="*/ 4911988 h 6335678"/>
                <a:gd name="connsiteX63" fmla="*/ 4299366 w 5933139"/>
                <a:gd name="connsiteY63" fmla="*/ 4965390 h 6335678"/>
                <a:gd name="connsiteX64" fmla="*/ 4197621 w 5933139"/>
                <a:gd name="connsiteY64" fmla="*/ 5074257 h 6335678"/>
                <a:gd name="connsiteX65" fmla="*/ 4008744 w 5933139"/>
                <a:gd name="connsiteY65" fmla="*/ 5297985 h 6335678"/>
                <a:gd name="connsiteX66" fmla="*/ 3917304 w 5933139"/>
                <a:gd name="connsiteY66" fmla="*/ 5409100 h 6335678"/>
                <a:gd name="connsiteX67" fmla="*/ 3826052 w 5933139"/>
                <a:gd name="connsiteY67" fmla="*/ 5518153 h 6335678"/>
                <a:gd name="connsiteX68" fmla="*/ 3637925 w 5933139"/>
                <a:gd name="connsiteY68" fmla="*/ 5725017 h 6335678"/>
                <a:gd name="connsiteX69" fmla="*/ 3433497 w 5933139"/>
                <a:gd name="connsiteY69" fmla="*/ 5906586 h 6335678"/>
                <a:gd name="connsiteX70" fmla="*/ 3204522 w 5933139"/>
                <a:gd name="connsiteY70" fmla="*/ 6046744 h 6335678"/>
                <a:gd name="connsiteX71" fmla="*/ 2950439 w 5933139"/>
                <a:gd name="connsiteY71" fmla="*/ 6129190 h 6335678"/>
                <a:gd name="connsiteX72" fmla="*/ 2816839 w 5933139"/>
                <a:gd name="connsiteY72" fmla="*/ 6146428 h 6335678"/>
                <a:gd name="connsiteX73" fmla="*/ 2749009 w 5933139"/>
                <a:gd name="connsiteY73" fmla="*/ 6149051 h 6335678"/>
                <a:gd name="connsiteX74" fmla="*/ 2678930 w 5933139"/>
                <a:gd name="connsiteY74" fmla="*/ 6148677 h 6335678"/>
                <a:gd name="connsiteX75" fmla="*/ 2125793 w 5933139"/>
                <a:gd name="connsiteY75" fmla="*/ 6065481 h 6335678"/>
                <a:gd name="connsiteX76" fmla="*/ 1610506 w 5933139"/>
                <a:gd name="connsiteY76" fmla="*/ 5851310 h 6335678"/>
                <a:gd name="connsiteX77" fmla="*/ 1373099 w 5933139"/>
                <a:gd name="connsiteY77" fmla="*/ 5706279 h 6335678"/>
                <a:gd name="connsiteX78" fmla="*/ 1315949 w 5933139"/>
                <a:gd name="connsiteY78" fmla="*/ 5666743 h 6335678"/>
                <a:gd name="connsiteX79" fmla="*/ 1259923 w 5933139"/>
                <a:gd name="connsiteY79" fmla="*/ 5625894 h 6335678"/>
                <a:gd name="connsiteX80" fmla="*/ 1204647 w 5933139"/>
                <a:gd name="connsiteY80" fmla="*/ 5583922 h 6335678"/>
                <a:gd name="connsiteX81" fmla="*/ 1150308 w 5933139"/>
                <a:gd name="connsiteY81" fmla="*/ 5540826 h 6335678"/>
                <a:gd name="connsiteX82" fmla="*/ 751569 w 5933139"/>
                <a:gd name="connsiteY82" fmla="*/ 5158015 h 6335678"/>
                <a:gd name="connsiteX83" fmla="*/ 663315 w 5933139"/>
                <a:gd name="connsiteY83" fmla="*/ 5052146 h 6335678"/>
                <a:gd name="connsiteX84" fmla="*/ 580869 w 5933139"/>
                <a:gd name="connsiteY84" fmla="*/ 4942718 h 6335678"/>
                <a:gd name="connsiteX85" fmla="*/ 432279 w 5933139"/>
                <a:gd name="connsiteY85" fmla="*/ 4713369 h 6335678"/>
                <a:gd name="connsiteX86" fmla="*/ 205553 w 5933139"/>
                <a:gd name="connsiteY86" fmla="*/ 4219443 h 6335678"/>
                <a:gd name="connsiteX87" fmla="*/ 79448 w 5933139"/>
                <a:gd name="connsiteY87" fmla="*/ 3693850 h 6335678"/>
                <a:gd name="connsiteX88" fmla="*/ 53590 w 5933139"/>
                <a:gd name="connsiteY88" fmla="*/ 3425339 h 6335678"/>
                <a:gd name="connsiteX89" fmla="*/ 49655 w 5933139"/>
                <a:gd name="connsiteY89" fmla="*/ 3155890 h 6335678"/>
                <a:gd name="connsiteX90" fmla="*/ 67830 w 5933139"/>
                <a:gd name="connsiteY90" fmla="*/ 2886817 h 6335678"/>
                <a:gd name="connsiteX91" fmla="*/ 108679 w 5933139"/>
                <a:gd name="connsiteY91" fmla="*/ 2619992 h 6335678"/>
                <a:gd name="connsiteX92" fmla="*/ 263077 w 5933139"/>
                <a:gd name="connsiteY92" fmla="*/ 2101520 h 6335678"/>
                <a:gd name="connsiteX93" fmla="*/ 837575 w 5933139"/>
                <a:gd name="connsiteY93" fmla="*/ 1186370 h 6335678"/>
                <a:gd name="connsiteX94" fmla="*/ 1031698 w 5933139"/>
                <a:gd name="connsiteY94" fmla="*/ 996932 h 6335678"/>
                <a:gd name="connsiteX95" fmla="*/ 1236688 w 5933139"/>
                <a:gd name="connsiteY95" fmla="*/ 819298 h 6335678"/>
                <a:gd name="connsiteX96" fmla="*/ 1687143 w 5933139"/>
                <a:gd name="connsiteY96" fmla="*/ 511438 h 6335678"/>
                <a:gd name="connsiteX97" fmla="*/ 2196246 w 5933139"/>
                <a:gd name="connsiteY97" fmla="*/ 300639 h 6335678"/>
                <a:gd name="connsiteX98" fmla="*/ 2745823 w 5933139"/>
                <a:gd name="connsiteY98" fmla="*/ 229248 h 6335678"/>
                <a:gd name="connsiteX99" fmla="*/ 3019206 w 5933139"/>
                <a:gd name="connsiteY99" fmla="*/ 252108 h 6335678"/>
                <a:gd name="connsiteX100" fmla="*/ 3288092 w 5933139"/>
                <a:gd name="connsiteY100" fmla="*/ 313006 h 6335678"/>
                <a:gd name="connsiteX101" fmla="*/ 3548172 w 5933139"/>
                <a:gd name="connsiteY101" fmla="*/ 407069 h 6335678"/>
                <a:gd name="connsiteX102" fmla="*/ 3611505 w 5933139"/>
                <a:gd name="connsiteY102" fmla="*/ 435176 h 6335678"/>
                <a:gd name="connsiteX103" fmla="*/ 3674089 w 5933139"/>
                <a:gd name="connsiteY103" fmla="*/ 464968 h 6335678"/>
                <a:gd name="connsiteX104" fmla="*/ 3735736 w 5933139"/>
                <a:gd name="connsiteY104" fmla="*/ 496823 h 6335678"/>
                <a:gd name="connsiteX105" fmla="*/ 3796634 w 5933139"/>
                <a:gd name="connsiteY105" fmla="*/ 530176 h 6335678"/>
                <a:gd name="connsiteX106" fmla="*/ 4251585 w 5933139"/>
                <a:gd name="connsiteY106" fmla="*/ 847405 h 6335678"/>
                <a:gd name="connsiteX107" fmla="*/ 4644515 w 5933139"/>
                <a:gd name="connsiteY107" fmla="*/ 1236775 h 6335678"/>
                <a:gd name="connsiteX108" fmla="*/ 4816527 w 5933139"/>
                <a:gd name="connsiteY108" fmla="*/ 1451883 h 6335678"/>
                <a:gd name="connsiteX109" fmla="*/ 4970738 w 5933139"/>
                <a:gd name="connsiteY109" fmla="*/ 1678610 h 6335678"/>
                <a:gd name="connsiteX110" fmla="*/ 5223885 w 5933139"/>
                <a:gd name="connsiteY110" fmla="*/ 2159232 h 6335678"/>
                <a:gd name="connsiteX111" fmla="*/ 5395709 w 5933139"/>
                <a:gd name="connsiteY111" fmla="*/ 2666087 h 6335678"/>
                <a:gd name="connsiteX112" fmla="*/ 5458855 w 5933139"/>
                <a:gd name="connsiteY112" fmla="*/ 2924292 h 6335678"/>
                <a:gd name="connsiteX113" fmla="*/ 5499142 w 5933139"/>
                <a:gd name="connsiteY113" fmla="*/ 3186995 h 6335678"/>
                <a:gd name="connsiteX114" fmla="*/ 5516755 w 5933139"/>
                <a:gd name="connsiteY114" fmla="*/ 3454007 h 6335678"/>
                <a:gd name="connsiteX115" fmla="*/ 5507386 w 5933139"/>
                <a:gd name="connsiteY115" fmla="*/ 3724580 h 6335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5933139" h="6335678">
                  <a:moveTo>
                    <a:pt x="5852909" y="2469528"/>
                  </a:moveTo>
                  <a:lnTo>
                    <a:pt x="5830799" y="2394015"/>
                  </a:lnTo>
                  <a:lnTo>
                    <a:pt x="5805878" y="2319439"/>
                  </a:lnTo>
                  <a:cubicBezTo>
                    <a:pt x="5797446" y="2294705"/>
                    <a:pt x="5787890" y="2270346"/>
                    <a:pt x="5778708" y="2245800"/>
                  </a:cubicBezTo>
                  <a:cubicBezTo>
                    <a:pt x="5740858" y="2148364"/>
                    <a:pt x="5699073" y="2052614"/>
                    <a:pt x="5652978" y="1959675"/>
                  </a:cubicBezTo>
                  <a:cubicBezTo>
                    <a:pt x="5559664" y="1773985"/>
                    <a:pt x="5450986" y="1597663"/>
                    <a:pt x="5327691" y="1432958"/>
                  </a:cubicBezTo>
                  <a:cubicBezTo>
                    <a:pt x="5204960" y="1268067"/>
                    <a:pt x="5068362" y="1114980"/>
                    <a:pt x="4921458" y="973322"/>
                  </a:cubicBezTo>
                  <a:cubicBezTo>
                    <a:pt x="4774742" y="831665"/>
                    <a:pt x="4616408" y="703125"/>
                    <a:pt x="4450018" y="586764"/>
                  </a:cubicBezTo>
                  <a:cubicBezTo>
                    <a:pt x="4366822" y="528489"/>
                    <a:pt x="4281003" y="474337"/>
                    <a:pt x="4193311" y="423558"/>
                  </a:cubicBezTo>
                  <a:cubicBezTo>
                    <a:pt x="4105806" y="372404"/>
                    <a:pt x="4015865" y="325560"/>
                    <a:pt x="3924237" y="281901"/>
                  </a:cubicBezTo>
                  <a:cubicBezTo>
                    <a:pt x="3740983" y="195333"/>
                    <a:pt x="3549483" y="125067"/>
                    <a:pt x="3352175" y="75786"/>
                  </a:cubicBezTo>
                  <a:cubicBezTo>
                    <a:pt x="3253428" y="51240"/>
                    <a:pt x="3153368" y="31565"/>
                    <a:pt x="3051997" y="19011"/>
                  </a:cubicBezTo>
                  <a:cubicBezTo>
                    <a:pt x="2950814" y="5895"/>
                    <a:pt x="2848506" y="-851"/>
                    <a:pt x="2745823" y="86"/>
                  </a:cubicBezTo>
                  <a:cubicBezTo>
                    <a:pt x="2543643" y="1585"/>
                    <a:pt x="2341838" y="20135"/>
                    <a:pt x="2141720" y="55550"/>
                  </a:cubicBezTo>
                  <a:cubicBezTo>
                    <a:pt x="1941976" y="91339"/>
                    <a:pt x="1743356" y="143055"/>
                    <a:pt x="1551295" y="216319"/>
                  </a:cubicBezTo>
                  <a:cubicBezTo>
                    <a:pt x="1359233" y="289396"/>
                    <a:pt x="1173917" y="383459"/>
                    <a:pt x="1001718" y="498134"/>
                  </a:cubicBezTo>
                  <a:cubicBezTo>
                    <a:pt x="915712" y="555659"/>
                    <a:pt x="832141" y="617119"/>
                    <a:pt x="754755" y="685886"/>
                  </a:cubicBezTo>
                  <a:cubicBezTo>
                    <a:pt x="677555" y="754841"/>
                    <a:pt x="604666" y="828293"/>
                    <a:pt x="533462" y="903056"/>
                  </a:cubicBezTo>
                  <a:cubicBezTo>
                    <a:pt x="323413" y="1125660"/>
                    <a:pt x="143906" y="1376370"/>
                    <a:pt x="0" y="1646568"/>
                  </a:cubicBezTo>
                  <a:lnTo>
                    <a:pt x="0" y="4709059"/>
                  </a:lnTo>
                  <a:cubicBezTo>
                    <a:pt x="37850" y="4776702"/>
                    <a:pt x="78136" y="4843033"/>
                    <a:pt x="120671" y="4907491"/>
                  </a:cubicBezTo>
                  <a:cubicBezTo>
                    <a:pt x="234034" y="5078941"/>
                    <a:pt x="365198" y="5239336"/>
                    <a:pt x="507979" y="5384178"/>
                  </a:cubicBezTo>
                  <a:cubicBezTo>
                    <a:pt x="650948" y="5529395"/>
                    <a:pt x="805909" y="5662059"/>
                    <a:pt x="972112" y="5778607"/>
                  </a:cubicBezTo>
                  <a:cubicBezTo>
                    <a:pt x="1055308" y="5836881"/>
                    <a:pt x="1141314" y="5890846"/>
                    <a:pt x="1229943" y="5939939"/>
                  </a:cubicBezTo>
                  <a:cubicBezTo>
                    <a:pt x="1318385" y="5989406"/>
                    <a:pt x="1409450" y="6033815"/>
                    <a:pt x="1502389" y="6073913"/>
                  </a:cubicBezTo>
                  <a:cubicBezTo>
                    <a:pt x="1874145" y="6233559"/>
                    <a:pt x="2272884" y="6320689"/>
                    <a:pt x="2673870" y="6333993"/>
                  </a:cubicBezTo>
                  <a:lnTo>
                    <a:pt x="2749196" y="6335679"/>
                  </a:lnTo>
                  <a:lnTo>
                    <a:pt x="2787983" y="6335492"/>
                  </a:lnTo>
                  <a:lnTo>
                    <a:pt x="2826770" y="6334368"/>
                  </a:lnTo>
                  <a:cubicBezTo>
                    <a:pt x="2878486" y="6332494"/>
                    <a:pt x="2930390" y="6327247"/>
                    <a:pt x="2981918" y="6319939"/>
                  </a:cubicBezTo>
                  <a:cubicBezTo>
                    <a:pt x="3085163" y="6304949"/>
                    <a:pt x="3187096" y="6278529"/>
                    <a:pt x="3285282" y="6241803"/>
                  </a:cubicBezTo>
                  <a:cubicBezTo>
                    <a:pt x="3383467" y="6205265"/>
                    <a:pt x="3477530" y="6158608"/>
                    <a:pt x="3566347" y="6104831"/>
                  </a:cubicBezTo>
                  <a:cubicBezTo>
                    <a:pt x="3655164" y="6051053"/>
                    <a:pt x="3739109" y="5990905"/>
                    <a:pt x="3818369" y="5926823"/>
                  </a:cubicBezTo>
                  <a:cubicBezTo>
                    <a:pt x="3897630" y="5862739"/>
                    <a:pt x="3973143" y="5795471"/>
                    <a:pt x="4044908" y="5726329"/>
                  </a:cubicBezTo>
                  <a:cubicBezTo>
                    <a:pt x="4080884" y="5691852"/>
                    <a:pt x="4116299" y="5656999"/>
                    <a:pt x="4151151" y="5622147"/>
                  </a:cubicBezTo>
                  <a:cubicBezTo>
                    <a:pt x="4185816" y="5586920"/>
                    <a:pt x="4220106" y="5552068"/>
                    <a:pt x="4253834" y="5516841"/>
                  </a:cubicBezTo>
                  <a:cubicBezTo>
                    <a:pt x="4321289" y="5446388"/>
                    <a:pt x="4387808" y="5376871"/>
                    <a:pt x="4452453" y="5306979"/>
                  </a:cubicBezTo>
                  <a:lnTo>
                    <a:pt x="4548578" y="5202797"/>
                  </a:lnTo>
                  <a:lnTo>
                    <a:pt x="4596546" y="5151456"/>
                  </a:lnTo>
                  <a:cubicBezTo>
                    <a:pt x="4612661" y="5134592"/>
                    <a:pt x="4627276" y="5119040"/>
                    <a:pt x="4643016" y="5103300"/>
                  </a:cubicBezTo>
                  <a:cubicBezTo>
                    <a:pt x="4674308" y="5072196"/>
                    <a:pt x="4706162" y="5041841"/>
                    <a:pt x="4739515" y="5013172"/>
                  </a:cubicBezTo>
                  <a:cubicBezTo>
                    <a:pt x="4772493" y="4984128"/>
                    <a:pt x="4806596" y="4956397"/>
                    <a:pt x="4842198" y="4930164"/>
                  </a:cubicBezTo>
                  <a:cubicBezTo>
                    <a:pt x="4913026" y="4876949"/>
                    <a:pt x="4988914" y="4828980"/>
                    <a:pt x="5071360" y="4780449"/>
                  </a:cubicBezTo>
                  <a:cubicBezTo>
                    <a:pt x="5153243" y="4731544"/>
                    <a:pt x="5243372" y="4682076"/>
                    <a:pt x="5332001" y="4615932"/>
                  </a:cubicBezTo>
                  <a:cubicBezTo>
                    <a:pt x="5354111" y="4599443"/>
                    <a:pt x="5376035" y="4582205"/>
                    <a:pt x="5397396" y="4563655"/>
                  </a:cubicBezTo>
                  <a:cubicBezTo>
                    <a:pt x="5418757" y="4545104"/>
                    <a:pt x="5439368" y="4525617"/>
                    <a:pt x="5459417" y="4505380"/>
                  </a:cubicBezTo>
                  <a:cubicBezTo>
                    <a:pt x="5499329" y="4464719"/>
                    <a:pt x="5535493" y="4420311"/>
                    <a:pt x="5567159" y="4374029"/>
                  </a:cubicBezTo>
                  <a:cubicBezTo>
                    <a:pt x="5599388" y="4328121"/>
                    <a:pt x="5626558" y="4279965"/>
                    <a:pt x="5651292" y="4231810"/>
                  </a:cubicBezTo>
                  <a:cubicBezTo>
                    <a:pt x="5675651" y="4183466"/>
                    <a:pt x="5697012" y="4134561"/>
                    <a:pt x="5716686" y="4085655"/>
                  </a:cubicBezTo>
                  <a:cubicBezTo>
                    <a:pt x="5756223" y="3987845"/>
                    <a:pt x="5789576" y="3891158"/>
                    <a:pt x="5820681" y="3791848"/>
                  </a:cubicBezTo>
                  <a:cubicBezTo>
                    <a:pt x="5851972" y="3692726"/>
                    <a:pt x="5878955" y="3591167"/>
                    <a:pt x="5898629" y="3487922"/>
                  </a:cubicBezTo>
                  <a:cubicBezTo>
                    <a:pt x="5918116" y="3384490"/>
                    <a:pt x="5929172" y="3279372"/>
                    <a:pt x="5932170" y="3174066"/>
                  </a:cubicBezTo>
                  <a:cubicBezTo>
                    <a:pt x="5937604" y="2963454"/>
                    <a:pt x="5920552" y="2750968"/>
                    <a:pt x="5872209" y="2545978"/>
                  </a:cubicBezTo>
                  <a:cubicBezTo>
                    <a:pt x="5865838" y="2520307"/>
                    <a:pt x="5860029" y="2494637"/>
                    <a:pt x="5852909" y="2469528"/>
                  </a:cubicBezTo>
                  <a:close/>
                  <a:moveTo>
                    <a:pt x="5507386" y="3724580"/>
                  </a:moveTo>
                  <a:cubicBezTo>
                    <a:pt x="5497830" y="3814521"/>
                    <a:pt x="5480591" y="3905586"/>
                    <a:pt x="5453609" y="3989906"/>
                  </a:cubicBezTo>
                  <a:cubicBezTo>
                    <a:pt x="5426439" y="4074413"/>
                    <a:pt x="5390088" y="4152924"/>
                    <a:pt x="5344181" y="4220380"/>
                  </a:cubicBezTo>
                  <a:cubicBezTo>
                    <a:pt x="5297898" y="4287835"/>
                    <a:pt x="5241311" y="4342549"/>
                    <a:pt x="5171419" y="4388644"/>
                  </a:cubicBezTo>
                  <a:cubicBezTo>
                    <a:pt x="5136755" y="4411879"/>
                    <a:pt x="5098342" y="4433052"/>
                    <a:pt x="5057868" y="4453851"/>
                  </a:cubicBezTo>
                  <a:cubicBezTo>
                    <a:pt x="5017395" y="4474837"/>
                    <a:pt x="4974298" y="4495449"/>
                    <a:pt x="4930265" y="4516810"/>
                  </a:cubicBezTo>
                  <a:cubicBezTo>
                    <a:pt x="4841823" y="4559719"/>
                    <a:pt x="4748696" y="4607126"/>
                    <a:pt x="4660067" y="4664276"/>
                  </a:cubicBezTo>
                  <a:cubicBezTo>
                    <a:pt x="4571251" y="4721238"/>
                    <a:pt x="4486181" y="4786071"/>
                    <a:pt x="4408794" y="4857836"/>
                  </a:cubicBezTo>
                  <a:cubicBezTo>
                    <a:pt x="4389682" y="4875637"/>
                    <a:pt x="4370008" y="4894375"/>
                    <a:pt x="4352207" y="4911988"/>
                  </a:cubicBezTo>
                  <a:lnTo>
                    <a:pt x="4299366" y="4965390"/>
                  </a:lnTo>
                  <a:cubicBezTo>
                    <a:pt x="4264514" y="5001179"/>
                    <a:pt x="4230599" y="5037531"/>
                    <a:pt x="4197621" y="5074257"/>
                  </a:cubicBezTo>
                  <a:cubicBezTo>
                    <a:pt x="4131664" y="5147896"/>
                    <a:pt x="4070204" y="5223784"/>
                    <a:pt x="4008744" y="5297985"/>
                  </a:cubicBezTo>
                  <a:lnTo>
                    <a:pt x="3917304" y="5409100"/>
                  </a:lnTo>
                  <a:cubicBezTo>
                    <a:pt x="3886949" y="5446013"/>
                    <a:pt x="3856782" y="5482364"/>
                    <a:pt x="3826052" y="5518153"/>
                  </a:cubicBezTo>
                  <a:cubicBezTo>
                    <a:pt x="3764592" y="5589544"/>
                    <a:pt x="3702758" y="5659435"/>
                    <a:pt x="3637925" y="5725017"/>
                  </a:cubicBezTo>
                  <a:cubicBezTo>
                    <a:pt x="3573093" y="5790412"/>
                    <a:pt x="3505637" y="5852059"/>
                    <a:pt x="3433497" y="5906586"/>
                  </a:cubicBezTo>
                  <a:cubicBezTo>
                    <a:pt x="3361544" y="5961112"/>
                    <a:pt x="3285469" y="6009268"/>
                    <a:pt x="3204522" y="6046744"/>
                  </a:cubicBezTo>
                  <a:cubicBezTo>
                    <a:pt x="3123763" y="6084594"/>
                    <a:pt x="3038506" y="6112513"/>
                    <a:pt x="2950439" y="6129190"/>
                  </a:cubicBezTo>
                  <a:cubicBezTo>
                    <a:pt x="2906405" y="6137809"/>
                    <a:pt x="2861810" y="6143055"/>
                    <a:pt x="2816839" y="6146428"/>
                  </a:cubicBezTo>
                  <a:cubicBezTo>
                    <a:pt x="2794354" y="6147927"/>
                    <a:pt x="2771681" y="6148677"/>
                    <a:pt x="2749009" y="6149051"/>
                  </a:cubicBezTo>
                  <a:lnTo>
                    <a:pt x="2678930" y="6148677"/>
                  </a:lnTo>
                  <a:cubicBezTo>
                    <a:pt x="2491927" y="6144367"/>
                    <a:pt x="2305675" y="6116260"/>
                    <a:pt x="2125793" y="6065481"/>
                  </a:cubicBezTo>
                  <a:cubicBezTo>
                    <a:pt x="1945911" y="6014515"/>
                    <a:pt x="1773524" y="5940501"/>
                    <a:pt x="1610506" y="5851310"/>
                  </a:cubicBezTo>
                  <a:cubicBezTo>
                    <a:pt x="1528997" y="5806714"/>
                    <a:pt x="1449924" y="5757808"/>
                    <a:pt x="1373099" y="5706279"/>
                  </a:cubicBezTo>
                  <a:lnTo>
                    <a:pt x="1315949" y="5666743"/>
                  </a:lnTo>
                  <a:lnTo>
                    <a:pt x="1259923" y="5625894"/>
                  </a:lnTo>
                  <a:lnTo>
                    <a:pt x="1204647" y="5583922"/>
                  </a:lnTo>
                  <a:cubicBezTo>
                    <a:pt x="1186284" y="5569869"/>
                    <a:pt x="1168483" y="5555066"/>
                    <a:pt x="1150308" y="5540826"/>
                  </a:cubicBezTo>
                  <a:cubicBezTo>
                    <a:pt x="1006402" y="5424839"/>
                    <a:pt x="872615" y="5296860"/>
                    <a:pt x="751569" y="5158015"/>
                  </a:cubicBezTo>
                  <a:cubicBezTo>
                    <a:pt x="721214" y="5123350"/>
                    <a:pt x="691983" y="5087935"/>
                    <a:pt x="663315" y="5052146"/>
                  </a:cubicBezTo>
                  <a:cubicBezTo>
                    <a:pt x="635021" y="5016170"/>
                    <a:pt x="607289" y="4980006"/>
                    <a:pt x="580869" y="4942718"/>
                  </a:cubicBezTo>
                  <a:cubicBezTo>
                    <a:pt x="527654" y="4868517"/>
                    <a:pt x="478186" y="4791880"/>
                    <a:pt x="432279" y="4713369"/>
                  </a:cubicBezTo>
                  <a:cubicBezTo>
                    <a:pt x="340651" y="4556159"/>
                    <a:pt x="264764" y="4390330"/>
                    <a:pt x="205553" y="4219443"/>
                  </a:cubicBezTo>
                  <a:cubicBezTo>
                    <a:pt x="146154" y="4048555"/>
                    <a:pt x="104369" y="3872045"/>
                    <a:pt x="79448" y="3693850"/>
                  </a:cubicBezTo>
                  <a:cubicBezTo>
                    <a:pt x="67268" y="3604659"/>
                    <a:pt x="58087" y="3515092"/>
                    <a:pt x="53590" y="3425339"/>
                  </a:cubicBezTo>
                  <a:cubicBezTo>
                    <a:pt x="47969" y="3335585"/>
                    <a:pt x="47406" y="3245644"/>
                    <a:pt x="49655" y="3155890"/>
                  </a:cubicBezTo>
                  <a:cubicBezTo>
                    <a:pt x="52278" y="3066137"/>
                    <a:pt x="58274" y="2976383"/>
                    <a:pt x="67830" y="2886817"/>
                  </a:cubicBezTo>
                  <a:cubicBezTo>
                    <a:pt x="77761" y="2797438"/>
                    <a:pt x="91253" y="2708246"/>
                    <a:pt x="108679" y="2619992"/>
                  </a:cubicBezTo>
                  <a:cubicBezTo>
                    <a:pt x="143906" y="2443108"/>
                    <a:pt x="195809" y="2269409"/>
                    <a:pt x="263077" y="2101520"/>
                  </a:cubicBezTo>
                  <a:cubicBezTo>
                    <a:pt x="397614" y="1765740"/>
                    <a:pt x="593048" y="1453382"/>
                    <a:pt x="837575" y="1186370"/>
                  </a:cubicBezTo>
                  <a:cubicBezTo>
                    <a:pt x="898473" y="1119289"/>
                    <a:pt x="964242" y="1056893"/>
                    <a:pt x="1031698" y="996932"/>
                  </a:cubicBezTo>
                  <a:cubicBezTo>
                    <a:pt x="1099154" y="936784"/>
                    <a:pt x="1166235" y="876261"/>
                    <a:pt x="1236688" y="819298"/>
                  </a:cubicBezTo>
                  <a:cubicBezTo>
                    <a:pt x="1377221" y="704999"/>
                    <a:pt x="1526935" y="600442"/>
                    <a:pt x="1687143" y="511438"/>
                  </a:cubicBezTo>
                  <a:cubicBezTo>
                    <a:pt x="1847163" y="422621"/>
                    <a:pt x="2017676" y="348795"/>
                    <a:pt x="2196246" y="300639"/>
                  </a:cubicBezTo>
                  <a:cubicBezTo>
                    <a:pt x="2374629" y="251921"/>
                    <a:pt x="2560320" y="227749"/>
                    <a:pt x="2745823" y="229248"/>
                  </a:cubicBezTo>
                  <a:cubicBezTo>
                    <a:pt x="2837076" y="230372"/>
                    <a:pt x="2928516" y="238055"/>
                    <a:pt x="3019206" y="252108"/>
                  </a:cubicBezTo>
                  <a:cubicBezTo>
                    <a:pt x="3109710" y="266724"/>
                    <a:pt x="3199650" y="286773"/>
                    <a:pt x="3288092" y="313006"/>
                  </a:cubicBezTo>
                  <a:cubicBezTo>
                    <a:pt x="3376347" y="339426"/>
                    <a:pt x="3463477" y="370343"/>
                    <a:pt x="3548172" y="407069"/>
                  </a:cubicBezTo>
                  <a:cubicBezTo>
                    <a:pt x="3569345" y="416438"/>
                    <a:pt x="3590519" y="425432"/>
                    <a:pt x="3611505" y="435176"/>
                  </a:cubicBezTo>
                  <a:lnTo>
                    <a:pt x="3674089" y="464968"/>
                  </a:lnTo>
                  <a:lnTo>
                    <a:pt x="3735736" y="496823"/>
                  </a:lnTo>
                  <a:cubicBezTo>
                    <a:pt x="3756160" y="507690"/>
                    <a:pt x="3776397" y="519120"/>
                    <a:pt x="3796634" y="530176"/>
                  </a:cubicBezTo>
                  <a:cubicBezTo>
                    <a:pt x="3957965" y="621054"/>
                    <a:pt x="4110303" y="728046"/>
                    <a:pt x="4251585" y="847405"/>
                  </a:cubicBezTo>
                  <a:cubicBezTo>
                    <a:pt x="4393242" y="966390"/>
                    <a:pt x="4524781" y="1096991"/>
                    <a:pt x="4644515" y="1236775"/>
                  </a:cubicBezTo>
                  <a:cubicBezTo>
                    <a:pt x="4704663" y="1306479"/>
                    <a:pt x="4762375" y="1378057"/>
                    <a:pt x="4816527" y="1451883"/>
                  </a:cubicBezTo>
                  <a:cubicBezTo>
                    <a:pt x="4870679" y="1525897"/>
                    <a:pt x="4922020" y="1601598"/>
                    <a:pt x="4970738" y="1678610"/>
                  </a:cubicBezTo>
                  <a:cubicBezTo>
                    <a:pt x="5067799" y="1833008"/>
                    <a:pt x="5152494" y="1993965"/>
                    <a:pt x="5223885" y="2159232"/>
                  </a:cubicBezTo>
                  <a:cubicBezTo>
                    <a:pt x="5295275" y="2324686"/>
                    <a:pt x="5349615" y="2495199"/>
                    <a:pt x="5395709" y="2666087"/>
                  </a:cubicBezTo>
                  <a:cubicBezTo>
                    <a:pt x="5418757" y="2751718"/>
                    <a:pt x="5440680" y="2837537"/>
                    <a:pt x="5458855" y="2924292"/>
                  </a:cubicBezTo>
                  <a:cubicBezTo>
                    <a:pt x="5477406" y="3011048"/>
                    <a:pt x="5490522" y="3098740"/>
                    <a:pt x="5499142" y="3186995"/>
                  </a:cubicBezTo>
                  <a:cubicBezTo>
                    <a:pt x="5507761" y="3275250"/>
                    <a:pt x="5513944" y="3364254"/>
                    <a:pt x="5516755" y="3454007"/>
                  </a:cubicBezTo>
                  <a:cubicBezTo>
                    <a:pt x="5518629" y="3543761"/>
                    <a:pt x="5516755" y="3634264"/>
                    <a:pt x="5507386" y="372458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7E50BFD-51AC-4ACE-820C-A285E6672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41478"/>
              <a:ext cx="5953893" cy="6434152"/>
            </a:xfrm>
            <a:custGeom>
              <a:avLst/>
              <a:gdLst>
                <a:gd name="connsiteX0" fmla="*/ 2739452 w 5953893"/>
                <a:gd name="connsiteY0" fmla="*/ 0 h 6434152"/>
                <a:gd name="connsiteX1" fmla="*/ 0 w 5953893"/>
                <a:gd name="connsiteY1" fmla="*/ 1610693 h 6434152"/>
                <a:gd name="connsiteX2" fmla="*/ 0 w 5953893"/>
                <a:gd name="connsiteY2" fmla="*/ 4823273 h 6434152"/>
                <a:gd name="connsiteX3" fmla="*/ 352456 w 5953893"/>
                <a:gd name="connsiteY3" fmla="*/ 5326193 h 6434152"/>
                <a:gd name="connsiteX4" fmla="*/ 2739452 w 5953893"/>
                <a:gd name="connsiteY4" fmla="*/ 6434153 h 6434152"/>
                <a:gd name="connsiteX5" fmla="*/ 4618282 w 5953893"/>
                <a:gd name="connsiteY5" fmla="*/ 5167859 h 6434152"/>
                <a:gd name="connsiteX6" fmla="*/ 5860029 w 5953893"/>
                <a:gd name="connsiteY6" fmla="*/ 3948409 h 6434152"/>
                <a:gd name="connsiteX7" fmla="*/ 2739452 w 5953893"/>
                <a:gd name="connsiteY7" fmla="*/ 0 h 6434152"/>
                <a:gd name="connsiteX8" fmla="*/ 5317011 w 5953893"/>
                <a:gd name="connsiteY8" fmla="*/ 3797009 h 6434152"/>
                <a:gd name="connsiteX9" fmla="*/ 5176478 w 5953893"/>
                <a:gd name="connsiteY9" fmla="*/ 4100747 h 6434152"/>
                <a:gd name="connsiteX10" fmla="*/ 4942257 w 5953893"/>
                <a:gd name="connsiteY10" fmla="*/ 4250274 h 6434152"/>
                <a:gd name="connsiteX11" fmla="*/ 4216171 w 5953893"/>
                <a:gd name="connsiteY11" fmla="*/ 4773243 h 6434152"/>
                <a:gd name="connsiteX12" fmla="*/ 3905125 w 5953893"/>
                <a:gd name="connsiteY12" fmla="*/ 5105837 h 6434152"/>
                <a:gd name="connsiteX13" fmla="*/ 3308329 w 5953893"/>
                <a:gd name="connsiteY13" fmla="*/ 5682022 h 6434152"/>
                <a:gd name="connsiteX14" fmla="*/ 2739452 w 5953893"/>
                <a:gd name="connsiteY14" fmla="*/ 5870898 h 6434152"/>
                <a:gd name="connsiteX15" fmla="*/ 1647419 w 5953893"/>
                <a:gd name="connsiteY15" fmla="*/ 5625809 h 6434152"/>
                <a:gd name="connsiteX16" fmla="*/ 781175 w 5953893"/>
                <a:gd name="connsiteY16" fmla="*/ 4960620 h 6434152"/>
                <a:gd name="connsiteX17" fmla="*/ 312545 w 5953893"/>
                <a:gd name="connsiteY17" fmla="*/ 4165205 h 6434152"/>
                <a:gd name="connsiteX18" fmla="*/ 142032 w 5953893"/>
                <a:gd name="connsiteY18" fmla="*/ 3217451 h 6434152"/>
                <a:gd name="connsiteX19" fmla="*/ 347210 w 5953893"/>
                <a:gd name="connsiteY19" fmla="*/ 2181444 h 6434152"/>
                <a:gd name="connsiteX20" fmla="*/ 906155 w 5953893"/>
                <a:gd name="connsiteY20" fmla="*/ 1337497 h 6434152"/>
                <a:gd name="connsiteX21" fmla="*/ 2739265 w 5953893"/>
                <a:gd name="connsiteY21" fmla="*/ 563818 h 6434152"/>
                <a:gd name="connsiteX22" fmla="*/ 3849849 w 5953893"/>
                <a:gd name="connsiteY22" fmla="*/ 881796 h 6434152"/>
                <a:gd name="connsiteX23" fmla="*/ 4834515 w 5953893"/>
                <a:gd name="connsiteY23" fmla="*/ 1742419 h 6434152"/>
                <a:gd name="connsiteX24" fmla="*/ 5325256 w 5953893"/>
                <a:gd name="connsiteY24" fmla="*/ 2742076 h 6434152"/>
                <a:gd name="connsiteX25" fmla="*/ 5317011 w 5953893"/>
                <a:gd name="connsiteY25" fmla="*/ 3797009 h 643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53893" h="6434152">
                  <a:moveTo>
                    <a:pt x="2739452" y="0"/>
                  </a:moveTo>
                  <a:cubicBezTo>
                    <a:pt x="1568346" y="0"/>
                    <a:pt x="546204" y="647950"/>
                    <a:pt x="0" y="1610693"/>
                  </a:cubicBezTo>
                  <a:lnTo>
                    <a:pt x="0" y="4823273"/>
                  </a:lnTo>
                  <a:cubicBezTo>
                    <a:pt x="101746" y="5002593"/>
                    <a:pt x="219793" y="5171045"/>
                    <a:pt x="352456" y="5326193"/>
                  </a:cubicBezTo>
                  <a:cubicBezTo>
                    <a:pt x="932013" y="6005060"/>
                    <a:pt x="1786453" y="6434153"/>
                    <a:pt x="2739452" y="6434153"/>
                  </a:cubicBezTo>
                  <a:cubicBezTo>
                    <a:pt x="3612442" y="6434153"/>
                    <a:pt x="4046220" y="5750227"/>
                    <a:pt x="4618282" y="5167859"/>
                  </a:cubicBezTo>
                  <a:cubicBezTo>
                    <a:pt x="5190344" y="4585679"/>
                    <a:pt x="5621311" y="4803036"/>
                    <a:pt x="5860029" y="3948409"/>
                  </a:cubicBezTo>
                  <a:cubicBezTo>
                    <a:pt x="6403423" y="2003810"/>
                    <a:pt x="4485244" y="0"/>
                    <a:pt x="2739452" y="0"/>
                  </a:cubicBezTo>
                  <a:close/>
                  <a:moveTo>
                    <a:pt x="5317011" y="3797009"/>
                  </a:moveTo>
                  <a:cubicBezTo>
                    <a:pt x="5275976" y="3943538"/>
                    <a:pt x="5228756" y="4045658"/>
                    <a:pt x="5176478" y="4100747"/>
                  </a:cubicBezTo>
                  <a:cubicBezTo>
                    <a:pt x="5131883" y="4147591"/>
                    <a:pt x="5061991" y="4186004"/>
                    <a:pt x="4942257" y="4250274"/>
                  </a:cubicBezTo>
                  <a:cubicBezTo>
                    <a:pt x="4753381" y="4351458"/>
                    <a:pt x="4494613" y="4489929"/>
                    <a:pt x="4216171" y="4773243"/>
                  </a:cubicBezTo>
                  <a:cubicBezTo>
                    <a:pt x="4106555" y="4884733"/>
                    <a:pt x="4004247" y="4997159"/>
                    <a:pt x="3905125" y="5105837"/>
                  </a:cubicBezTo>
                  <a:cubicBezTo>
                    <a:pt x="3701071" y="5329753"/>
                    <a:pt x="3508260" y="5541302"/>
                    <a:pt x="3308329" y="5682022"/>
                  </a:cubicBezTo>
                  <a:cubicBezTo>
                    <a:pt x="3122826" y="5812624"/>
                    <a:pt x="2947441" y="5870898"/>
                    <a:pt x="2739452" y="5870898"/>
                  </a:cubicBezTo>
                  <a:cubicBezTo>
                    <a:pt x="2357765" y="5870898"/>
                    <a:pt x="1990319" y="5788452"/>
                    <a:pt x="1647419" y="5625809"/>
                  </a:cubicBezTo>
                  <a:cubicBezTo>
                    <a:pt x="1319509" y="5470286"/>
                    <a:pt x="1019893" y="5240187"/>
                    <a:pt x="781175" y="4960620"/>
                  </a:cubicBezTo>
                  <a:cubicBezTo>
                    <a:pt x="579370" y="4724151"/>
                    <a:pt x="421598" y="4456576"/>
                    <a:pt x="312545" y="4165205"/>
                  </a:cubicBezTo>
                  <a:cubicBezTo>
                    <a:pt x="199369" y="3863153"/>
                    <a:pt x="142032" y="3544237"/>
                    <a:pt x="142032" y="3217451"/>
                  </a:cubicBezTo>
                  <a:cubicBezTo>
                    <a:pt x="142032" y="2857688"/>
                    <a:pt x="211174" y="2509166"/>
                    <a:pt x="347210" y="2181444"/>
                  </a:cubicBezTo>
                  <a:cubicBezTo>
                    <a:pt x="478561" y="1865339"/>
                    <a:pt x="666688" y="1581275"/>
                    <a:pt x="906155" y="1337497"/>
                  </a:cubicBezTo>
                  <a:cubicBezTo>
                    <a:pt x="1396334" y="838512"/>
                    <a:pt x="2047469" y="563818"/>
                    <a:pt x="2739265" y="563818"/>
                  </a:cubicBezTo>
                  <a:cubicBezTo>
                    <a:pt x="3094157" y="563818"/>
                    <a:pt x="3478280" y="673808"/>
                    <a:pt x="3849849" y="881796"/>
                  </a:cubicBezTo>
                  <a:cubicBezTo>
                    <a:pt x="4226851" y="1092783"/>
                    <a:pt x="4567316" y="1390338"/>
                    <a:pt x="4834515" y="1742419"/>
                  </a:cubicBezTo>
                  <a:cubicBezTo>
                    <a:pt x="5070798" y="2053653"/>
                    <a:pt x="5240374" y="2399363"/>
                    <a:pt x="5325256" y="2742076"/>
                  </a:cubicBezTo>
                  <a:cubicBezTo>
                    <a:pt x="5414634" y="3102964"/>
                    <a:pt x="5411824" y="3458044"/>
                    <a:pt x="5317011" y="379700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0394888-C50F-41C1-92D4-0E2B4315A8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31462"/>
              <a:ext cx="5953893" cy="6444167"/>
            </a:xfrm>
            <a:custGeom>
              <a:avLst/>
              <a:gdLst>
                <a:gd name="connsiteX0" fmla="*/ 2739452 w 5953893"/>
                <a:gd name="connsiteY0" fmla="*/ 0 h 6434152"/>
                <a:gd name="connsiteX1" fmla="*/ 0 w 5953893"/>
                <a:gd name="connsiteY1" fmla="*/ 1610693 h 6434152"/>
                <a:gd name="connsiteX2" fmla="*/ 0 w 5953893"/>
                <a:gd name="connsiteY2" fmla="*/ 4823273 h 6434152"/>
                <a:gd name="connsiteX3" fmla="*/ 352456 w 5953893"/>
                <a:gd name="connsiteY3" fmla="*/ 5326193 h 6434152"/>
                <a:gd name="connsiteX4" fmla="*/ 2739452 w 5953893"/>
                <a:gd name="connsiteY4" fmla="*/ 6434153 h 6434152"/>
                <a:gd name="connsiteX5" fmla="*/ 4618282 w 5953893"/>
                <a:gd name="connsiteY5" fmla="*/ 5167859 h 6434152"/>
                <a:gd name="connsiteX6" fmla="*/ 5860029 w 5953893"/>
                <a:gd name="connsiteY6" fmla="*/ 3948409 h 6434152"/>
                <a:gd name="connsiteX7" fmla="*/ 2739452 w 5953893"/>
                <a:gd name="connsiteY7" fmla="*/ 0 h 6434152"/>
                <a:gd name="connsiteX8" fmla="*/ 5208520 w 5953893"/>
                <a:gd name="connsiteY8" fmla="*/ 3766654 h 6434152"/>
                <a:gd name="connsiteX9" fmla="*/ 5094782 w 5953893"/>
                <a:gd name="connsiteY9" fmla="*/ 4022985 h 6434152"/>
                <a:gd name="connsiteX10" fmla="*/ 4888855 w 5953893"/>
                <a:gd name="connsiteY10" fmla="*/ 4150777 h 6434152"/>
                <a:gd name="connsiteX11" fmla="*/ 4135411 w 5953893"/>
                <a:gd name="connsiteY11" fmla="*/ 4694170 h 6434152"/>
                <a:gd name="connsiteX12" fmla="*/ 3821555 w 5953893"/>
                <a:gd name="connsiteY12" fmla="*/ 5029762 h 6434152"/>
                <a:gd name="connsiteX13" fmla="*/ 2739265 w 5953893"/>
                <a:gd name="connsiteY13" fmla="*/ 5758097 h 6434152"/>
                <a:gd name="connsiteX14" fmla="*/ 1695575 w 5953893"/>
                <a:gd name="connsiteY14" fmla="*/ 5523876 h 6434152"/>
                <a:gd name="connsiteX15" fmla="*/ 866619 w 5953893"/>
                <a:gd name="connsiteY15" fmla="*/ 4887356 h 6434152"/>
                <a:gd name="connsiteX16" fmla="*/ 417851 w 5953893"/>
                <a:gd name="connsiteY16" fmla="*/ 4125481 h 6434152"/>
                <a:gd name="connsiteX17" fmla="*/ 254645 w 5953893"/>
                <a:gd name="connsiteY17" fmla="*/ 3217264 h 6434152"/>
                <a:gd name="connsiteX18" fmla="*/ 451204 w 5953893"/>
                <a:gd name="connsiteY18" fmla="*/ 2224540 h 6434152"/>
                <a:gd name="connsiteX19" fmla="*/ 986540 w 5953893"/>
                <a:gd name="connsiteY19" fmla="*/ 1416383 h 6434152"/>
                <a:gd name="connsiteX20" fmla="*/ 2739452 w 5953893"/>
                <a:gd name="connsiteY20" fmla="*/ 676244 h 6434152"/>
                <a:gd name="connsiteX21" fmla="*/ 3794947 w 5953893"/>
                <a:gd name="connsiteY21" fmla="*/ 979795 h 6434152"/>
                <a:gd name="connsiteX22" fmla="*/ 4744762 w 5953893"/>
                <a:gd name="connsiteY22" fmla="*/ 1810250 h 6434152"/>
                <a:gd name="connsiteX23" fmla="*/ 5215827 w 5953893"/>
                <a:gd name="connsiteY23" fmla="*/ 2768871 h 6434152"/>
                <a:gd name="connsiteX24" fmla="*/ 5208520 w 5953893"/>
                <a:gd name="connsiteY24" fmla="*/ 3766654 h 643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53893" h="6434152">
                  <a:moveTo>
                    <a:pt x="2739452" y="0"/>
                  </a:moveTo>
                  <a:cubicBezTo>
                    <a:pt x="1568346" y="0"/>
                    <a:pt x="546204" y="647950"/>
                    <a:pt x="0" y="1610693"/>
                  </a:cubicBezTo>
                  <a:lnTo>
                    <a:pt x="0" y="4823273"/>
                  </a:lnTo>
                  <a:cubicBezTo>
                    <a:pt x="101746" y="5002593"/>
                    <a:pt x="219793" y="5171045"/>
                    <a:pt x="352456" y="5326193"/>
                  </a:cubicBezTo>
                  <a:cubicBezTo>
                    <a:pt x="932013" y="6005060"/>
                    <a:pt x="1786453" y="6434153"/>
                    <a:pt x="2739452" y="6434153"/>
                  </a:cubicBezTo>
                  <a:cubicBezTo>
                    <a:pt x="3612442" y="6434153"/>
                    <a:pt x="4046220" y="5750227"/>
                    <a:pt x="4618282" y="5167859"/>
                  </a:cubicBezTo>
                  <a:cubicBezTo>
                    <a:pt x="5190344" y="4585679"/>
                    <a:pt x="5621311" y="4803036"/>
                    <a:pt x="5860029" y="3948409"/>
                  </a:cubicBezTo>
                  <a:cubicBezTo>
                    <a:pt x="6403423" y="2003810"/>
                    <a:pt x="4485244" y="0"/>
                    <a:pt x="2739452" y="0"/>
                  </a:cubicBezTo>
                  <a:close/>
                  <a:moveTo>
                    <a:pt x="5208520" y="3766654"/>
                  </a:moveTo>
                  <a:cubicBezTo>
                    <a:pt x="5173667" y="3891634"/>
                    <a:pt x="5133194" y="3982699"/>
                    <a:pt x="5094782" y="4022985"/>
                  </a:cubicBezTo>
                  <a:cubicBezTo>
                    <a:pt x="5060492" y="4058962"/>
                    <a:pt x="4984792" y="4099435"/>
                    <a:pt x="4888855" y="4150777"/>
                  </a:cubicBezTo>
                  <a:cubicBezTo>
                    <a:pt x="4693420" y="4255333"/>
                    <a:pt x="4426033" y="4398489"/>
                    <a:pt x="4135411" y="4694170"/>
                  </a:cubicBezTo>
                  <a:cubicBezTo>
                    <a:pt x="4024297" y="4807158"/>
                    <a:pt x="3921239" y="4920334"/>
                    <a:pt x="3821555" y="5029762"/>
                  </a:cubicBezTo>
                  <a:cubicBezTo>
                    <a:pt x="3385341" y="5508324"/>
                    <a:pt x="3138940" y="5758097"/>
                    <a:pt x="2739265" y="5758097"/>
                  </a:cubicBezTo>
                  <a:cubicBezTo>
                    <a:pt x="2374442" y="5758097"/>
                    <a:pt x="2023297" y="5679211"/>
                    <a:pt x="1695575" y="5523876"/>
                  </a:cubicBezTo>
                  <a:cubicBezTo>
                    <a:pt x="1381906" y="5375098"/>
                    <a:pt x="1095219" y="5154930"/>
                    <a:pt x="866619" y="4887356"/>
                  </a:cubicBezTo>
                  <a:cubicBezTo>
                    <a:pt x="673246" y="4661005"/>
                    <a:pt x="522220" y="4404673"/>
                    <a:pt x="417851" y="4125481"/>
                  </a:cubicBezTo>
                  <a:cubicBezTo>
                    <a:pt x="309547" y="3836171"/>
                    <a:pt x="254645" y="3530558"/>
                    <a:pt x="254645" y="3217264"/>
                  </a:cubicBezTo>
                  <a:cubicBezTo>
                    <a:pt x="254645" y="2872490"/>
                    <a:pt x="320790" y="2538585"/>
                    <a:pt x="451204" y="2224540"/>
                  </a:cubicBezTo>
                  <a:cubicBezTo>
                    <a:pt x="577121" y="1921739"/>
                    <a:pt x="757191" y="1649855"/>
                    <a:pt x="986540" y="1416383"/>
                  </a:cubicBezTo>
                  <a:cubicBezTo>
                    <a:pt x="1455357" y="939134"/>
                    <a:pt x="2078011" y="676244"/>
                    <a:pt x="2739452" y="676244"/>
                  </a:cubicBezTo>
                  <a:cubicBezTo>
                    <a:pt x="3075232" y="676244"/>
                    <a:pt x="3440243" y="781175"/>
                    <a:pt x="3794947" y="979795"/>
                  </a:cubicBezTo>
                  <a:cubicBezTo>
                    <a:pt x="4158459" y="1183286"/>
                    <a:pt x="4486931" y="1470348"/>
                    <a:pt x="4744762" y="1810250"/>
                  </a:cubicBezTo>
                  <a:cubicBezTo>
                    <a:pt x="4971862" y="2109491"/>
                    <a:pt x="5134693" y="2440961"/>
                    <a:pt x="5215827" y="2768871"/>
                  </a:cubicBezTo>
                  <a:cubicBezTo>
                    <a:pt x="5300334" y="3110834"/>
                    <a:pt x="5297898" y="3446614"/>
                    <a:pt x="5208520" y="376665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 useBgFill="1">
          <p:nvSpPr>
            <p:cNvPr id="34" name="Freeform: Shape 33">
              <a:extLst>
                <a:ext uri="{FF2B5EF4-FFF2-40B4-BE49-F238E27FC236}">
                  <a16:creationId xmlns:a16="http://schemas.microsoft.com/office/drawing/2014/main" id="{F22C906F-48B7-4ABF-B36E-0C0A056A5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3725"/>
              <a:ext cx="5855313" cy="6880645"/>
            </a:xfrm>
            <a:custGeom>
              <a:avLst/>
              <a:gdLst>
                <a:gd name="connsiteX0" fmla="*/ 5855313 w 5855313"/>
                <a:gd name="connsiteY0" fmla="*/ 4717843 h 6880645"/>
                <a:gd name="connsiteX1" fmla="*/ 5855313 w 5855313"/>
                <a:gd name="connsiteY1" fmla="*/ 6880645 h 6880645"/>
                <a:gd name="connsiteX2" fmla="*/ 0 w 5855313"/>
                <a:gd name="connsiteY2" fmla="*/ 6880645 h 6880645"/>
                <a:gd name="connsiteX3" fmla="*/ 0 w 5855313"/>
                <a:gd name="connsiteY3" fmla="*/ 5268859 h 6880645"/>
                <a:gd name="connsiteX4" fmla="*/ 36130 w 5855313"/>
                <a:gd name="connsiteY4" fmla="*/ 5327430 h 6880645"/>
                <a:gd name="connsiteX5" fmla="*/ 2782721 w 5855313"/>
                <a:gd name="connsiteY5" fmla="*/ 6765687 h 6880645"/>
                <a:gd name="connsiteX6" fmla="*/ 5834702 w 5855313"/>
                <a:gd name="connsiteY6" fmla="*/ 4773305 h 6880645"/>
                <a:gd name="connsiteX7" fmla="*/ 9148 w 5855313"/>
                <a:gd name="connsiteY7" fmla="*/ 0 h 6880645"/>
                <a:gd name="connsiteX8" fmla="*/ 5855312 w 5855313"/>
                <a:gd name="connsiteY8" fmla="*/ 0 h 6880645"/>
                <a:gd name="connsiteX9" fmla="*/ 5855312 w 5855313"/>
                <a:gd name="connsiteY9" fmla="*/ 96759 h 6880645"/>
                <a:gd name="connsiteX10" fmla="*/ 5855313 w 5855313"/>
                <a:gd name="connsiteY10" fmla="*/ 96759 h 6880645"/>
                <a:gd name="connsiteX11" fmla="*/ 5855313 w 5855313"/>
                <a:gd name="connsiteY11" fmla="*/ 2289203 h 6880645"/>
                <a:gd name="connsiteX12" fmla="*/ 5834702 w 5855313"/>
                <a:gd name="connsiteY12" fmla="*/ 2233742 h 6880645"/>
                <a:gd name="connsiteX13" fmla="*/ 2782721 w 5855313"/>
                <a:gd name="connsiteY13" fmla="*/ 241359 h 6880645"/>
                <a:gd name="connsiteX14" fmla="*/ 36130 w 5855313"/>
                <a:gd name="connsiteY14" fmla="*/ 1679616 h 6880645"/>
                <a:gd name="connsiteX15" fmla="*/ 0 w 5855313"/>
                <a:gd name="connsiteY15" fmla="*/ 1738187 h 6880645"/>
                <a:gd name="connsiteX16" fmla="*/ 0 w 5855313"/>
                <a:gd name="connsiteY16" fmla="*/ 96759 h 6880645"/>
                <a:gd name="connsiteX17" fmla="*/ 9148 w 5855313"/>
                <a:gd name="connsiteY17" fmla="*/ 96759 h 6880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55313" h="6880645">
                  <a:moveTo>
                    <a:pt x="5855313" y="4717843"/>
                  </a:moveTo>
                  <a:lnTo>
                    <a:pt x="5855313" y="6880645"/>
                  </a:lnTo>
                  <a:lnTo>
                    <a:pt x="0" y="6880645"/>
                  </a:lnTo>
                  <a:lnTo>
                    <a:pt x="0" y="5268859"/>
                  </a:lnTo>
                  <a:lnTo>
                    <a:pt x="36130" y="5327430"/>
                  </a:lnTo>
                  <a:cubicBezTo>
                    <a:pt x="631370" y="6195172"/>
                    <a:pt x="1639396" y="6765687"/>
                    <a:pt x="2782721" y="6765687"/>
                  </a:cubicBezTo>
                  <a:cubicBezTo>
                    <a:pt x="4154711" y="6765687"/>
                    <a:pt x="5331871" y="5944145"/>
                    <a:pt x="5834702" y="4773305"/>
                  </a:cubicBezTo>
                  <a:close/>
                  <a:moveTo>
                    <a:pt x="9148" y="0"/>
                  </a:moveTo>
                  <a:lnTo>
                    <a:pt x="5855312" y="0"/>
                  </a:lnTo>
                  <a:lnTo>
                    <a:pt x="5855312" y="96759"/>
                  </a:lnTo>
                  <a:lnTo>
                    <a:pt x="5855313" y="96759"/>
                  </a:lnTo>
                  <a:lnTo>
                    <a:pt x="5855313" y="2289203"/>
                  </a:lnTo>
                  <a:lnTo>
                    <a:pt x="5834702" y="2233742"/>
                  </a:lnTo>
                  <a:cubicBezTo>
                    <a:pt x="5331871" y="1062902"/>
                    <a:pt x="4154711" y="241359"/>
                    <a:pt x="2782721" y="241359"/>
                  </a:cubicBezTo>
                  <a:cubicBezTo>
                    <a:pt x="1639396" y="241359"/>
                    <a:pt x="631370" y="811875"/>
                    <a:pt x="36130" y="1679616"/>
                  </a:cubicBezTo>
                  <a:lnTo>
                    <a:pt x="0" y="1738187"/>
                  </a:lnTo>
                  <a:lnTo>
                    <a:pt x="0" y="96759"/>
                  </a:lnTo>
                  <a:lnTo>
                    <a:pt x="9148" y="96759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35" name="Freeform: Shape 34">
              <a:extLst>
                <a:ext uri="{FF2B5EF4-FFF2-40B4-BE49-F238E27FC236}">
                  <a16:creationId xmlns:a16="http://schemas.microsoft.com/office/drawing/2014/main" id="{B4ABE2AA-A788-450F-94A8-AED4B698F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6370"/>
              <a:ext cx="6254832" cy="6864558"/>
            </a:xfrm>
            <a:custGeom>
              <a:avLst/>
              <a:gdLst>
                <a:gd name="connsiteX0" fmla="*/ 2766060 w 6254832"/>
                <a:gd name="connsiteY0" fmla="*/ 0 h 6864558"/>
                <a:gd name="connsiteX1" fmla="*/ 0 w 6254832"/>
                <a:gd name="connsiteY1" fmla="*/ 1340683 h 6864558"/>
                <a:gd name="connsiteX2" fmla="*/ 0 w 6254832"/>
                <a:gd name="connsiteY2" fmla="*/ 2201306 h 6864558"/>
                <a:gd name="connsiteX3" fmla="*/ 1312 w 6254832"/>
                <a:gd name="connsiteY3" fmla="*/ 2197746 h 6864558"/>
                <a:gd name="connsiteX4" fmla="*/ 612723 w 6254832"/>
                <a:gd name="connsiteY4" fmla="*/ 1201649 h 6864558"/>
                <a:gd name="connsiteX5" fmla="*/ 1571344 w 6254832"/>
                <a:gd name="connsiteY5" fmla="*/ 483245 h 6864558"/>
                <a:gd name="connsiteX6" fmla="*/ 1641235 w 6254832"/>
                <a:gd name="connsiteY6" fmla="*/ 452328 h 6864558"/>
                <a:gd name="connsiteX7" fmla="*/ 1711502 w 6254832"/>
                <a:gd name="connsiteY7" fmla="*/ 422348 h 6864558"/>
                <a:gd name="connsiteX8" fmla="*/ 1783080 w 6254832"/>
                <a:gd name="connsiteY8" fmla="*/ 395178 h 6864558"/>
                <a:gd name="connsiteX9" fmla="*/ 1855220 w 6254832"/>
                <a:gd name="connsiteY9" fmla="*/ 369133 h 6864558"/>
                <a:gd name="connsiteX10" fmla="*/ 1928297 w 6254832"/>
                <a:gd name="connsiteY10" fmla="*/ 345711 h 6864558"/>
                <a:gd name="connsiteX11" fmla="*/ 2001749 w 6254832"/>
                <a:gd name="connsiteY11" fmla="*/ 323600 h 6864558"/>
                <a:gd name="connsiteX12" fmla="*/ 2076138 w 6254832"/>
                <a:gd name="connsiteY12" fmla="*/ 304300 h 6864558"/>
                <a:gd name="connsiteX13" fmla="*/ 2113426 w 6254832"/>
                <a:gd name="connsiteY13" fmla="*/ 294744 h 6864558"/>
                <a:gd name="connsiteX14" fmla="*/ 2132163 w 6254832"/>
                <a:gd name="connsiteY14" fmla="*/ 290060 h 6864558"/>
                <a:gd name="connsiteX15" fmla="*/ 2151089 w 6254832"/>
                <a:gd name="connsiteY15" fmla="*/ 286312 h 6864558"/>
                <a:gd name="connsiteX16" fmla="*/ 2763249 w 6254832"/>
                <a:gd name="connsiteY16" fmla="*/ 218482 h 6864558"/>
                <a:gd name="connsiteX17" fmla="*/ 3372225 w 6254832"/>
                <a:gd name="connsiteY17" fmla="*/ 301302 h 6864558"/>
                <a:gd name="connsiteX18" fmla="*/ 3663596 w 6254832"/>
                <a:gd name="connsiteY18" fmla="*/ 398364 h 6864558"/>
                <a:gd name="connsiteX19" fmla="*/ 3941663 w 6254832"/>
                <a:gd name="connsiteY19" fmla="*/ 526717 h 6864558"/>
                <a:gd name="connsiteX20" fmla="*/ 4204366 w 6254832"/>
                <a:gd name="connsiteY20" fmla="*/ 681678 h 6864558"/>
                <a:gd name="connsiteX21" fmla="*/ 4450018 w 6254832"/>
                <a:gd name="connsiteY21" fmla="*/ 860061 h 6864558"/>
                <a:gd name="connsiteX22" fmla="*/ 4678992 w 6254832"/>
                <a:gd name="connsiteY22" fmla="*/ 1057181 h 6864558"/>
                <a:gd name="connsiteX23" fmla="*/ 4889791 w 6254832"/>
                <a:gd name="connsiteY23" fmla="*/ 1271166 h 6864558"/>
                <a:gd name="connsiteX24" fmla="*/ 5083164 w 6254832"/>
                <a:gd name="connsiteY24" fmla="*/ 1498642 h 6864558"/>
                <a:gd name="connsiteX25" fmla="*/ 5257987 w 6254832"/>
                <a:gd name="connsiteY25" fmla="*/ 1738484 h 6864558"/>
                <a:gd name="connsiteX26" fmla="*/ 5413510 w 6254832"/>
                <a:gd name="connsiteY26" fmla="*/ 1989195 h 6864558"/>
                <a:gd name="connsiteX27" fmla="*/ 5548609 w 6254832"/>
                <a:gd name="connsiteY27" fmla="*/ 2249462 h 6864558"/>
                <a:gd name="connsiteX28" fmla="*/ 5747791 w 6254832"/>
                <a:gd name="connsiteY28" fmla="*/ 2795666 h 6864558"/>
                <a:gd name="connsiteX29" fmla="*/ 5806814 w 6254832"/>
                <a:gd name="connsiteY29" fmla="*/ 3078980 h 6864558"/>
                <a:gd name="connsiteX30" fmla="*/ 5816933 w 6254832"/>
                <a:gd name="connsiteY30" fmla="*/ 3150558 h 6864558"/>
                <a:gd name="connsiteX31" fmla="*/ 5825178 w 6254832"/>
                <a:gd name="connsiteY31" fmla="*/ 3222323 h 6864558"/>
                <a:gd name="connsiteX32" fmla="*/ 5831923 w 6254832"/>
                <a:gd name="connsiteY32" fmla="*/ 3294276 h 6864558"/>
                <a:gd name="connsiteX33" fmla="*/ 5836233 w 6254832"/>
                <a:gd name="connsiteY33" fmla="*/ 3366416 h 6864558"/>
                <a:gd name="connsiteX34" fmla="*/ 5833047 w 6254832"/>
                <a:gd name="connsiteY34" fmla="*/ 3655726 h 6864558"/>
                <a:gd name="connsiteX35" fmla="*/ 5827426 w 6254832"/>
                <a:gd name="connsiteY35" fmla="*/ 3728054 h 6864558"/>
                <a:gd name="connsiteX36" fmla="*/ 5819556 w 6254832"/>
                <a:gd name="connsiteY36" fmla="*/ 3800194 h 6864558"/>
                <a:gd name="connsiteX37" fmla="*/ 5809063 w 6254832"/>
                <a:gd name="connsiteY37" fmla="*/ 3872147 h 6864558"/>
                <a:gd name="connsiteX38" fmla="*/ 5796696 w 6254832"/>
                <a:gd name="connsiteY38" fmla="*/ 3943912 h 6864558"/>
                <a:gd name="connsiteX39" fmla="*/ 5725305 w 6254832"/>
                <a:gd name="connsiteY39" fmla="*/ 4225165 h 6864558"/>
                <a:gd name="connsiteX40" fmla="*/ 5605384 w 6254832"/>
                <a:gd name="connsiteY40" fmla="*/ 4478312 h 6864558"/>
                <a:gd name="connsiteX41" fmla="*/ 5412573 w 6254832"/>
                <a:gd name="connsiteY41" fmla="*/ 4677306 h 6864558"/>
                <a:gd name="connsiteX42" fmla="*/ 5155867 w 6254832"/>
                <a:gd name="connsiteY42" fmla="*/ 4834703 h 6864558"/>
                <a:gd name="connsiteX43" fmla="*/ 4645452 w 6254832"/>
                <a:gd name="connsiteY43" fmla="*/ 5207396 h 6864558"/>
                <a:gd name="connsiteX44" fmla="*/ 4536211 w 6254832"/>
                <a:gd name="connsiteY44" fmla="*/ 5319072 h 6864558"/>
                <a:gd name="connsiteX45" fmla="*/ 4430343 w 6254832"/>
                <a:gd name="connsiteY45" fmla="*/ 5432061 h 6864558"/>
                <a:gd name="connsiteX46" fmla="*/ 4220668 w 6254832"/>
                <a:gd name="connsiteY46" fmla="*/ 5657663 h 6864558"/>
                <a:gd name="connsiteX47" fmla="*/ 4115174 w 6254832"/>
                <a:gd name="connsiteY47" fmla="*/ 5768777 h 6864558"/>
                <a:gd name="connsiteX48" fmla="*/ 4007245 w 6254832"/>
                <a:gd name="connsiteY48" fmla="*/ 5876707 h 6864558"/>
                <a:gd name="connsiteX49" fmla="*/ 3781081 w 6254832"/>
                <a:gd name="connsiteY49" fmla="*/ 6078887 h 6864558"/>
                <a:gd name="connsiteX50" fmla="*/ 3534493 w 6254832"/>
                <a:gd name="connsiteY50" fmla="*/ 6249775 h 6864558"/>
                <a:gd name="connsiteX51" fmla="*/ 3265232 w 6254832"/>
                <a:gd name="connsiteY51" fmla="*/ 6373068 h 6864558"/>
                <a:gd name="connsiteX52" fmla="*/ 3194779 w 6254832"/>
                <a:gd name="connsiteY52" fmla="*/ 6394804 h 6864558"/>
                <a:gd name="connsiteX53" fmla="*/ 3123575 w 6254832"/>
                <a:gd name="connsiteY53" fmla="*/ 6412792 h 6864558"/>
                <a:gd name="connsiteX54" fmla="*/ 3051435 w 6254832"/>
                <a:gd name="connsiteY54" fmla="*/ 6426471 h 6864558"/>
                <a:gd name="connsiteX55" fmla="*/ 2978733 w 6254832"/>
                <a:gd name="connsiteY55" fmla="*/ 6436214 h 6864558"/>
                <a:gd name="connsiteX56" fmla="*/ 2905656 w 6254832"/>
                <a:gd name="connsiteY56" fmla="*/ 6442211 h 6864558"/>
                <a:gd name="connsiteX57" fmla="*/ 2832204 w 6254832"/>
                <a:gd name="connsiteY57" fmla="*/ 6444459 h 6864558"/>
                <a:gd name="connsiteX58" fmla="*/ 2758565 w 6254832"/>
                <a:gd name="connsiteY58" fmla="*/ 6443335 h 6864558"/>
                <a:gd name="connsiteX59" fmla="*/ 2683239 w 6254832"/>
                <a:gd name="connsiteY59" fmla="*/ 6438463 h 6864558"/>
                <a:gd name="connsiteX60" fmla="*/ 2091503 w 6254832"/>
                <a:gd name="connsiteY60" fmla="*/ 6343275 h 6864558"/>
                <a:gd name="connsiteX61" fmla="*/ 1948347 w 6254832"/>
                <a:gd name="connsiteY61" fmla="*/ 6301490 h 6864558"/>
                <a:gd name="connsiteX62" fmla="*/ 1807626 w 6254832"/>
                <a:gd name="connsiteY62" fmla="*/ 6252585 h 6864558"/>
                <a:gd name="connsiteX63" fmla="*/ 1738297 w 6254832"/>
                <a:gd name="connsiteY63" fmla="*/ 6225790 h 6864558"/>
                <a:gd name="connsiteX64" fmla="*/ 1669529 w 6254832"/>
                <a:gd name="connsiteY64" fmla="*/ 6197684 h 6864558"/>
                <a:gd name="connsiteX65" fmla="*/ 1635239 w 6254832"/>
                <a:gd name="connsiteY65" fmla="*/ 6183630 h 6864558"/>
                <a:gd name="connsiteX66" fmla="*/ 1601699 w 6254832"/>
                <a:gd name="connsiteY66" fmla="*/ 6167891 h 6864558"/>
                <a:gd name="connsiteX67" fmla="*/ 1534618 w 6254832"/>
                <a:gd name="connsiteY67" fmla="*/ 6136411 h 6864558"/>
                <a:gd name="connsiteX68" fmla="*/ 592299 w 6254832"/>
                <a:gd name="connsiteY68" fmla="*/ 5443116 h 6864558"/>
                <a:gd name="connsiteX69" fmla="*/ 0 w 6254832"/>
                <a:gd name="connsiteY69" fmla="*/ 4496675 h 6864558"/>
                <a:gd name="connsiteX70" fmla="*/ 0 w 6254832"/>
                <a:gd name="connsiteY70" fmla="*/ 5523875 h 6864558"/>
                <a:gd name="connsiteX71" fmla="*/ 2766060 w 6254832"/>
                <a:gd name="connsiteY71" fmla="*/ 6864559 h 6864558"/>
                <a:gd name="connsiteX72" fmla="*/ 6254833 w 6254832"/>
                <a:gd name="connsiteY72" fmla="*/ 3432373 h 6864558"/>
                <a:gd name="connsiteX73" fmla="*/ 2766060 w 6254832"/>
                <a:gd name="connsiteY73" fmla="*/ 0 h 6864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6254832" h="6864558">
                  <a:moveTo>
                    <a:pt x="2766060" y="0"/>
                  </a:moveTo>
                  <a:cubicBezTo>
                    <a:pt x="1639549" y="0"/>
                    <a:pt x="637831" y="525405"/>
                    <a:pt x="0" y="1340683"/>
                  </a:cubicBezTo>
                  <a:lnTo>
                    <a:pt x="0" y="2201306"/>
                  </a:lnTo>
                  <a:cubicBezTo>
                    <a:pt x="375" y="2200181"/>
                    <a:pt x="937" y="2198870"/>
                    <a:pt x="1312" y="2197746"/>
                  </a:cubicBezTo>
                  <a:cubicBezTo>
                    <a:pt x="142969" y="1837045"/>
                    <a:pt x="347959" y="1497143"/>
                    <a:pt x="612723" y="1201649"/>
                  </a:cubicBezTo>
                  <a:cubicBezTo>
                    <a:pt x="876550" y="906155"/>
                    <a:pt x="1201836" y="655258"/>
                    <a:pt x="1571344" y="483245"/>
                  </a:cubicBezTo>
                  <a:lnTo>
                    <a:pt x="1641235" y="452328"/>
                  </a:lnTo>
                  <a:cubicBezTo>
                    <a:pt x="1664658" y="442210"/>
                    <a:pt x="1687518" y="430967"/>
                    <a:pt x="1711502" y="422348"/>
                  </a:cubicBezTo>
                  <a:lnTo>
                    <a:pt x="1783080" y="395178"/>
                  </a:lnTo>
                  <a:cubicBezTo>
                    <a:pt x="1807064" y="386372"/>
                    <a:pt x="1830674" y="376441"/>
                    <a:pt x="1855220" y="369133"/>
                  </a:cubicBezTo>
                  <a:lnTo>
                    <a:pt x="1928297" y="345711"/>
                  </a:lnTo>
                  <a:cubicBezTo>
                    <a:pt x="1952656" y="338028"/>
                    <a:pt x="1976828" y="329409"/>
                    <a:pt x="2001749" y="323600"/>
                  </a:cubicBezTo>
                  <a:lnTo>
                    <a:pt x="2076138" y="304300"/>
                  </a:lnTo>
                  <a:lnTo>
                    <a:pt x="2113426" y="294744"/>
                  </a:lnTo>
                  <a:lnTo>
                    <a:pt x="2132163" y="290060"/>
                  </a:lnTo>
                  <a:lnTo>
                    <a:pt x="2151089" y="286312"/>
                  </a:lnTo>
                  <a:cubicBezTo>
                    <a:pt x="2351395" y="241716"/>
                    <a:pt x="2557322" y="219044"/>
                    <a:pt x="2763249" y="218482"/>
                  </a:cubicBezTo>
                  <a:cubicBezTo>
                    <a:pt x="2968802" y="218294"/>
                    <a:pt x="3174167" y="247900"/>
                    <a:pt x="3372225" y="301302"/>
                  </a:cubicBezTo>
                  <a:cubicBezTo>
                    <a:pt x="3471347" y="327910"/>
                    <a:pt x="3568596" y="360513"/>
                    <a:pt x="3663596" y="398364"/>
                  </a:cubicBezTo>
                  <a:cubicBezTo>
                    <a:pt x="3758784" y="435652"/>
                    <a:pt x="3851348" y="479311"/>
                    <a:pt x="3941663" y="526717"/>
                  </a:cubicBezTo>
                  <a:cubicBezTo>
                    <a:pt x="4031979" y="573936"/>
                    <a:pt x="4119297" y="626402"/>
                    <a:pt x="4204366" y="681678"/>
                  </a:cubicBezTo>
                  <a:cubicBezTo>
                    <a:pt x="4289060" y="737516"/>
                    <a:pt x="4370944" y="797289"/>
                    <a:pt x="4450018" y="860061"/>
                  </a:cubicBezTo>
                  <a:cubicBezTo>
                    <a:pt x="4529091" y="922832"/>
                    <a:pt x="4605540" y="988601"/>
                    <a:pt x="4678992" y="1057181"/>
                  </a:cubicBezTo>
                  <a:cubicBezTo>
                    <a:pt x="4752444" y="1125574"/>
                    <a:pt x="4822335" y="1197527"/>
                    <a:pt x="4889791" y="1271166"/>
                  </a:cubicBezTo>
                  <a:cubicBezTo>
                    <a:pt x="4957247" y="1344805"/>
                    <a:pt x="5021705" y="1420693"/>
                    <a:pt x="5083164" y="1498642"/>
                  </a:cubicBezTo>
                  <a:cubicBezTo>
                    <a:pt x="5144062" y="1576965"/>
                    <a:pt x="5202899" y="1656601"/>
                    <a:pt x="5257987" y="1738484"/>
                  </a:cubicBezTo>
                  <a:cubicBezTo>
                    <a:pt x="5313076" y="1820368"/>
                    <a:pt x="5365354" y="1903751"/>
                    <a:pt x="5413510" y="1989195"/>
                  </a:cubicBezTo>
                  <a:cubicBezTo>
                    <a:pt x="5462041" y="2074451"/>
                    <a:pt x="5507011" y="2161207"/>
                    <a:pt x="5548609" y="2249462"/>
                  </a:cubicBezTo>
                  <a:cubicBezTo>
                    <a:pt x="5631430" y="2426158"/>
                    <a:pt x="5698323" y="2608851"/>
                    <a:pt x="5747791" y="2795666"/>
                  </a:cubicBezTo>
                  <a:cubicBezTo>
                    <a:pt x="5771963" y="2889167"/>
                    <a:pt x="5791825" y="2983792"/>
                    <a:pt x="5806814" y="3078980"/>
                  </a:cubicBezTo>
                  <a:cubicBezTo>
                    <a:pt x="5810562" y="3102777"/>
                    <a:pt x="5814497" y="3126574"/>
                    <a:pt x="5816933" y="3150558"/>
                  </a:cubicBezTo>
                  <a:cubicBezTo>
                    <a:pt x="5819556" y="3174542"/>
                    <a:pt x="5823304" y="3198339"/>
                    <a:pt x="5825178" y="3222323"/>
                  </a:cubicBezTo>
                  <a:cubicBezTo>
                    <a:pt x="5827426" y="3246308"/>
                    <a:pt x="5830050" y="3270292"/>
                    <a:pt x="5831923" y="3294276"/>
                  </a:cubicBezTo>
                  <a:lnTo>
                    <a:pt x="5836233" y="3366416"/>
                  </a:lnTo>
                  <a:cubicBezTo>
                    <a:pt x="5839981" y="3462728"/>
                    <a:pt x="5839981" y="3559227"/>
                    <a:pt x="5833047" y="3655726"/>
                  </a:cubicBezTo>
                  <a:cubicBezTo>
                    <a:pt x="5830986" y="3679711"/>
                    <a:pt x="5830237" y="3704069"/>
                    <a:pt x="5827426" y="3728054"/>
                  </a:cubicBezTo>
                  <a:lnTo>
                    <a:pt x="5819556" y="3800194"/>
                  </a:lnTo>
                  <a:lnTo>
                    <a:pt x="5809063" y="3872147"/>
                  </a:lnTo>
                  <a:cubicBezTo>
                    <a:pt x="5805690" y="3896131"/>
                    <a:pt x="5800818" y="3919928"/>
                    <a:pt x="5796696" y="3943912"/>
                  </a:cubicBezTo>
                  <a:cubicBezTo>
                    <a:pt x="5778708" y="4039287"/>
                    <a:pt x="5755848" y="4134662"/>
                    <a:pt x="5725305" y="4225165"/>
                  </a:cubicBezTo>
                  <a:cubicBezTo>
                    <a:pt x="5694763" y="4315669"/>
                    <a:pt x="5656726" y="4402237"/>
                    <a:pt x="5605384" y="4478312"/>
                  </a:cubicBezTo>
                  <a:cubicBezTo>
                    <a:pt x="5554980" y="4555324"/>
                    <a:pt x="5489960" y="4620718"/>
                    <a:pt x="5412573" y="4677306"/>
                  </a:cubicBezTo>
                  <a:cubicBezTo>
                    <a:pt x="5335374" y="4734269"/>
                    <a:pt x="5245995" y="4782987"/>
                    <a:pt x="5155867" y="4834703"/>
                  </a:cubicBezTo>
                  <a:cubicBezTo>
                    <a:pt x="4973924" y="4936261"/>
                    <a:pt x="4794791" y="5058806"/>
                    <a:pt x="4645452" y="5207396"/>
                  </a:cubicBezTo>
                  <a:cubicBezTo>
                    <a:pt x="4607414" y="5244497"/>
                    <a:pt x="4571813" y="5281597"/>
                    <a:pt x="4536211" y="5319072"/>
                  </a:cubicBezTo>
                  <a:lnTo>
                    <a:pt x="4430343" y="5432061"/>
                  </a:lnTo>
                  <a:cubicBezTo>
                    <a:pt x="4360264" y="5507574"/>
                    <a:pt x="4290934" y="5583087"/>
                    <a:pt x="4220668" y="5657663"/>
                  </a:cubicBezTo>
                  <a:cubicBezTo>
                    <a:pt x="4185628" y="5694951"/>
                    <a:pt x="4150589" y="5732052"/>
                    <a:pt x="4115174" y="5768777"/>
                  </a:cubicBezTo>
                  <a:cubicBezTo>
                    <a:pt x="4079573" y="5805316"/>
                    <a:pt x="4043597" y="5841292"/>
                    <a:pt x="4007245" y="5876707"/>
                  </a:cubicBezTo>
                  <a:cubicBezTo>
                    <a:pt x="3934543" y="5947723"/>
                    <a:pt x="3859405" y="6015740"/>
                    <a:pt x="3781081" y="6078887"/>
                  </a:cubicBezTo>
                  <a:cubicBezTo>
                    <a:pt x="3702945" y="6142220"/>
                    <a:pt x="3620312" y="6199557"/>
                    <a:pt x="3534493" y="6249775"/>
                  </a:cubicBezTo>
                  <a:cubicBezTo>
                    <a:pt x="3448300" y="6299429"/>
                    <a:pt x="3358359" y="6341589"/>
                    <a:pt x="3265232" y="6373068"/>
                  </a:cubicBezTo>
                  <a:cubicBezTo>
                    <a:pt x="3241998" y="6381313"/>
                    <a:pt x="3218201" y="6387497"/>
                    <a:pt x="3194779" y="6394804"/>
                  </a:cubicBezTo>
                  <a:cubicBezTo>
                    <a:pt x="3171169" y="6401175"/>
                    <a:pt x="3147185" y="6406797"/>
                    <a:pt x="3123575" y="6412792"/>
                  </a:cubicBezTo>
                  <a:cubicBezTo>
                    <a:pt x="3099404" y="6417477"/>
                    <a:pt x="3075420" y="6422161"/>
                    <a:pt x="3051435" y="6426471"/>
                  </a:cubicBezTo>
                  <a:cubicBezTo>
                    <a:pt x="3027076" y="6429657"/>
                    <a:pt x="3002904" y="6433591"/>
                    <a:pt x="2978733" y="6436214"/>
                  </a:cubicBezTo>
                  <a:cubicBezTo>
                    <a:pt x="2954374" y="6438088"/>
                    <a:pt x="2930015" y="6440899"/>
                    <a:pt x="2905656" y="6442211"/>
                  </a:cubicBezTo>
                  <a:cubicBezTo>
                    <a:pt x="2881109" y="6442960"/>
                    <a:pt x="2856751" y="6444272"/>
                    <a:pt x="2832204" y="6444459"/>
                  </a:cubicBezTo>
                  <a:cubicBezTo>
                    <a:pt x="2807658" y="6444084"/>
                    <a:pt x="2783298" y="6444084"/>
                    <a:pt x="2758565" y="6443335"/>
                  </a:cubicBezTo>
                  <a:lnTo>
                    <a:pt x="2683239" y="6438463"/>
                  </a:lnTo>
                  <a:cubicBezTo>
                    <a:pt x="2482559" y="6425909"/>
                    <a:pt x="2284126" y="6393492"/>
                    <a:pt x="2091503" y="6343275"/>
                  </a:cubicBezTo>
                  <a:lnTo>
                    <a:pt x="1948347" y="6301490"/>
                  </a:lnTo>
                  <a:cubicBezTo>
                    <a:pt x="1901127" y="6286126"/>
                    <a:pt x="1854658" y="6268699"/>
                    <a:pt x="1807626" y="6252585"/>
                  </a:cubicBezTo>
                  <a:cubicBezTo>
                    <a:pt x="1784017" y="6245090"/>
                    <a:pt x="1761344" y="6234972"/>
                    <a:pt x="1738297" y="6225790"/>
                  </a:cubicBezTo>
                  <a:lnTo>
                    <a:pt x="1669529" y="6197684"/>
                  </a:lnTo>
                  <a:lnTo>
                    <a:pt x="1635239" y="6183630"/>
                  </a:lnTo>
                  <a:lnTo>
                    <a:pt x="1601699" y="6167891"/>
                  </a:lnTo>
                  <a:lnTo>
                    <a:pt x="1534618" y="6136411"/>
                  </a:lnTo>
                  <a:cubicBezTo>
                    <a:pt x="1179164" y="5964961"/>
                    <a:pt x="857250" y="5729616"/>
                    <a:pt x="592299" y="5443116"/>
                  </a:cubicBezTo>
                  <a:cubicBezTo>
                    <a:pt x="336904" y="5166173"/>
                    <a:pt x="137160" y="4842573"/>
                    <a:pt x="0" y="4496675"/>
                  </a:cubicBezTo>
                  <a:lnTo>
                    <a:pt x="0" y="5523875"/>
                  </a:lnTo>
                  <a:cubicBezTo>
                    <a:pt x="637831" y="6338966"/>
                    <a:pt x="1639549" y="6864559"/>
                    <a:pt x="2766060" y="6864559"/>
                  </a:cubicBezTo>
                  <a:cubicBezTo>
                    <a:pt x="4692858" y="6864559"/>
                    <a:pt x="6254833" y="5327879"/>
                    <a:pt x="6254833" y="3432373"/>
                  </a:cubicBezTo>
                  <a:cubicBezTo>
                    <a:pt x="6254833" y="1536679"/>
                    <a:pt x="4692858" y="0"/>
                    <a:pt x="2766060" y="0"/>
                  </a:cubicBezTo>
                  <a:close/>
                </a:path>
              </a:pathLst>
            </a:custGeom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5A9E450-7730-BAC1-2D2D-F3221B4854BC}"/>
              </a:ext>
            </a:extLst>
          </p:cNvPr>
          <p:cNvSpPr txBox="1"/>
          <p:nvPr/>
        </p:nvSpPr>
        <p:spPr>
          <a:xfrm>
            <a:off x="1093410" y="5829905"/>
            <a:ext cx="10348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0" i="0" dirty="0">
                <a:solidFill>
                  <a:srgbClr val="474747"/>
                </a:solidFill>
                <a:effectLst/>
                <a:highlight>
                  <a:srgbClr val="FFFFFF"/>
                </a:highlight>
                <a:latin typeface="Google Sans"/>
              </a:rPr>
              <a:t> </a:t>
            </a:r>
            <a:r>
              <a:rPr lang="en-US" b="0" i="0" dirty="0">
                <a:solidFill>
                  <a:srgbClr val="040C28"/>
                </a:solidFill>
                <a:effectLst/>
                <a:highlight>
                  <a:srgbClr val="D3E3FD"/>
                </a:highlight>
                <a:latin typeface="Google Sans"/>
              </a:rPr>
              <a:t>heart disease, cancer, COVID-19, unintentional injuries, chronic lower respiratory disease, stroke, diabetes, chronic liver disease, Alzheimer's disease, and suicide</a:t>
            </a:r>
            <a:endParaRPr lang="en-US"/>
          </a:p>
        </p:txBody>
      </p:sp>
      <p:graphicFrame>
        <p:nvGraphicFramePr>
          <p:cNvPr id="22" name="TextBox 1">
            <a:extLst>
              <a:ext uri="{FF2B5EF4-FFF2-40B4-BE49-F238E27FC236}">
                <a16:creationId xmlns:a16="http://schemas.microsoft.com/office/drawing/2014/main" id="{76F1E119-6BE9-CED7-51FA-7992DF34CF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4767134"/>
              </p:ext>
            </p:extLst>
          </p:nvPr>
        </p:nvGraphicFramePr>
        <p:xfrm>
          <a:off x="6090574" y="2415756"/>
          <a:ext cx="4977578" cy="3639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8182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0781" y="305938"/>
            <a:ext cx="8931965" cy="8788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en-US" sz="4400" b="1" dirty="0">
                <a:solidFill>
                  <a:schemeClr val="accent1">
                    <a:lumMod val="50000"/>
                  </a:schemeClr>
                </a:solidFill>
              </a:rPr>
              <a:t>Estimates of attempted suicide</a:t>
            </a:r>
            <a:endParaRPr lang="en-US" altLang="en-US" sz="4400" dirty="0">
              <a:solidFill>
                <a:schemeClr val="accent1">
                  <a:lumMod val="50000"/>
                </a:schemeClr>
              </a:solidFill>
              <a:latin typeface="Avenir Next Demi Bold" panose="020B0703020202020204" pitchFamily="34" charset="0"/>
            </a:endParaRPr>
          </a:p>
        </p:txBody>
      </p:sp>
      <p:graphicFrame>
        <p:nvGraphicFramePr>
          <p:cNvPr id="4" name="Object 20"/>
          <p:cNvGraphicFramePr>
            <a:graphicFrameLocks noChangeAspect="1"/>
          </p:cNvGraphicFramePr>
          <p:nvPr/>
        </p:nvGraphicFramePr>
        <p:xfrm>
          <a:off x="2720952" y="1306217"/>
          <a:ext cx="527050" cy="172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190758" imgH="2990936" progId="MS_ClipArt_Gallery.2">
                  <p:embed/>
                </p:oleObj>
              </mc:Choice>
              <mc:Fallback>
                <p:oleObj name="Clip" r:id="rId2" imgW="3190758" imgH="2990936" progId="MS_ClipArt_Gallery.2">
                  <p:embed/>
                  <p:pic>
                    <p:nvPicPr>
                      <p:cNvPr id="4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1428"/>
                      <a:stretch>
                        <a:fillRect/>
                      </a:stretch>
                    </p:blipFill>
                    <p:spPr bwMode="auto">
                      <a:xfrm>
                        <a:off x="2720952" y="1306217"/>
                        <a:ext cx="527050" cy="172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1"/>
          <p:cNvGraphicFramePr>
            <a:graphicFrameLocks noChangeAspect="1"/>
          </p:cNvGraphicFramePr>
          <p:nvPr/>
        </p:nvGraphicFramePr>
        <p:xfrm>
          <a:off x="3248002" y="1434807"/>
          <a:ext cx="527050" cy="172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3190758" imgH="2990936" progId="MS_ClipArt_Gallery.2">
                  <p:embed/>
                </p:oleObj>
              </mc:Choice>
              <mc:Fallback>
                <p:oleObj name="Clip" r:id="rId4" imgW="3190758" imgH="2990936" progId="MS_ClipArt_Gallery.2">
                  <p:embed/>
                  <p:pic>
                    <p:nvPicPr>
                      <p:cNvPr id="6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1428"/>
                      <a:stretch>
                        <a:fillRect/>
                      </a:stretch>
                    </p:blipFill>
                    <p:spPr bwMode="auto">
                      <a:xfrm>
                        <a:off x="3248002" y="1434807"/>
                        <a:ext cx="527050" cy="172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2"/>
          <p:cNvGraphicFramePr>
            <a:graphicFrameLocks noChangeAspect="1"/>
          </p:cNvGraphicFramePr>
          <p:nvPr/>
        </p:nvGraphicFramePr>
        <p:xfrm>
          <a:off x="3802039" y="1129860"/>
          <a:ext cx="527050" cy="172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3190758" imgH="2990936" progId="MS_ClipArt_Gallery.2">
                  <p:embed/>
                </p:oleObj>
              </mc:Choice>
              <mc:Fallback>
                <p:oleObj name="Clip" r:id="rId6" imgW="3190758" imgH="2990936" progId="MS_ClipArt_Gallery.2">
                  <p:embed/>
                  <p:pic>
                    <p:nvPicPr>
                      <p:cNvPr id="7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1428"/>
                      <a:stretch>
                        <a:fillRect/>
                      </a:stretch>
                    </p:blipFill>
                    <p:spPr bwMode="auto">
                      <a:xfrm>
                        <a:off x="3802039" y="1129860"/>
                        <a:ext cx="527050" cy="172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3"/>
          <p:cNvGraphicFramePr>
            <a:graphicFrameLocks noChangeAspect="1"/>
          </p:cNvGraphicFramePr>
          <p:nvPr/>
        </p:nvGraphicFramePr>
        <p:xfrm>
          <a:off x="4329089" y="1358460"/>
          <a:ext cx="527050" cy="172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3190758" imgH="2990936" progId="MS_ClipArt_Gallery.2">
                  <p:embed/>
                </p:oleObj>
              </mc:Choice>
              <mc:Fallback>
                <p:oleObj name="Clip" r:id="rId8" imgW="3190758" imgH="2990936" progId="MS_ClipArt_Gallery.2">
                  <p:embed/>
                  <p:pic>
                    <p:nvPicPr>
                      <p:cNvPr id="8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1428"/>
                      <a:stretch>
                        <a:fillRect/>
                      </a:stretch>
                    </p:blipFill>
                    <p:spPr bwMode="auto">
                      <a:xfrm>
                        <a:off x="4329089" y="1358460"/>
                        <a:ext cx="527050" cy="172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4"/>
          <p:cNvGraphicFramePr>
            <a:graphicFrameLocks noChangeAspect="1"/>
          </p:cNvGraphicFramePr>
          <p:nvPr/>
        </p:nvGraphicFramePr>
        <p:xfrm>
          <a:off x="4868839" y="1206060"/>
          <a:ext cx="527050" cy="172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0" imgW="3190758" imgH="2990936" progId="MS_ClipArt_Gallery.2">
                  <p:embed/>
                </p:oleObj>
              </mc:Choice>
              <mc:Fallback>
                <p:oleObj name="Clip" r:id="rId10" imgW="3190758" imgH="2990936" progId="MS_ClipArt_Gallery.2">
                  <p:embed/>
                  <p:pic>
                    <p:nvPicPr>
                      <p:cNvPr id="9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1428"/>
                      <a:stretch>
                        <a:fillRect/>
                      </a:stretch>
                    </p:blipFill>
                    <p:spPr bwMode="auto">
                      <a:xfrm>
                        <a:off x="4868839" y="1206060"/>
                        <a:ext cx="527050" cy="172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5"/>
          <p:cNvGraphicFramePr>
            <a:graphicFrameLocks noChangeAspect="1"/>
          </p:cNvGraphicFramePr>
          <p:nvPr/>
        </p:nvGraphicFramePr>
        <p:xfrm>
          <a:off x="5395889" y="1358460"/>
          <a:ext cx="527050" cy="172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2" imgW="3190758" imgH="2990936" progId="MS_ClipArt_Gallery.2">
                  <p:embed/>
                </p:oleObj>
              </mc:Choice>
              <mc:Fallback>
                <p:oleObj name="Clip" r:id="rId12" imgW="3190758" imgH="2990936" progId="MS_ClipArt_Gallery.2">
                  <p:embed/>
                  <p:pic>
                    <p:nvPicPr>
                      <p:cNvPr id="1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1428"/>
                      <a:stretch>
                        <a:fillRect/>
                      </a:stretch>
                    </p:blipFill>
                    <p:spPr bwMode="auto">
                      <a:xfrm>
                        <a:off x="5395889" y="1358460"/>
                        <a:ext cx="527050" cy="172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30"/>
          <p:cNvGraphicFramePr>
            <a:graphicFrameLocks noChangeAspect="1"/>
          </p:cNvGraphicFramePr>
          <p:nvPr/>
        </p:nvGraphicFramePr>
        <p:xfrm>
          <a:off x="2119289" y="1458473"/>
          <a:ext cx="527050" cy="172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4" imgW="3190758" imgH="2990936" progId="MS_ClipArt_Gallery.2">
                  <p:embed/>
                </p:oleObj>
              </mc:Choice>
              <mc:Fallback>
                <p:oleObj name="Clip" r:id="rId14" imgW="3190758" imgH="2990936" progId="MS_ClipArt_Gallery.2">
                  <p:embed/>
                  <p:pic>
                    <p:nvPicPr>
                      <p:cNvPr id="11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1428"/>
                      <a:stretch>
                        <a:fillRect/>
                      </a:stretch>
                    </p:blipFill>
                    <p:spPr bwMode="auto">
                      <a:xfrm>
                        <a:off x="2119289" y="1458473"/>
                        <a:ext cx="527050" cy="172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31"/>
          <p:cNvGraphicFramePr>
            <a:graphicFrameLocks noChangeAspect="1"/>
          </p:cNvGraphicFramePr>
          <p:nvPr/>
        </p:nvGraphicFramePr>
        <p:xfrm>
          <a:off x="5929289" y="1687073"/>
          <a:ext cx="527050" cy="172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6" imgW="3190758" imgH="2990936" progId="MS_ClipArt_Gallery.2">
                  <p:embed/>
                </p:oleObj>
              </mc:Choice>
              <mc:Fallback>
                <p:oleObj name="Clip" r:id="rId16" imgW="3190758" imgH="2990936" progId="MS_ClipArt_Gallery.2">
                  <p:embed/>
                  <p:pic>
                    <p:nvPicPr>
                      <p:cNvPr id="12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1428"/>
                      <a:stretch>
                        <a:fillRect/>
                      </a:stretch>
                    </p:blipFill>
                    <p:spPr bwMode="auto">
                      <a:xfrm>
                        <a:off x="5929289" y="1687073"/>
                        <a:ext cx="527050" cy="172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32"/>
          <p:cNvGraphicFramePr>
            <a:graphicFrameLocks noChangeAspect="1"/>
          </p:cNvGraphicFramePr>
          <p:nvPr/>
        </p:nvGraphicFramePr>
        <p:xfrm>
          <a:off x="1732721" y="2489737"/>
          <a:ext cx="527050" cy="172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8" imgW="3190758" imgH="2990936" progId="MS_ClipArt_Gallery.2">
                  <p:embed/>
                </p:oleObj>
              </mc:Choice>
              <mc:Fallback>
                <p:oleObj name="Clip" r:id="rId18" imgW="3190758" imgH="2990936" progId="MS_ClipArt_Gallery.2">
                  <p:embed/>
                  <p:pic>
                    <p:nvPicPr>
                      <p:cNvPr id="13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1428"/>
                      <a:stretch>
                        <a:fillRect/>
                      </a:stretch>
                    </p:blipFill>
                    <p:spPr bwMode="auto">
                      <a:xfrm>
                        <a:off x="1732721" y="2489737"/>
                        <a:ext cx="527050" cy="172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33"/>
          <p:cNvGraphicFramePr>
            <a:graphicFrameLocks noChangeAspect="1"/>
          </p:cNvGraphicFramePr>
          <p:nvPr/>
        </p:nvGraphicFramePr>
        <p:xfrm>
          <a:off x="2354239" y="2372873"/>
          <a:ext cx="527050" cy="172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0" imgW="3190758" imgH="2990936" progId="MS_ClipArt_Gallery.2">
                  <p:embed/>
                </p:oleObj>
              </mc:Choice>
              <mc:Fallback>
                <p:oleObj name="Clip" r:id="rId20" imgW="3190758" imgH="2990936" progId="MS_ClipArt_Gallery.2">
                  <p:embed/>
                  <p:pic>
                    <p:nvPicPr>
                      <p:cNvPr id="1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1428"/>
                      <a:stretch>
                        <a:fillRect/>
                      </a:stretch>
                    </p:blipFill>
                    <p:spPr bwMode="auto">
                      <a:xfrm>
                        <a:off x="2354239" y="2372873"/>
                        <a:ext cx="527050" cy="172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34"/>
          <p:cNvGraphicFramePr>
            <a:graphicFrameLocks noChangeAspect="1"/>
          </p:cNvGraphicFramePr>
          <p:nvPr/>
        </p:nvGraphicFramePr>
        <p:xfrm>
          <a:off x="2887639" y="2601473"/>
          <a:ext cx="527050" cy="172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2" imgW="3190758" imgH="2990936" progId="MS_ClipArt_Gallery.2">
                  <p:embed/>
                </p:oleObj>
              </mc:Choice>
              <mc:Fallback>
                <p:oleObj name="Clip" r:id="rId22" imgW="3190758" imgH="2990936" progId="MS_ClipArt_Gallery.2">
                  <p:embed/>
                  <p:pic>
                    <p:nvPicPr>
                      <p:cNvPr id="15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1428"/>
                      <a:stretch>
                        <a:fillRect/>
                      </a:stretch>
                    </p:blipFill>
                    <p:spPr bwMode="auto">
                      <a:xfrm>
                        <a:off x="2887639" y="2601473"/>
                        <a:ext cx="527050" cy="172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35"/>
          <p:cNvGraphicFramePr>
            <a:graphicFrameLocks noChangeAspect="1"/>
          </p:cNvGraphicFramePr>
          <p:nvPr/>
        </p:nvGraphicFramePr>
        <p:xfrm>
          <a:off x="3421039" y="2349060"/>
          <a:ext cx="527050" cy="172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4" imgW="3190758" imgH="2990936" progId="MS_ClipArt_Gallery.2">
                  <p:embed/>
                </p:oleObj>
              </mc:Choice>
              <mc:Fallback>
                <p:oleObj name="Clip" r:id="rId24" imgW="3190758" imgH="2990936" progId="MS_ClipArt_Gallery.2">
                  <p:embed/>
                  <p:pic>
                    <p:nvPicPr>
                      <p:cNvPr id="16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1428"/>
                      <a:stretch>
                        <a:fillRect/>
                      </a:stretch>
                    </p:blipFill>
                    <p:spPr bwMode="auto">
                      <a:xfrm>
                        <a:off x="3421039" y="2349060"/>
                        <a:ext cx="527050" cy="172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36"/>
          <p:cNvGraphicFramePr>
            <a:graphicFrameLocks noChangeAspect="1"/>
          </p:cNvGraphicFramePr>
          <p:nvPr/>
        </p:nvGraphicFramePr>
        <p:xfrm>
          <a:off x="3954439" y="2577660"/>
          <a:ext cx="527050" cy="172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6" imgW="3190758" imgH="2990936" progId="MS_ClipArt_Gallery.2">
                  <p:embed/>
                </p:oleObj>
              </mc:Choice>
              <mc:Fallback>
                <p:oleObj name="Clip" r:id="rId26" imgW="3190758" imgH="2990936" progId="MS_ClipArt_Gallery.2">
                  <p:embed/>
                  <p:pic>
                    <p:nvPicPr>
                      <p:cNvPr id="17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1428"/>
                      <a:stretch>
                        <a:fillRect/>
                      </a:stretch>
                    </p:blipFill>
                    <p:spPr bwMode="auto">
                      <a:xfrm>
                        <a:off x="3954439" y="2577660"/>
                        <a:ext cx="527050" cy="172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37"/>
          <p:cNvGraphicFramePr>
            <a:graphicFrameLocks noChangeAspect="1"/>
          </p:cNvGraphicFramePr>
          <p:nvPr/>
        </p:nvGraphicFramePr>
        <p:xfrm>
          <a:off x="4478314" y="2489737"/>
          <a:ext cx="527050" cy="172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8" imgW="3190758" imgH="2990936" progId="MS_ClipArt_Gallery.2">
                  <p:embed/>
                </p:oleObj>
              </mc:Choice>
              <mc:Fallback>
                <p:oleObj name="Clip" r:id="rId28" imgW="3190758" imgH="2990936" progId="MS_ClipArt_Gallery.2">
                  <p:embed/>
                  <p:pic>
                    <p:nvPicPr>
                      <p:cNvPr id="18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1428"/>
                      <a:stretch>
                        <a:fillRect/>
                      </a:stretch>
                    </p:blipFill>
                    <p:spPr bwMode="auto">
                      <a:xfrm>
                        <a:off x="4478314" y="2489737"/>
                        <a:ext cx="527050" cy="172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38"/>
          <p:cNvGraphicFramePr>
            <a:graphicFrameLocks noChangeAspect="1"/>
          </p:cNvGraphicFramePr>
          <p:nvPr/>
        </p:nvGraphicFramePr>
        <p:xfrm>
          <a:off x="5097439" y="2653860"/>
          <a:ext cx="527050" cy="172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0" imgW="3190758" imgH="2990936" progId="MS_ClipArt_Gallery.2">
                  <p:embed/>
                </p:oleObj>
              </mc:Choice>
              <mc:Fallback>
                <p:oleObj name="Clip" r:id="rId30" imgW="3190758" imgH="2990936" progId="MS_ClipArt_Gallery.2">
                  <p:embed/>
                  <p:pic>
                    <p:nvPicPr>
                      <p:cNvPr id="19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1428"/>
                      <a:stretch>
                        <a:fillRect/>
                      </a:stretch>
                    </p:blipFill>
                    <p:spPr bwMode="auto">
                      <a:xfrm>
                        <a:off x="5097439" y="2653860"/>
                        <a:ext cx="527050" cy="172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39"/>
          <p:cNvGraphicFramePr>
            <a:graphicFrameLocks noChangeAspect="1"/>
          </p:cNvGraphicFramePr>
          <p:nvPr/>
        </p:nvGraphicFramePr>
        <p:xfrm>
          <a:off x="3497239" y="3492060"/>
          <a:ext cx="527050" cy="172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2" imgW="3190758" imgH="2990936" progId="MS_ClipArt_Gallery.2">
                  <p:embed/>
                </p:oleObj>
              </mc:Choice>
              <mc:Fallback>
                <p:oleObj name="Clip" r:id="rId32" imgW="3190758" imgH="2990936" progId="MS_ClipArt_Gallery.2">
                  <p:embed/>
                  <p:pic>
                    <p:nvPicPr>
                      <p:cNvPr id="2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1428"/>
                      <a:stretch>
                        <a:fillRect/>
                      </a:stretch>
                    </p:blipFill>
                    <p:spPr bwMode="auto">
                      <a:xfrm>
                        <a:off x="3497239" y="3492060"/>
                        <a:ext cx="527050" cy="172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42"/>
          <p:cNvGraphicFramePr>
            <a:graphicFrameLocks noChangeAspect="1"/>
          </p:cNvGraphicFramePr>
          <p:nvPr/>
        </p:nvGraphicFramePr>
        <p:xfrm>
          <a:off x="4633889" y="3492060"/>
          <a:ext cx="527050" cy="172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4" imgW="3190758" imgH="2990936" progId="MS_ClipArt_Gallery.2">
                  <p:embed/>
                </p:oleObj>
              </mc:Choice>
              <mc:Fallback>
                <p:oleObj name="Clip" r:id="rId34" imgW="3190758" imgH="2990936" progId="MS_ClipArt_Gallery.2">
                  <p:embed/>
                  <p:pic>
                    <p:nvPicPr>
                      <p:cNvPr id="21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1428"/>
                      <a:stretch>
                        <a:fillRect/>
                      </a:stretch>
                    </p:blipFill>
                    <p:spPr bwMode="auto">
                      <a:xfrm>
                        <a:off x="4633889" y="3492060"/>
                        <a:ext cx="527050" cy="172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43"/>
          <p:cNvGraphicFramePr>
            <a:graphicFrameLocks noChangeAspect="1"/>
          </p:cNvGraphicFramePr>
          <p:nvPr/>
        </p:nvGraphicFramePr>
        <p:xfrm>
          <a:off x="5237139" y="3974880"/>
          <a:ext cx="527050" cy="172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6" imgW="3190758" imgH="2990936" progId="MS_ClipArt_Gallery.2">
                  <p:embed/>
                </p:oleObj>
              </mc:Choice>
              <mc:Fallback>
                <p:oleObj name="Clip" r:id="rId36" imgW="3190758" imgH="2990936" progId="MS_ClipArt_Gallery.2">
                  <p:embed/>
                  <p:pic>
                    <p:nvPicPr>
                      <p:cNvPr id="22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1428"/>
                      <a:stretch>
                        <a:fillRect/>
                      </a:stretch>
                    </p:blipFill>
                    <p:spPr bwMode="auto">
                      <a:xfrm>
                        <a:off x="5237139" y="3974880"/>
                        <a:ext cx="527050" cy="172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44"/>
          <p:cNvGraphicFramePr>
            <a:graphicFrameLocks noChangeAspect="1"/>
          </p:cNvGraphicFramePr>
          <p:nvPr/>
        </p:nvGraphicFramePr>
        <p:xfrm>
          <a:off x="8070827" y="2882460"/>
          <a:ext cx="525462" cy="172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8" imgW="3190758" imgH="2990936" progId="MS_ClipArt_Gallery.2">
                  <p:embed/>
                </p:oleObj>
              </mc:Choice>
              <mc:Fallback>
                <p:oleObj name="Clip" r:id="rId38" imgW="3190758" imgH="2990936" progId="MS_ClipArt_Gallery.2">
                  <p:embed/>
                  <p:pic>
                    <p:nvPicPr>
                      <p:cNvPr id="23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1428"/>
                      <a:stretch>
                        <a:fillRect/>
                      </a:stretch>
                    </p:blipFill>
                    <p:spPr bwMode="auto">
                      <a:xfrm>
                        <a:off x="8070827" y="2882460"/>
                        <a:ext cx="525462" cy="172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8"/>
          <p:cNvGraphicFramePr>
            <a:graphicFrameLocks noChangeAspect="1"/>
          </p:cNvGraphicFramePr>
          <p:nvPr/>
        </p:nvGraphicFramePr>
        <p:xfrm>
          <a:off x="2935896" y="3960917"/>
          <a:ext cx="527050" cy="172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0" imgW="3190758" imgH="2990936" progId="MS_ClipArt_Gallery.2">
                  <p:embed/>
                </p:oleObj>
              </mc:Choice>
              <mc:Fallback>
                <p:oleObj name="Clip" r:id="rId40" imgW="3190758" imgH="2990936" progId="MS_ClipArt_Gallery.2">
                  <p:embed/>
                  <p:pic>
                    <p:nvPicPr>
                      <p:cNvPr id="24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1428"/>
                      <a:stretch>
                        <a:fillRect/>
                      </a:stretch>
                    </p:blipFill>
                    <p:spPr bwMode="auto">
                      <a:xfrm>
                        <a:off x="2935896" y="3960917"/>
                        <a:ext cx="527050" cy="172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6"/>
          <p:cNvGraphicFramePr>
            <a:graphicFrameLocks noChangeAspect="1"/>
          </p:cNvGraphicFramePr>
          <p:nvPr/>
        </p:nvGraphicFramePr>
        <p:xfrm>
          <a:off x="6234089" y="2753873"/>
          <a:ext cx="527050" cy="172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2" imgW="3190758" imgH="2990936" progId="MS_ClipArt_Gallery.2">
                  <p:embed/>
                </p:oleObj>
              </mc:Choice>
              <mc:Fallback>
                <p:oleObj name="Clip" r:id="rId42" imgW="3190758" imgH="2990936" progId="MS_ClipArt_Gallery.2">
                  <p:embed/>
                  <p:pic>
                    <p:nvPicPr>
                      <p:cNvPr id="25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1428"/>
                      <a:stretch>
                        <a:fillRect/>
                      </a:stretch>
                    </p:blipFill>
                    <p:spPr bwMode="auto">
                      <a:xfrm>
                        <a:off x="6234089" y="2753873"/>
                        <a:ext cx="527050" cy="172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7"/>
          <p:cNvGraphicFramePr>
            <a:graphicFrameLocks noChangeAspect="1"/>
          </p:cNvGraphicFramePr>
          <p:nvPr/>
        </p:nvGraphicFramePr>
        <p:xfrm>
          <a:off x="5630839" y="2501460"/>
          <a:ext cx="527050" cy="172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4" imgW="3190758" imgH="2990936" progId="MS_ClipArt_Gallery.2">
                  <p:embed/>
                </p:oleObj>
              </mc:Choice>
              <mc:Fallback>
                <p:oleObj name="Clip" r:id="rId44" imgW="3190758" imgH="2990936" progId="MS_ClipArt_Gallery.2">
                  <p:embed/>
                  <p:pic>
                    <p:nvPicPr>
                      <p:cNvPr id="26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1428"/>
                      <a:stretch>
                        <a:fillRect/>
                      </a:stretch>
                    </p:blipFill>
                    <p:spPr bwMode="auto">
                      <a:xfrm>
                        <a:off x="5630839" y="2501460"/>
                        <a:ext cx="527050" cy="172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40"/>
          <p:cNvGraphicFramePr>
            <a:graphicFrameLocks noChangeAspect="1"/>
          </p:cNvGraphicFramePr>
          <p:nvPr/>
        </p:nvGraphicFramePr>
        <p:xfrm>
          <a:off x="5783239" y="3492060"/>
          <a:ext cx="527050" cy="172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6" imgW="3190758" imgH="2990936" progId="MS_ClipArt_Gallery.2">
                  <p:embed/>
                </p:oleObj>
              </mc:Choice>
              <mc:Fallback>
                <p:oleObj name="Clip" r:id="rId46" imgW="3190758" imgH="2990936" progId="MS_ClipArt_Gallery.2">
                  <p:embed/>
                  <p:pic>
                    <p:nvPicPr>
                      <p:cNvPr id="27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1428"/>
                      <a:stretch>
                        <a:fillRect/>
                      </a:stretch>
                    </p:blipFill>
                    <p:spPr bwMode="auto">
                      <a:xfrm>
                        <a:off x="5783239" y="3492060"/>
                        <a:ext cx="527050" cy="172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9"/>
          <p:cNvGraphicFramePr>
            <a:graphicFrameLocks noChangeAspect="1"/>
          </p:cNvGraphicFramePr>
          <p:nvPr/>
        </p:nvGraphicFramePr>
        <p:xfrm>
          <a:off x="2354239" y="3415860"/>
          <a:ext cx="527050" cy="172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8" imgW="3190758" imgH="2990936" progId="MS_ClipArt_Gallery.2">
                  <p:embed/>
                </p:oleObj>
              </mc:Choice>
              <mc:Fallback>
                <p:oleObj name="Clip" r:id="rId48" imgW="3190758" imgH="2990936" progId="MS_ClipArt_Gallery.2">
                  <p:embed/>
                  <p:pic>
                    <p:nvPicPr>
                      <p:cNvPr id="28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1428"/>
                      <a:stretch>
                        <a:fillRect/>
                      </a:stretch>
                    </p:blipFill>
                    <p:spPr bwMode="auto">
                      <a:xfrm>
                        <a:off x="2354239" y="3415860"/>
                        <a:ext cx="527050" cy="172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5894364" y="932841"/>
            <a:ext cx="61801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33 attempts for each documented death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176867" y="5809095"/>
            <a:ext cx="106414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i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altLang="en-US" sz="2800" i="1" u="sng" dirty="0">
                <a:solidFill>
                  <a:schemeClr val="accent1">
                    <a:lumMod val="50000"/>
                  </a:schemeClr>
                </a:solidFill>
              </a:rPr>
              <a:t>Note</a:t>
            </a:r>
            <a:r>
              <a:rPr lang="en-US" altLang="en-US" sz="2800" i="1" dirty="0">
                <a:solidFill>
                  <a:schemeClr val="accent1">
                    <a:lumMod val="50000"/>
                  </a:schemeClr>
                </a:solidFill>
              </a:rPr>
              <a:t>:  49,000 suicides translates into 1,617,000 attempts annually)</a:t>
            </a:r>
            <a:endParaRPr lang="en-US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110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A638C7D-9088-41A9-88A0-7357157BC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31180" y="1109243"/>
            <a:ext cx="4842710" cy="4842710"/>
            <a:chOff x="1881974" y="1174396"/>
            <a:chExt cx="5290997" cy="5290997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714B173-1D32-4BBC-A685-1F5D257AB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EF82DD1-2343-4F41-B6A7-A6489A713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270" y="1095407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F219210-B16A-47B6-9AA8-207DAFF37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20" name="Graphic 19" descr="Sink">
            <a:extLst>
              <a:ext uri="{FF2B5EF4-FFF2-40B4-BE49-F238E27FC236}">
                <a16:creationId xmlns:a16="http://schemas.microsoft.com/office/drawing/2014/main" id="{E5BD3F1B-2D61-C5DC-EA1A-64B741629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9077" y="1864214"/>
            <a:ext cx="3217333" cy="32173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E613A0-6492-286D-F159-2E99C3AEC463}"/>
              </a:ext>
            </a:extLst>
          </p:cNvPr>
          <p:cNvSpPr txBox="1"/>
          <p:nvPr/>
        </p:nvSpPr>
        <p:spPr>
          <a:xfrm>
            <a:off x="6234868" y="1820369"/>
            <a:ext cx="52171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" marR="3253105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/>
              </a:rPr>
              <a:t>“When                                                 moments</a:t>
            </a:r>
            <a:r>
              <a:rPr lang="en-US" sz="2400" b="1" spc="14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/>
              </a:rPr>
              <a:t>of</a:t>
            </a:r>
            <a:r>
              <a:rPr lang="en-US" sz="2400" b="1" spc="14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/>
              </a:rPr>
              <a:t>crisis</a:t>
            </a:r>
            <a:r>
              <a:rPr lang="en-US" sz="2400" b="1" spc="14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/>
              </a:rPr>
              <a:t>occur,</a:t>
            </a:r>
            <a:r>
              <a:rPr lang="en-US" sz="2400" b="1" spc="145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/>
              </a:rPr>
              <a:t>people</a:t>
            </a:r>
            <a:r>
              <a:rPr lang="en-US" sz="2400" b="1" spc="14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/>
              </a:rPr>
              <a:t>don’t</a:t>
            </a:r>
            <a:r>
              <a:rPr lang="en-US" sz="2400" b="1" spc="14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/>
              </a:rPr>
              <a:t>often</a:t>
            </a:r>
            <a:r>
              <a:rPr lang="en-US" sz="2400" b="1" spc="14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/>
              </a:rPr>
              <a:t>rise</a:t>
            </a:r>
            <a:r>
              <a:rPr lang="en-US" sz="2400" b="1" spc="14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/>
              </a:rPr>
              <a:t>to</a:t>
            </a:r>
            <a:r>
              <a:rPr lang="en-US" sz="2400" b="1" spc="14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/>
              </a:rPr>
              <a:t>the</a:t>
            </a:r>
            <a:r>
              <a:rPr lang="en-US" sz="2400" b="1" spc="14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/>
              </a:rPr>
              <a:t>occasion,</a:t>
            </a:r>
            <a:r>
              <a:rPr lang="en-US" sz="2400" b="1" spc="20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/>
              </a:rPr>
              <a:t>but</a:t>
            </a:r>
            <a:r>
              <a:rPr lang="en-US" sz="2400" b="1" spc="14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/>
              </a:rPr>
              <a:t>they</a:t>
            </a:r>
            <a:r>
              <a:rPr lang="en-US" sz="2400" b="1" spc="14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/>
              </a:rPr>
              <a:t>sink</a:t>
            </a:r>
            <a:r>
              <a:rPr lang="en-US" sz="2400" b="1" spc="14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/>
              </a:rPr>
              <a:t>to</a:t>
            </a:r>
            <a:r>
              <a:rPr lang="en-US" sz="2400" b="1" spc="14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/>
              </a:rPr>
              <a:t>their</a:t>
            </a:r>
            <a:r>
              <a:rPr lang="en-US" sz="2400" b="1" spc="14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/>
              </a:rPr>
              <a:t>level</a:t>
            </a:r>
            <a:r>
              <a:rPr lang="en-US" sz="2400" b="1" spc="14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/>
              </a:rPr>
              <a:t>of</a:t>
            </a:r>
            <a:r>
              <a:rPr lang="en-US" sz="2400" b="1" spc="14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/>
              </a:rPr>
              <a:t>training.</a:t>
            </a:r>
          </a:p>
        </p:txBody>
      </p:sp>
      <p:grpSp>
        <p:nvGrpSpPr>
          <p:cNvPr id="37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81556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81125" y="0"/>
            <a:ext cx="9429750" cy="6858000"/>
            <a:chOff x="0" y="0"/>
            <a:chExt cx="10058400" cy="7315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276343" cy="73151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276725" cy="7315200"/>
            </a:xfrm>
            <a:custGeom>
              <a:avLst/>
              <a:gdLst/>
              <a:ahLst/>
              <a:cxnLst/>
              <a:rect l="l" t="t" r="r" b="b"/>
              <a:pathLst>
                <a:path w="4276725" h="7315200">
                  <a:moveTo>
                    <a:pt x="4276344" y="0"/>
                  </a:moveTo>
                  <a:lnTo>
                    <a:pt x="0" y="0"/>
                  </a:lnTo>
                  <a:lnTo>
                    <a:pt x="0" y="7315200"/>
                  </a:lnTo>
                  <a:lnTo>
                    <a:pt x="4276344" y="7315200"/>
                  </a:lnTo>
                  <a:lnTo>
                    <a:pt x="4276344" y="0"/>
                  </a:lnTo>
                  <a:close/>
                </a:path>
              </a:pathLst>
            </a:custGeom>
            <a:solidFill>
              <a:srgbClr val="ADADAD">
                <a:alpha val="61959"/>
              </a:srgbClr>
            </a:solidFill>
          </p:spPr>
          <p:txBody>
            <a:bodyPr wrap="square" lIns="0" tIns="0" rIns="0" bIns="0" rtlCol="0"/>
            <a:lstStyle/>
            <a:p>
              <a:endParaRPr sz="1688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364836" y="885063"/>
            <a:ext cx="5368528" cy="4866517"/>
          </a:xfrm>
          <a:prstGeom prst="rect">
            <a:avLst/>
          </a:prstGeom>
        </p:spPr>
        <p:txBody>
          <a:bodyPr vert="horz" wrap="square" lIns="0" tIns="12502" rIns="0" bIns="0" rtlCol="0">
            <a:spAutoFit/>
          </a:bodyPr>
          <a:lstStyle/>
          <a:p>
            <a:pPr marL="486370" marR="563166" indent="-392906">
              <a:spcBef>
                <a:spcPts val="98"/>
              </a:spcBef>
              <a:buClr>
                <a:srgbClr val="7E3500"/>
              </a:buClr>
              <a:buFont typeface="Wingdings"/>
              <a:buChar char=""/>
              <a:tabLst>
                <a:tab pos="486966" algn="l"/>
              </a:tabLst>
            </a:pPr>
            <a:r>
              <a:rPr sz="3000" b="1" dirty="0">
                <a:solidFill>
                  <a:srgbClr val="111111"/>
                </a:solidFill>
                <a:latin typeface="Arial"/>
                <a:cs typeface="Arial"/>
              </a:rPr>
              <a:t>What</a:t>
            </a:r>
            <a:r>
              <a:rPr sz="3000" b="1" spc="-28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11111"/>
                </a:solidFill>
                <a:latin typeface="Arial"/>
                <a:cs typeface="Arial"/>
              </a:rPr>
              <a:t>we</a:t>
            </a:r>
            <a:r>
              <a:rPr sz="3000" b="1" spc="-28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11111"/>
                </a:solidFill>
                <a:latin typeface="Arial"/>
                <a:cs typeface="Arial"/>
              </a:rPr>
              <a:t>Shouldn’t</a:t>
            </a:r>
            <a:r>
              <a:rPr sz="3000" b="1" spc="-47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11111"/>
                </a:solidFill>
                <a:latin typeface="Arial"/>
                <a:cs typeface="Arial"/>
              </a:rPr>
              <a:t>do</a:t>
            </a:r>
            <a:r>
              <a:rPr sz="3000" b="1" spc="-28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3000" b="1" spc="-47" dirty="0">
                <a:solidFill>
                  <a:srgbClr val="111111"/>
                </a:solidFill>
                <a:latin typeface="Arial"/>
                <a:cs typeface="Arial"/>
              </a:rPr>
              <a:t>– </a:t>
            </a:r>
            <a:r>
              <a:rPr sz="3000" b="1" dirty="0">
                <a:solidFill>
                  <a:srgbClr val="111111"/>
                </a:solidFill>
                <a:latin typeface="Arial"/>
                <a:cs typeface="Arial"/>
              </a:rPr>
              <a:t>focus</a:t>
            </a:r>
            <a:r>
              <a:rPr sz="3000" b="1" spc="-52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11111"/>
                </a:solidFill>
                <a:latin typeface="Arial"/>
                <a:cs typeface="Arial"/>
              </a:rPr>
              <a:t>on</a:t>
            </a:r>
            <a:r>
              <a:rPr sz="3000" b="1" spc="-23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11111"/>
                </a:solidFill>
                <a:latin typeface="Arial"/>
                <a:cs typeface="Arial"/>
              </a:rPr>
              <a:t>the</a:t>
            </a:r>
            <a:r>
              <a:rPr sz="3000" b="1" spc="-23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11111"/>
                </a:solidFill>
                <a:latin typeface="Arial"/>
                <a:cs typeface="Arial"/>
              </a:rPr>
              <a:t>end</a:t>
            </a:r>
            <a:r>
              <a:rPr sz="3000" b="1" spc="-28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3000" b="1" spc="-9" dirty="0">
                <a:solidFill>
                  <a:srgbClr val="111111"/>
                </a:solidFill>
                <a:latin typeface="Arial"/>
                <a:cs typeface="Arial"/>
              </a:rPr>
              <a:t>result:</a:t>
            </a:r>
            <a:endParaRPr sz="3000">
              <a:latin typeface="Arial"/>
              <a:cs typeface="Arial"/>
            </a:endParaRPr>
          </a:p>
          <a:p>
            <a:pPr marL="1060847" lvl="1" indent="-428625">
              <a:spcBef>
                <a:spcPts val="1125"/>
              </a:spcBef>
              <a:buClr>
                <a:srgbClr val="7E3500"/>
              </a:buClr>
              <a:buFont typeface="Arial"/>
              <a:buChar char="•"/>
              <a:tabLst>
                <a:tab pos="1060847" algn="l"/>
                <a:tab pos="1061442" algn="l"/>
              </a:tabLst>
            </a:pPr>
            <a:r>
              <a:rPr sz="3000" b="1" spc="-9" dirty="0">
                <a:solidFill>
                  <a:srgbClr val="111111"/>
                </a:solidFill>
                <a:latin typeface="Arial"/>
                <a:cs typeface="Arial"/>
              </a:rPr>
              <a:t>Suicide</a:t>
            </a:r>
            <a:endParaRPr sz="3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375">
              <a:latin typeface="Arial"/>
              <a:cs typeface="Arial"/>
            </a:endParaRPr>
          </a:p>
          <a:p>
            <a:pPr marL="440531" marR="142875" indent="-428625">
              <a:spcBef>
                <a:spcPts val="2813"/>
              </a:spcBef>
              <a:buClr>
                <a:srgbClr val="7E3500"/>
              </a:buClr>
              <a:buFont typeface="Wingdings"/>
              <a:buChar char=""/>
              <a:tabLst>
                <a:tab pos="440531" algn="l"/>
              </a:tabLst>
            </a:pPr>
            <a:r>
              <a:rPr sz="3000" b="1" dirty="0">
                <a:solidFill>
                  <a:srgbClr val="111111"/>
                </a:solidFill>
                <a:latin typeface="Arial"/>
                <a:cs typeface="Arial"/>
              </a:rPr>
              <a:t>What</a:t>
            </a:r>
            <a:r>
              <a:rPr sz="3000" b="1" spc="-38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11111"/>
                </a:solidFill>
                <a:latin typeface="Arial"/>
                <a:cs typeface="Arial"/>
              </a:rPr>
              <a:t>we</a:t>
            </a:r>
            <a:r>
              <a:rPr sz="3000" b="1" spc="-19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11111"/>
                </a:solidFill>
                <a:latin typeface="Arial"/>
                <a:cs typeface="Arial"/>
              </a:rPr>
              <a:t>need</a:t>
            </a:r>
            <a:r>
              <a:rPr sz="3000" b="1" spc="-14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11111"/>
                </a:solidFill>
                <a:latin typeface="Arial"/>
                <a:cs typeface="Arial"/>
              </a:rPr>
              <a:t>to</a:t>
            </a:r>
            <a:r>
              <a:rPr sz="3000" b="1" spc="-19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11111"/>
                </a:solidFill>
                <a:latin typeface="Arial"/>
                <a:cs typeface="Arial"/>
              </a:rPr>
              <a:t>do</a:t>
            </a:r>
            <a:r>
              <a:rPr sz="3000" b="1" spc="-14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11111"/>
                </a:solidFill>
                <a:latin typeface="Arial"/>
                <a:cs typeface="Arial"/>
              </a:rPr>
              <a:t>–</a:t>
            </a:r>
            <a:r>
              <a:rPr sz="3000" b="1" spc="-14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11111"/>
                </a:solidFill>
                <a:latin typeface="Arial"/>
                <a:cs typeface="Arial"/>
              </a:rPr>
              <a:t>is</a:t>
            </a:r>
            <a:r>
              <a:rPr sz="3000" b="1" spc="-9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3000" b="1" spc="-23" dirty="0">
                <a:solidFill>
                  <a:srgbClr val="111111"/>
                </a:solidFill>
                <a:latin typeface="Arial"/>
                <a:cs typeface="Arial"/>
              </a:rPr>
              <a:t>to </a:t>
            </a:r>
            <a:r>
              <a:rPr sz="3000" b="1" dirty="0">
                <a:solidFill>
                  <a:srgbClr val="111111"/>
                </a:solidFill>
                <a:latin typeface="Arial"/>
                <a:cs typeface="Arial"/>
              </a:rPr>
              <a:t>focus</a:t>
            </a:r>
            <a:r>
              <a:rPr sz="3000" b="1" spc="-52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11111"/>
                </a:solidFill>
                <a:latin typeface="Arial"/>
                <a:cs typeface="Arial"/>
              </a:rPr>
              <a:t>on</a:t>
            </a:r>
            <a:r>
              <a:rPr sz="3000" b="1" spc="-23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11111"/>
                </a:solidFill>
                <a:latin typeface="Arial"/>
                <a:cs typeface="Arial"/>
              </a:rPr>
              <a:t>the</a:t>
            </a:r>
            <a:r>
              <a:rPr sz="3000" b="1" spc="-19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3000" b="1" spc="-9" dirty="0">
                <a:solidFill>
                  <a:srgbClr val="111111"/>
                </a:solidFill>
                <a:latin typeface="Arial"/>
                <a:cs typeface="Arial"/>
              </a:rPr>
              <a:t>upstream indicators:</a:t>
            </a:r>
            <a:endParaRPr sz="3000">
              <a:latin typeface="Arial"/>
              <a:cs typeface="Arial"/>
            </a:endParaRPr>
          </a:p>
          <a:p>
            <a:pPr marL="978694" marR="4763" lvl="1" indent="-428625">
              <a:spcBef>
                <a:spcPts val="1125"/>
              </a:spcBef>
              <a:buClr>
                <a:srgbClr val="7E3500"/>
              </a:buClr>
              <a:buFont typeface="Arial"/>
              <a:buChar char="•"/>
              <a:tabLst>
                <a:tab pos="978694" algn="l"/>
                <a:tab pos="979289" algn="l"/>
              </a:tabLst>
            </a:pPr>
            <a:r>
              <a:rPr sz="3000" b="1" dirty="0">
                <a:solidFill>
                  <a:srgbClr val="111111"/>
                </a:solidFill>
                <a:latin typeface="Arial"/>
                <a:cs typeface="Arial"/>
              </a:rPr>
              <a:t>Build</a:t>
            </a:r>
            <a:r>
              <a:rPr sz="3000" b="1" spc="-38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11111"/>
                </a:solidFill>
                <a:latin typeface="Arial"/>
                <a:cs typeface="Arial"/>
              </a:rPr>
              <a:t>a</a:t>
            </a:r>
            <a:r>
              <a:rPr sz="3000" b="1" spc="-28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11111"/>
                </a:solidFill>
                <a:latin typeface="Arial"/>
                <a:cs typeface="Arial"/>
              </a:rPr>
              <a:t>Mentally</a:t>
            </a:r>
            <a:r>
              <a:rPr sz="3000" b="1" spc="-23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3000" b="1" spc="-9" dirty="0">
                <a:solidFill>
                  <a:srgbClr val="111111"/>
                </a:solidFill>
                <a:latin typeface="Arial"/>
                <a:cs typeface="Arial"/>
              </a:rPr>
              <a:t>Healthy Workforce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 descr="Excavator">
            <a:extLst>
              <a:ext uri="{FF2B5EF4-FFF2-40B4-BE49-F238E27FC236}">
                <a16:creationId xmlns:a16="http://schemas.microsoft.com/office/drawing/2014/main" id="{DA2A6FAF-449A-A65D-08DF-059CE19BF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87184" y="1216485"/>
            <a:ext cx="3781051" cy="3781051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graphicFrame>
        <p:nvGraphicFramePr>
          <p:cNvPr id="17" name="TextBox 1">
            <a:extLst>
              <a:ext uri="{FF2B5EF4-FFF2-40B4-BE49-F238E27FC236}">
                <a16:creationId xmlns:a16="http://schemas.microsoft.com/office/drawing/2014/main" id="{C67EFEC0-09B4-4B88-1B25-F2E174A967A1}"/>
              </a:ext>
            </a:extLst>
          </p:cNvPr>
          <p:cNvGraphicFramePr/>
          <p:nvPr/>
        </p:nvGraphicFramePr>
        <p:xfrm>
          <a:off x="838200" y="523164"/>
          <a:ext cx="5393361" cy="565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83510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906"/>
            <a:r>
              <a:rPr lang="en-US"/>
              <a:t>Building</a:t>
            </a:r>
            <a:r>
              <a:rPr lang="en-US" spc="-5"/>
              <a:t> </a:t>
            </a:r>
            <a:r>
              <a:rPr lang="en-US"/>
              <a:t>a</a:t>
            </a:r>
            <a:r>
              <a:rPr lang="en-US" spc="5"/>
              <a:t> </a:t>
            </a:r>
            <a:r>
              <a:rPr lang="en-US"/>
              <a:t>Mentally</a:t>
            </a:r>
            <a:r>
              <a:rPr lang="en-US" spc="5"/>
              <a:t> </a:t>
            </a:r>
            <a:r>
              <a:rPr lang="en-US"/>
              <a:t>Healthy</a:t>
            </a:r>
            <a:r>
              <a:rPr lang="en-US" spc="9"/>
              <a:t> </a:t>
            </a:r>
            <a:r>
              <a:rPr lang="en-US" spc="-9"/>
              <a:t>Workforce</a:t>
            </a:r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838200" y="2333297"/>
            <a:ext cx="4619621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80405" indent="-228600">
              <a:lnSpc>
                <a:spcPct val="90000"/>
              </a:lnSpc>
              <a:spcBef>
                <a:spcPts val="94"/>
              </a:spcBef>
              <a:buFont typeface="Arial" panose="020B0604020202020204" pitchFamily="34" charset="0"/>
              <a:buChar char="•"/>
            </a:pPr>
            <a:r>
              <a:rPr lang="en-US" sz="1300" b="1" u="sng">
                <a:uFill>
                  <a:solidFill>
                    <a:srgbClr val="111111"/>
                  </a:solidFill>
                </a:uFill>
              </a:rPr>
              <a:t>The</a:t>
            </a:r>
            <a:r>
              <a:rPr lang="en-US" sz="1300" b="1" u="sng" spc="-23">
                <a:uFill>
                  <a:solidFill>
                    <a:srgbClr val="111111"/>
                  </a:solidFill>
                </a:uFill>
              </a:rPr>
              <a:t> </a:t>
            </a:r>
            <a:r>
              <a:rPr lang="en-US" sz="1300" b="1" u="sng">
                <a:uFill>
                  <a:solidFill>
                    <a:srgbClr val="111111"/>
                  </a:solidFill>
                </a:uFill>
              </a:rPr>
              <a:t>Business</a:t>
            </a:r>
            <a:r>
              <a:rPr lang="en-US" sz="1300" b="1" u="sng" spc="-23">
                <a:uFill>
                  <a:solidFill>
                    <a:srgbClr val="111111"/>
                  </a:solidFill>
                </a:uFill>
              </a:rPr>
              <a:t> </a:t>
            </a:r>
            <a:r>
              <a:rPr lang="en-US" sz="1300" b="1" u="sng" spc="-19">
                <a:uFill>
                  <a:solidFill>
                    <a:srgbClr val="111111"/>
                  </a:solidFill>
                </a:uFill>
              </a:rPr>
              <a:t>Case</a:t>
            </a:r>
            <a:endParaRPr lang="en-US" sz="1300"/>
          </a:p>
          <a:p>
            <a:pPr marL="360164" marR="554831" indent="-228600">
              <a:lnSpc>
                <a:spcPct val="90000"/>
              </a:lnSpc>
              <a:spcBef>
                <a:spcPts val="2358"/>
              </a:spcBef>
              <a:buClr>
                <a:srgbClr val="BE5000"/>
              </a:buClr>
              <a:buFont typeface="Arial" panose="020B0604020202020204" pitchFamily="34" charset="0"/>
              <a:buChar char="•"/>
              <a:tabLst>
                <a:tab pos="360759" algn="l"/>
              </a:tabLst>
            </a:pPr>
            <a:r>
              <a:rPr lang="en-US" sz="1300" b="1"/>
              <a:t>Construction</a:t>
            </a:r>
            <a:r>
              <a:rPr lang="en-US" sz="1300" b="1" spc="-14"/>
              <a:t> </a:t>
            </a:r>
            <a:r>
              <a:rPr lang="en-US" sz="1300" b="1"/>
              <a:t>workforce</a:t>
            </a:r>
            <a:r>
              <a:rPr lang="en-US" sz="1300" b="1" spc="-14"/>
              <a:t> </a:t>
            </a:r>
            <a:r>
              <a:rPr lang="en-US" sz="1300" b="1"/>
              <a:t>shortage</a:t>
            </a:r>
            <a:r>
              <a:rPr lang="en-US" sz="1300" b="1" spc="-23"/>
              <a:t> </a:t>
            </a:r>
            <a:r>
              <a:rPr lang="en-US" sz="1300" b="1"/>
              <a:t>–</a:t>
            </a:r>
            <a:r>
              <a:rPr lang="en-US" sz="1300" b="1" spc="-23"/>
              <a:t> </a:t>
            </a:r>
            <a:r>
              <a:rPr lang="en-US" sz="1300" b="1"/>
              <a:t>Projected</a:t>
            </a:r>
            <a:r>
              <a:rPr lang="en-US" sz="1300" b="1" spc="-9"/>
              <a:t> </a:t>
            </a:r>
            <a:r>
              <a:rPr lang="en-US" sz="1300" b="1" spc="-23"/>
              <a:t>to </a:t>
            </a:r>
            <a:r>
              <a:rPr lang="en-US" sz="1300" b="1"/>
              <a:t>exceed</a:t>
            </a:r>
            <a:r>
              <a:rPr lang="en-US" sz="1300" b="1" spc="-52"/>
              <a:t> </a:t>
            </a:r>
            <a:r>
              <a:rPr lang="en-US" sz="1300" b="1"/>
              <a:t>500,000</a:t>
            </a:r>
            <a:r>
              <a:rPr lang="en-US" sz="1300" b="1" spc="-70"/>
              <a:t> </a:t>
            </a:r>
            <a:r>
              <a:rPr lang="en-US" sz="1300" b="1"/>
              <a:t>workers</a:t>
            </a:r>
            <a:r>
              <a:rPr lang="en-US" sz="1300" b="1" spc="-28"/>
              <a:t> </a:t>
            </a:r>
            <a:r>
              <a:rPr lang="en-US" sz="1300" b="1"/>
              <a:t>in</a:t>
            </a:r>
            <a:r>
              <a:rPr lang="en-US" sz="1300" b="1" spc="-33"/>
              <a:t> </a:t>
            </a:r>
            <a:r>
              <a:rPr lang="en-US" sz="1300" b="1" spc="-9"/>
              <a:t>2023:</a:t>
            </a:r>
            <a:endParaRPr lang="en-US" sz="1300"/>
          </a:p>
          <a:p>
            <a:pPr marL="762000" marR="469702" lvl="1" indent="-228600">
              <a:lnSpc>
                <a:spcPct val="90000"/>
              </a:lnSpc>
              <a:spcBef>
                <a:spcPts val="1327"/>
              </a:spcBef>
              <a:buClr>
                <a:srgbClr val="BE5000"/>
              </a:buClr>
              <a:buFont typeface="Arial" panose="020B0604020202020204" pitchFamily="34" charset="0"/>
              <a:buChar char="•"/>
              <a:tabLst>
                <a:tab pos="762000" algn="l"/>
                <a:tab pos="762595" algn="l"/>
              </a:tabLst>
            </a:pPr>
            <a:r>
              <a:rPr lang="en-US" sz="1300" b="1"/>
              <a:t>35%</a:t>
            </a:r>
            <a:r>
              <a:rPr lang="en-US" sz="1300" b="1" spc="-42"/>
              <a:t> </a:t>
            </a:r>
            <a:r>
              <a:rPr lang="en-US" sz="1300" b="1"/>
              <a:t>of</a:t>
            </a:r>
            <a:r>
              <a:rPr lang="en-US" sz="1300" b="1" spc="-14"/>
              <a:t> </a:t>
            </a:r>
            <a:r>
              <a:rPr lang="en-US" sz="1300" b="1"/>
              <a:t>workers</a:t>
            </a:r>
            <a:r>
              <a:rPr lang="en-US" sz="1300" b="1" spc="-23"/>
              <a:t> </a:t>
            </a:r>
            <a:r>
              <a:rPr lang="en-US" sz="1300" b="1"/>
              <a:t>who</a:t>
            </a:r>
            <a:r>
              <a:rPr lang="en-US" sz="1300" b="1" spc="-5"/>
              <a:t> </a:t>
            </a:r>
            <a:r>
              <a:rPr lang="en-US" sz="1300" b="1"/>
              <a:t>left</a:t>
            </a:r>
            <a:r>
              <a:rPr lang="en-US" sz="1300" b="1" spc="-5"/>
              <a:t> </a:t>
            </a:r>
            <a:r>
              <a:rPr lang="en-US" sz="1300" b="1"/>
              <a:t>construction</a:t>
            </a:r>
            <a:r>
              <a:rPr lang="en-US" sz="1300" b="1" spc="-9"/>
              <a:t> indicate </a:t>
            </a:r>
            <a:r>
              <a:rPr lang="en-US" sz="1300" b="1"/>
              <a:t>Mental Health </a:t>
            </a:r>
            <a:r>
              <a:rPr lang="en-US" sz="1300" b="1" spc="-9"/>
              <a:t>reasons.</a:t>
            </a:r>
            <a:endParaRPr lang="en-US" sz="1300"/>
          </a:p>
          <a:p>
            <a:pPr marL="762000" marR="134541" lvl="1" indent="-228600">
              <a:lnSpc>
                <a:spcPct val="90000"/>
              </a:lnSpc>
              <a:spcBef>
                <a:spcPts val="1345"/>
              </a:spcBef>
              <a:buClr>
                <a:srgbClr val="BE5000"/>
              </a:buClr>
              <a:buFont typeface="Arial" panose="020B0604020202020204" pitchFamily="34" charset="0"/>
              <a:buChar char="•"/>
              <a:tabLst>
                <a:tab pos="762000" algn="l"/>
                <a:tab pos="762595" algn="l"/>
              </a:tabLst>
            </a:pPr>
            <a:r>
              <a:rPr lang="en-US" sz="1300" b="1"/>
              <a:t>25%</a:t>
            </a:r>
            <a:r>
              <a:rPr lang="en-US" sz="1300" b="1" spc="-52"/>
              <a:t> </a:t>
            </a:r>
            <a:r>
              <a:rPr lang="en-US" sz="1300" b="1"/>
              <a:t>of</a:t>
            </a:r>
            <a:r>
              <a:rPr lang="en-US" sz="1300" b="1" spc="-14"/>
              <a:t> </a:t>
            </a:r>
            <a:r>
              <a:rPr lang="en-US" sz="1300" b="1"/>
              <a:t>current</a:t>
            </a:r>
            <a:r>
              <a:rPr lang="en-US" sz="1300" b="1" spc="-28"/>
              <a:t> </a:t>
            </a:r>
            <a:r>
              <a:rPr lang="en-US" sz="1300" b="1"/>
              <a:t>workers</a:t>
            </a:r>
            <a:r>
              <a:rPr lang="en-US" sz="1300" b="1" spc="-28"/>
              <a:t> </a:t>
            </a:r>
            <a:r>
              <a:rPr lang="en-US" sz="1300" b="1"/>
              <a:t>are</a:t>
            </a:r>
            <a:r>
              <a:rPr lang="en-US" sz="1300" b="1" spc="-19"/>
              <a:t> </a:t>
            </a:r>
            <a:r>
              <a:rPr lang="en-US" sz="1300" b="1"/>
              <a:t>considering </a:t>
            </a:r>
            <a:r>
              <a:rPr lang="en-US" sz="1300" b="1" spc="-9"/>
              <a:t>leaving </a:t>
            </a:r>
            <a:r>
              <a:rPr lang="en-US" sz="1300" b="1"/>
              <a:t>construction</a:t>
            </a:r>
            <a:r>
              <a:rPr lang="en-US" sz="1300" b="1" spc="-28"/>
              <a:t> </a:t>
            </a:r>
            <a:r>
              <a:rPr lang="en-US" sz="1300" b="1"/>
              <a:t>because</a:t>
            </a:r>
            <a:r>
              <a:rPr lang="en-US" sz="1300" b="1" spc="-28"/>
              <a:t> </a:t>
            </a:r>
            <a:r>
              <a:rPr lang="en-US" sz="1300" b="1"/>
              <a:t>of</a:t>
            </a:r>
            <a:r>
              <a:rPr lang="en-US" sz="1300" b="1" spc="-9"/>
              <a:t> </a:t>
            </a:r>
            <a:r>
              <a:rPr lang="en-US" sz="1300" b="1"/>
              <a:t>Mental Health</a:t>
            </a:r>
            <a:r>
              <a:rPr lang="en-US" sz="1300" b="1" spc="-9"/>
              <a:t> reasons.</a:t>
            </a:r>
            <a:endParaRPr lang="en-US" sz="1300"/>
          </a:p>
          <a:p>
            <a:pPr marL="769143" marR="4763" lvl="2" indent="-228600">
              <a:lnSpc>
                <a:spcPct val="90000"/>
              </a:lnSpc>
              <a:spcBef>
                <a:spcPts val="1327"/>
              </a:spcBef>
              <a:buClr>
                <a:srgbClr val="BE5000"/>
              </a:buClr>
              <a:buFont typeface="Arial" panose="020B0604020202020204" pitchFamily="34" charset="0"/>
              <a:buChar char="•"/>
              <a:tabLst>
                <a:tab pos="769143" algn="l"/>
                <a:tab pos="769739" algn="l"/>
              </a:tabLst>
            </a:pPr>
            <a:r>
              <a:rPr lang="en-US" sz="1300" b="1"/>
              <a:t>Lost</a:t>
            </a:r>
            <a:r>
              <a:rPr lang="en-US" sz="1300" b="1" spc="-5"/>
              <a:t> </a:t>
            </a:r>
            <a:r>
              <a:rPr lang="en-US" sz="1300" b="1"/>
              <a:t>productivity costs</a:t>
            </a:r>
            <a:r>
              <a:rPr lang="en-US" sz="1300" b="1" spc="-9"/>
              <a:t> </a:t>
            </a:r>
            <a:r>
              <a:rPr lang="en-US" sz="1300" b="1"/>
              <a:t>up</a:t>
            </a:r>
            <a:r>
              <a:rPr lang="en-US" sz="1300" b="1" spc="-9"/>
              <a:t> </a:t>
            </a:r>
            <a:r>
              <a:rPr lang="en-US" sz="1300" b="1"/>
              <a:t>to 27</a:t>
            </a:r>
            <a:r>
              <a:rPr lang="en-US" sz="1300" b="1" spc="-9"/>
              <a:t> </a:t>
            </a:r>
            <a:r>
              <a:rPr lang="en-US" sz="1300" b="1"/>
              <a:t>days</a:t>
            </a:r>
            <a:r>
              <a:rPr lang="en-US" sz="1300" b="1" spc="-19"/>
              <a:t> </a:t>
            </a:r>
            <a:r>
              <a:rPr lang="en-US" sz="1300" b="1"/>
              <a:t>for</a:t>
            </a:r>
            <a:r>
              <a:rPr lang="en-US" sz="1300" b="1" spc="-5"/>
              <a:t> </a:t>
            </a:r>
            <a:r>
              <a:rPr lang="en-US" sz="1300" b="1" spc="-19"/>
              <a:t>each </a:t>
            </a:r>
            <a:r>
              <a:rPr lang="en-US" sz="1300" b="1"/>
              <a:t>worker</a:t>
            </a:r>
            <a:r>
              <a:rPr lang="en-US" sz="1300" b="1" spc="-14"/>
              <a:t> </a:t>
            </a:r>
            <a:r>
              <a:rPr lang="en-US" sz="1300" b="1"/>
              <a:t>per</a:t>
            </a:r>
            <a:r>
              <a:rPr lang="en-US" sz="1300" b="1" spc="-19"/>
              <a:t> </a:t>
            </a:r>
            <a:r>
              <a:rPr lang="en-US" sz="1300" b="1"/>
              <a:t>year</a:t>
            </a:r>
            <a:r>
              <a:rPr lang="en-US" sz="1300" b="1" spc="-42"/>
              <a:t> </a:t>
            </a:r>
            <a:r>
              <a:rPr lang="en-US" sz="1300" b="1"/>
              <a:t>-</a:t>
            </a:r>
            <a:r>
              <a:rPr lang="en-US" sz="1300" b="1" spc="-9"/>
              <a:t> </a:t>
            </a:r>
            <a:r>
              <a:rPr lang="en-US" sz="1300" b="1"/>
              <a:t>$100</a:t>
            </a:r>
            <a:r>
              <a:rPr lang="en-US" sz="1300" b="1" spc="-38"/>
              <a:t> </a:t>
            </a:r>
            <a:r>
              <a:rPr lang="en-US" sz="1300" b="1"/>
              <a:t>billion</a:t>
            </a:r>
            <a:r>
              <a:rPr lang="en-US" sz="1300" b="1" spc="42"/>
              <a:t> </a:t>
            </a:r>
            <a:r>
              <a:rPr lang="en-US" sz="1300" b="1"/>
              <a:t>annually</a:t>
            </a:r>
            <a:r>
              <a:rPr lang="en-US" sz="1300" b="1" spc="-14"/>
              <a:t> </a:t>
            </a:r>
            <a:r>
              <a:rPr lang="en-US" sz="1300" b="1"/>
              <a:t>in the</a:t>
            </a:r>
            <a:r>
              <a:rPr lang="en-US" sz="1300" b="1" spc="-19"/>
              <a:t> </a:t>
            </a:r>
            <a:r>
              <a:rPr lang="en-US" sz="1300" b="1" spc="-23"/>
              <a:t>US:</a:t>
            </a:r>
            <a:endParaRPr lang="en-US" sz="1300"/>
          </a:p>
          <a:p>
            <a:pPr marL="1297781" marR="1340048" lvl="3" indent="-228600">
              <a:lnSpc>
                <a:spcPct val="90000"/>
              </a:lnSpc>
              <a:spcBef>
                <a:spcPts val="1331"/>
              </a:spcBef>
              <a:buClr>
                <a:srgbClr val="BE5000"/>
              </a:buClr>
              <a:buFont typeface="Arial" panose="020B0604020202020204" pitchFamily="34" charset="0"/>
              <a:buChar char="•"/>
              <a:tabLst>
                <a:tab pos="1298377" algn="l"/>
              </a:tabLst>
            </a:pPr>
            <a:r>
              <a:rPr lang="en-US" sz="1300" b="1"/>
              <a:t>86%</a:t>
            </a:r>
            <a:r>
              <a:rPr lang="en-US" sz="1300" b="1" spc="-42"/>
              <a:t> </a:t>
            </a:r>
            <a:r>
              <a:rPr lang="en-US" sz="1300" b="1"/>
              <a:t>of</a:t>
            </a:r>
            <a:r>
              <a:rPr lang="en-US" sz="1300" b="1" spc="-9"/>
              <a:t> </a:t>
            </a:r>
            <a:r>
              <a:rPr lang="en-US" sz="1300" b="1"/>
              <a:t>workers</a:t>
            </a:r>
            <a:r>
              <a:rPr lang="en-US" sz="1300" b="1" spc="-19"/>
              <a:t> </a:t>
            </a:r>
            <a:r>
              <a:rPr lang="en-US" sz="1300" b="1"/>
              <a:t>who</a:t>
            </a:r>
            <a:r>
              <a:rPr lang="en-US" sz="1300" b="1" spc="5"/>
              <a:t> </a:t>
            </a:r>
            <a:r>
              <a:rPr lang="en-US" sz="1300" b="1"/>
              <a:t>got</a:t>
            </a:r>
            <a:r>
              <a:rPr lang="en-US" sz="1300" b="1" spc="-5"/>
              <a:t> </a:t>
            </a:r>
            <a:r>
              <a:rPr lang="en-US" sz="1300" b="1"/>
              <a:t>help</a:t>
            </a:r>
            <a:r>
              <a:rPr lang="en-US" sz="1300" b="1" spc="9"/>
              <a:t> </a:t>
            </a:r>
            <a:r>
              <a:rPr lang="en-US" sz="1300" b="1" spc="-9"/>
              <a:t>indicate </a:t>
            </a:r>
            <a:r>
              <a:rPr lang="en-US" sz="1300" b="1"/>
              <a:t>improved</a:t>
            </a:r>
            <a:r>
              <a:rPr lang="en-US" sz="1300" b="1" spc="5"/>
              <a:t> </a:t>
            </a:r>
            <a:r>
              <a:rPr lang="en-US" sz="1300" b="1"/>
              <a:t>work</a:t>
            </a:r>
            <a:r>
              <a:rPr lang="en-US" sz="1300" b="1" spc="-5"/>
              <a:t> </a:t>
            </a:r>
            <a:r>
              <a:rPr lang="en-US" sz="1300" b="1" spc="-9"/>
              <a:t>performance.</a:t>
            </a:r>
            <a:endParaRPr lang="en-US" sz="1300"/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rcRect l="36529" r="-1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81125" y="0"/>
            <a:ext cx="9429750" cy="6858000"/>
            <a:chOff x="0" y="0"/>
            <a:chExt cx="10058400" cy="7315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058399" cy="73151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240" y="18286"/>
              <a:ext cx="10043160" cy="7297420"/>
            </a:xfrm>
            <a:custGeom>
              <a:avLst/>
              <a:gdLst/>
              <a:ahLst/>
              <a:cxnLst/>
              <a:rect l="l" t="t" r="r" b="b"/>
              <a:pathLst>
                <a:path w="10043160" h="7297420">
                  <a:moveTo>
                    <a:pt x="10043160" y="0"/>
                  </a:moveTo>
                  <a:lnTo>
                    <a:pt x="0" y="0"/>
                  </a:lnTo>
                  <a:lnTo>
                    <a:pt x="0" y="7296910"/>
                  </a:lnTo>
                  <a:lnTo>
                    <a:pt x="10043160" y="7296910"/>
                  </a:lnTo>
                  <a:lnTo>
                    <a:pt x="10043160" y="0"/>
                  </a:lnTo>
                  <a:close/>
                </a:path>
              </a:pathLst>
            </a:custGeom>
            <a:solidFill>
              <a:srgbClr val="5A5A5A">
                <a:alpha val="34117"/>
              </a:srgbClr>
            </a:solidFill>
          </p:spPr>
          <p:txBody>
            <a:bodyPr wrap="square" lIns="0" tIns="0" rIns="0" bIns="0" rtlCol="0"/>
            <a:lstStyle/>
            <a:p>
              <a:endParaRPr sz="1688"/>
            </a:p>
          </p:txBody>
        </p:sp>
        <p:sp>
          <p:nvSpPr>
            <p:cNvPr id="5" name="object 5"/>
            <p:cNvSpPr/>
            <p:nvPr/>
          </p:nvSpPr>
          <p:spPr>
            <a:xfrm>
              <a:off x="3422142" y="1652777"/>
              <a:ext cx="6316980" cy="1682750"/>
            </a:xfrm>
            <a:custGeom>
              <a:avLst/>
              <a:gdLst/>
              <a:ahLst/>
              <a:cxnLst/>
              <a:rect l="l" t="t" r="r" b="b"/>
              <a:pathLst>
                <a:path w="6316980" h="1682750">
                  <a:moveTo>
                    <a:pt x="2632075" y="1237488"/>
                  </a:moveTo>
                  <a:lnTo>
                    <a:pt x="1052830" y="1237488"/>
                  </a:lnTo>
                  <a:lnTo>
                    <a:pt x="1799463" y="1682496"/>
                  </a:lnTo>
                  <a:lnTo>
                    <a:pt x="2632075" y="1237488"/>
                  </a:lnTo>
                  <a:close/>
                </a:path>
                <a:path w="6316980" h="1682750">
                  <a:moveTo>
                    <a:pt x="6110732" y="0"/>
                  </a:moveTo>
                  <a:lnTo>
                    <a:pt x="206248" y="0"/>
                  </a:lnTo>
                  <a:lnTo>
                    <a:pt x="158953" y="5446"/>
                  </a:lnTo>
                  <a:lnTo>
                    <a:pt x="115540" y="20961"/>
                  </a:lnTo>
                  <a:lnTo>
                    <a:pt x="77245" y="45306"/>
                  </a:lnTo>
                  <a:lnTo>
                    <a:pt x="45306" y="77245"/>
                  </a:lnTo>
                  <a:lnTo>
                    <a:pt x="20961" y="115540"/>
                  </a:lnTo>
                  <a:lnTo>
                    <a:pt x="5446" y="158953"/>
                  </a:lnTo>
                  <a:lnTo>
                    <a:pt x="0" y="206248"/>
                  </a:lnTo>
                  <a:lnTo>
                    <a:pt x="0" y="1031239"/>
                  </a:lnTo>
                  <a:lnTo>
                    <a:pt x="5446" y="1078534"/>
                  </a:lnTo>
                  <a:lnTo>
                    <a:pt x="20961" y="1121947"/>
                  </a:lnTo>
                  <a:lnTo>
                    <a:pt x="45306" y="1160242"/>
                  </a:lnTo>
                  <a:lnTo>
                    <a:pt x="77245" y="1192181"/>
                  </a:lnTo>
                  <a:lnTo>
                    <a:pt x="115540" y="1216526"/>
                  </a:lnTo>
                  <a:lnTo>
                    <a:pt x="158953" y="1232041"/>
                  </a:lnTo>
                  <a:lnTo>
                    <a:pt x="206248" y="1237488"/>
                  </a:lnTo>
                  <a:lnTo>
                    <a:pt x="6110732" y="1237488"/>
                  </a:lnTo>
                  <a:lnTo>
                    <a:pt x="6158026" y="1232041"/>
                  </a:lnTo>
                  <a:lnTo>
                    <a:pt x="6201439" y="1216526"/>
                  </a:lnTo>
                  <a:lnTo>
                    <a:pt x="6239734" y="1192181"/>
                  </a:lnTo>
                  <a:lnTo>
                    <a:pt x="6271673" y="1160242"/>
                  </a:lnTo>
                  <a:lnTo>
                    <a:pt x="6296018" y="1121947"/>
                  </a:lnTo>
                  <a:lnTo>
                    <a:pt x="6311533" y="1078534"/>
                  </a:lnTo>
                  <a:lnTo>
                    <a:pt x="6316980" y="1031239"/>
                  </a:lnTo>
                  <a:lnTo>
                    <a:pt x="6316980" y="206248"/>
                  </a:lnTo>
                  <a:lnTo>
                    <a:pt x="6311533" y="158953"/>
                  </a:lnTo>
                  <a:lnTo>
                    <a:pt x="6296018" y="115540"/>
                  </a:lnTo>
                  <a:lnTo>
                    <a:pt x="6271673" y="77245"/>
                  </a:lnTo>
                  <a:lnTo>
                    <a:pt x="6239734" y="45306"/>
                  </a:lnTo>
                  <a:lnTo>
                    <a:pt x="6201439" y="20961"/>
                  </a:lnTo>
                  <a:lnTo>
                    <a:pt x="6158026" y="5446"/>
                  </a:lnTo>
                  <a:lnTo>
                    <a:pt x="6110732" y="0"/>
                  </a:lnTo>
                  <a:close/>
                </a:path>
              </a:pathLst>
            </a:custGeom>
            <a:solidFill>
              <a:srgbClr val="DDD9C3"/>
            </a:solidFill>
          </p:spPr>
          <p:txBody>
            <a:bodyPr wrap="square" lIns="0" tIns="0" rIns="0" bIns="0" rtlCol="0"/>
            <a:lstStyle/>
            <a:p>
              <a:endParaRPr sz="1688"/>
            </a:p>
          </p:txBody>
        </p:sp>
        <p:sp>
          <p:nvSpPr>
            <p:cNvPr id="6" name="object 6"/>
            <p:cNvSpPr/>
            <p:nvPr/>
          </p:nvSpPr>
          <p:spPr>
            <a:xfrm>
              <a:off x="3422142" y="1652777"/>
              <a:ext cx="6316980" cy="1682750"/>
            </a:xfrm>
            <a:custGeom>
              <a:avLst/>
              <a:gdLst/>
              <a:ahLst/>
              <a:cxnLst/>
              <a:rect l="l" t="t" r="r" b="b"/>
              <a:pathLst>
                <a:path w="6316980" h="1682750">
                  <a:moveTo>
                    <a:pt x="0" y="206248"/>
                  </a:moveTo>
                  <a:lnTo>
                    <a:pt x="5446" y="158953"/>
                  </a:lnTo>
                  <a:lnTo>
                    <a:pt x="20961" y="115540"/>
                  </a:lnTo>
                  <a:lnTo>
                    <a:pt x="45306" y="77245"/>
                  </a:lnTo>
                  <a:lnTo>
                    <a:pt x="77245" y="45306"/>
                  </a:lnTo>
                  <a:lnTo>
                    <a:pt x="115540" y="20961"/>
                  </a:lnTo>
                  <a:lnTo>
                    <a:pt x="158953" y="5446"/>
                  </a:lnTo>
                  <a:lnTo>
                    <a:pt x="206248" y="0"/>
                  </a:lnTo>
                  <a:lnTo>
                    <a:pt x="1052830" y="0"/>
                  </a:lnTo>
                  <a:lnTo>
                    <a:pt x="2632075" y="0"/>
                  </a:lnTo>
                  <a:lnTo>
                    <a:pt x="6110732" y="0"/>
                  </a:lnTo>
                  <a:lnTo>
                    <a:pt x="6158026" y="5446"/>
                  </a:lnTo>
                  <a:lnTo>
                    <a:pt x="6201439" y="20961"/>
                  </a:lnTo>
                  <a:lnTo>
                    <a:pt x="6239734" y="45306"/>
                  </a:lnTo>
                  <a:lnTo>
                    <a:pt x="6271673" y="77245"/>
                  </a:lnTo>
                  <a:lnTo>
                    <a:pt x="6296018" y="115540"/>
                  </a:lnTo>
                  <a:lnTo>
                    <a:pt x="6311533" y="158953"/>
                  </a:lnTo>
                  <a:lnTo>
                    <a:pt x="6316980" y="206248"/>
                  </a:lnTo>
                  <a:lnTo>
                    <a:pt x="6316980" y="721868"/>
                  </a:lnTo>
                  <a:lnTo>
                    <a:pt x="6316980" y="1031239"/>
                  </a:lnTo>
                  <a:lnTo>
                    <a:pt x="6311533" y="1078534"/>
                  </a:lnTo>
                  <a:lnTo>
                    <a:pt x="6296018" y="1121947"/>
                  </a:lnTo>
                  <a:lnTo>
                    <a:pt x="6271673" y="1160242"/>
                  </a:lnTo>
                  <a:lnTo>
                    <a:pt x="6239734" y="1192181"/>
                  </a:lnTo>
                  <a:lnTo>
                    <a:pt x="6201439" y="1216526"/>
                  </a:lnTo>
                  <a:lnTo>
                    <a:pt x="6158026" y="1232041"/>
                  </a:lnTo>
                  <a:lnTo>
                    <a:pt x="6110732" y="1237488"/>
                  </a:lnTo>
                  <a:lnTo>
                    <a:pt x="2632075" y="1237488"/>
                  </a:lnTo>
                  <a:lnTo>
                    <a:pt x="1799463" y="1682496"/>
                  </a:lnTo>
                  <a:lnTo>
                    <a:pt x="1052830" y="1237488"/>
                  </a:lnTo>
                  <a:lnTo>
                    <a:pt x="206248" y="1237488"/>
                  </a:lnTo>
                  <a:lnTo>
                    <a:pt x="158953" y="1232041"/>
                  </a:lnTo>
                  <a:lnTo>
                    <a:pt x="115540" y="1216526"/>
                  </a:lnTo>
                  <a:lnTo>
                    <a:pt x="77245" y="1192181"/>
                  </a:lnTo>
                  <a:lnTo>
                    <a:pt x="45306" y="1160242"/>
                  </a:lnTo>
                  <a:lnTo>
                    <a:pt x="20961" y="1121947"/>
                  </a:lnTo>
                  <a:lnTo>
                    <a:pt x="5446" y="1078534"/>
                  </a:lnTo>
                  <a:lnTo>
                    <a:pt x="0" y="1031239"/>
                  </a:lnTo>
                  <a:lnTo>
                    <a:pt x="0" y="721868"/>
                  </a:lnTo>
                  <a:lnTo>
                    <a:pt x="0" y="206248"/>
                  </a:lnTo>
                  <a:close/>
                </a:path>
              </a:pathLst>
            </a:custGeom>
            <a:ln w="38100">
              <a:solidFill>
                <a:srgbClr val="003D50"/>
              </a:solidFill>
            </a:ln>
          </p:spPr>
          <p:txBody>
            <a:bodyPr wrap="square" lIns="0" tIns="0" rIns="0" bIns="0" rtlCol="0"/>
            <a:lstStyle/>
            <a:p>
              <a:endParaRPr sz="1688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685109" y="1596271"/>
            <a:ext cx="5709047" cy="1050768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1906" marR="4763" algn="ctr">
              <a:spcBef>
                <a:spcPts val="94"/>
              </a:spcBef>
            </a:pPr>
            <a:r>
              <a:rPr sz="2250" b="1" dirty="0">
                <a:solidFill>
                  <a:srgbClr val="BE5000"/>
                </a:solidFill>
                <a:latin typeface="Arial"/>
                <a:cs typeface="Arial"/>
              </a:rPr>
              <a:t>5</a:t>
            </a:r>
            <a:r>
              <a:rPr sz="2250" b="1" spc="-9" dirty="0">
                <a:solidFill>
                  <a:srgbClr val="BE5000"/>
                </a:solidFill>
                <a:latin typeface="Arial"/>
                <a:cs typeface="Arial"/>
              </a:rPr>
              <a:t> </a:t>
            </a:r>
            <a:r>
              <a:rPr sz="2250" b="1" dirty="0">
                <a:solidFill>
                  <a:srgbClr val="BE5000"/>
                </a:solidFill>
                <a:latin typeface="Arial"/>
                <a:cs typeface="Arial"/>
              </a:rPr>
              <a:t>times</a:t>
            </a:r>
            <a:r>
              <a:rPr sz="2250" b="1" spc="-9" dirty="0">
                <a:solidFill>
                  <a:srgbClr val="BE5000"/>
                </a:solidFill>
                <a:latin typeface="Arial"/>
                <a:cs typeface="Arial"/>
              </a:rPr>
              <a:t> </a:t>
            </a:r>
            <a:r>
              <a:rPr sz="2250" b="1" dirty="0">
                <a:solidFill>
                  <a:srgbClr val="BE5000"/>
                </a:solidFill>
                <a:latin typeface="Arial"/>
                <a:cs typeface="Arial"/>
              </a:rPr>
              <a:t>as</a:t>
            </a:r>
            <a:r>
              <a:rPr sz="2250" b="1" spc="-14" dirty="0">
                <a:solidFill>
                  <a:srgbClr val="BE5000"/>
                </a:solidFill>
                <a:latin typeface="Arial"/>
                <a:cs typeface="Arial"/>
              </a:rPr>
              <a:t> </a:t>
            </a:r>
            <a:r>
              <a:rPr sz="2250" b="1" dirty="0">
                <a:solidFill>
                  <a:srgbClr val="BE5000"/>
                </a:solidFill>
                <a:latin typeface="Arial"/>
                <a:cs typeface="Arial"/>
              </a:rPr>
              <a:t>many</a:t>
            </a:r>
            <a:r>
              <a:rPr sz="2250" b="1" spc="-9" dirty="0">
                <a:solidFill>
                  <a:srgbClr val="BE5000"/>
                </a:solidFill>
                <a:latin typeface="Arial"/>
                <a:cs typeface="Arial"/>
              </a:rPr>
              <a:t> </a:t>
            </a:r>
            <a:r>
              <a:rPr sz="2250" b="1" dirty="0">
                <a:solidFill>
                  <a:srgbClr val="BE5000"/>
                </a:solidFill>
                <a:latin typeface="Arial"/>
                <a:cs typeface="Arial"/>
              </a:rPr>
              <a:t>construction</a:t>
            </a:r>
            <a:r>
              <a:rPr sz="2250" b="1" spc="-23" dirty="0">
                <a:solidFill>
                  <a:srgbClr val="BE5000"/>
                </a:solidFill>
                <a:latin typeface="Arial"/>
                <a:cs typeface="Arial"/>
              </a:rPr>
              <a:t> </a:t>
            </a:r>
            <a:r>
              <a:rPr sz="2250" b="1" dirty="0">
                <a:solidFill>
                  <a:srgbClr val="BE5000"/>
                </a:solidFill>
                <a:latin typeface="Arial"/>
                <a:cs typeface="Arial"/>
              </a:rPr>
              <a:t>workers</a:t>
            </a:r>
            <a:r>
              <a:rPr sz="2250" b="1" spc="-33" dirty="0">
                <a:solidFill>
                  <a:srgbClr val="BE5000"/>
                </a:solidFill>
                <a:latin typeface="Arial"/>
                <a:cs typeface="Arial"/>
              </a:rPr>
              <a:t> </a:t>
            </a:r>
            <a:r>
              <a:rPr sz="2250" b="1" spc="-23" dirty="0">
                <a:solidFill>
                  <a:srgbClr val="BE5000"/>
                </a:solidFill>
                <a:latin typeface="Arial"/>
                <a:cs typeface="Arial"/>
              </a:rPr>
              <a:t>die </a:t>
            </a:r>
            <a:r>
              <a:rPr sz="2250" b="1" dirty="0">
                <a:solidFill>
                  <a:srgbClr val="BE5000"/>
                </a:solidFill>
                <a:latin typeface="Arial"/>
                <a:cs typeface="Arial"/>
              </a:rPr>
              <a:t>by</a:t>
            </a:r>
            <a:r>
              <a:rPr sz="2250" b="1" spc="-19" dirty="0">
                <a:solidFill>
                  <a:srgbClr val="BE5000"/>
                </a:solidFill>
                <a:latin typeface="Arial"/>
                <a:cs typeface="Arial"/>
              </a:rPr>
              <a:t> </a:t>
            </a:r>
            <a:r>
              <a:rPr sz="2250" b="1" dirty="0">
                <a:solidFill>
                  <a:srgbClr val="BE5000"/>
                </a:solidFill>
                <a:latin typeface="Arial"/>
                <a:cs typeface="Arial"/>
              </a:rPr>
              <a:t>suicide</a:t>
            </a:r>
            <a:r>
              <a:rPr sz="2250" b="1" spc="-38" dirty="0">
                <a:solidFill>
                  <a:srgbClr val="BE5000"/>
                </a:solidFill>
                <a:latin typeface="Arial"/>
                <a:cs typeface="Arial"/>
              </a:rPr>
              <a:t> </a:t>
            </a:r>
            <a:r>
              <a:rPr sz="2250" b="1" dirty="0">
                <a:solidFill>
                  <a:srgbClr val="BE5000"/>
                </a:solidFill>
                <a:latin typeface="Arial"/>
                <a:cs typeface="Arial"/>
              </a:rPr>
              <a:t>each</a:t>
            </a:r>
            <a:r>
              <a:rPr sz="2250" b="1" spc="-5" dirty="0">
                <a:solidFill>
                  <a:srgbClr val="BE5000"/>
                </a:solidFill>
                <a:latin typeface="Arial"/>
                <a:cs typeface="Arial"/>
              </a:rPr>
              <a:t> </a:t>
            </a:r>
            <a:r>
              <a:rPr sz="2250" b="1" dirty="0">
                <a:solidFill>
                  <a:srgbClr val="BE5000"/>
                </a:solidFill>
                <a:latin typeface="Arial"/>
                <a:cs typeface="Arial"/>
              </a:rPr>
              <a:t>year</a:t>
            </a:r>
            <a:r>
              <a:rPr sz="2250" b="1" spc="5" dirty="0">
                <a:solidFill>
                  <a:srgbClr val="BE5000"/>
                </a:solidFill>
                <a:latin typeface="Arial"/>
                <a:cs typeface="Arial"/>
              </a:rPr>
              <a:t> </a:t>
            </a:r>
            <a:r>
              <a:rPr sz="2250" b="1" dirty="0">
                <a:solidFill>
                  <a:srgbClr val="BE5000"/>
                </a:solidFill>
                <a:latin typeface="Arial"/>
                <a:cs typeface="Arial"/>
              </a:rPr>
              <a:t>than</a:t>
            </a:r>
            <a:r>
              <a:rPr sz="2250" b="1" spc="-14" dirty="0">
                <a:solidFill>
                  <a:srgbClr val="BE5000"/>
                </a:solidFill>
                <a:latin typeface="Arial"/>
                <a:cs typeface="Arial"/>
              </a:rPr>
              <a:t> </a:t>
            </a:r>
            <a:r>
              <a:rPr sz="2250" b="1" dirty="0">
                <a:solidFill>
                  <a:srgbClr val="BE5000"/>
                </a:solidFill>
                <a:latin typeface="Arial"/>
                <a:cs typeface="Arial"/>
              </a:rPr>
              <a:t>by</a:t>
            </a:r>
            <a:r>
              <a:rPr sz="2250" b="1" spc="-28" dirty="0">
                <a:solidFill>
                  <a:srgbClr val="BE5000"/>
                </a:solidFill>
                <a:latin typeface="Arial"/>
                <a:cs typeface="Arial"/>
              </a:rPr>
              <a:t> </a:t>
            </a:r>
            <a:r>
              <a:rPr sz="2250" b="1" dirty="0">
                <a:solidFill>
                  <a:srgbClr val="BE5000"/>
                </a:solidFill>
                <a:latin typeface="Arial"/>
                <a:cs typeface="Arial"/>
              </a:rPr>
              <a:t>all</a:t>
            </a:r>
            <a:r>
              <a:rPr sz="2250" b="1" spc="-23" dirty="0">
                <a:solidFill>
                  <a:srgbClr val="BE5000"/>
                </a:solidFill>
                <a:latin typeface="Arial"/>
                <a:cs typeface="Arial"/>
              </a:rPr>
              <a:t> </a:t>
            </a:r>
            <a:r>
              <a:rPr sz="2250" b="1" spc="-9" dirty="0">
                <a:solidFill>
                  <a:srgbClr val="BE5000"/>
                </a:solidFill>
                <a:latin typeface="Arial"/>
                <a:cs typeface="Arial"/>
              </a:rPr>
              <a:t>other construction-</a:t>
            </a:r>
            <a:r>
              <a:rPr sz="2250" b="1" dirty="0">
                <a:solidFill>
                  <a:srgbClr val="BE5000"/>
                </a:solidFill>
                <a:latin typeface="Arial"/>
                <a:cs typeface="Arial"/>
              </a:rPr>
              <a:t>related</a:t>
            </a:r>
            <a:r>
              <a:rPr sz="2250" b="1" spc="52" dirty="0">
                <a:solidFill>
                  <a:srgbClr val="BE5000"/>
                </a:solidFill>
                <a:latin typeface="Arial"/>
                <a:cs typeface="Arial"/>
              </a:rPr>
              <a:t> </a:t>
            </a:r>
            <a:r>
              <a:rPr sz="2250" b="1" spc="-9" dirty="0">
                <a:solidFill>
                  <a:srgbClr val="BE5000"/>
                </a:solidFill>
                <a:latin typeface="Arial"/>
                <a:cs typeface="Arial"/>
              </a:rPr>
              <a:t>fatalities</a:t>
            </a:r>
            <a:endParaRPr sz="225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524714" y="2495907"/>
            <a:ext cx="5143500" cy="2584847"/>
            <a:chOff x="153162" y="2662301"/>
            <a:chExt cx="5486400" cy="2757170"/>
          </a:xfrm>
        </p:grpSpPr>
        <p:sp>
          <p:nvSpPr>
            <p:cNvPr id="9" name="object 9"/>
            <p:cNvSpPr/>
            <p:nvPr/>
          </p:nvSpPr>
          <p:spPr>
            <a:xfrm>
              <a:off x="1055370" y="2669286"/>
              <a:ext cx="3900170" cy="2731135"/>
            </a:xfrm>
            <a:custGeom>
              <a:avLst/>
              <a:gdLst/>
              <a:ahLst/>
              <a:cxnLst/>
              <a:rect l="l" t="t" r="r" b="b"/>
              <a:pathLst>
                <a:path w="3900170" h="2731135">
                  <a:moveTo>
                    <a:pt x="0" y="2731008"/>
                  </a:moveTo>
                  <a:lnTo>
                    <a:pt x="609600" y="2731008"/>
                  </a:lnTo>
                  <a:lnTo>
                    <a:pt x="609600" y="1295400"/>
                  </a:lnTo>
                  <a:lnTo>
                    <a:pt x="0" y="1295400"/>
                  </a:lnTo>
                  <a:lnTo>
                    <a:pt x="0" y="2731008"/>
                  </a:lnTo>
                  <a:close/>
                </a:path>
                <a:path w="3900170" h="2731135">
                  <a:moveTo>
                    <a:pt x="1588008" y="2731008"/>
                  </a:moveTo>
                  <a:lnTo>
                    <a:pt x="2197608" y="2731008"/>
                  </a:lnTo>
                  <a:lnTo>
                    <a:pt x="2197608" y="0"/>
                  </a:lnTo>
                  <a:lnTo>
                    <a:pt x="1588008" y="0"/>
                  </a:lnTo>
                  <a:lnTo>
                    <a:pt x="1588008" y="2731008"/>
                  </a:lnTo>
                  <a:close/>
                </a:path>
                <a:path w="3900170" h="2731135">
                  <a:moveTo>
                    <a:pt x="3290316" y="2731008"/>
                  </a:moveTo>
                  <a:lnTo>
                    <a:pt x="3899916" y="2731008"/>
                  </a:lnTo>
                  <a:lnTo>
                    <a:pt x="3899916" y="1863852"/>
                  </a:lnTo>
                  <a:lnTo>
                    <a:pt x="3290316" y="1863852"/>
                  </a:lnTo>
                  <a:lnTo>
                    <a:pt x="3290316" y="2731008"/>
                  </a:lnTo>
                  <a:close/>
                </a:path>
              </a:pathLst>
            </a:custGeom>
            <a:ln w="13970">
              <a:solidFill>
                <a:srgbClr val="003D50"/>
              </a:solidFill>
            </a:ln>
          </p:spPr>
          <p:txBody>
            <a:bodyPr wrap="square" lIns="0" tIns="0" rIns="0" bIns="0" rtlCol="0"/>
            <a:lstStyle/>
            <a:p>
              <a:endParaRPr sz="1688"/>
            </a:p>
          </p:txBody>
        </p:sp>
        <p:sp>
          <p:nvSpPr>
            <p:cNvPr id="10" name="object 10"/>
            <p:cNvSpPr/>
            <p:nvPr/>
          </p:nvSpPr>
          <p:spPr>
            <a:xfrm>
              <a:off x="153162" y="5400294"/>
              <a:ext cx="5486400" cy="0"/>
            </a:xfrm>
            <a:custGeom>
              <a:avLst/>
              <a:gdLst/>
              <a:ahLst/>
              <a:cxnLst/>
              <a:rect l="l" t="t" r="r" b="b"/>
              <a:pathLst>
                <a:path w="5486400">
                  <a:moveTo>
                    <a:pt x="0" y="0"/>
                  </a:moveTo>
                  <a:lnTo>
                    <a:pt x="5486400" y="0"/>
                  </a:lnTo>
                </a:path>
              </a:pathLst>
            </a:custGeom>
            <a:ln w="38100">
              <a:solidFill>
                <a:srgbClr val="003A49"/>
              </a:solidFill>
            </a:ln>
          </p:spPr>
          <p:txBody>
            <a:bodyPr wrap="square" lIns="0" tIns="0" rIns="0" bIns="0" rtlCol="0"/>
            <a:lstStyle/>
            <a:p>
              <a:endParaRPr sz="1688"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166938" y="12718"/>
            <a:ext cx="9858375" cy="1901891"/>
          </a:xfrm>
          <a:prstGeom prst="rect">
            <a:avLst/>
          </a:prstGeom>
        </p:spPr>
        <p:txBody>
          <a:bodyPr vert="horz" wrap="square" lIns="0" tIns="543520" rIns="0" bIns="0" rtlCol="0" anchor="ctr">
            <a:spAutoFit/>
          </a:bodyPr>
          <a:lstStyle/>
          <a:p>
            <a:pPr marL="2266355">
              <a:lnSpc>
                <a:spcPct val="100000"/>
              </a:lnSpc>
              <a:spcBef>
                <a:spcPts val="4280"/>
              </a:spcBef>
            </a:pPr>
            <a:r>
              <a:rPr sz="6188" b="1" i="1" dirty="0">
                <a:solidFill>
                  <a:srgbClr val="FFFFFF"/>
                </a:solidFill>
                <a:latin typeface="Brush Script MT"/>
                <a:cs typeface="Brush Script MT"/>
              </a:rPr>
              <a:t>Shinning</a:t>
            </a:r>
            <a:r>
              <a:rPr sz="6188" b="1" i="1" spc="-127" dirty="0">
                <a:solidFill>
                  <a:srgbClr val="FFFFFF"/>
                </a:solidFill>
                <a:latin typeface="Brush Script MT"/>
                <a:cs typeface="Brush Script MT"/>
              </a:rPr>
              <a:t> </a:t>
            </a:r>
            <a:r>
              <a:rPr sz="6188" b="1" i="1" dirty="0">
                <a:solidFill>
                  <a:srgbClr val="FFFFFF"/>
                </a:solidFill>
                <a:latin typeface="Brush Script MT"/>
                <a:cs typeface="Brush Script MT"/>
              </a:rPr>
              <a:t>a</a:t>
            </a:r>
            <a:r>
              <a:rPr sz="6188" b="1" i="1" spc="-107" dirty="0">
                <a:solidFill>
                  <a:srgbClr val="FFFFFF"/>
                </a:solidFill>
                <a:latin typeface="Brush Script MT"/>
                <a:cs typeface="Brush Script MT"/>
              </a:rPr>
              <a:t> </a:t>
            </a:r>
            <a:r>
              <a:rPr sz="6188" b="1" i="1" spc="-9" dirty="0">
                <a:solidFill>
                  <a:srgbClr val="FFFFFF"/>
                </a:solidFill>
                <a:latin typeface="Brush Script MT"/>
                <a:cs typeface="Brush Script MT"/>
              </a:rPr>
              <a:t>Light</a:t>
            </a:r>
            <a:endParaRPr sz="6188">
              <a:latin typeface="Brush Script MT"/>
              <a:cs typeface="Brush Script MT"/>
            </a:endParaRPr>
          </a:p>
          <a:p>
            <a:pPr marL="2227659">
              <a:lnSpc>
                <a:spcPct val="100000"/>
              </a:lnSpc>
              <a:spcBef>
                <a:spcPts val="1139"/>
              </a:spcBef>
            </a:pPr>
            <a:r>
              <a:rPr sz="1688" b="1" dirty="0">
                <a:solidFill>
                  <a:srgbClr val="FFFFFF"/>
                </a:solidFill>
                <a:latin typeface="Arial"/>
                <a:cs typeface="Arial"/>
              </a:rPr>
              <a:t>Suicide</a:t>
            </a:r>
            <a:r>
              <a:rPr sz="1688" b="1" spc="-4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88" b="1" dirty="0">
                <a:solidFill>
                  <a:srgbClr val="FFFFFF"/>
                </a:solidFill>
                <a:latin typeface="Arial"/>
                <a:cs typeface="Arial"/>
              </a:rPr>
              <a:t>Rates</a:t>
            </a:r>
            <a:r>
              <a:rPr sz="1688" b="1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88" b="1" dirty="0">
                <a:solidFill>
                  <a:srgbClr val="FFFFFF"/>
                </a:solidFill>
                <a:latin typeface="Arial"/>
                <a:cs typeface="Arial"/>
              </a:rPr>
              <a:t>Nationally</a:t>
            </a:r>
            <a:r>
              <a:rPr sz="1688" b="1" spc="-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88" b="1" dirty="0">
                <a:solidFill>
                  <a:srgbClr val="FFFFFF"/>
                </a:solidFill>
                <a:latin typeface="Arial"/>
                <a:cs typeface="Arial"/>
              </a:rPr>
              <a:t>(Per</a:t>
            </a:r>
            <a:r>
              <a:rPr sz="1688" b="1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88" b="1" dirty="0">
                <a:solidFill>
                  <a:srgbClr val="FFFFFF"/>
                </a:solidFill>
                <a:latin typeface="Arial"/>
                <a:cs typeface="Arial"/>
              </a:rPr>
              <a:t>100,000</a:t>
            </a:r>
            <a:r>
              <a:rPr sz="1688" b="1" spc="-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88" b="1" spc="-9" dirty="0">
                <a:solidFill>
                  <a:srgbClr val="FFFFFF"/>
                </a:solidFill>
                <a:latin typeface="Arial"/>
                <a:cs typeface="Arial"/>
              </a:rPr>
              <a:t>workers)</a:t>
            </a:r>
            <a:endParaRPr sz="1688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69318" y="5111829"/>
            <a:ext cx="965596" cy="589103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1906">
              <a:spcBef>
                <a:spcPts val="94"/>
              </a:spcBef>
            </a:pPr>
            <a:r>
              <a:rPr sz="1875" b="1" spc="-9" dirty="0">
                <a:solidFill>
                  <a:srgbClr val="111111"/>
                </a:solidFill>
                <a:latin typeface="Arial"/>
                <a:cs typeface="Arial"/>
              </a:rPr>
              <a:t>National</a:t>
            </a:r>
            <a:endParaRPr sz="1875">
              <a:latin typeface="Arial"/>
              <a:cs typeface="Arial"/>
            </a:endParaRPr>
          </a:p>
          <a:p>
            <a:pPr marL="11906"/>
            <a:r>
              <a:rPr sz="1875" b="1" spc="-9" dirty="0">
                <a:solidFill>
                  <a:srgbClr val="111111"/>
                </a:solidFill>
                <a:latin typeface="Arial"/>
                <a:cs typeface="Arial"/>
              </a:rPr>
              <a:t>Average</a:t>
            </a:r>
            <a:endParaRPr sz="1875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90305" y="5086183"/>
            <a:ext cx="1510308" cy="589705"/>
          </a:xfrm>
          <a:prstGeom prst="rect">
            <a:avLst/>
          </a:prstGeom>
        </p:spPr>
        <p:txBody>
          <a:bodyPr vert="horz" wrap="square" lIns="0" tIns="12502" rIns="0" bIns="0" rtlCol="0">
            <a:spAutoFit/>
          </a:bodyPr>
          <a:lstStyle/>
          <a:p>
            <a:pPr algn="ctr">
              <a:spcBef>
                <a:spcPts val="98"/>
              </a:spcBef>
            </a:pPr>
            <a:r>
              <a:rPr sz="1875" b="1" spc="-9" dirty="0">
                <a:solidFill>
                  <a:srgbClr val="111111"/>
                </a:solidFill>
                <a:latin typeface="Arial"/>
                <a:cs typeface="Arial"/>
              </a:rPr>
              <a:t>Construction</a:t>
            </a:r>
            <a:endParaRPr sz="1875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75" b="1" spc="-9" dirty="0">
                <a:solidFill>
                  <a:srgbClr val="111111"/>
                </a:solidFill>
                <a:latin typeface="Arial"/>
                <a:cs typeface="Arial"/>
              </a:rPr>
              <a:t>Average</a:t>
            </a:r>
            <a:endParaRPr sz="1875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126235" y="5111829"/>
            <a:ext cx="1228130" cy="589103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1906">
              <a:spcBef>
                <a:spcPts val="94"/>
              </a:spcBef>
            </a:pPr>
            <a:r>
              <a:rPr sz="1875" b="1" dirty="0">
                <a:solidFill>
                  <a:srgbClr val="111111"/>
                </a:solidFill>
                <a:latin typeface="Arial"/>
                <a:cs typeface="Arial"/>
              </a:rPr>
              <a:t>All</a:t>
            </a:r>
            <a:r>
              <a:rPr sz="1875" b="1" spc="-23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sz="1875" b="1" spc="-9" dirty="0">
                <a:solidFill>
                  <a:srgbClr val="111111"/>
                </a:solidFill>
                <a:latin typeface="Arial"/>
                <a:cs typeface="Arial"/>
              </a:rPr>
              <a:t>Jobsite</a:t>
            </a:r>
            <a:endParaRPr sz="1875">
              <a:latin typeface="Arial"/>
              <a:cs typeface="Arial"/>
            </a:endParaRPr>
          </a:p>
          <a:p>
            <a:pPr marL="95845"/>
            <a:r>
              <a:rPr sz="1875" b="1" spc="-9" dirty="0">
                <a:solidFill>
                  <a:srgbClr val="111111"/>
                </a:solidFill>
                <a:latin typeface="Arial"/>
                <a:cs typeface="Arial"/>
              </a:rPr>
              <a:t>Fatalities</a:t>
            </a:r>
            <a:endParaRPr sz="1875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370533" y="3716892"/>
            <a:ext cx="571500" cy="785536"/>
          </a:xfrm>
          <a:prstGeom prst="rect">
            <a:avLst/>
          </a:prstGeom>
          <a:solidFill>
            <a:srgbClr val="C4BC96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63">
              <a:latin typeface="Times New Roman"/>
              <a:cs typeface="Times New Roman"/>
            </a:endParaRPr>
          </a:p>
          <a:p>
            <a:pPr marL="51197">
              <a:spcBef>
                <a:spcPts val="1420"/>
              </a:spcBef>
            </a:pPr>
            <a:r>
              <a:rPr sz="1875" b="1" spc="-19" dirty="0">
                <a:solidFill>
                  <a:srgbClr val="111111"/>
                </a:solidFill>
                <a:latin typeface="Arial"/>
                <a:cs typeface="Arial"/>
              </a:rPr>
              <a:t>17.3</a:t>
            </a:r>
            <a:endParaRPr sz="1875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59291" y="2502455"/>
            <a:ext cx="571500" cy="702749"/>
          </a:xfrm>
          <a:prstGeom prst="rect">
            <a:avLst/>
          </a:prstGeom>
          <a:solidFill>
            <a:srgbClr val="FFA666"/>
          </a:solidFill>
        </p:spPr>
        <p:txBody>
          <a:bodyPr vert="horz" wrap="square" lIns="0" tIns="2977" rIns="0" bIns="0" rtlCol="0">
            <a:spAutoFit/>
          </a:bodyPr>
          <a:lstStyle/>
          <a:p>
            <a:pPr>
              <a:spcBef>
                <a:spcPts val="23"/>
              </a:spcBef>
            </a:pPr>
            <a:endParaRPr sz="2672">
              <a:latin typeface="Times New Roman"/>
              <a:cs typeface="Times New Roman"/>
            </a:endParaRPr>
          </a:p>
          <a:p>
            <a:pPr marL="51197"/>
            <a:r>
              <a:rPr sz="1875" b="1" spc="-19" dirty="0">
                <a:solidFill>
                  <a:srgbClr val="111111"/>
                </a:solidFill>
                <a:latin typeface="Arial"/>
                <a:cs typeface="Arial"/>
              </a:rPr>
              <a:t>53.2</a:t>
            </a:r>
            <a:endParaRPr sz="1875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455205" y="4249817"/>
            <a:ext cx="571500" cy="602961"/>
          </a:xfrm>
          <a:prstGeom prst="rect">
            <a:avLst/>
          </a:prstGeom>
          <a:solidFill>
            <a:srgbClr val="C8C8C8"/>
          </a:solidFill>
        </p:spPr>
        <p:txBody>
          <a:bodyPr vert="horz" wrap="square" lIns="0" tIns="4167" rIns="0" bIns="0" rtlCol="0">
            <a:spAutoFit/>
          </a:bodyPr>
          <a:lstStyle/>
          <a:p>
            <a:pPr>
              <a:spcBef>
                <a:spcPts val="33"/>
              </a:spcBef>
            </a:pPr>
            <a:endParaRPr sz="2016">
              <a:latin typeface="Times New Roman"/>
              <a:cs typeface="Times New Roman"/>
            </a:endParaRPr>
          </a:p>
          <a:p>
            <a:pPr marL="50602"/>
            <a:r>
              <a:rPr sz="1875" b="1" spc="-19" dirty="0">
                <a:solidFill>
                  <a:srgbClr val="111111"/>
                </a:solidFill>
                <a:latin typeface="Arial"/>
                <a:cs typeface="Arial"/>
              </a:rPr>
              <a:t>10.1</a:t>
            </a:r>
            <a:endParaRPr sz="1875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971294" y="5949696"/>
            <a:ext cx="8240911" cy="415378"/>
          </a:xfrm>
          <a:prstGeom prst="rect">
            <a:avLst/>
          </a:prstGeom>
        </p:spPr>
        <p:txBody>
          <a:bodyPr vert="horz" wrap="square" lIns="0" tIns="11311" rIns="0" bIns="0" rtlCol="0">
            <a:spAutoFit/>
          </a:bodyPr>
          <a:lstStyle/>
          <a:p>
            <a:pPr marL="11906">
              <a:spcBef>
                <a:spcPts val="89"/>
              </a:spcBef>
            </a:pPr>
            <a:r>
              <a:rPr sz="2625" dirty="0">
                <a:solidFill>
                  <a:srgbClr val="FFFFFF"/>
                </a:solidFill>
                <a:latin typeface="Arial Black"/>
                <a:cs typeface="Arial Black"/>
              </a:rPr>
              <a:t>That’s</a:t>
            </a:r>
            <a:r>
              <a:rPr sz="2625" spc="-89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625" dirty="0">
                <a:solidFill>
                  <a:srgbClr val="FFFFFF"/>
                </a:solidFill>
                <a:latin typeface="Arial Black"/>
                <a:cs typeface="Arial Black"/>
              </a:rPr>
              <a:t>more</a:t>
            </a:r>
            <a:r>
              <a:rPr sz="2625" spc="-98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625" dirty="0">
                <a:solidFill>
                  <a:srgbClr val="FFFFFF"/>
                </a:solidFill>
                <a:latin typeface="Arial Black"/>
                <a:cs typeface="Arial Black"/>
              </a:rPr>
              <a:t>than</a:t>
            </a:r>
            <a:r>
              <a:rPr sz="2625" spc="-103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625" dirty="0">
                <a:solidFill>
                  <a:srgbClr val="FFFFFF"/>
                </a:solidFill>
                <a:latin typeface="Arial Black"/>
                <a:cs typeface="Arial Black"/>
              </a:rPr>
              <a:t>5,500</a:t>
            </a:r>
            <a:r>
              <a:rPr sz="2625" spc="-98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625" dirty="0">
                <a:solidFill>
                  <a:srgbClr val="FFFFFF"/>
                </a:solidFill>
                <a:latin typeface="Arial Black"/>
                <a:cs typeface="Arial Black"/>
              </a:rPr>
              <a:t>construction</a:t>
            </a:r>
            <a:r>
              <a:rPr sz="2625" spc="-9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625" spc="-9" dirty="0">
                <a:solidFill>
                  <a:srgbClr val="FFFFFF"/>
                </a:solidFill>
                <a:latin typeface="Arial Black"/>
                <a:cs typeface="Arial Black"/>
              </a:rPr>
              <a:t>workers</a:t>
            </a:r>
            <a:endParaRPr sz="2625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1126" y="1"/>
            <a:ext cx="9429749" cy="68579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67305" y="316759"/>
            <a:ext cx="8053388" cy="733438"/>
          </a:xfrm>
          <a:prstGeom prst="rect">
            <a:avLst/>
          </a:prstGeom>
        </p:spPr>
        <p:txBody>
          <a:bodyPr vert="horz" wrap="square" lIns="0" tIns="11906" rIns="0" bIns="0" rtlCol="0" anchor="ctr">
            <a:spAutoFit/>
          </a:bodyPr>
          <a:lstStyle/>
          <a:p>
            <a:pPr marL="11906">
              <a:lnSpc>
                <a:spcPct val="100000"/>
              </a:lnSpc>
              <a:spcBef>
                <a:spcPts val="94"/>
              </a:spcBef>
            </a:pPr>
            <a:r>
              <a:rPr sz="4688" dirty="0">
                <a:solidFill>
                  <a:srgbClr val="BE5000"/>
                </a:solidFill>
              </a:rPr>
              <a:t>The</a:t>
            </a:r>
            <a:r>
              <a:rPr sz="4688" spc="33" dirty="0">
                <a:solidFill>
                  <a:srgbClr val="BE5000"/>
                </a:solidFill>
              </a:rPr>
              <a:t> </a:t>
            </a:r>
            <a:r>
              <a:rPr sz="4688" dirty="0">
                <a:solidFill>
                  <a:srgbClr val="BE5000"/>
                </a:solidFill>
              </a:rPr>
              <a:t>First</a:t>
            </a:r>
            <a:r>
              <a:rPr sz="4688" spc="47" dirty="0">
                <a:solidFill>
                  <a:srgbClr val="BE5000"/>
                </a:solidFill>
              </a:rPr>
              <a:t> </a:t>
            </a:r>
            <a:r>
              <a:rPr sz="4688" dirty="0">
                <a:solidFill>
                  <a:srgbClr val="BE5000"/>
                </a:solidFill>
              </a:rPr>
              <a:t>Place</a:t>
            </a:r>
            <a:r>
              <a:rPr sz="4688" spc="42" dirty="0">
                <a:solidFill>
                  <a:srgbClr val="BE5000"/>
                </a:solidFill>
              </a:rPr>
              <a:t> </a:t>
            </a:r>
            <a:r>
              <a:rPr sz="4688" dirty="0">
                <a:solidFill>
                  <a:srgbClr val="BE5000"/>
                </a:solidFill>
              </a:rPr>
              <a:t>to</a:t>
            </a:r>
            <a:r>
              <a:rPr sz="4688" spc="33" dirty="0">
                <a:solidFill>
                  <a:srgbClr val="BE5000"/>
                </a:solidFill>
              </a:rPr>
              <a:t> </a:t>
            </a:r>
            <a:r>
              <a:rPr sz="4688" spc="-9" dirty="0">
                <a:solidFill>
                  <a:srgbClr val="BE5000"/>
                </a:solidFill>
              </a:rPr>
              <a:t>Start?</a:t>
            </a:r>
            <a:endParaRPr sz="4688"/>
          </a:p>
        </p:txBody>
      </p:sp>
      <p:grpSp>
        <p:nvGrpSpPr>
          <p:cNvPr id="4" name="object 4"/>
          <p:cNvGrpSpPr/>
          <p:nvPr/>
        </p:nvGrpSpPr>
        <p:grpSpPr>
          <a:xfrm>
            <a:off x="1381125" y="-71438"/>
            <a:ext cx="9429750" cy="6929438"/>
            <a:chOff x="0" y="-76200"/>
            <a:chExt cx="10058400" cy="7391400"/>
          </a:xfrm>
        </p:grpSpPr>
        <p:sp>
          <p:nvSpPr>
            <p:cNvPr id="5" name="object 5"/>
            <p:cNvSpPr/>
            <p:nvPr/>
          </p:nvSpPr>
          <p:spPr>
            <a:xfrm>
              <a:off x="0" y="-76200"/>
              <a:ext cx="10058400" cy="7391400"/>
            </a:xfrm>
            <a:custGeom>
              <a:avLst/>
              <a:gdLst/>
              <a:ahLst/>
              <a:cxnLst/>
              <a:rect l="l" t="t" r="r" b="b"/>
              <a:pathLst>
                <a:path w="10058400" h="7391400">
                  <a:moveTo>
                    <a:pt x="10058400" y="7239000"/>
                  </a:moveTo>
                  <a:lnTo>
                    <a:pt x="0" y="7239000"/>
                  </a:lnTo>
                  <a:lnTo>
                    <a:pt x="0" y="7391400"/>
                  </a:lnTo>
                  <a:lnTo>
                    <a:pt x="10058400" y="7391400"/>
                  </a:lnTo>
                  <a:lnTo>
                    <a:pt x="10058400" y="7239000"/>
                  </a:lnTo>
                  <a:close/>
                </a:path>
                <a:path w="10058400" h="7391400">
                  <a:moveTo>
                    <a:pt x="100584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0058400" y="152400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003A49"/>
            </a:solidFill>
          </p:spPr>
          <p:txBody>
            <a:bodyPr wrap="square" lIns="0" tIns="0" rIns="0" bIns="0" rtlCol="0"/>
            <a:lstStyle/>
            <a:p>
              <a:endParaRPr sz="1688"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76199"/>
              <a:ext cx="10058400" cy="7086600"/>
            </a:xfrm>
            <a:custGeom>
              <a:avLst/>
              <a:gdLst/>
              <a:ahLst/>
              <a:cxnLst/>
              <a:rect l="l" t="t" r="r" b="b"/>
              <a:pathLst>
                <a:path w="10058400" h="7086600">
                  <a:moveTo>
                    <a:pt x="152400" y="0"/>
                  </a:moveTo>
                  <a:lnTo>
                    <a:pt x="0" y="0"/>
                  </a:lnTo>
                  <a:lnTo>
                    <a:pt x="0" y="7086600"/>
                  </a:lnTo>
                  <a:lnTo>
                    <a:pt x="152400" y="7086600"/>
                  </a:lnTo>
                  <a:lnTo>
                    <a:pt x="152400" y="0"/>
                  </a:lnTo>
                  <a:close/>
                </a:path>
                <a:path w="10058400" h="7086600">
                  <a:moveTo>
                    <a:pt x="10058400" y="0"/>
                  </a:moveTo>
                  <a:lnTo>
                    <a:pt x="9906000" y="0"/>
                  </a:lnTo>
                  <a:lnTo>
                    <a:pt x="9906000" y="7086600"/>
                  </a:lnTo>
                  <a:lnTo>
                    <a:pt x="10058400" y="7086600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003A49"/>
            </a:solidFill>
          </p:spPr>
          <p:txBody>
            <a:bodyPr wrap="square" lIns="0" tIns="0" rIns="0" bIns="0" rtlCol="0"/>
            <a:lstStyle/>
            <a:p>
              <a:endParaRPr sz="1688"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2166938" y="1711523"/>
            <a:ext cx="9858375" cy="3173049"/>
          </a:xfrm>
          <a:prstGeom prst="rect">
            <a:avLst/>
          </a:prstGeom>
        </p:spPr>
        <p:txBody>
          <a:bodyPr vert="horz" wrap="square" lIns="0" tIns="328613" rIns="0" bIns="0" rtlCol="0">
            <a:spAutoFit/>
          </a:bodyPr>
          <a:lstStyle/>
          <a:p>
            <a:pPr marL="11906">
              <a:lnSpc>
                <a:spcPct val="100000"/>
              </a:lnSpc>
              <a:spcBef>
                <a:spcPts val="2588"/>
              </a:spcBef>
            </a:pPr>
            <a:r>
              <a:rPr sz="4313" dirty="0">
                <a:solidFill>
                  <a:srgbClr val="111111"/>
                </a:solidFill>
              </a:rPr>
              <a:t>As</a:t>
            </a:r>
            <a:r>
              <a:rPr sz="4313" spc="-75" dirty="0">
                <a:solidFill>
                  <a:srgbClr val="111111"/>
                </a:solidFill>
              </a:rPr>
              <a:t> </a:t>
            </a:r>
            <a:r>
              <a:rPr sz="4313" dirty="0">
                <a:solidFill>
                  <a:srgbClr val="111111"/>
                </a:solidFill>
              </a:rPr>
              <a:t>leaders,</a:t>
            </a:r>
            <a:r>
              <a:rPr sz="4313" spc="-42" dirty="0">
                <a:solidFill>
                  <a:srgbClr val="111111"/>
                </a:solidFill>
              </a:rPr>
              <a:t> </a:t>
            </a:r>
            <a:r>
              <a:rPr sz="4313" u="sng" dirty="0">
                <a:solidFill>
                  <a:srgbClr val="BE5000"/>
                </a:solidFill>
                <a:uFill>
                  <a:solidFill>
                    <a:srgbClr val="BE5000"/>
                  </a:solidFill>
                </a:uFill>
              </a:rPr>
              <a:t>it</a:t>
            </a:r>
            <a:r>
              <a:rPr sz="4313" u="sng" spc="-70" dirty="0">
                <a:solidFill>
                  <a:srgbClr val="BE5000"/>
                </a:solidFill>
                <a:uFill>
                  <a:solidFill>
                    <a:srgbClr val="BE5000"/>
                  </a:solidFill>
                </a:uFill>
              </a:rPr>
              <a:t> </a:t>
            </a:r>
            <a:r>
              <a:rPr sz="4313" u="sng" dirty="0">
                <a:solidFill>
                  <a:srgbClr val="BE5000"/>
                </a:solidFill>
                <a:uFill>
                  <a:solidFill>
                    <a:srgbClr val="BE5000"/>
                  </a:solidFill>
                </a:uFill>
              </a:rPr>
              <a:t>begins</a:t>
            </a:r>
            <a:r>
              <a:rPr sz="4313" u="sng" spc="-61" dirty="0">
                <a:solidFill>
                  <a:srgbClr val="BE5000"/>
                </a:solidFill>
                <a:uFill>
                  <a:solidFill>
                    <a:srgbClr val="BE5000"/>
                  </a:solidFill>
                </a:uFill>
              </a:rPr>
              <a:t> </a:t>
            </a:r>
            <a:r>
              <a:rPr sz="4313" u="sng" dirty="0">
                <a:solidFill>
                  <a:srgbClr val="BE5000"/>
                </a:solidFill>
                <a:uFill>
                  <a:solidFill>
                    <a:srgbClr val="BE5000"/>
                  </a:solidFill>
                </a:uFill>
              </a:rPr>
              <a:t>with</a:t>
            </a:r>
            <a:r>
              <a:rPr sz="4313" u="sng" spc="-61" dirty="0">
                <a:solidFill>
                  <a:srgbClr val="BE5000"/>
                </a:solidFill>
                <a:uFill>
                  <a:solidFill>
                    <a:srgbClr val="BE5000"/>
                  </a:solidFill>
                </a:uFill>
              </a:rPr>
              <a:t> </a:t>
            </a:r>
            <a:r>
              <a:rPr sz="4313" u="sng" spc="-23" dirty="0">
                <a:solidFill>
                  <a:srgbClr val="BE5000"/>
                </a:solidFill>
                <a:uFill>
                  <a:solidFill>
                    <a:srgbClr val="BE5000"/>
                  </a:solidFill>
                </a:uFill>
              </a:rPr>
              <a:t>us.</a:t>
            </a:r>
            <a:endParaRPr sz="4313"/>
          </a:p>
          <a:p>
            <a:pPr marL="1043583" marR="259556" indent="-643533">
              <a:lnSpc>
                <a:spcPct val="100000"/>
              </a:lnSpc>
              <a:spcBef>
                <a:spcPts val="2606"/>
              </a:spcBef>
              <a:buClr>
                <a:srgbClr val="7E3500"/>
              </a:buClr>
              <a:buFont typeface="Wingdings"/>
              <a:buChar char=""/>
              <a:tabLst>
                <a:tab pos="1044178" algn="l"/>
              </a:tabLst>
            </a:pPr>
            <a:r>
              <a:rPr b="1" dirty="0">
                <a:solidFill>
                  <a:srgbClr val="111111"/>
                </a:solidFill>
                <a:latin typeface="Arial"/>
                <a:cs typeface="Arial"/>
              </a:rPr>
              <a:t>Have</a:t>
            </a:r>
            <a:r>
              <a:rPr b="1" spc="-5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111111"/>
                </a:solidFill>
                <a:latin typeface="Arial"/>
                <a:cs typeface="Arial"/>
              </a:rPr>
              <a:t>the</a:t>
            </a:r>
            <a:r>
              <a:rPr b="1" spc="-19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111111"/>
                </a:solidFill>
                <a:latin typeface="Arial"/>
                <a:cs typeface="Arial"/>
              </a:rPr>
              <a:t>conversation</a:t>
            </a:r>
            <a:r>
              <a:rPr b="1" spc="33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b="1" spc="-19" dirty="0">
                <a:solidFill>
                  <a:srgbClr val="111111"/>
                </a:solidFill>
                <a:latin typeface="Arial"/>
                <a:cs typeface="Arial"/>
              </a:rPr>
              <a:t>with </a:t>
            </a:r>
            <a:r>
              <a:rPr b="1" dirty="0">
                <a:solidFill>
                  <a:srgbClr val="111111"/>
                </a:solidFill>
                <a:latin typeface="Arial"/>
                <a:cs typeface="Arial"/>
              </a:rPr>
              <a:t>your</a:t>
            </a:r>
            <a:r>
              <a:rPr b="1" spc="-14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b="1" spc="-9" dirty="0">
                <a:solidFill>
                  <a:srgbClr val="111111"/>
                </a:solidFill>
                <a:latin typeface="Arial"/>
                <a:cs typeface="Arial"/>
              </a:rPr>
              <a:t>workforce</a:t>
            </a:r>
          </a:p>
          <a:p>
            <a:pPr marL="1043583" indent="-643533">
              <a:lnSpc>
                <a:spcPct val="100000"/>
              </a:lnSpc>
              <a:spcBef>
                <a:spcPts val="2128"/>
              </a:spcBef>
              <a:buClr>
                <a:srgbClr val="7E3500"/>
              </a:buClr>
              <a:buFont typeface="Wingdings"/>
              <a:buChar char=""/>
              <a:tabLst>
                <a:tab pos="1044178" algn="l"/>
              </a:tabLst>
            </a:pPr>
            <a:r>
              <a:rPr b="1" dirty="0">
                <a:solidFill>
                  <a:srgbClr val="111111"/>
                </a:solidFill>
                <a:latin typeface="Arial"/>
                <a:cs typeface="Arial"/>
              </a:rPr>
              <a:t>Acknowledge</a:t>
            </a:r>
            <a:r>
              <a:rPr b="1" spc="42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111111"/>
                </a:solidFill>
                <a:latin typeface="Arial"/>
                <a:cs typeface="Arial"/>
              </a:rPr>
              <a:t>the</a:t>
            </a:r>
            <a:r>
              <a:rPr b="1" spc="-9" dirty="0">
                <a:solidFill>
                  <a:srgbClr val="111111"/>
                </a:solidFill>
                <a:latin typeface="Arial"/>
                <a:cs typeface="Arial"/>
              </a:rPr>
              <a:t> Challenge</a:t>
            </a:r>
          </a:p>
          <a:p>
            <a:pPr marL="1043583" indent="-643533">
              <a:lnSpc>
                <a:spcPct val="100000"/>
              </a:lnSpc>
              <a:spcBef>
                <a:spcPts val="2241"/>
              </a:spcBef>
              <a:buClr>
                <a:srgbClr val="7E3500"/>
              </a:buClr>
              <a:buFont typeface="Wingdings"/>
              <a:buChar char=""/>
              <a:tabLst>
                <a:tab pos="1044178" algn="l"/>
              </a:tabLst>
            </a:pPr>
            <a:r>
              <a:rPr b="1" dirty="0">
                <a:solidFill>
                  <a:srgbClr val="111111"/>
                </a:solidFill>
                <a:latin typeface="Arial"/>
                <a:cs typeface="Arial"/>
              </a:rPr>
              <a:t>Awareness</a:t>
            </a:r>
            <a:r>
              <a:rPr b="1" spc="-33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111111"/>
                </a:solidFill>
                <a:latin typeface="Arial"/>
                <a:cs typeface="Arial"/>
              </a:rPr>
              <a:t>to</a:t>
            </a:r>
            <a:r>
              <a:rPr b="1" spc="-211" dirty="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b="1" spc="-9" dirty="0">
                <a:solidFill>
                  <a:srgbClr val="111111"/>
                </a:solidFill>
                <a:latin typeface="Arial"/>
                <a:cs typeface="Arial"/>
              </a:rPr>
              <a:t>Action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E5276C-3418-AFD8-DE62-1C4D1A90C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05" y="321734"/>
            <a:ext cx="3873557" cy="29051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18C638-AF3D-C166-35B1-0A3FF85B2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3" y="3631096"/>
            <a:ext cx="4907659" cy="27605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FEEBF2-0035-4C5F-42BA-0D28B973B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522" y="321734"/>
            <a:ext cx="4853787" cy="606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39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8E3409-78AF-2A96-3525-0F5649700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17" y="906246"/>
            <a:ext cx="11277600" cy="48211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8F94A3-38D7-CB1C-1341-7260BFC061C4}"/>
              </a:ext>
            </a:extLst>
          </p:cNvPr>
          <p:cNvSpPr txBox="1"/>
          <p:nvPr/>
        </p:nvSpPr>
        <p:spPr>
          <a:xfrm>
            <a:off x="4319991" y="950645"/>
            <a:ext cx="5767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33268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7AA7E8-8006-4E1F-A566-FCF37EE6F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95FBE0-484D-F0C0-5FC1-1E6E4734B86B}"/>
              </a:ext>
            </a:extLst>
          </p:cNvPr>
          <p:cNvSpPr txBox="1"/>
          <p:nvPr/>
        </p:nvSpPr>
        <p:spPr>
          <a:xfrm>
            <a:off x="242910" y="1598246"/>
            <a:ext cx="4626709" cy="51229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Our story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8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22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D1A9D8B-3117-4D9D-BDA4-DD8189509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7467600" cy="6858000"/>
            <a:chOff x="7467600" y="0"/>
            <a:chExt cx="47244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7877B25-8C10-4C8D-BC88-BF3C557F8F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F0DD86-96CD-4F5F-BA4D-FFC17F2D6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D92035A-AA2F-4CD8-A556-1CE8BDEC7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69701" cy="6858000"/>
          </a:xfrm>
          <a:custGeom>
            <a:avLst/>
            <a:gdLst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7090188 w 7467600"/>
              <a:gd name="connsiteY3" fmla="*/ 6584365 h 6858000"/>
              <a:gd name="connsiteX4" fmla="*/ 7440138 w 7467600"/>
              <a:gd name="connsiteY4" fmla="*/ 6622648 h 6858000"/>
              <a:gd name="connsiteX5" fmla="*/ 7467600 w 7467600"/>
              <a:gd name="connsiteY5" fmla="*/ 6628217 h 6858000"/>
              <a:gd name="connsiteX6" fmla="*/ 7467600 w 7467600"/>
              <a:gd name="connsiteY6" fmla="*/ 6668575 h 6858000"/>
              <a:gd name="connsiteX7" fmla="*/ 7392322 w 7467600"/>
              <a:gd name="connsiteY7" fmla="*/ 6658238 h 6858000"/>
              <a:gd name="connsiteX8" fmla="*/ 7467600 w 7467600"/>
              <a:gd name="connsiteY8" fmla="*/ 6683873 h 6858000"/>
              <a:gd name="connsiteX9" fmla="*/ 7467600 w 7467600"/>
              <a:gd name="connsiteY9" fmla="*/ 6714215 h 6858000"/>
              <a:gd name="connsiteX10" fmla="*/ 7447383 w 7467600"/>
              <a:gd name="connsiteY10" fmla="*/ 6707202 h 6858000"/>
              <a:gd name="connsiteX11" fmla="*/ 7289862 w 7467600"/>
              <a:gd name="connsiteY11" fmla="*/ 6659827 h 6858000"/>
              <a:gd name="connsiteX12" fmla="*/ 7434024 w 7467600"/>
              <a:gd name="connsiteY12" fmla="*/ 6722130 h 6858000"/>
              <a:gd name="connsiteX13" fmla="*/ 7467600 w 7467600"/>
              <a:gd name="connsiteY13" fmla="*/ 6736157 h 6858000"/>
              <a:gd name="connsiteX14" fmla="*/ 7467600 w 7467600"/>
              <a:gd name="connsiteY14" fmla="*/ 6767913 h 6858000"/>
              <a:gd name="connsiteX15" fmla="*/ 7271814 w 7467600"/>
              <a:gd name="connsiteY15" fmla="*/ 6684601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7090188 w 7467600"/>
              <a:gd name="connsiteY21" fmla="*/ 6584365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61797 w 7467600"/>
              <a:gd name="connsiteY74" fmla="*/ 5419899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126431 w 7467600"/>
              <a:gd name="connsiteY88" fmla="*/ 5737872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6861797 w 7467600"/>
              <a:gd name="connsiteY101" fmla="*/ 5419899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7133363 w 7467600"/>
              <a:gd name="connsiteY125" fmla="*/ 5050246 h 6858000"/>
              <a:gd name="connsiteX126" fmla="*/ 7450656 w 7467600"/>
              <a:gd name="connsiteY126" fmla="*/ 5134750 h 6858000"/>
              <a:gd name="connsiteX127" fmla="*/ 7467600 w 7467600"/>
              <a:gd name="connsiteY127" fmla="*/ 5142496 h 6858000"/>
              <a:gd name="connsiteX128" fmla="*/ 7467600 w 7467600"/>
              <a:gd name="connsiteY128" fmla="*/ 5158623 h 6858000"/>
              <a:gd name="connsiteX129" fmla="*/ 7427076 w 7467600"/>
              <a:gd name="connsiteY129" fmla="*/ 5142684 h 6858000"/>
              <a:gd name="connsiteX130" fmla="*/ 7467600 w 7467600"/>
              <a:gd name="connsiteY130" fmla="*/ 5164774 h 6858000"/>
              <a:gd name="connsiteX131" fmla="*/ 7467600 w 7467600"/>
              <a:gd name="connsiteY131" fmla="*/ 5199146 h 6858000"/>
              <a:gd name="connsiteX132" fmla="*/ 7391022 w 7467600"/>
              <a:gd name="connsiteY132" fmla="*/ 5158141 h 6858000"/>
              <a:gd name="connsiteX133" fmla="*/ 7312201 w 7467600"/>
              <a:gd name="connsiteY133" fmla="*/ 5128278 h 6858000"/>
              <a:gd name="connsiteX134" fmla="*/ 7343603 w 7467600"/>
              <a:gd name="connsiteY134" fmla="*/ 5149746 h 6858000"/>
              <a:gd name="connsiteX135" fmla="*/ 7467600 w 7467600"/>
              <a:gd name="connsiteY135" fmla="*/ 5241225 h 6858000"/>
              <a:gd name="connsiteX136" fmla="*/ 7467600 w 7467600"/>
              <a:gd name="connsiteY136" fmla="*/ 5277736 h 6858000"/>
              <a:gd name="connsiteX137" fmla="*/ 7327465 w 7467600"/>
              <a:gd name="connsiteY137" fmla="*/ 5174181 h 6858000"/>
              <a:gd name="connsiteX138" fmla="*/ 7244057 w 7467600"/>
              <a:gd name="connsiteY138" fmla="*/ 5124233 h 6858000"/>
              <a:gd name="connsiteX139" fmla="*/ 7353035 w 7467600"/>
              <a:gd name="connsiteY139" fmla="*/ 5197318 h 6858000"/>
              <a:gd name="connsiteX140" fmla="*/ 7467600 w 7467600"/>
              <a:gd name="connsiteY140" fmla="*/ 5297634 h 6858000"/>
              <a:gd name="connsiteX141" fmla="*/ 7467600 w 7467600"/>
              <a:gd name="connsiteY141" fmla="*/ 5361850 h 6858000"/>
              <a:gd name="connsiteX142" fmla="*/ 7368569 w 7467600"/>
              <a:gd name="connsiteY142" fmla="*/ 5270182 h 6858000"/>
              <a:gd name="connsiteX143" fmla="*/ 7131946 w 7467600"/>
              <a:gd name="connsiteY143" fmla="*/ 5075653 h 6858000"/>
              <a:gd name="connsiteX144" fmla="*/ 7133363 w 7467600"/>
              <a:gd name="connsiteY144" fmla="*/ 5050246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7467600 w 7467600"/>
              <a:gd name="connsiteY834" fmla="*/ 163142 h 6858000"/>
              <a:gd name="connsiteX835" fmla="*/ 7467600 w 7467600"/>
              <a:gd name="connsiteY835" fmla="*/ 789215 h 6858000"/>
              <a:gd name="connsiteX836" fmla="*/ 7451412 w 7467600"/>
              <a:gd name="connsiteY836" fmla="*/ 799572 h 6858000"/>
              <a:gd name="connsiteX837" fmla="*/ 7419999 w 7467600"/>
              <a:gd name="connsiteY837" fmla="*/ 774360 h 6858000"/>
              <a:gd name="connsiteX838" fmla="*/ 7429067 w 7467600"/>
              <a:gd name="connsiteY838" fmla="*/ 402737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29067 w 7467600"/>
              <a:gd name="connsiteY844" fmla="*/ 402737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7429067 w 7467600"/>
              <a:gd name="connsiteY848" fmla="*/ 402737 h 6858000"/>
              <a:gd name="connsiteX849" fmla="*/ 5905192 w 7467600"/>
              <a:gd name="connsiteY849" fmla="*/ 163079 h 6858000"/>
              <a:gd name="connsiteX850" fmla="*/ 5865655 w 7467600"/>
              <a:gd name="connsiteY850" fmla="*/ 171901 h 6858000"/>
              <a:gd name="connsiteX851" fmla="*/ 5259740 w 7467600"/>
              <a:gd name="connsiteY851" fmla="*/ 257013 h 6858000"/>
              <a:gd name="connsiteX852" fmla="*/ 5208466 w 7467600"/>
              <a:gd name="connsiteY852" fmla="*/ 257550 h 6858000"/>
              <a:gd name="connsiteX853" fmla="*/ 4980204 w 7467600"/>
              <a:gd name="connsiteY853" fmla="*/ 271903 h 6858000"/>
              <a:gd name="connsiteX854" fmla="*/ 5068068 w 7467600"/>
              <a:gd name="connsiteY854" fmla="*/ 282244 h 6858000"/>
              <a:gd name="connsiteX855" fmla="*/ 5153231 w 7467600"/>
              <a:gd name="connsiteY855" fmla="*/ 292240 h 6858000"/>
              <a:gd name="connsiteX856" fmla="*/ 5426491 w 7467600"/>
              <a:gd name="connsiteY856" fmla="*/ 281128 h 6858000"/>
              <a:gd name="connsiteX857" fmla="*/ 5731212 w 7467600"/>
              <a:gd name="connsiteY857" fmla="*/ 231951 h 6858000"/>
              <a:gd name="connsiteX858" fmla="*/ 5905192 w 7467600"/>
              <a:gd name="connsiteY858" fmla="*/ 163079 h 6858000"/>
              <a:gd name="connsiteX859" fmla="*/ 5944437 w 7467600"/>
              <a:gd name="connsiteY859" fmla="*/ 113829 h 6858000"/>
              <a:gd name="connsiteX860" fmla="*/ 5825032 w 7467600"/>
              <a:gd name="connsiteY860" fmla="*/ 146405 h 6858000"/>
              <a:gd name="connsiteX861" fmla="*/ 4955599 w 7467600"/>
              <a:gd name="connsiteY861" fmla="*/ 247008 h 6858000"/>
              <a:gd name="connsiteX862" fmla="*/ 5210104 w 7467600"/>
              <a:gd name="connsiteY862" fmla="*/ 228123 h 6858000"/>
              <a:gd name="connsiteX863" fmla="*/ 5261015 w 7467600"/>
              <a:gd name="connsiteY863" fmla="*/ 227087 h 6858000"/>
              <a:gd name="connsiteX864" fmla="*/ 5861181 w 7467600"/>
              <a:gd name="connsiteY864" fmla="*/ 143093 h 6858000"/>
              <a:gd name="connsiteX865" fmla="*/ 5961252 w 7467600"/>
              <a:gd name="connsiteY865" fmla="*/ 114820 h 6858000"/>
              <a:gd name="connsiteX866" fmla="*/ 5944437 w 7467600"/>
              <a:gd name="connsiteY866" fmla="*/ 113829 h 6858000"/>
              <a:gd name="connsiteX867" fmla="*/ 3882765 w 7467600"/>
              <a:gd name="connsiteY867" fmla="*/ 0 h 6858000"/>
              <a:gd name="connsiteX868" fmla="*/ 3995099 w 7467600"/>
              <a:gd name="connsiteY868" fmla="*/ 0 h 6858000"/>
              <a:gd name="connsiteX869" fmla="*/ 4163818 w 7467600"/>
              <a:gd name="connsiteY869" fmla="*/ 234104 h 6858000"/>
              <a:gd name="connsiteX870" fmla="*/ 4172099 w 7467600"/>
              <a:gd name="connsiteY870" fmla="*/ 234207 h 6858000"/>
              <a:gd name="connsiteX871" fmla="*/ 4784282 w 7467600"/>
              <a:gd name="connsiteY871" fmla="*/ 276561 h 6858000"/>
              <a:gd name="connsiteX872" fmla="*/ 4801687 w 7467600"/>
              <a:gd name="connsiteY872" fmla="*/ 267764 h 6858000"/>
              <a:gd name="connsiteX873" fmla="*/ 6082788 w 7467600"/>
              <a:gd name="connsiteY873" fmla="*/ 64119 h 6858000"/>
              <a:gd name="connsiteX874" fmla="*/ 6099442 w 7467600"/>
              <a:gd name="connsiteY874" fmla="*/ 82568 h 6858000"/>
              <a:gd name="connsiteX875" fmla="*/ 4804137 w 7467600"/>
              <a:gd name="connsiteY875" fmla="*/ 320931 h 6858000"/>
              <a:gd name="connsiteX876" fmla="*/ 4227047 w 7467600"/>
              <a:gd name="connsiteY876" fmla="*/ 313415 h 6858000"/>
              <a:gd name="connsiteX877" fmla="*/ 4346041 w 7467600"/>
              <a:gd name="connsiteY877" fmla="*/ 456086 h 6858000"/>
              <a:gd name="connsiteX878" fmla="*/ 4870967 w 7467600"/>
              <a:gd name="connsiteY878" fmla="*/ 963061 h 6858000"/>
              <a:gd name="connsiteX879" fmla="*/ 4889647 w 7467600"/>
              <a:gd name="connsiteY879" fmla="*/ 957147 h 6858000"/>
              <a:gd name="connsiteX880" fmla="*/ 5422504 w 7467600"/>
              <a:gd name="connsiteY880" fmla="*/ 805191 h 6858000"/>
              <a:gd name="connsiteX881" fmla="*/ 6087656 w 7467600"/>
              <a:gd name="connsiteY881" fmla="*/ 826703 h 6858000"/>
              <a:gd name="connsiteX882" fmla="*/ 6058717 w 7467600"/>
              <a:gd name="connsiteY882" fmla="*/ 865992 h 6858000"/>
              <a:gd name="connsiteX883" fmla="*/ 4974153 w 7467600"/>
              <a:gd name="connsiteY883" fmla="*/ 1045456 h 6858000"/>
              <a:gd name="connsiteX884" fmla="*/ 5627835 w 7467600"/>
              <a:gd name="connsiteY884" fmla="*/ 1472077 h 6858000"/>
              <a:gd name="connsiteX885" fmla="*/ 5629817 w 7467600"/>
              <a:gd name="connsiteY885" fmla="*/ 1471412 h 6858000"/>
              <a:gd name="connsiteX886" fmla="*/ 5634124 w 7467600"/>
              <a:gd name="connsiteY886" fmla="*/ 1470572 h 6858000"/>
              <a:gd name="connsiteX887" fmla="*/ 5755832 w 7467600"/>
              <a:gd name="connsiteY887" fmla="*/ 1383886 h 6858000"/>
              <a:gd name="connsiteX888" fmla="*/ 6014186 w 7467600"/>
              <a:gd name="connsiteY888" fmla="*/ 1279799 h 6858000"/>
              <a:gd name="connsiteX889" fmla="*/ 6901619 w 7467600"/>
              <a:gd name="connsiteY889" fmla="*/ 1047874 h 6858000"/>
              <a:gd name="connsiteX890" fmla="*/ 6931566 w 7467600"/>
              <a:gd name="connsiteY890" fmla="*/ 1062034 h 6858000"/>
              <a:gd name="connsiteX891" fmla="*/ 5790982 w 7467600"/>
              <a:gd name="connsiteY891" fmla="*/ 1561380 h 6858000"/>
              <a:gd name="connsiteX892" fmla="*/ 6188971 w 7467600"/>
              <a:gd name="connsiteY892" fmla="*/ 1755168 h 6858000"/>
              <a:gd name="connsiteX893" fmla="*/ 6202446 w 7467600"/>
              <a:gd name="connsiteY893" fmla="*/ 1752268 h 6858000"/>
              <a:gd name="connsiteX894" fmla="*/ 7179560 w 7467600"/>
              <a:gd name="connsiteY894" fmla="*/ 1467551 h 6858000"/>
              <a:gd name="connsiteX895" fmla="*/ 7158730 w 7467600"/>
              <a:gd name="connsiteY895" fmla="*/ 1507835 h 6858000"/>
              <a:gd name="connsiteX896" fmla="*/ 6326959 w 7467600"/>
              <a:gd name="connsiteY896" fmla="*/ 1817686 h 6858000"/>
              <a:gd name="connsiteX897" fmla="*/ 6537433 w 7467600"/>
              <a:gd name="connsiteY897" fmla="*/ 1907790 h 6858000"/>
              <a:gd name="connsiteX898" fmla="*/ 6550221 w 7467600"/>
              <a:gd name="connsiteY898" fmla="*/ 1910729 h 6858000"/>
              <a:gd name="connsiteX899" fmla="*/ 6964438 w 7467600"/>
              <a:gd name="connsiteY899" fmla="*/ 2209505 h 6858000"/>
              <a:gd name="connsiteX900" fmla="*/ 7367862 w 7467600"/>
              <a:gd name="connsiteY900" fmla="*/ 2806833 h 6858000"/>
              <a:gd name="connsiteX901" fmla="*/ 7364329 w 7467600"/>
              <a:gd name="connsiteY901" fmla="*/ 2826907 h 6858000"/>
              <a:gd name="connsiteX902" fmla="*/ 7290545 w 7467600"/>
              <a:gd name="connsiteY902" fmla="*/ 2850663 h 6858000"/>
              <a:gd name="connsiteX903" fmla="*/ 6472036 w 7467600"/>
              <a:gd name="connsiteY903" fmla="*/ 1959003 h 6858000"/>
              <a:gd name="connsiteX904" fmla="*/ 5792897 w 7467600"/>
              <a:gd name="connsiteY904" fmla="*/ 1647747 h 6858000"/>
              <a:gd name="connsiteX905" fmla="*/ 5842751 w 7467600"/>
              <a:gd name="connsiteY905" fmla="*/ 1816112 h 6858000"/>
              <a:gd name="connsiteX906" fmla="*/ 5847424 w 7467600"/>
              <a:gd name="connsiteY906" fmla="*/ 1815776 h 6858000"/>
              <a:gd name="connsiteX907" fmla="*/ 6399821 w 7467600"/>
              <a:gd name="connsiteY907" fmla="*/ 2344799 h 6858000"/>
              <a:gd name="connsiteX908" fmla="*/ 6323232 w 7467600"/>
              <a:gd name="connsiteY908" fmla="*/ 2389634 h 6858000"/>
              <a:gd name="connsiteX909" fmla="*/ 5942958 w 7467600"/>
              <a:gd name="connsiteY909" fmla="*/ 2077708 h 6858000"/>
              <a:gd name="connsiteX910" fmla="*/ 5921559 w 7467600"/>
              <a:gd name="connsiteY910" fmla="*/ 2378596 h 6858000"/>
              <a:gd name="connsiteX911" fmla="*/ 5817651 w 7467600"/>
              <a:gd name="connsiteY911" fmla="*/ 3023919 h 6858000"/>
              <a:gd name="connsiteX912" fmla="*/ 5729634 w 7467600"/>
              <a:gd name="connsiteY912" fmla="*/ 3051849 h 6858000"/>
              <a:gd name="connsiteX913" fmla="*/ 5611018 w 7467600"/>
              <a:gd name="connsiteY913" fmla="*/ 2316769 h 6858000"/>
              <a:gd name="connsiteX914" fmla="*/ 5687608 w 7467600"/>
              <a:gd name="connsiteY914" fmla="*/ 2039972 h 6858000"/>
              <a:gd name="connsiteX915" fmla="*/ 5657554 w 7467600"/>
              <a:gd name="connsiteY915" fmla="*/ 1576445 h 6858000"/>
              <a:gd name="connsiteX916" fmla="*/ 5150475 w 7467600"/>
              <a:gd name="connsiteY916" fmla="*/ 1274012 h 6858000"/>
              <a:gd name="connsiteX917" fmla="*/ 5349142 w 7467600"/>
              <a:gd name="connsiteY917" fmla="*/ 2204405 h 6858000"/>
              <a:gd name="connsiteX918" fmla="*/ 5262214 w 7467600"/>
              <a:gd name="connsiteY918" fmla="*/ 2233836 h 6858000"/>
              <a:gd name="connsiteX919" fmla="*/ 4981539 w 7467600"/>
              <a:gd name="connsiteY919" fmla="*/ 1542201 h 6858000"/>
              <a:gd name="connsiteX920" fmla="*/ 4958461 w 7467600"/>
              <a:gd name="connsiteY920" fmla="*/ 1136957 h 6858000"/>
              <a:gd name="connsiteX921" fmla="*/ 4655015 w 7467600"/>
              <a:gd name="connsiteY921" fmla="*/ 891426 h 6858000"/>
              <a:gd name="connsiteX922" fmla="*/ 4348002 w 7467600"/>
              <a:gd name="connsiteY922" fmla="*/ 2205895 h 6858000"/>
              <a:gd name="connsiteX923" fmla="*/ 4262250 w 7467600"/>
              <a:gd name="connsiteY923" fmla="*/ 2219972 h 6858000"/>
              <a:gd name="connsiteX924" fmla="*/ 4550611 w 7467600"/>
              <a:gd name="connsiteY924" fmla="*/ 817540 h 6858000"/>
              <a:gd name="connsiteX925" fmla="*/ 4564418 w 7467600"/>
              <a:gd name="connsiteY925" fmla="*/ 808293 h 6858000"/>
              <a:gd name="connsiteX926" fmla="*/ 4266388 w 7467600"/>
              <a:gd name="connsiteY926" fmla="*/ 500083 h 6858000"/>
              <a:gd name="connsiteX927" fmla="*/ 4032842 w 7467600"/>
              <a:gd name="connsiteY927" fmla="*/ 211809 h 6858000"/>
              <a:gd name="connsiteX928" fmla="*/ 3882765 w 7467600"/>
              <a:gd name="connsiteY928" fmla="*/ 0 h 6858000"/>
              <a:gd name="connsiteX929" fmla="*/ 3721337 w 7467600"/>
              <a:gd name="connsiteY929" fmla="*/ 0 h 6858000"/>
              <a:gd name="connsiteX930" fmla="*/ 3797544 w 7467600"/>
              <a:gd name="connsiteY930" fmla="*/ 0 h 6858000"/>
              <a:gd name="connsiteX931" fmla="*/ 3775734 w 7467600"/>
              <a:gd name="connsiteY931" fmla="*/ 95131 h 6858000"/>
              <a:gd name="connsiteX932" fmla="*/ 3724807 w 7467600"/>
              <a:gd name="connsiteY932" fmla="*/ 272257 h 6858000"/>
              <a:gd name="connsiteX933" fmla="*/ 3726844 w 7467600"/>
              <a:gd name="connsiteY933" fmla="*/ 282988 h 6858000"/>
              <a:gd name="connsiteX934" fmla="*/ 3742664 w 7467600"/>
              <a:gd name="connsiteY934" fmla="*/ 279918 h 6858000"/>
              <a:gd name="connsiteX935" fmla="*/ 4103910 w 7467600"/>
              <a:gd name="connsiteY935" fmla="*/ 1161917 h 6858000"/>
              <a:gd name="connsiteX936" fmla="*/ 4020269 w 7467600"/>
              <a:gd name="connsiteY936" fmla="*/ 1200406 h 6858000"/>
              <a:gd name="connsiteX937" fmla="*/ 3674882 w 7467600"/>
              <a:gd name="connsiteY937" fmla="*/ 488524 h 6858000"/>
              <a:gd name="connsiteX938" fmla="*/ 3132682 w 7467600"/>
              <a:gd name="connsiteY938" fmla="*/ 1072284 h 6858000"/>
              <a:gd name="connsiteX939" fmla="*/ 2716346 w 7467600"/>
              <a:gd name="connsiteY939" fmla="*/ 1276376 h 6858000"/>
              <a:gd name="connsiteX940" fmla="*/ 2716772 w 7467600"/>
              <a:gd name="connsiteY940" fmla="*/ 1255462 h 6858000"/>
              <a:gd name="connsiteX941" fmla="*/ 3471096 w 7467600"/>
              <a:gd name="connsiteY941" fmla="*/ 437072 h 6858000"/>
              <a:gd name="connsiteX942" fmla="*/ 3639057 w 7467600"/>
              <a:gd name="connsiteY942" fmla="*/ 286334 h 6858000"/>
              <a:gd name="connsiteX943" fmla="*/ 3640309 w 7467600"/>
              <a:gd name="connsiteY943" fmla="*/ 284664 h 6858000"/>
              <a:gd name="connsiteX944" fmla="*/ 3646022 w 7467600"/>
              <a:gd name="connsiteY944" fmla="*/ 276711 h 6858000"/>
              <a:gd name="connsiteX945" fmla="*/ 3707943 w 7467600"/>
              <a:gd name="connsiteY945" fmla="*/ 65958 h 6858000"/>
              <a:gd name="connsiteX946" fmla="*/ 3721337 w 7467600"/>
              <a:gd name="connsiteY946" fmla="*/ 0 h 6858000"/>
              <a:gd name="connsiteX947" fmla="*/ 2867960 w 7467600"/>
              <a:gd name="connsiteY947" fmla="*/ 0 h 6858000"/>
              <a:gd name="connsiteX948" fmla="*/ 2926351 w 7467600"/>
              <a:gd name="connsiteY948" fmla="*/ 0 h 6858000"/>
              <a:gd name="connsiteX949" fmla="*/ 2902823 w 7467600"/>
              <a:gd name="connsiteY949" fmla="*/ 262929 h 6858000"/>
              <a:gd name="connsiteX950" fmla="*/ 2940663 w 7467600"/>
              <a:gd name="connsiteY950" fmla="*/ 140884 h 6858000"/>
              <a:gd name="connsiteX951" fmla="*/ 2947039 w 7467600"/>
              <a:gd name="connsiteY951" fmla="*/ 122524 h 6858000"/>
              <a:gd name="connsiteX952" fmla="*/ 2984316 w 7467600"/>
              <a:gd name="connsiteY952" fmla="*/ 0 h 6858000"/>
              <a:gd name="connsiteX953" fmla="*/ 3016114 w 7467600"/>
              <a:gd name="connsiteY953" fmla="*/ 0 h 6858000"/>
              <a:gd name="connsiteX954" fmla="*/ 2979949 w 7467600"/>
              <a:gd name="connsiteY954" fmla="*/ 119274 h 6858000"/>
              <a:gd name="connsiteX955" fmla="*/ 3023879 w 7467600"/>
              <a:gd name="connsiteY955" fmla="*/ 0 h 6858000"/>
              <a:gd name="connsiteX956" fmla="*/ 3105400 w 7467600"/>
              <a:gd name="connsiteY956" fmla="*/ 0 h 6858000"/>
              <a:gd name="connsiteX957" fmla="*/ 3094669 w 7467600"/>
              <a:gd name="connsiteY957" fmla="*/ 30308 h 6858000"/>
              <a:gd name="connsiteX958" fmla="*/ 2901945 w 7467600"/>
              <a:gd name="connsiteY958" fmla="*/ 466538 h 6858000"/>
              <a:gd name="connsiteX959" fmla="*/ 2815209 w 7467600"/>
              <a:gd name="connsiteY959" fmla="*/ 497361 h 6858000"/>
              <a:gd name="connsiteX960" fmla="*/ 2844845 w 7467600"/>
              <a:gd name="connsiteY960" fmla="*/ 127638 h 6858000"/>
              <a:gd name="connsiteX961" fmla="*/ 2867960 w 7467600"/>
              <a:gd name="connsiteY961" fmla="*/ 0 h 6858000"/>
              <a:gd name="connsiteX962" fmla="*/ 1057230 w 7467600"/>
              <a:gd name="connsiteY962" fmla="*/ 0 h 6858000"/>
              <a:gd name="connsiteX963" fmla="*/ 1111003 w 7467600"/>
              <a:gd name="connsiteY963" fmla="*/ 0 h 6858000"/>
              <a:gd name="connsiteX964" fmla="*/ 1125553 w 7467600"/>
              <a:gd name="connsiteY964" fmla="*/ 52588 h 6858000"/>
              <a:gd name="connsiteX965" fmla="*/ 1304276 w 7467600"/>
              <a:gd name="connsiteY965" fmla="*/ 476275 h 6858000"/>
              <a:gd name="connsiteX966" fmla="*/ 1492066 w 7467600"/>
              <a:gd name="connsiteY966" fmla="*/ 886333 h 6858000"/>
              <a:gd name="connsiteX967" fmla="*/ 1423698 w 7467600"/>
              <a:gd name="connsiteY967" fmla="*/ 710817 h 6858000"/>
              <a:gd name="connsiteX968" fmla="*/ 1357609 w 7467600"/>
              <a:gd name="connsiteY968" fmla="*/ 532892 h 6858000"/>
              <a:gd name="connsiteX969" fmla="*/ 1309550 w 7467600"/>
              <a:gd name="connsiteY969" fmla="*/ 374031 h 6858000"/>
              <a:gd name="connsiteX970" fmla="*/ 1193673 w 7467600"/>
              <a:gd name="connsiteY970" fmla="*/ 49533 h 6858000"/>
              <a:gd name="connsiteX971" fmla="*/ 1164391 w 7467600"/>
              <a:gd name="connsiteY971" fmla="*/ 0 h 6858000"/>
              <a:gd name="connsiteX972" fmla="*/ 1200666 w 7467600"/>
              <a:gd name="connsiteY972" fmla="*/ 0 h 6858000"/>
              <a:gd name="connsiteX973" fmla="*/ 1223408 w 7467600"/>
              <a:gd name="connsiteY973" fmla="*/ 38996 h 6858000"/>
              <a:gd name="connsiteX974" fmla="*/ 1339635 w 7467600"/>
              <a:gd name="connsiteY974" fmla="*/ 365517 h 6858000"/>
              <a:gd name="connsiteX975" fmla="*/ 1387469 w 7467600"/>
              <a:gd name="connsiteY975" fmla="*/ 523079 h 6858000"/>
              <a:gd name="connsiteX976" fmla="*/ 1452685 w 7467600"/>
              <a:gd name="connsiteY976" fmla="*/ 699806 h 6858000"/>
              <a:gd name="connsiteX977" fmla="*/ 1492092 w 7467600"/>
              <a:gd name="connsiteY977" fmla="*/ 800424 h 6858000"/>
              <a:gd name="connsiteX978" fmla="*/ 1455302 w 7467600"/>
              <a:gd name="connsiteY978" fmla="*/ 632913 h 6858000"/>
              <a:gd name="connsiteX979" fmla="*/ 1222336 w 7467600"/>
              <a:gd name="connsiteY979" fmla="*/ 9480 h 6858000"/>
              <a:gd name="connsiteX980" fmla="*/ 1214634 w 7467600"/>
              <a:gd name="connsiteY980" fmla="*/ 0 h 6858000"/>
              <a:gd name="connsiteX981" fmla="*/ 1289827 w 7467600"/>
              <a:gd name="connsiteY981" fmla="*/ 0 h 6858000"/>
              <a:gd name="connsiteX982" fmla="*/ 1321076 w 7467600"/>
              <a:gd name="connsiteY982" fmla="*/ 59722 h 6858000"/>
              <a:gd name="connsiteX983" fmla="*/ 1512579 w 7467600"/>
              <a:gd name="connsiteY983" fmla="*/ 626441 h 6858000"/>
              <a:gd name="connsiteX984" fmla="*/ 1506076 w 7467600"/>
              <a:gd name="connsiteY984" fmla="*/ 1089289 h 6858000"/>
              <a:gd name="connsiteX985" fmla="*/ 1486346 w 7467600"/>
              <a:gd name="connsiteY985" fmla="*/ 1079919 h 6858000"/>
              <a:gd name="connsiteX986" fmla="*/ 1070511 w 7467600"/>
              <a:gd name="connsiteY986" fmla="*/ 48609 h 6858000"/>
              <a:gd name="connsiteX987" fmla="*/ 1057230 w 7467600"/>
              <a:gd name="connsiteY987" fmla="*/ 0 h 6858000"/>
              <a:gd name="connsiteX988" fmla="*/ 43151 w 7467600"/>
              <a:gd name="connsiteY988" fmla="*/ 0 h 6858000"/>
              <a:gd name="connsiteX989" fmla="*/ 95283 w 7467600"/>
              <a:gd name="connsiteY989" fmla="*/ 0 h 6858000"/>
              <a:gd name="connsiteX990" fmla="*/ 300708 w 7467600"/>
              <a:gd name="connsiteY990" fmla="*/ 154571 h 6858000"/>
              <a:gd name="connsiteX991" fmla="*/ 530414 w 7467600"/>
              <a:gd name="connsiteY991" fmla="*/ 354673 h 6858000"/>
              <a:gd name="connsiteX992" fmla="*/ 333785 w 7467600"/>
              <a:gd name="connsiteY992" fmla="*/ 161564 h 6858000"/>
              <a:gd name="connsiteX993" fmla="*/ 147005 w 7467600"/>
              <a:gd name="connsiteY993" fmla="*/ 0 h 6858000"/>
              <a:gd name="connsiteX994" fmla="*/ 272509 w 7467600"/>
              <a:gd name="connsiteY994" fmla="*/ 0 h 6858000"/>
              <a:gd name="connsiteX995" fmla="*/ 326276 w 7467600"/>
              <a:gd name="connsiteY995" fmla="*/ 45847 h 6858000"/>
              <a:gd name="connsiteX996" fmla="*/ 823759 w 7467600"/>
              <a:gd name="connsiteY996" fmla="*/ 574145 h 6858000"/>
              <a:gd name="connsiteX997" fmla="*/ 811254 w 7467600"/>
              <a:gd name="connsiteY997" fmla="*/ 665546 h 6858000"/>
              <a:gd name="connsiteX998" fmla="*/ 154042 w 7467600"/>
              <a:gd name="connsiteY998" fmla="*/ 261522 h 6858000"/>
              <a:gd name="connsiteX999" fmla="*/ 13550 w 7467600"/>
              <a:gd name="connsiteY999" fmla="*/ 158423 h 6858000"/>
              <a:gd name="connsiteX1000" fmla="*/ 0 w 7467600"/>
              <a:gd name="connsiteY1000" fmla="*/ 146618 h 6858000"/>
              <a:gd name="connsiteX1001" fmla="*/ 0 w 7467600"/>
              <a:gd name="connsiteY1001" fmla="*/ 59161 h 6858000"/>
              <a:gd name="connsiteX1002" fmla="*/ 45427 w 7467600"/>
              <a:gd name="connsiteY1002" fmla="*/ 101078 h 6858000"/>
              <a:gd name="connsiteX1003" fmla="*/ 630103 w 7467600"/>
              <a:gd name="connsiteY1003" fmla="*/ 485885 h 6858000"/>
              <a:gd name="connsiteX1004" fmla="*/ 532040 w 7467600"/>
              <a:gd name="connsiteY1004" fmla="*/ 399359 h 6858000"/>
              <a:gd name="connsiteX1005" fmla="*/ 517618 w 7467600"/>
              <a:gd name="connsiteY1005" fmla="*/ 385726 h 6858000"/>
              <a:gd name="connsiteX1006" fmla="*/ 285074 w 7467600"/>
              <a:gd name="connsiteY1006" fmla="*/ 182755 h 6858000"/>
              <a:gd name="connsiteX1007" fmla="*/ 43151 w 7467600"/>
              <a:gd name="connsiteY100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19999 w 7467600"/>
              <a:gd name="connsiteY844" fmla="*/ 774360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5905192 w 7467600"/>
              <a:gd name="connsiteY848" fmla="*/ 163079 h 6858000"/>
              <a:gd name="connsiteX849" fmla="*/ 5865655 w 7467600"/>
              <a:gd name="connsiteY849" fmla="*/ 171901 h 6858000"/>
              <a:gd name="connsiteX850" fmla="*/ 5259740 w 7467600"/>
              <a:gd name="connsiteY850" fmla="*/ 257013 h 6858000"/>
              <a:gd name="connsiteX851" fmla="*/ 5208466 w 7467600"/>
              <a:gd name="connsiteY851" fmla="*/ 257550 h 6858000"/>
              <a:gd name="connsiteX852" fmla="*/ 4980204 w 7467600"/>
              <a:gd name="connsiteY852" fmla="*/ 271903 h 6858000"/>
              <a:gd name="connsiteX853" fmla="*/ 5068068 w 7467600"/>
              <a:gd name="connsiteY853" fmla="*/ 282244 h 6858000"/>
              <a:gd name="connsiteX854" fmla="*/ 5153231 w 7467600"/>
              <a:gd name="connsiteY854" fmla="*/ 292240 h 6858000"/>
              <a:gd name="connsiteX855" fmla="*/ 5426491 w 7467600"/>
              <a:gd name="connsiteY855" fmla="*/ 281128 h 6858000"/>
              <a:gd name="connsiteX856" fmla="*/ 5731212 w 7467600"/>
              <a:gd name="connsiteY856" fmla="*/ 231951 h 6858000"/>
              <a:gd name="connsiteX857" fmla="*/ 5905192 w 7467600"/>
              <a:gd name="connsiteY857" fmla="*/ 163079 h 6858000"/>
              <a:gd name="connsiteX858" fmla="*/ 5944437 w 7467600"/>
              <a:gd name="connsiteY858" fmla="*/ 113829 h 6858000"/>
              <a:gd name="connsiteX859" fmla="*/ 5825032 w 7467600"/>
              <a:gd name="connsiteY859" fmla="*/ 146405 h 6858000"/>
              <a:gd name="connsiteX860" fmla="*/ 4955599 w 7467600"/>
              <a:gd name="connsiteY860" fmla="*/ 247008 h 6858000"/>
              <a:gd name="connsiteX861" fmla="*/ 5210104 w 7467600"/>
              <a:gd name="connsiteY861" fmla="*/ 228123 h 6858000"/>
              <a:gd name="connsiteX862" fmla="*/ 5261015 w 7467600"/>
              <a:gd name="connsiteY862" fmla="*/ 227087 h 6858000"/>
              <a:gd name="connsiteX863" fmla="*/ 5861181 w 7467600"/>
              <a:gd name="connsiteY863" fmla="*/ 143093 h 6858000"/>
              <a:gd name="connsiteX864" fmla="*/ 5961252 w 7467600"/>
              <a:gd name="connsiteY864" fmla="*/ 114820 h 6858000"/>
              <a:gd name="connsiteX865" fmla="*/ 5944437 w 7467600"/>
              <a:gd name="connsiteY865" fmla="*/ 113829 h 6858000"/>
              <a:gd name="connsiteX866" fmla="*/ 3882765 w 7467600"/>
              <a:gd name="connsiteY866" fmla="*/ 0 h 6858000"/>
              <a:gd name="connsiteX867" fmla="*/ 3995099 w 7467600"/>
              <a:gd name="connsiteY867" fmla="*/ 0 h 6858000"/>
              <a:gd name="connsiteX868" fmla="*/ 4163818 w 7467600"/>
              <a:gd name="connsiteY868" fmla="*/ 234104 h 6858000"/>
              <a:gd name="connsiteX869" fmla="*/ 4172099 w 7467600"/>
              <a:gd name="connsiteY869" fmla="*/ 234207 h 6858000"/>
              <a:gd name="connsiteX870" fmla="*/ 4784282 w 7467600"/>
              <a:gd name="connsiteY870" fmla="*/ 276561 h 6858000"/>
              <a:gd name="connsiteX871" fmla="*/ 4801687 w 7467600"/>
              <a:gd name="connsiteY871" fmla="*/ 267764 h 6858000"/>
              <a:gd name="connsiteX872" fmla="*/ 6082788 w 7467600"/>
              <a:gd name="connsiteY872" fmla="*/ 64119 h 6858000"/>
              <a:gd name="connsiteX873" fmla="*/ 6099442 w 7467600"/>
              <a:gd name="connsiteY873" fmla="*/ 82568 h 6858000"/>
              <a:gd name="connsiteX874" fmla="*/ 4804137 w 7467600"/>
              <a:gd name="connsiteY874" fmla="*/ 320931 h 6858000"/>
              <a:gd name="connsiteX875" fmla="*/ 4227047 w 7467600"/>
              <a:gd name="connsiteY875" fmla="*/ 313415 h 6858000"/>
              <a:gd name="connsiteX876" fmla="*/ 4346041 w 7467600"/>
              <a:gd name="connsiteY876" fmla="*/ 456086 h 6858000"/>
              <a:gd name="connsiteX877" fmla="*/ 4870967 w 7467600"/>
              <a:gd name="connsiteY877" fmla="*/ 963061 h 6858000"/>
              <a:gd name="connsiteX878" fmla="*/ 4889647 w 7467600"/>
              <a:gd name="connsiteY878" fmla="*/ 957147 h 6858000"/>
              <a:gd name="connsiteX879" fmla="*/ 5422504 w 7467600"/>
              <a:gd name="connsiteY879" fmla="*/ 805191 h 6858000"/>
              <a:gd name="connsiteX880" fmla="*/ 6087656 w 7467600"/>
              <a:gd name="connsiteY880" fmla="*/ 826703 h 6858000"/>
              <a:gd name="connsiteX881" fmla="*/ 6058717 w 7467600"/>
              <a:gd name="connsiteY881" fmla="*/ 865992 h 6858000"/>
              <a:gd name="connsiteX882" fmla="*/ 4974153 w 7467600"/>
              <a:gd name="connsiteY882" fmla="*/ 1045456 h 6858000"/>
              <a:gd name="connsiteX883" fmla="*/ 5627835 w 7467600"/>
              <a:gd name="connsiteY883" fmla="*/ 1472077 h 6858000"/>
              <a:gd name="connsiteX884" fmla="*/ 5629817 w 7467600"/>
              <a:gd name="connsiteY884" fmla="*/ 1471412 h 6858000"/>
              <a:gd name="connsiteX885" fmla="*/ 5634124 w 7467600"/>
              <a:gd name="connsiteY885" fmla="*/ 1470572 h 6858000"/>
              <a:gd name="connsiteX886" fmla="*/ 5755832 w 7467600"/>
              <a:gd name="connsiteY886" fmla="*/ 1383886 h 6858000"/>
              <a:gd name="connsiteX887" fmla="*/ 6014186 w 7467600"/>
              <a:gd name="connsiteY887" fmla="*/ 1279799 h 6858000"/>
              <a:gd name="connsiteX888" fmla="*/ 6901619 w 7467600"/>
              <a:gd name="connsiteY888" fmla="*/ 1047874 h 6858000"/>
              <a:gd name="connsiteX889" fmla="*/ 6931566 w 7467600"/>
              <a:gd name="connsiteY889" fmla="*/ 1062034 h 6858000"/>
              <a:gd name="connsiteX890" fmla="*/ 5790982 w 7467600"/>
              <a:gd name="connsiteY890" fmla="*/ 1561380 h 6858000"/>
              <a:gd name="connsiteX891" fmla="*/ 6188971 w 7467600"/>
              <a:gd name="connsiteY891" fmla="*/ 1755168 h 6858000"/>
              <a:gd name="connsiteX892" fmla="*/ 6202446 w 7467600"/>
              <a:gd name="connsiteY892" fmla="*/ 1752268 h 6858000"/>
              <a:gd name="connsiteX893" fmla="*/ 7179560 w 7467600"/>
              <a:gd name="connsiteY893" fmla="*/ 1467551 h 6858000"/>
              <a:gd name="connsiteX894" fmla="*/ 7158730 w 7467600"/>
              <a:gd name="connsiteY894" fmla="*/ 1507835 h 6858000"/>
              <a:gd name="connsiteX895" fmla="*/ 6326959 w 7467600"/>
              <a:gd name="connsiteY895" fmla="*/ 1817686 h 6858000"/>
              <a:gd name="connsiteX896" fmla="*/ 6537433 w 7467600"/>
              <a:gd name="connsiteY896" fmla="*/ 1907790 h 6858000"/>
              <a:gd name="connsiteX897" fmla="*/ 6550221 w 7467600"/>
              <a:gd name="connsiteY897" fmla="*/ 1910729 h 6858000"/>
              <a:gd name="connsiteX898" fmla="*/ 6964438 w 7467600"/>
              <a:gd name="connsiteY898" fmla="*/ 2209505 h 6858000"/>
              <a:gd name="connsiteX899" fmla="*/ 7367862 w 7467600"/>
              <a:gd name="connsiteY899" fmla="*/ 2806833 h 6858000"/>
              <a:gd name="connsiteX900" fmla="*/ 7364329 w 7467600"/>
              <a:gd name="connsiteY900" fmla="*/ 2826907 h 6858000"/>
              <a:gd name="connsiteX901" fmla="*/ 7290545 w 7467600"/>
              <a:gd name="connsiteY901" fmla="*/ 2850663 h 6858000"/>
              <a:gd name="connsiteX902" fmla="*/ 6472036 w 7467600"/>
              <a:gd name="connsiteY902" fmla="*/ 1959003 h 6858000"/>
              <a:gd name="connsiteX903" fmla="*/ 5792897 w 7467600"/>
              <a:gd name="connsiteY903" fmla="*/ 1647747 h 6858000"/>
              <a:gd name="connsiteX904" fmla="*/ 5842751 w 7467600"/>
              <a:gd name="connsiteY904" fmla="*/ 1816112 h 6858000"/>
              <a:gd name="connsiteX905" fmla="*/ 5847424 w 7467600"/>
              <a:gd name="connsiteY905" fmla="*/ 1815776 h 6858000"/>
              <a:gd name="connsiteX906" fmla="*/ 6399821 w 7467600"/>
              <a:gd name="connsiteY906" fmla="*/ 2344799 h 6858000"/>
              <a:gd name="connsiteX907" fmla="*/ 6323232 w 7467600"/>
              <a:gd name="connsiteY907" fmla="*/ 2389634 h 6858000"/>
              <a:gd name="connsiteX908" fmla="*/ 5942958 w 7467600"/>
              <a:gd name="connsiteY908" fmla="*/ 2077708 h 6858000"/>
              <a:gd name="connsiteX909" fmla="*/ 5921559 w 7467600"/>
              <a:gd name="connsiteY909" fmla="*/ 2378596 h 6858000"/>
              <a:gd name="connsiteX910" fmla="*/ 5817651 w 7467600"/>
              <a:gd name="connsiteY910" fmla="*/ 3023919 h 6858000"/>
              <a:gd name="connsiteX911" fmla="*/ 5729634 w 7467600"/>
              <a:gd name="connsiteY911" fmla="*/ 3051849 h 6858000"/>
              <a:gd name="connsiteX912" fmla="*/ 5611018 w 7467600"/>
              <a:gd name="connsiteY912" fmla="*/ 2316769 h 6858000"/>
              <a:gd name="connsiteX913" fmla="*/ 5687608 w 7467600"/>
              <a:gd name="connsiteY913" fmla="*/ 2039972 h 6858000"/>
              <a:gd name="connsiteX914" fmla="*/ 5657554 w 7467600"/>
              <a:gd name="connsiteY914" fmla="*/ 1576445 h 6858000"/>
              <a:gd name="connsiteX915" fmla="*/ 5150475 w 7467600"/>
              <a:gd name="connsiteY915" fmla="*/ 1274012 h 6858000"/>
              <a:gd name="connsiteX916" fmla="*/ 5349142 w 7467600"/>
              <a:gd name="connsiteY916" fmla="*/ 2204405 h 6858000"/>
              <a:gd name="connsiteX917" fmla="*/ 5262214 w 7467600"/>
              <a:gd name="connsiteY917" fmla="*/ 2233836 h 6858000"/>
              <a:gd name="connsiteX918" fmla="*/ 4981539 w 7467600"/>
              <a:gd name="connsiteY918" fmla="*/ 1542201 h 6858000"/>
              <a:gd name="connsiteX919" fmla="*/ 4958461 w 7467600"/>
              <a:gd name="connsiteY919" fmla="*/ 1136957 h 6858000"/>
              <a:gd name="connsiteX920" fmla="*/ 4655015 w 7467600"/>
              <a:gd name="connsiteY920" fmla="*/ 891426 h 6858000"/>
              <a:gd name="connsiteX921" fmla="*/ 4348002 w 7467600"/>
              <a:gd name="connsiteY921" fmla="*/ 2205895 h 6858000"/>
              <a:gd name="connsiteX922" fmla="*/ 4262250 w 7467600"/>
              <a:gd name="connsiteY922" fmla="*/ 2219972 h 6858000"/>
              <a:gd name="connsiteX923" fmla="*/ 4550611 w 7467600"/>
              <a:gd name="connsiteY923" fmla="*/ 817540 h 6858000"/>
              <a:gd name="connsiteX924" fmla="*/ 4564418 w 7467600"/>
              <a:gd name="connsiteY924" fmla="*/ 808293 h 6858000"/>
              <a:gd name="connsiteX925" fmla="*/ 4266388 w 7467600"/>
              <a:gd name="connsiteY925" fmla="*/ 500083 h 6858000"/>
              <a:gd name="connsiteX926" fmla="*/ 4032842 w 7467600"/>
              <a:gd name="connsiteY926" fmla="*/ 211809 h 6858000"/>
              <a:gd name="connsiteX927" fmla="*/ 3882765 w 7467600"/>
              <a:gd name="connsiteY927" fmla="*/ 0 h 6858000"/>
              <a:gd name="connsiteX928" fmla="*/ 3721337 w 7467600"/>
              <a:gd name="connsiteY928" fmla="*/ 0 h 6858000"/>
              <a:gd name="connsiteX929" fmla="*/ 3797544 w 7467600"/>
              <a:gd name="connsiteY929" fmla="*/ 0 h 6858000"/>
              <a:gd name="connsiteX930" fmla="*/ 3775734 w 7467600"/>
              <a:gd name="connsiteY930" fmla="*/ 95131 h 6858000"/>
              <a:gd name="connsiteX931" fmla="*/ 3724807 w 7467600"/>
              <a:gd name="connsiteY931" fmla="*/ 272257 h 6858000"/>
              <a:gd name="connsiteX932" fmla="*/ 3726844 w 7467600"/>
              <a:gd name="connsiteY932" fmla="*/ 282988 h 6858000"/>
              <a:gd name="connsiteX933" fmla="*/ 3742664 w 7467600"/>
              <a:gd name="connsiteY933" fmla="*/ 279918 h 6858000"/>
              <a:gd name="connsiteX934" fmla="*/ 4103910 w 7467600"/>
              <a:gd name="connsiteY934" fmla="*/ 1161917 h 6858000"/>
              <a:gd name="connsiteX935" fmla="*/ 4020269 w 7467600"/>
              <a:gd name="connsiteY935" fmla="*/ 1200406 h 6858000"/>
              <a:gd name="connsiteX936" fmla="*/ 3674882 w 7467600"/>
              <a:gd name="connsiteY936" fmla="*/ 488524 h 6858000"/>
              <a:gd name="connsiteX937" fmla="*/ 3132682 w 7467600"/>
              <a:gd name="connsiteY937" fmla="*/ 1072284 h 6858000"/>
              <a:gd name="connsiteX938" fmla="*/ 2716346 w 7467600"/>
              <a:gd name="connsiteY938" fmla="*/ 1276376 h 6858000"/>
              <a:gd name="connsiteX939" fmla="*/ 2716772 w 7467600"/>
              <a:gd name="connsiteY939" fmla="*/ 1255462 h 6858000"/>
              <a:gd name="connsiteX940" fmla="*/ 3471096 w 7467600"/>
              <a:gd name="connsiteY940" fmla="*/ 437072 h 6858000"/>
              <a:gd name="connsiteX941" fmla="*/ 3639057 w 7467600"/>
              <a:gd name="connsiteY941" fmla="*/ 286334 h 6858000"/>
              <a:gd name="connsiteX942" fmla="*/ 3640309 w 7467600"/>
              <a:gd name="connsiteY942" fmla="*/ 284664 h 6858000"/>
              <a:gd name="connsiteX943" fmla="*/ 3646022 w 7467600"/>
              <a:gd name="connsiteY943" fmla="*/ 276711 h 6858000"/>
              <a:gd name="connsiteX944" fmla="*/ 3707943 w 7467600"/>
              <a:gd name="connsiteY944" fmla="*/ 65958 h 6858000"/>
              <a:gd name="connsiteX945" fmla="*/ 3721337 w 7467600"/>
              <a:gd name="connsiteY945" fmla="*/ 0 h 6858000"/>
              <a:gd name="connsiteX946" fmla="*/ 2867960 w 7467600"/>
              <a:gd name="connsiteY946" fmla="*/ 0 h 6858000"/>
              <a:gd name="connsiteX947" fmla="*/ 2926351 w 7467600"/>
              <a:gd name="connsiteY947" fmla="*/ 0 h 6858000"/>
              <a:gd name="connsiteX948" fmla="*/ 2902823 w 7467600"/>
              <a:gd name="connsiteY948" fmla="*/ 262929 h 6858000"/>
              <a:gd name="connsiteX949" fmla="*/ 2940663 w 7467600"/>
              <a:gd name="connsiteY949" fmla="*/ 140884 h 6858000"/>
              <a:gd name="connsiteX950" fmla="*/ 2947039 w 7467600"/>
              <a:gd name="connsiteY950" fmla="*/ 122524 h 6858000"/>
              <a:gd name="connsiteX951" fmla="*/ 2984316 w 7467600"/>
              <a:gd name="connsiteY951" fmla="*/ 0 h 6858000"/>
              <a:gd name="connsiteX952" fmla="*/ 3016114 w 7467600"/>
              <a:gd name="connsiteY952" fmla="*/ 0 h 6858000"/>
              <a:gd name="connsiteX953" fmla="*/ 2979949 w 7467600"/>
              <a:gd name="connsiteY953" fmla="*/ 119274 h 6858000"/>
              <a:gd name="connsiteX954" fmla="*/ 3023879 w 7467600"/>
              <a:gd name="connsiteY954" fmla="*/ 0 h 6858000"/>
              <a:gd name="connsiteX955" fmla="*/ 3105400 w 7467600"/>
              <a:gd name="connsiteY955" fmla="*/ 0 h 6858000"/>
              <a:gd name="connsiteX956" fmla="*/ 3094669 w 7467600"/>
              <a:gd name="connsiteY956" fmla="*/ 30308 h 6858000"/>
              <a:gd name="connsiteX957" fmla="*/ 2901945 w 7467600"/>
              <a:gd name="connsiteY957" fmla="*/ 466538 h 6858000"/>
              <a:gd name="connsiteX958" fmla="*/ 2815209 w 7467600"/>
              <a:gd name="connsiteY958" fmla="*/ 497361 h 6858000"/>
              <a:gd name="connsiteX959" fmla="*/ 2844845 w 7467600"/>
              <a:gd name="connsiteY959" fmla="*/ 127638 h 6858000"/>
              <a:gd name="connsiteX960" fmla="*/ 2867960 w 7467600"/>
              <a:gd name="connsiteY960" fmla="*/ 0 h 6858000"/>
              <a:gd name="connsiteX961" fmla="*/ 1057230 w 7467600"/>
              <a:gd name="connsiteY961" fmla="*/ 0 h 6858000"/>
              <a:gd name="connsiteX962" fmla="*/ 1111003 w 7467600"/>
              <a:gd name="connsiteY962" fmla="*/ 0 h 6858000"/>
              <a:gd name="connsiteX963" fmla="*/ 1125553 w 7467600"/>
              <a:gd name="connsiteY963" fmla="*/ 52588 h 6858000"/>
              <a:gd name="connsiteX964" fmla="*/ 1304276 w 7467600"/>
              <a:gd name="connsiteY964" fmla="*/ 476275 h 6858000"/>
              <a:gd name="connsiteX965" fmla="*/ 1492066 w 7467600"/>
              <a:gd name="connsiteY965" fmla="*/ 886333 h 6858000"/>
              <a:gd name="connsiteX966" fmla="*/ 1423698 w 7467600"/>
              <a:gd name="connsiteY966" fmla="*/ 710817 h 6858000"/>
              <a:gd name="connsiteX967" fmla="*/ 1357609 w 7467600"/>
              <a:gd name="connsiteY967" fmla="*/ 532892 h 6858000"/>
              <a:gd name="connsiteX968" fmla="*/ 1309550 w 7467600"/>
              <a:gd name="connsiteY968" fmla="*/ 374031 h 6858000"/>
              <a:gd name="connsiteX969" fmla="*/ 1193673 w 7467600"/>
              <a:gd name="connsiteY969" fmla="*/ 49533 h 6858000"/>
              <a:gd name="connsiteX970" fmla="*/ 1164391 w 7467600"/>
              <a:gd name="connsiteY970" fmla="*/ 0 h 6858000"/>
              <a:gd name="connsiteX971" fmla="*/ 1200666 w 7467600"/>
              <a:gd name="connsiteY971" fmla="*/ 0 h 6858000"/>
              <a:gd name="connsiteX972" fmla="*/ 1223408 w 7467600"/>
              <a:gd name="connsiteY972" fmla="*/ 38996 h 6858000"/>
              <a:gd name="connsiteX973" fmla="*/ 1339635 w 7467600"/>
              <a:gd name="connsiteY973" fmla="*/ 365517 h 6858000"/>
              <a:gd name="connsiteX974" fmla="*/ 1387469 w 7467600"/>
              <a:gd name="connsiteY974" fmla="*/ 523079 h 6858000"/>
              <a:gd name="connsiteX975" fmla="*/ 1452685 w 7467600"/>
              <a:gd name="connsiteY975" fmla="*/ 699806 h 6858000"/>
              <a:gd name="connsiteX976" fmla="*/ 1492092 w 7467600"/>
              <a:gd name="connsiteY976" fmla="*/ 800424 h 6858000"/>
              <a:gd name="connsiteX977" fmla="*/ 1455302 w 7467600"/>
              <a:gd name="connsiteY977" fmla="*/ 632913 h 6858000"/>
              <a:gd name="connsiteX978" fmla="*/ 1222336 w 7467600"/>
              <a:gd name="connsiteY978" fmla="*/ 9480 h 6858000"/>
              <a:gd name="connsiteX979" fmla="*/ 1214634 w 7467600"/>
              <a:gd name="connsiteY979" fmla="*/ 0 h 6858000"/>
              <a:gd name="connsiteX980" fmla="*/ 1289827 w 7467600"/>
              <a:gd name="connsiteY980" fmla="*/ 0 h 6858000"/>
              <a:gd name="connsiteX981" fmla="*/ 1321076 w 7467600"/>
              <a:gd name="connsiteY981" fmla="*/ 59722 h 6858000"/>
              <a:gd name="connsiteX982" fmla="*/ 1512579 w 7467600"/>
              <a:gd name="connsiteY982" fmla="*/ 626441 h 6858000"/>
              <a:gd name="connsiteX983" fmla="*/ 1506076 w 7467600"/>
              <a:gd name="connsiteY983" fmla="*/ 1089289 h 6858000"/>
              <a:gd name="connsiteX984" fmla="*/ 1486346 w 7467600"/>
              <a:gd name="connsiteY984" fmla="*/ 1079919 h 6858000"/>
              <a:gd name="connsiteX985" fmla="*/ 1070511 w 7467600"/>
              <a:gd name="connsiteY985" fmla="*/ 48609 h 6858000"/>
              <a:gd name="connsiteX986" fmla="*/ 1057230 w 7467600"/>
              <a:gd name="connsiteY986" fmla="*/ 0 h 6858000"/>
              <a:gd name="connsiteX987" fmla="*/ 43151 w 7467600"/>
              <a:gd name="connsiteY987" fmla="*/ 0 h 6858000"/>
              <a:gd name="connsiteX988" fmla="*/ 95283 w 7467600"/>
              <a:gd name="connsiteY988" fmla="*/ 0 h 6858000"/>
              <a:gd name="connsiteX989" fmla="*/ 300708 w 7467600"/>
              <a:gd name="connsiteY989" fmla="*/ 154571 h 6858000"/>
              <a:gd name="connsiteX990" fmla="*/ 530414 w 7467600"/>
              <a:gd name="connsiteY990" fmla="*/ 354673 h 6858000"/>
              <a:gd name="connsiteX991" fmla="*/ 333785 w 7467600"/>
              <a:gd name="connsiteY991" fmla="*/ 161564 h 6858000"/>
              <a:gd name="connsiteX992" fmla="*/ 147005 w 7467600"/>
              <a:gd name="connsiteY992" fmla="*/ 0 h 6858000"/>
              <a:gd name="connsiteX993" fmla="*/ 272509 w 7467600"/>
              <a:gd name="connsiteY993" fmla="*/ 0 h 6858000"/>
              <a:gd name="connsiteX994" fmla="*/ 326276 w 7467600"/>
              <a:gd name="connsiteY994" fmla="*/ 45847 h 6858000"/>
              <a:gd name="connsiteX995" fmla="*/ 823759 w 7467600"/>
              <a:gd name="connsiteY995" fmla="*/ 574145 h 6858000"/>
              <a:gd name="connsiteX996" fmla="*/ 811254 w 7467600"/>
              <a:gd name="connsiteY996" fmla="*/ 665546 h 6858000"/>
              <a:gd name="connsiteX997" fmla="*/ 154042 w 7467600"/>
              <a:gd name="connsiteY997" fmla="*/ 261522 h 6858000"/>
              <a:gd name="connsiteX998" fmla="*/ 13550 w 7467600"/>
              <a:gd name="connsiteY998" fmla="*/ 158423 h 6858000"/>
              <a:gd name="connsiteX999" fmla="*/ 0 w 7467600"/>
              <a:gd name="connsiteY999" fmla="*/ 146618 h 6858000"/>
              <a:gd name="connsiteX1000" fmla="*/ 0 w 7467600"/>
              <a:gd name="connsiteY1000" fmla="*/ 59161 h 6858000"/>
              <a:gd name="connsiteX1001" fmla="*/ 45427 w 7467600"/>
              <a:gd name="connsiteY1001" fmla="*/ 101078 h 6858000"/>
              <a:gd name="connsiteX1002" fmla="*/ 630103 w 7467600"/>
              <a:gd name="connsiteY1002" fmla="*/ 485885 h 6858000"/>
              <a:gd name="connsiteX1003" fmla="*/ 532040 w 7467600"/>
              <a:gd name="connsiteY1003" fmla="*/ 399359 h 6858000"/>
              <a:gd name="connsiteX1004" fmla="*/ 517618 w 7467600"/>
              <a:gd name="connsiteY1004" fmla="*/ 385726 h 6858000"/>
              <a:gd name="connsiteX1005" fmla="*/ 285074 w 7467600"/>
              <a:gd name="connsiteY1005" fmla="*/ 182755 h 6858000"/>
              <a:gd name="connsiteX1006" fmla="*/ 43151 w 7467600"/>
              <a:gd name="connsiteY100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51412 w 7467600"/>
              <a:gd name="connsiteY844" fmla="*/ 799572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5905192 w 7467600"/>
              <a:gd name="connsiteY847" fmla="*/ 163079 h 6858000"/>
              <a:gd name="connsiteX848" fmla="*/ 5865655 w 7467600"/>
              <a:gd name="connsiteY848" fmla="*/ 171901 h 6858000"/>
              <a:gd name="connsiteX849" fmla="*/ 5259740 w 7467600"/>
              <a:gd name="connsiteY849" fmla="*/ 257013 h 6858000"/>
              <a:gd name="connsiteX850" fmla="*/ 5208466 w 7467600"/>
              <a:gd name="connsiteY850" fmla="*/ 257550 h 6858000"/>
              <a:gd name="connsiteX851" fmla="*/ 4980204 w 7467600"/>
              <a:gd name="connsiteY851" fmla="*/ 271903 h 6858000"/>
              <a:gd name="connsiteX852" fmla="*/ 5068068 w 7467600"/>
              <a:gd name="connsiteY852" fmla="*/ 282244 h 6858000"/>
              <a:gd name="connsiteX853" fmla="*/ 5153231 w 7467600"/>
              <a:gd name="connsiteY853" fmla="*/ 292240 h 6858000"/>
              <a:gd name="connsiteX854" fmla="*/ 5426491 w 7467600"/>
              <a:gd name="connsiteY854" fmla="*/ 281128 h 6858000"/>
              <a:gd name="connsiteX855" fmla="*/ 5731212 w 7467600"/>
              <a:gd name="connsiteY855" fmla="*/ 231951 h 6858000"/>
              <a:gd name="connsiteX856" fmla="*/ 5905192 w 7467600"/>
              <a:gd name="connsiteY856" fmla="*/ 163079 h 6858000"/>
              <a:gd name="connsiteX857" fmla="*/ 5944437 w 7467600"/>
              <a:gd name="connsiteY857" fmla="*/ 113829 h 6858000"/>
              <a:gd name="connsiteX858" fmla="*/ 5825032 w 7467600"/>
              <a:gd name="connsiteY858" fmla="*/ 146405 h 6858000"/>
              <a:gd name="connsiteX859" fmla="*/ 4955599 w 7467600"/>
              <a:gd name="connsiteY859" fmla="*/ 247008 h 6858000"/>
              <a:gd name="connsiteX860" fmla="*/ 5210104 w 7467600"/>
              <a:gd name="connsiteY860" fmla="*/ 228123 h 6858000"/>
              <a:gd name="connsiteX861" fmla="*/ 5261015 w 7467600"/>
              <a:gd name="connsiteY861" fmla="*/ 227087 h 6858000"/>
              <a:gd name="connsiteX862" fmla="*/ 5861181 w 7467600"/>
              <a:gd name="connsiteY862" fmla="*/ 143093 h 6858000"/>
              <a:gd name="connsiteX863" fmla="*/ 5961252 w 7467600"/>
              <a:gd name="connsiteY863" fmla="*/ 114820 h 6858000"/>
              <a:gd name="connsiteX864" fmla="*/ 5944437 w 7467600"/>
              <a:gd name="connsiteY864" fmla="*/ 113829 h 6858000"/>
              <a:gd name="connsiteX865" fmla="*/ 3882765 w 7467600"/>
              <a:gd name="connsiteY865" fmla="*/ 0 h 6858000"/>
              <a:gd name="connsiteX866" fmla="*/ 3995099 w 7467600"/>
              <a:gd name="connsiteY866" fmla="*/ 0 h 6858000"/>
              <a:gd name="connsiteX867" fmla="*/ 4163818 w 7467600"/>
              <a:gd name="connsiteY867" fmla="*/ 234104 h 6858000"/>
              <a:gd name="connsiteX868" fmla="*/ 4172099 w 7467600"/>
              <a:gd name="connsiteY868" fmla="*/ 234207 h 6858000"/>
              <a:gd name="connsiteX869" fmla="*/ 4784282 w 7467600"/>
              <a:gd name="connsiteY869" fmla="*/ 276561 h 6858000"/>
              <a:gd name="connsiteX870" fmla="*/ 4801687 w 7467600"/>
              <a:gd name="connsiteY870" fmla="*/ 267764 h 6858000"/>
              <a:gd name="connsiteX871" fmla="*/ 6082788 w 7467600"/>
              <a:gd name="connsiteY871" fmla="*/ 64119 h 6858000"/>
              <a:gd name="connsiteX872" fmla="*/ 6099442 w 7467600"/>
              <a:gd name="connsiteY872" fmla="*/ 82568 h 6858000"/>
              <a:gd name="connsiteX873" fmla="*/ 4804137 w 7467600"/>
              <a:gd name="connsiteY873" fmla="*/ 320931 h 6858000"/>
              <a:gd name="connsiteX874" fmla="*/ 4227047 w 7467600"/>
              <a:gd name="connsiteY874" fmla="*/ 313415 h 6858000"/>
              <a:gd name="connsiteX875" fmla="*/ 4346041 w 7467600"/>
              <a:gd name="connsiteY875" fmla="*/ 456086 h 6858000"/>
              <a:gd name="connsiteX876" fmla="*/ 4870967 w 7467600"/>
              <a:gd name="connsiteY876" fmla="*/ 963061 h 6858000"/>
              <a:gd name="connsiteX877" fmla="*/ 4889647 w 7467600"/>
              <a:gd name="connsiteY877" fmla="*/ 957147 h 6858000"/>
              <a:gd name="connsiteX878" fmla="*/ 5422504 w 7467600"/>
              <a:gd name="connsiteY878" fmla="*/ 805191 h 6858000"/>
              <a:gd name="connsiteX879" fmla="*/ 6087656 w 7467600"/>
              <a:gd name="connsiteY879" fmla="*/ 826703 h 6858000"/>
              <a:gd name="connsiteX880" fmla="*/ 6058717 w 7467600"/>
              <a:gd name="connsiteY880" fmla="*/ 865992 h 6858000"/>
              <a:gd name="connsiteX881" fmla="*/ 4974153 w 7467600"/>
              <a:gd name="connsiteY881" fmla="*/ 1045456 h 6858000"/>
              <a:gd name="connsiteX882" fmla="*/ 5627835 w 7467600"/>
              <a:gd name="connsiteY882" fmla="*/ 1472077 h 6858000"/>
              <a:gd name="connsiteX883" fmla="*/ 5629817 w 7467600"/>
              <a:gd name="connsiteY883" fmla="*/ 1471412 h 6858000"/>
              <a:gd name="connsiteX884" fmla="*/ 5634124 w 7467600"/>
              <a:gd name="connsiteY884" fmla="*/ 1470572 h 6858000"/>
              <a:gd name="connsiteX885" fmla="*/ 5755832 w 7467600"/>
              <a:gd name="connsiteY885" fmla="*/ 1383886 h 6858000"/>
              <a:gd name="connsiteX886" fmla="*/ 6014186 w 7467600"/>
              <a:gd name="connsiteY886" fmla="*/ 1279799 h 6858000"/>
              <a:gd name="connsiteX887" fmla="*/ 6901619 w 7467600"/>
              <a:gd name="connsiteY887" fmla="*/ 1047874 h 6858000"/>
              <a:gd name="connsiteX888" fmla="*/ 6931566 w 7467600"/>
              <a:gd name="connsiteY888" fmla="*/ 1062034 h 6858000"/>
              <a:gd name="connsiteX889" fmla="*/ 5790982 w 7467600"/>
              <a:gd name="connsiteY889" fmla="*/ 1561380 h 6858000"/>
              <a:gd name="connsiteX890" fmla="*/ 6188971 w 7467600"/>
              <a:gd name="connsiteY890" fmla="*/ 1755168 h 6858000"/>
              <a:gd name="connsiteX891" fmla="*/ 6202446 w 7467600"/>
              <a:gd name="connsiteY891" fmla="*/ 1752268 h 6858000"/>
              <a:gd name="connsiteX892" fmla="*/ 7179560 w 7467600"/>
              <a:gd name="connsiteY892" fmla="*/ 1467551 h 6858000"/>
              <a:gd name="connsiteX893" fmla="*/ 7158730 w 7467600"/>
              <a:gd name="connsiteY893" fmla="*/ 1507835 h 6858000"/>
              <a:gd name="connsiteX894" fmla="*/ 6326959 w 7467600"/>
              <a:gd name="connsiteY894" fmla="*/ 1817686 h 6858000"/>
              <a:gd name="connsiteX895" fmla="*/ 6537433 w 7467600"/>
              <a:gd name="connsiteY895" fmla="*/ 1907790 h 6858000"/>
              <a:gd name="connsiteX896" fmla="*/ 6550221 w 7467600"/>
              <a:gd name="connsiteY896" fmla="*/ 1910729 h 6858000"/>
              <a:gd name="connsiteX897" fmla="*/ 6964438 w 7467600"/>
              <a:gd name="connsiteY897" fmla="*/ 2209505 h 6858000"/>
              <a:gd name="connsiteX898" fmla="*/ 7367862 w 7467600"/>
              <a:gd name="connsiteY898" fmla="*/ 2806833 h 6858000"/>
              <a:gd name="connsiteX899" fmla="*/ 7364329 w 7467600"/>
              <a:gd name="connsiteY899" fmla="*/ 2826907 h 6858000"/>
              <a:gd name="connsiteX900" fmla="*/ 7290545 w 7467600"/>
              <a:gd name="connsiteY900" fmla="*/ 2850663 h 6858000"/>
              <a:gd name="connsiteX901" fmla="*/ 6472036 w 7467600"/>
              <a:gd name="connsiteY901" fmla="*/ 1959003 h 6858000"/>
              <a:gd name="connsiteX902" fmla="*/ 5792897 w 7467600"/>
              <a:gd name="connsiteY902" fmla="*/ 1647747 h 6858000"/>
              <a:gd name="connsiteX903" fmla="*/ 5842751 w 7467600"/>
              <a:gd name="connsiteY903" fmla="*/ 1816112 h 6858000"/>
              <a:gd name="connsiteX904" fmla="*/ 5847424 w 7467600"/>
              <a:gd name="connsiteY904" fmla="*/ 1815776 h 6858000"/>
              <a:gd name="connsiteX905" fmla="*/ 6399821 w 7467600"/>
              <a:gd name="connsiteY905" fmla="*/ 2344799 h 6858000"/>
              <a:gd name="connsiteX906" fmla="*/ 6323232 w 7467600"/>
              <a:gd name="connsiteY906" fmla="*/ 2389634 h 6858000"/>
              <a:gd name="connsiteX907" fmla="*/ 5942958 w 7467600"/>
              <a:gd name="connsiteY907" fmla="*/ 2077708 h 6858000"/>
              <a:gd name="connsiteX908" fmla="*/ 5921559 w 7467600"/>
              <a:gd name="connsiteY908" fmla="*/ 2378596 h 6858000"/>
              <a:gd name="connsiteX909" fmla="*/ 5817651 w 7467600"/>
              <a:gd name="connsiteY909" fmla="*/ 3023919 h 6858000"/>
              <a:gd name="connsiteX910" fmla="*/ 5729634 w 7467600"/>
              <a:gd name="connsiteY910" fmla="*/ 3051849 h 6858000"/>
              <a:gd name="connsiteX911" fmla="*/ 5611018 w 7467600"/>
              <a:gd name="connsiteY911" fmla="*/ 2316769 h 6858000"/>
              <a:gd name="connsiteX912" fmla="*/ 5687608 w 7467600"/>
              <a:gd name="connsiteY912" fmla="*/ 2039972 h 6858000"/>
              <a:gd name="connsiteX913" fmla="*/ 5657554 w 7467600"/>
              <a:gd name="connsiteY913" fmla="*/ 1576445 h 6858000"/>
              <a:gd name="connsiteX914" fmla="*/ 5150475 w 7467600"/>
              <a:gd name="connsiteY914" fmla="*/ 1274012 h 6858000"/>
              <a:gd name="connsiteX915" fmla="*/ 5349142 w 7467600"/>
              <a:gd name="connsiteY915" fmla="*/ 2204405 h 6858000"/>
              <a:gd name="connsiteX916" fmla="*/ 5262214 w 7467600"/>
              <a:gd name="connsiteY916" fmla="*/ 2233836 h 6858000"/>
              <a:gd name="connsiteX917" fmla="*/ 4981539 w 7467600"/>
              <a:gd name="connsiteY917" fmla="*/ 1542201 h 6858000"/>
              <a:gd name="connsiteX918" fmla="*/ 4958461 w 7467600"/>
              <a:gd name="connsiteY918" fmla="*/ 1136957 h 6858000"/>
              <a:gd name="connsiteX919" fmla="*/ 4655015 w 7467600"/>
              <a:gd name="connsiteY919" fmla="*/ 891426 h 6858000"/>
              <a:gd name="connsiteX920" fmla="*/ 4348002 w 7467600"/>
              <a:gd name="connsiteY920" fmla="*/ 2205895 h 6858000"/>
              <a:gd name="connsiteX921" fmla="*/ 4262250 w 7467600"/>
              <a:gd name="connsiteY921" fmla="*/ 2219972 h 6858000"/>
              <a:gd name="connsiteX922" fmla="*/ 4550611 w 7467600"/>
              <a:gd name="connsiteY922" fmla="*/ 817540 h 6858000"/>
              <a:gd name="connsiteX923" fmla="*/ 4564418 w 7467600"/>
              <a:gd name="connsiteY923" fmla="*/ 808293 h 6858000"/>
              <a:gd name="connsiteX924" fmla="*/ 4266388 w 7467600"/>
              <a:gd name="connsiteY924" fmla="*/ 500083 h 6858000"/>
              <a:gd name="connsiteX925" fmla="*/ 4032842 w 7467600"/>
              <a:gd name="connsiteY925" fmla="*/ 211809 h 6858000"/>
              <a:gd name="connsiteX926" fmla="*/ 3882765 w 7467600"/>
              <a:gd name="connsiteY926" fmla="*/ 0 h 6858000"/>
              <a:gd name="connsiteX927" fmla="*/ 3721337 w 7467600"/>
              <a:gd name="connsiteY927" fmla="*/ 0 h 6858000"/>
              <a:gd name="connsiteX928" fmla="*/ 3797544 w 7467600"/>
              <a:gd name="connsiteY928" fmla="*/ 0 h 6858000"/>
              <a:gd name="connsiteX929" fmla="*/ 3775734 w 7467600"/>
              <a:gd name="connsiteY929" fmla="*/ 95131 h 6858000"/>
              <a:gd name="connsiteX930" fmla="*/ 3724807 w 7467600"/>
              <a:gd name="connsiteY930" fmla="*/ 272257 h 6858000"/>
              <a:gd name="connsiteX931" fmla="*/ 3726844 w 7467600"/>
              <a:gd name="connsiteY931" fmla="*/ 282988 h 6858000"/>
              <a:gd name="connsiteX932" fmla="*/ 3742664 w 7467600"/>
              <a:gd name="connsiteY932" fmla="*/ 279918 h 6858000"/>
              <a:gd name="connsiteX933" fmla="*/ 4103910 w 7467600"/>
              <a:gd name="connsiteY933" fmla="*/ 1161917 h 6858000"/>
              <a:gd name="connsiteX934" fmla="*/ 4020269 w 7467600"/>
              <a:gd name="connsiteY934" fmla="*/ 1200406 h 6858000"/>
              <a:gd name="connsiteX935" fmla="*/ 3674882 w 7467600"/>
              <a:gd name="connsiteY935" fmla="*/ 488524 h 6858000"/>
              <a:gd name="connsiteX936" fmla="*/ 3132682 w 7467600"/>
              <a:gd name="connsiteY936" fmla="*/ 1072284 h 6858000"/>
              <a:gd name="connsiteX937" fmla="*/ 2716346 w 7467600"/>
              <a:gd name="connsiteY937" fmla="*/ 1276376 h 6858000"/>
              <a:gd name="connsiteX938" fmla="*/ 2716772 w 7467600"/>
              <a:gd name="connsiteY938" fmla="*/ 1255462 h 6858000"/>
              <a:gd name="connsiteX939" fmla="*/ 3471096 w 7467600"/>
              <a:gd name="connsiteY939" fmla="*/ 437072 h 6858000"/>
              <a:gd name="connsiteX940" fmla="*/ 3639057 w 7467600"/>
              <a:gd name="connsiteY940" fmla="*/ 286334 h 6858000"/>
              <a:gd name="connsiteX941" fmla="*/ 3640309 w 7467600"/>
              <a:gd name="connsiteY941" fmla="*/ 284664 h 6858000"/>
              <a:gd name="connsiteX942" fmla="*/ 3646022 w 7467600"/>
              <a:gd name="connsiteY942" fmla="*/ 276711 h 6858000"/>
              <a:gd name="connsiteX943" fmla="*/ 3707943 w 7467600"/>
              <a:gd name="connsiteY943" fmla="*/ 65958 h 6858000"/>
              <a:gd name="connsiteX944" fmla="*/ 3721337 w 7467600"/>
              <a:gd name="connsiteY944" fmla="*/ 0 h 6858000"/>
              <a:gd name="connsiteX945" fmla="*/ 2867960 w 7467600"/>
              <a:gd name="connsiteY945" fmla="*/ 0 h 6858000"/>
              <a:gd name="connsiteX946" fmla="*/ 2926351 w 7467600"/>
              <a:gd name="connsiteY946" fmla="*/ 0 h 6858000"/>
              <a:gd name="connsiteX947" fmla="*/ 2902823 w 7467600"/>
              <a:gd name="connsiteY947" fmla="*/ 262929 h 6858000"/>
              <a:gd name="connsiteX948" fmla="*/ 2940663 w 7467600"/>
              <a:gd name="connsiteY948" fmla="*/ 140884 h 6858000"/>
              <a:gd name="connsiteX949" fmla="*/ 2947039 w 7467600"/>
              <a:gd name="connsiteY949" fmla="*/ 122524 h 6858000"/>
              <a:gd name="connsiteX950" fmla="*/ 2984316 w 7467600"/>
              <a:gd name="connsiteY950" fmla="*/ 0 h 6858000"/>
              <a:gd name="connsiteX951" fmla="*/ 3016114 w 7467600"/>
              <a:gd name="connsiteY951" fmla="*/ 0 h 6858000"/>
              <a:gd name="connsiteX952" fmla="*/ 2979949 w 7467600"/>
              <a:gd name="connsiteY952" fmla="*/ 119274 h 6858000"/>
              <a:gd name="connsiteX953" fmla="*/ 3023879 w 7467600"/>
              <a:gd name="connsiteY953" fmla="*/ 0 h 6858000"/>
              <a:gd name="connsiteX954" fmla="*/ 3105400 w 7467600"/>
              <a:gd name="connsiteY954" fmla="*/ 0 h 6858000"/>
              <a:gd name="connsiteX955" fmla="*/ 3094669 w 7467600"/>
              <a:gd name="connsiteY955" fmla="*/ 30308 h 6858000"/>
              <a:gd name="connsiteX956" fmla="*/ 2901945 w 7467600"/>
              <a:gd name="connsiteY956" fmla="*/ 466538 h 6858000"/>
              <a:gd name="connsiteX957" fmla="*/ 2815209 w 7467600"/>
              <a:gd name="connsiteY957" fmla="*/ 497361 h 6858000"/>
              <a:gd name="connsiteX958" fmla="*/ 2844845 w 7467600"/>
              <a:gd name="connsiteY958" fmla="*/ 127638 h 6858000"/>
              <a:gd name="connsiteX959" fmla="*/ 2867960 w 7467600"/>
              <a:gd name="connsiteY959" fmla="*/ 0 h 6858000"/>
              <a:gd name="connsiteX960" fmla="*/ 1057230 w 7467600"/>
              <a:gd name="connsiteY960" fmla="*/ 0 h 6858000"/>
              <a:gd name="connsiteX961" fmla="*/ 1111003 w 7467600"/>
              <a:gd name="connsiteY961" fmla="*/ 0 h 6858000"/>
              <a:gd name="connsiteX962" fmla="*/ 1125553 w 7467600"/>
              <a:gd name="connsiteY962" fmla="*/ 52588 h 6858000"/>
              <a:gd name="connsiteX963" fmla="*/ 1304276 w 7467600"/>
              <a:gd name="connsiteY963" fmla="*/ 476275 h 6858000"/>
              <a:gd name="connsiteX964" fmla="*/ 1492066 w 7467600"/>
              <a:gd name="connsiteY964" fmla="*/ 886333 h 6858000"/>
              <a:gd name="connsiteX965" fmla="*/ 1423698 w 7467600"/>
              <a:gd name="connsiteY965" fmla="*/ 710817 h 6858000"/>
              <a:gd name="connsiteX966" fmla="*/ 1357609 w 7467600"/>
              <a:gd name="connsiteY966" fmla="*/ 532892 h 6858000"/>
              <a:gd name="connsiteX967" fmla="*/ 1309550 w 7467600"/>
              <a:gd name="connsiteY967" fmla="*/ 374031 h 6858000"/>
              <a:gd name="connsiteX968" fmla="*/ 1193673 w 7467600"/>
              <a:gd name="connsiteY968" fmla="*/ 49533 h 6858000"/>
              <a:gd name="connsiteX969" fmla="*/ 1164391 w 7467600"/>
              <a:gd name="connsiteY969" fmla="*/ 0 h 6858000"/>
              <a:gd name="connsiteX970" fmla="*/ 1200666 w 7467600"/>
              <a:gd name="connsiteY970" fmla="*/ 0 h 6858000"/>
              <a:gd name="connsiteX971" fmla="*/ 1223408 w 7467600"/>
              <a:gd name="connsiteY971" fmla="*/ 38996 h 6858000"/>
              <a:gd name="connsiteX972" fmla="*/ 1339635 w 7467600"/>
              <a:gd name="connsiteY972" fmla="*/ 365517 h 6858000"/>
              <a:gd name="connsiteX973" fmla="*/ 1387469 w 7467600"/>
              <a:gd name="connsiteY973" fmla="*/ 523079 h 6858000"/>
              <a:gd name="connsiteX974" fmla="*/ 1452685 w 7467600"/>
              <a:gd name="connsiteY974" fmla="*/ 699806 h 6858000"/>
              <a:gd name="connsiteX975" fmla="*/ 1492092 w 7467600"/>
              <a:gd name="connsiteY975" fmla="*/ 800424 h 6858000"/>
              <a:gd name="connsiteX976" fmla="*/ 1455302 w 7467600"/>
              <a:gd name="connsiteY976" fmla="*/ 632913 h 6858000"/>
              <a:gd name="connsiteX977" fmla="*/ 1222336 w 7467600"/>
              <a:gd name="connsiteY977" fmla="*/ 9480 h 6858000"/>
              <a:gd name="connsiteX978" fmla="*/ 1214634 w 7467600"/>
              <a:gd name="connsiteY978" fmla="*/ 0 h 6858000"/>
              <a:gd name="connsiteX979" fmla="*/ 1289827 w 7467600"/>
              <a:gd name="connsiteY979" fmla="*/ 0 h 6858000"/>
              <a:gd name="connsiteX980" fmla="*/ 1321076 w 7467600"/>
              <a:gd name="connsiteY980" fmla="*/ 59722 h 6858000"/>
              <a:gd name="connsiteX981" fmla="*/ 1512579 w 7467600"/>
              <a:gd name="connsiteY981" fmla="*/ 626441 h 6858000"/>
              <a:gd name="connsiteX982" fmla="*/ 1506076 w 7467600"/>
              <a:gd name="connsiteY982" fmla="*/ 1089289 h 6858000"/>
              <a:gd name="connsiteX983" fmla="*/ 1486346 w 7467600"/>
              <a:gd name="connsiteY983" fmla="*/ 1079919 h 6858000"/>
              <a:gd name="connsiteX984" fmla="*/ 1070511 w 7467600"/>
              <a:gd name="connsiteY984" fmla="*/ 48609 h 6858000"/>
              <a:gd name="connsiteX985" fmla="*/ 1057230 w 7467600"/>
              <a:gd name="connsiteY985" fmla="*/ 0 h 6858000"/>
              <a:gd name="connsiteX986" fmla="*/ 43151 w 7467600"/>
              <a:gd name="connsiteY986" fmla="*/ 0 h 6858000"/>
              <a:gd name="connsiteX987" fmla="*/ 95283 w 7467600"/>
              <a:gd name="connsiteY987" fmla="*/ 0 h 6858000"/>
              <a:gd name="connsiteX988" fmla="*/ 300708 w 7467600"/>
              <a:gd name="connsiteY988" fmla="*/ 154571 h 6858000"/>
              <a:gd name="connsiteX989" fmla="*/ 530414 w 7467600"/>
              <a:gd name="connsiteY989" fmla="*/ 354673 h 6858000"/>
              <a:gd name="connsiteX990" fmla="*/ 333785 w 7467600"/>
              <a:gd name="connsiteY990" fmla="*/ 161564 h 6858000"/>
              <a:gd name="connsiteX991" fmla="*/ 147005 w 7467600"/>
              <a:gd name="connsiteY991" fmla="*/ 0 h 6858000"/>
              <a:gd name="connsiteX992" fmla="*/ 272509 w 7467600"/>
              <a:gd name="connsiteY992" fmla="*/ 0 h 6858000"/>
              <a:gd name="connsiteX993" fmla="*/ 326276 w 7467600"/>
              <a:gd name="connsiteY993" fmla="*/ 45847 h 6858000"/>
              <a:gd name="connsiteX994" fmla="*/ 823759 w 7467600"/>
              <a:gd name="connsiteY994" fmla="*/ 574145 h 6858000"/>
              <a:gd name="connsiteX995" fmla="*/ 811254 w 7467600"/>
              <a:gd name="connsiteY995" fmla="*/ 665546 h 6858000"/>
              <a:gd name="connsiteX996" fmla="*/ 154042 w 7467600"/>
              <a:gd name="connsiteY996" fmla="*/ 261522 h 6858000"/>
              <a:gd name="connsiteX997" fmla="*/ 13550 w 7467600"/>
              <a:gd name="connsiteY997" fmla="*/ 158423 h 6858000"/>
              <a:gd name="connsiteX998" fmla="*/ 0 w 7467600"/>
              <a:gd name="connsiteY998" fmla="*/ 146618 h 6858000"/>
              <a:gd name="connsiteX999" fmla="*/ 0 w 7467600"/>
              <a:gd name="connsiteY999" fmla="*/ 59161 h 6858000"/>
              <a:gd name="connsiteX1000" fmla="*/ 45427 w 7467600"/>
              <a:gd name="connsiteY1000" fmla="*/ 101078 h 6858000"/>
              <a:gd name="connsiteX1001" fmla="*/ 630103 w 7467600"/>
              <a:gd name="connsiteY1001" fmla="*/ 485885 h 6858000"/>
              <a:gd name="connsiteX1002" fmla="*/ 532040 w 7467600"/>
              <a:gd name="connsiteY1002" fmla="*/ 399359 h 6858000"/>
              <a:gd name="connsiteX1003" fmla="*/ 517618 w 7467600"/>
              <a:gd name="connsiteY1003" fmla="*/ 385726 h 6858000"/>
              <a:gd name="connsiteX1004" fmla="*/ 285074 w 7467600"/>
              <a:gd name="connsiteY1004" fmla="*/ 182755 h 6858000"/>
              <a:gd name="connsiteX1005" fmla="*/ 43151 w 7467600"/>
              <a:gd name="connsiteY100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5905192 w 7467600"/>
              <a:gd name="connsiteY844" fmla="*/ 163079 h 6858000"/>
              <a:gd name="connsiteX845" fmla="*/ 5865655 w 7467600"/>
              <a:gd name="connsiteY845" fmla="*/ 171901 h 6858000"/>
              <a:gd name="connsiteX846" fmla="*/ 5259740 w 7467600"/>
              <a:gd name="connsiteY846" fmla="*/ 257013 h 6858000"/>
              <a:gd name="connsiteX847" fmla="*/ 5208466 w 7467600"/>
              <a:gd name="connsiteY847" fmla="*/ 257550 h 6858000"/>
              <a:gd name="connsiteX848" fmla="*/ 4980204 w 7467600"/>
              <a:gd name="connsiteY848" fmla="*/ 271903 h 6858000"/>
              <a:gd name="connsiteX849" fmla="*/ 5068068 w 7467600"/>
              <a:gd name="connsiteY849" fmla="*/ 282244 h 6858000"/>
              <a:gd name="connsiteX850" fmla="*/ 5153231 w 7467600"/>
              <a:gd name="connsiteY850" fmla="*/ 292240 h 6858000"/>
              <a:gd name="connsiteX851" fmla="*/ 5426491 w 7467600"/>
              <a:gd name="connsiteY851" fmla="*/ 281128 h 6858000"/>
              <a:gd name="connsiteX852" fmla="*/ 5731212 w 7467600"/>
              <a:gd name="connsiteY852" fmla="*/ 231951 h 6858000"/>
              <a:gd name="connsiteX853" fmla="*/ 5905192 w 7467600"/>
              <a:gd name="connsiteY853" fmla="*/ 163079 h 6858000"/>
              <a:gd name="connsiteX854" fmla="*/ 5944437 w 7467600"/>
              <a:gd name="connsiteY854" fmla="*/ 113829 h 6858000"/>
              <a:gd name="connsiteX855" fmla="*/ 5825032 w 7467600"/>
              <a:gd name="connsiteY855" fmla="*/ 146405 h 6858000"/>
              <a:gd name="connsiteX856" fmla="*/ 4955599 w 7467600"/>
              <a:gd name="connsiteY856" fmla="*/ 247008 h 6858000"/>
              <a:gd name="connsiteX857" fmla="*/ 5210104 w 7467600"/>
              <a:gd name="connsiteY857" fmla="*/ 228123 h 6858000"/>
              <a:gd name="connsiteX858" fmla="*/ 5261015 w 7467600"/>
              <a:gd name="connsiteY858" fmla="*/ 227087 h 6858000"/>
              <a:gd name="connsiteX859" fmla="*/ 5861181 w 7467600"/>
              <a:gd name="connsiteY859" fmla="*/ 143093 h 6858000"/>
              <a:gd name="connsiteX860" fmla="*/ 5961252 w 7467600"/>
              <a:gd name="connsiteY860" fmla="*/ 114820 h 6858000"/>
              <a:gd name="connsiteX861" fmla="*/ 5944437 w 7467600"/>
              <a:gd name="connsiteY861" fmla="*/ 113829 h 6858000"/>
              <a:gd name="connsiteX862" fmla="*/ 3882765 w 7467600"/>
              <a:gd name="connsiteY862" fmla="*/ 0 h 6858000"/>
              <a:gd name="connsiteX863" fmla="*/ 3995099 w 7467600"/>
              <a:gd name="connsiteY863" fmla="*/ 0 h 6858000"/>
              <a:gd name="connsiteX864" fmla="*/ 4163818 w 7467600"/>
              <a:gd name="connsiteY864" fmla="*/ 234104 h 6858000"/>
              <a:gd name="connsiteX865" fmla="*/ 4172099 w 7467600"/>
              <a:gd name="connsiteY865" fmla="*/ 234207 h 6858000"/>
              <a:gd name="connsiteX866" fmla="*/ 4784282 w 7467600"/>
              <a:gd name="connsiteY866" fmla="*/ 276561 h 6858000"/>
              <a:gd name="connsiteX867" fmla="*/ 4801687 w 7467600"/>
              <a:gd name="connsiteY867" fmla="*/ 267764 h 6858000"/>
              <a:gd name="connsiteX868" fmla="*/ 6082788 w 7467600"/>
              <a:gd name="connsiteY868" fmla="*/ 64119 h 6858000"/>
              <a:gd name="connsiteX869" fmla="*/ 6099442 w 7467600"/>
              <a:gd name="connsiteY869" fmla="*/ 82568 h 6858000"/>
              <a:gd name="connsiteX870" fmla="*/ 4804137 w 7467600"/>
              <a:gd name="connsiteY870" fmla="*/ 320931 h 6858000"/>
              <a:gd name="connsiteX871" fmla="*/ 4227047 w 7467600"/>
              <a:gd name="connsiteY871" fmla="*/ 313415 h 6858000"/>
              <a:gd name="connsiteX872" fmla="*/ 4346041 w 7467600"/>
              <a:gd name="connsiteY872" fmla="*/ 456086 h 6858000"/>
              <a:gd name="connsiteX873" fmla="*/ 4870967 w 7467600"/>
              <a:gd name="connsiteY873" fmla="*/ 963061 h 6858000"/>
              <a:gd name="connsiteX874" fmla="*/ 4889647 w 7467600"/>
              <a:gd name="connsiteY874" fmla="*/ 957147 h 6858000"/>
              <a:gd name="connsiteX875" fmla="*/ 5422504 w 7467600"/>
              <a:gd name="connsiteY875" fmla="*/ 805191 h 6858000"/>
              <a:gd name="connsiteX876" fmla="*/ 6087656 w 7467600"/>
              <a:gd name="connsiteY876" fmla="*/ 826703 h 6858000"/>
              <a:gd name="connsiteX877" fmla="*/ 6058717 w 7467600"/>
              <a:gd name="connsiteY877" fmla="*/ 865992 h 6858000"/>
              <a:gd name="connsiteX878" fmla="*/ 4974153 w 7467600"/>
              <a:gd name="connsiteY878" fmla="*/ 1045456 h 6858000"/>
              <a:gd name="connsiteX879" fmla="*/ 5627835 w 7467600"/>
              <a:gd name="connsiteY879" fmla="*/ 1472077 h 6858000"/>
              <a:gd name="connsiteX880" fmla="*/ 5629817 w 7467600"/>
              <a:gd name="connsiteY880" fmla="*/ 1471412 h 6858000"/>
              <a:gd name="connsiteX881" fmla="*/ 5634124 w 7467600"/>
              <a:gd name="connsiteY881" fmla="*/ 1470572 h 6858000"/>
              <a:gd name="connsiteX882" fmla="*/ 5755832 w 7467600"/>
              <a:gd name="connsiteY882" fmla="*/ 1383886 h 6858000"/>
              <a:gd name="connsiteX883" fmla="*/ 6014186 w 7467600"/>
              <a:gd name="connsiteY883" fmla="*/ 1279799 h 6858000"/>
              <a:gd name="connsiteX884" fmla="*/ 6901619 w 7467600"/>
              <a:gd name="connsiteY884" fmla="*/ 1047874 h 6858000"/>
              <a:gd name="connsiteX885" fmla="*/ 6931566 w 7467600"/>
              <a:gd name="connsiteY885" fmla="*/ 1062034 h 6858000"/>
              <a:gd name="connsiteX886" fmla="*/ 5790982 w 7467600"/>
              <a:gd name="connsiteY886" fmla="*/ 1561380 h 6858000"/>
              <a:gd name="connsiteX887" fmla="*/ 6188971 w 7467600"/>
              <a:gd name="connsiteY887" fmla="*/ 1755168 h 6858000"/>
              <a:gd name="connsiteX888" fmla="*/ 6202446 w 7467600"/>
              <a:gd name="connsiteY888" fmla="*/ 1752268 h 6858000"/>
              <a:gd name="connsiteX889" fmla="*/ 7179560 w 7467600"/>
              <a:gd name="connsiteY889" fmla="*/ 1467551 h 6858000"/>
              <a:gd name="connsiteX890" fmla="*/ 7158730 w 7467600"/>
              <a:gd name="connsiteY890" fmla="*/ 1507835 h 6858000"/>
              <a:gd name="connsiteX891" fmla="*/ 6326959 w 7467600"/>
              <a:gd name="connsiteY891" fmla="*/ 1817686 h 6858000"/>
              <a:gd name="connsiteX892" fmla="*/ 6537433 w 7467600"/>
              <a:gd name="connsiteY892" fmla="*/ 1907790 h 6858000"/>
              <a:gd name="connsiteX893" fmla="*/ 6550221 w 7467600"/>
              <a:gd name="connsiteY893" fmla="*/ 1910729 h 6858000"/>
              <a:gd name="connsiteX894" fmla="*/ 6964438 w 7467600"/>
              <a:gd name="connsiteY894" fmla="*/ 2209505 h 6858000"/>
              <a:gd name="connsiteX895" fmla="*/ 7367862 w 7467600"/>
              <a:gd name="connsiteY895" fmla="*/ 2806833 h 6858000"/>
              <a:gd name="connsiteX896" fmla="*/ 7364329 w 7467600"/>
              <a:gd name="connsiteY896" fmla="*/ 2826907 h 6858000"/>
              <a:gd name="connsiteX897" fmla="*/ 7290545 w 7467600"/>
              <a:gd name="connsiteY897" fmla="*/ 2850663 h 6858000"/>
              <a:gd name="connsiteX898" fmla="*/ 6472036 w 7467600"/>
              <a:gd name="connsiteY898" fmla="*/ 1959003 h 6858000"/>
              <a:gd name="connsiteX899" fmla="*/ 5792897 w 7467600"/>
              <a:gd name="connsiteY899" fmla="*/ 1647747 h 6858000"/>
              <a:gd name="connsiteX900" fmla="*/ 5842751 w 7467600"/>
              <a:gd name="connsiteY900" fmla="*/ 1816112 h 6858000"/>
              <a:gd name="connsiteX901" fmla="*/ 5847424 w 7467600"/>
              <a:gd name="connsiteY901" fmla="*/ 1815776 h 6858000"/>
              <a:gd name="connsiteX902" fmla="*/ 6399821 w 7467600"/>
              <a:gd name="connsiteY902" fmla="*/ 2344799 h 6858000"/>
              <a:gd name="connsiteX903" fmla="*/ 6323232 w 7467600"/>
              <a:gd name="connsiteY903" fmla="*/ 2389634 h 6858000"/>
              <a:gd name="connsiteX904" fmla="*/ 5942958 w 7467600"/>
              <a:gd name="connsiteY904" fmla="*/ 2077708 h 6858000"/>
              <a:gd name="connsiteX905" fmla="*/ 5921559 w 7467600"/>
              <a:gd name="connsiteY905" fmla="*/ 2378596 h 6858000"/>
              <a:gd name="connsiteX906" fmla="*/ 5817651 w 7467600"/>
              <a:gd name="connsiteY906" fmla="*/ 3023919 h 6858000"/>
              <a:gd name="connsiteX907" fmla="*/ 5729634 w 7467600"/>
              <a:gd name="connsiteY907" fmla="*/ 3051849 h 6858000"/>
              <a:gd name="connsiteX908" fmla="*/ 5611018 w 7467600"/>
              <a:gd name="connsiteY908" fmla="*/ 2316769 h 6858000"/>
              <a:gd name="connsiteX909" fmla="*/ 5687608 w 7467600"/>
              <a:gd name="connsiteY909" fmla="*/ 2039972 h 6858000"/>
              <a:gd name="connsiteX910" fmla="*/ 5657554 w 7467600"/>
              <a:gd name="connsiteY910" fmla="*/ 1576445 h 6858000"/>
              <a:gd name="connsiteX911" fmla="*/ 5150475 w 7467600"/>
              <a:gd name="connsiteY911" fmla="*/ 1274012 h 6858000"/>
              <a:gd name="connsiteX912" fmla="*/ 5349142 w 7467600"/>
              <a:gd name="connsiteY912" fmla="*/ 2204405 h 6858000"/>
              <a:gd name="connsiteX913" fmla="*/ 5262214 w 7467600"/>
              <a:gd name="connsiteY913" fmla="*/ 2233836 h 6858000"/>
              <a:gd name="connsiteX914" fmla="*/ 4981539 w 7467600"/>
              <a:gd name="connsiteY914" fmla="*/ 1542201 h 6858000"/>
              <a:gd name="connsiteX915" fmla="*/ 4958461 w 7467600"/>
              <a:gd name="connsiteY915" fmla="*/ 1136957 h 6858000"/>
              <a:gd name="connsiteX916" fmla="*/ 4655015 w 7467600"/>
              <a:gd name="connsiteY916" fmla="*/ 891426 h 6858000"/>
              <a:gd name="connsiteX917" fmla="*/ 4348002 w 7467600"/>
              <a:gd name="connsiteY917" fmla="*/ 2205895 h 6858000"/>
              <a:gd name="connsiteX918" fmla="*/ 4262250 w 7467600"/>
              <a:gd name="connsiteY918" fmla="*/ 2219972 h 6858000"/>
              <a:gd name="connsiteX919" fmla="*/ 4550611 w 7467600"/>
              <a:gd name="connsiteY919" fmla="*/ 817540 h 6858000"/>
              <a:gd name="connsiteX920" fmla="*/ 4564418 w 7467600"/>
              <a:gd name="connsiteY920" fmla="*/ 808293 h 6858000"/>
              <a:gd name="connsiteX921" fmla="*/ 4266388 w 7467600"/>
              <a:gd name="connsiteY921" fmla="*/ 500083 h 6858000"/>
              <a:gd name="connsiteX922" fmla="*/ 4032842 w 7467600"/>
              <a:gd name="connsiteY922" fmla="*/ 211809 h 6858000"/>
              <a:gd name="connsiteX923" fmla="*/ 3882765 w 7467600"/>
              <a:gd name="connsiteY923" fmla="*/ 0 h 6858000"/>
              <a:gd name="connsiteX924" fmla="*/ 3721337 w 7467600"/>
              <a:gd name="connsiteY924" fmla="*/ 0 h 6858000"/>
              <a:gd name="connsiteX925" fmla="*/ 3797544 w 7467600"/>
              <a:gd name="connsiteY925" fmla="*/ 0 h 6858000"/>
              <a:gd name="connsiteX926" fmla="*/ 3775734 w 7467600"/>
              <a:gd name="connsiteY926" fmla="*/ 95131 h 6858000"/>
              <a:gd name="connsiteX927" fmla="*/ 3724807 w 7467600"/>
              <a:gd name="connsiteY927" fmla="*/ 272257 h 6858000"/>
              <a:gd name="connsiteX928" fmla="*/ 3726844 w 7467600"/>
              <a:gd name="connsiteY928" fmla="*/ 282988 h 6858000"/>
              <a:gd name="connsiteX929" fmla="*/ 3742664 w 7467600"/>
              <a:gd name="connsiteY929" fmla="*/ 279918 h 6858000"/>
              <a:gd name="connsiteX930" fmla="*/ 4103910 w 7467600"/>
              <a:gd name="connsiteY930" fmla="*/ 1161917 h 6858000"/>
              <a:gd name="connsiteX931" fmla="*/ 4020269 w 7467600"/>
              <a:gd name="connsiteY931" fmla="*/ 1200406 h 6858000"/>
              <a:gd name="connsiteX932" fmla="*/ 3674882 w 7467600"/>
              <a:gd name="connsiteY932" fmla="*/ 488524 h 6858000"/>
              <a:gd name="connsiteX933" fmla="*/ 3132682 w 7467600"/>
              <a:gd name="connsiteY933" fmla="*/ 1072284 h 6858000"/>
              <a:gd name="connsiteX934" fmla="*/ 2716346 w 7467600"/>
              <a:gd name="connsiteY934" fmla="*/ 1276376 h 6858000"/>
              <a:gd name="connsiteX935" fmla="*/ 2716772 w 7467600"/>
              <a:gd name="connsiteY935" fmla="*/ 1255462 h 6858000"/>
              <a:gd name="connsiteX936" fmla="*/ 3471096 w 7467600"/>
              <a:gd name="connsiteY936" fmla="*/ 437072 h 6858000"/>
              <a:gd name="connsiteX937" fmla="*/ 3639057 w 7467600"/>
              <a:gd name="connsiteY937" fmla="*/ 286334 h 6858000"/>
              <a:gd name="connsiteX938" fmla="*/ 3640309 w 7467600"/>
              <a:gd name="connsiteY938" fmla="*/ 284664 h 6858000"/>
              <a:gd name="connsiteX939" fmla="*/ 3646022 w 7467600"/>
              <a:gd name="connsiteY939" fmla="*/ 276711 h 6858000"/>
              <a:gd name="connsiteX940" fmla="*/ 3707943 w 7467600"/>
              <a:gd name="connsiteY940" fmla="*/ 65958 h 6858000"/>
              <a:gd name="connsiteX941" fmla="*/ 3721337 w 7467600"/>
              <a:gd name="connsiteY941" fmla="*/ 0 h 6858000"/>
              <a:gd name="connsiteX942" fmla="*/ 2867960 w 7467600"/>
              <a:gd name="connsiteY942" fmla="*/ 0 h 6858000"/>
              <a:gd name="connsiteX943" fmla="*/ 2926351 w 7467600"/>
              <a:gd name="connsiteY943" fmla="*/ 0 h 6858000"/>
              <a:gd name="connsiteX944" fmla="*/ 2902823 w 7467600"/>
              <a:gd name="connsiteY944" fmla="*/ 262929 h 6858000"/>
              <a:gd name="connsiteX945" fmla="*/ 2940663 w 7467600"/>
              <a:gd name="connsiteY945" fmla="*/ 140884 h 6858000"/>
              <a:gd name="connsiteX946" fmla="*/ 2947039 w 7467600"/>
              <a:gd name="connsiteY946" fmla="*/ 122524 h 6858000"/>
              <a:gd name="connsiteX947" fmla="*/ 2984316 w 7467600"/>
              <a:gd name="connsiteY947" fmla="*/ 0 h 6858000"/>
              <a:gd name="connsiteX948" fmla="*/ 3016114 w 7467600"/>
              <a:gd name="connsiteY948" fmla="*/ 0 h 6858000"/>
              <a:gd name="connsiteX949" fmla="*/ 2979949 w 7467600"/>
              <a:gd name="connsiteY949" fmla="*/ 119274 h 6858000"/>
              <a:gd name="connsiteX950" fmla="*/ 3023879 w 7467600"/>
              <a:gd name="connsiteY950" fmla="*/ 0 h 6858000"/>
              <a:gd name="connsiteX951" fmla="*/ 3105400 w 7467600"/>
              <a:gd name="connsiteY951" fmla="*/ 0 h 6858000"/>
              <a:gd name="connsiteX952" fmla="*/ 3094669 w 7467600"/>
              <a:gd name="connsiteY952" fmla="*/ 30308 h 6858000"/>
              <a:gd name="connsiteX953" fmla="*/ 2901945 w 7467600"/>
              <a:gd name="connsiteY953" fmla="*/ 466538 h 6858000"/>
              <a:gd name="connsiteX954" fmla="*/ 2815209 w 7467600"/>
              <a:gd name="connsiteY954" fmla="*/ 497361 h 6858000"/>
              <a:gd name="connsiteX955" fmla="*/ 2844845 w 7467600"/>
              <a:gd name="connsiteY955" fmla="*/ 127638 h 6858000"/>
              <a:gd name="connsiteX956" fmla="*/ 2867960 w 7467600"/>
              <a:gd name="connsiteY956" fmla="*/ 0 h 6858000"/>
              <a:gd name="connsiteX957" fmla="*/ 1057230 w 7467600"/>
              <a:gd name="connsiteY957" fmla="*/ 0 h 6858000"/>
              <a:gd name="connsiteX958" fmla="*/ 1111003 w 7467600"/>
              <a:gd name="connsiteY958" fmla="*/ 0 h 6858000"/>
              <a:gd name="connsiteX959" fmla="*/ 1125553 w 7467600"/>
              <a:gd name="connsiteY959" fmla="*/ 52588 h 6858000"/>
              <a:gd name="connsiteX960" fmla="*/ 1304276 w 7467600"/>
              <a:gd name="connsiteY960" fmla="*/ 476275 h 6858000"/>
              <a:gd name="connsiteX961" fmla="*/ 1492066 w 7467600"/>
              <a:gd name="connsiteY961" fmla="*/ 886333 h 6858000"/>
              <a:gd name="connsiteX962" fmla="*/ 1423698 w 7467600"/>
              <a:gd name="connsiteY962" fmla="*/ 710817 h 6858000"/>
              <a:gd name="connsiteX963" fmla="*/ 1357609 w 7467600"/>
              <a:gd name="connsiteY963" fmla="*/ 532892 h 6858000"/>
              <a:gd name="connsiteX964" fmla="*/ 1309550 w 7467600"/>
              <a:gd name="connsiteY964" fmla="*/ 374031 h 6858000"/>
              <a:gd name="connsiteX965" fmla="*/ 1193673 w 7467600"/>
              <a:gd name="connsiteY965" fmla="*/ 49533 h 6858000"/>
              <a:gd name="connsiteX966" fmla="*/ 1164391 w 7467600"/>
              <a:gd name="connsiteY966" fmla="*/ 0 h 6858000"/>
              <a:gd name="connsiteX967" fmla="*/ 1200666 w 7467600"/>
              <a:gd name="connsiteY967" fmla="*/ 0 h 6858000"/>
              <a:gd name="connsiteX968" fmla="*/ 1223408 w 7467600"/>
              <a:gd name="connsiteY968" fmla="*/ 38996 h 6858000"/>
              <a:gd name="connsiteX969" fmla="*/ 1339635 w 7467600"/>
              <a:gd name="connsiteY969" fmla="*/ 365517 h 6858000"/>
              <a:gd name="connsiteX970" fmla="*/ 1387469 w 7467600"/>
              <a:gd name="connsiteY970" fmla="*/ 523079 h 6858000"/>
              <a:gd name="connsiteX971" fmla="*/ 1452685 w 7467600"/>
              <a:gd name="connsiteY971" fmla="*/ 699806 h 6858000"/>
              <a:gd name="connsiteX972" fmla="*/ 1492092 w 7467600"/>
              <a:gd name="connsiteY972" fmla="*/ 800424 h 6858000"/>
              <a:gd name="connsiteX973" fmla="*/ 1455302 w 7467600"/>
              <a:gd name="connsiteY973" fmla="*/ 632913 h 6858000"/>
              <a:gd name="connsiteX974" fmla="*/ 1222336 w 7467600"/>
              <a:gd name="connsiteY974" fmla="*/ 9480 h 6858000"/>
              <a:gd name="connsiteX975" fmla="*/ 1214634 w 7467600"/>
              <a:gd name="connsiteY975" fmla="*/ 0 h 6858000"/>
              <a:gd name="connsiteX976" fmla="*/ 1289827 w 7467600"/>
              <a:gd name="connsiteY976" fmla="*/ 0 h 6858000"/>
              <a:gd name="connsiteX977" fmla="*/ 1321076 w 7467600"/>
              <a:gd name="connsiteY977" fmla="*/ 59722 h 6858000"/>
              <a:gd name="connsiteX978" fmla="*/ 1512579 w 7467600"/>
              <a:gd name="connsiteY978" fmla="*/ 626441 h 6858000"/>
              <a:gd name="connsiteX979" fmla="*/ 1506076 w 7467600"/>
              <a:gd name="connsiteY979" fmla="*/ 1089289 h 6858000"/>
              <a:gd name="connsiteX980" fmla="*/ 1486346 w 7467600"/>
              <a:gd name="connsiteY980" fmla="*/ 1079919 h 6858000"/>
              <a:gd name="connsiteX981" fmla="*/ 1070511 w 7467600"/>
              <a:gd name="connsiteY981" fmla="*/ 48609 h 6858000"/>
              <a:gd name="connsiteX982" fmla="*/ 1057230 w 7467600"/>
              <a:gd name="connsiteY982" fmla="*/ 0 h 6858000"/>
              <a:gd name="connsiteX983" fmla="*/ 43151 w 7467600"/>
              <a:gd name="connsiteY983" fmla="*/ 0 h 6858000"/>
              <a:gd name="connsiteX984" fmla="*/ 95283 w 7467600"/>
              <a:gd name="connsiteY984" fmla="*/ 0 h 6858000"/>
              <a:gd name="connsiteX985" fmla="*/ 300708 w 7467600"/>
              <a:gd name="connsiteY985" fmla="*/ 154571 h 6858000"/>
              <a:gd name="connsiteX986" fmla="*/ 530414 w 7467600"/>
              <a:gd name="connsiteY986" fmla="*/ 354673 h 6858000"/>
              <a:gd name="connsiteX987" fmla="*/ 333785 w 7467600"/>
              <a:gd name="connsiteY987" fmla="*/ 161564 h 6858000"/>
              <a:gd name="connsiteX988" fmla="*/ 147005 w 7467600"/>
              <a:gd name="connsiteY988" fmla="*/ 0 h 6858000"/>
              <a:gd name="connsiteX989" fmla="*/ 272509 w 7467600"/>
              <a:gd name="connsiteY989" fmla="*/ 0 h 6858000"/>
              <a:gd name="connsiteX990" fmla="*/ 326276 w 7467600"/>
              <a:gd name="connsiteY990" fmla="*/ 45847 h 6858000"/>
              <a:gd name="connsiteX991" fmla="*/ 823759 w 7467600"/>
              <a:gd name="connsiteY991" fmla="*/ 574145 h 6858000"/>
              <a:gd name="connsiteX992" fmla="*/ 811254 w 7467600"/>
              <a:gd name="connsiteY992" fmla="*/ 665546 h 6858000"/>
              <a:gd name="connsiteX993" fmla="*/ 154042 w 7467600"/>
              <a:gd name="connsiteY993" fmla="*/ 261522 h 6858000"/>
              <a:gd name="connsiteX994" fmla="*/ 13550 w 7467600"/>
              <a:gd name="connsiteY994" fmla="*/ 158423 h 6858000"/>
              <a:gd name="connsiteX995" fmla="*/ 0 w 7467600"/>
              <a:gd name="connsiteY995" fmla="*/ 146618 h 6858000"/>
              <a:gd name="connsiteX996" fmla="*/ 0 w 7467600"/>
              <a:gd name="connsiteY996" fmla="*/ 59161 h 6858000"/>
              <a:gd name="connsiteX997" fmla="*/ 45427 w 7467600"/>
              <a:gd name="connsiteY997" fmla="*/ 101078 h 6858000"/>
              <a:gd name="connsiteX998" fmla="*/ 630103 w 7467600"/>
              <a:gd name="connsiteY998" fmla="*/ 485885 h 6858000"/>
              <a:gd name="connsiteX999" fmla="*/ 532040 w 7467600"/>
              <a:gd name="connsiteY999" fmla="*/ 399359 h 6858000"/>
              <a:gd name="connsiteX1000" fmla="*/ 517618 w 7467600"/>
              <a:gd name="connsiteY1000" fmla="*/ 385726 h 6858000"/>
              <a:gd name="connsiteX1001" fmla="*/ 285074 w 7467600"/>
              <a:gd name="connsiteY1001" fmla="*/ 182755 h 6858000"/>
              <a:gd name="connsiteX1002" fmla="*/ 43151 w 7467600"/>
              <a:gd name="connsiteY100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1946 w 7467600"/>
              <a:gd name="connsiteY127" fmla="*/ 5075653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1903353 w 7467600"/>
              <a:gd name="connsiteY146" fmla="*/ 5044827 h 6858000"/>
              <a:gd name="connsiteX147" fmla="*/ 1936931 w 7467600"/>
              <a:gd name="connsiteY147" fmla="*/ 5093954 h 6858000"/>
              <a:gd name="connsiteX148" fmla="*/ 2195868 w 7467600"/>
              <a:gd name="connsiteY148" fmla="*/ 5396574 h 6858000"/>
              <a:gd name="connsiteX149" fmla="*/ 2088852 w 7467600"/>
              <a:gd name="connsiteY149" fmla="*/ 5166123 h 6858000"/>
              <a:gd name="connsiteX150" fmla="*/ 1958241 w 7467600"/>
              <a:gd name="connsiteY150" fmla="*/ 5067955 h 6858000"/>
              <a:gd name="connsiteX151" fmla="*/ 1903353 w 7467600"/>
              <a:gd name="connsiteY151" fmla="*/ 5044827 h 6858000"/>
              <a:gd name="connsiteX152" fmla="*/ 1979378 w 7467600"/>
              <a:gd name="connsiteY152" fmla="*/ 4769504 h 6858000"/>
              <a:gd name="connsiteX153" fmla="*/ 2882120 w 7467600"/>
              <a:gd name="connsiteY153" fmla="*/ 5064547 h 6858000"/>
              <a:gd name="connsiteX154" fmla="*/ 2793103 w 7467600"/>
              <a:gd name="connsiteY154" fmla="*/ 5039699 h 6858000"/>
              <a:gd name="connsiteX155" fmla="*/ 2770041 w 7467600"/>
              <a:gd name="connsiteY155" fmla="*/ 5033634 h 6858000"/>
              <a:gd name="connsiteX156" fmla="*/ 1979378 w 7467600"/>
              <a:gd name="connsiteY156" fmla="*/ 4769504 h 6858000"/>
              <a:gd name="connsiteX157" fmla="*/ 1927410 w 7467600"/>
              <a:gd name="connsiteY157" fmla="*/ 4716164 h 6858000"/>
              <a:gd name="connsiteX158" fmla="*/ 1959587 w 7467600"/>
              <a:gd name="connsiteY158" fmla="*/ 4728849 h 6858000"/>
              <a:gd name="connsiteX159" fmla="*/ 2777707 w 7467600"/>
              <a:gd name="connsiteY159" fmla="*/ 5003991 h 6858000"/>
              <a:gd name="connsiteX160" fmla="*/ 2800768 w 7467600"/>
              <a:gd name="connsiteY160" fmla="*/ 5010056 h 6858000"/>
              <a:gd name="connsiteX161" fmla="*/ 2879408 w 7467600"/>
              <a:gd name="connsiteY161" fmla="*/ 5031590 h 6858000"/>
              <a:gd name="connsiteX162" fmla="*/ 2862295 w 7467600"/>
              <a:gd name="connsiteY162" fmla="*/ 5022958 h 6858000"/>
              <a:gd name="connsiteX163" fmla="*/ 2813343 w 7467600"/>
              <a:gd name="connsiteY163" fmla="*/ 4998369 h 6858000"/>
              <a:gd name="connsiteX164" fmla="*/ 2646245 w 7467600"/>
              <a:gd name="connsiteY164" fmla="*/ 4930999 h 6858000"/>
              <a:gd name="connsiteX165" fmla="*/ 1999243 w 7467600"/>
              <a:gd name="connsiteY165" fmla="*/ 4730524 h 6858000"/>
              <a:gd name="connsiteX166" fmla="*/ 1979527 w 7467600"/>
              <a:gd name="connsiteY166" fmla="*/ 4726651 h 6858000"/>
              <a:gd name="connsiteX167" fmla="*/ 1927410 w 7467600"/>
              <a:gd name="connsiteY167" fmla="*/ 4716164 h 6858000"/>
              <a:gd name="connsiteX168" fmla="*/ 1997014 w 7467600"/>
              <a:gd name="connsiteY168" fmla="*/ 4698007 h 6858000"/>
              <a:gd name="connsiteX169" fmla="*/ 2005458 w 7467600"/>
              <a:gd name="connsiteY169" fmla="*/ 4699540 h 6858000"/>
              <a:gd name="connsiteX170" fmla="*/ 2657186 w 7467600"/>
              <a:gd name="connsiteY170" fmla="*/ 4901687 h 6858000"/>
              <a:gd name="connsiteX171" fmla="*/ 2826662 w 7467600"/>
              <a:gd name="connsiteY171" fmla="*/ 4970362 h 6858000"/>
              <a:gd name="connsiteX172" fmla="*/ 2876100 w 7467600"/>
              <a:gd name="connsiteY172" fmla="*/ 4995397 h 6858000"/>
              <a:gd name="connsiteX173" fmla="*/ 3042600 w 7467600"/>
              <a:gd name="connsiteY173" fmla="*/ 5059532 h 6858000"/>
              <a:gd name="connsiteX174" fmla="*/ 1997014 w 7467600"/>
              <a:gd name="connsiteY174" fmla="*/ 4698007 h 6858000"/>
              <a:gd name="connsiteX175" fmla="*/ 2305292 w 7467600"/>
              <a:gd name="connsiteY175" fmla="*/ 4219492 h 6858000"/>
              <a:gd name="connsiteX176" fmla="*/ 3360922 w 7467600"/>
              <a:gd name="connsiteY176" fmla="*/ 4529373 h 6858000"/>
              <a:gd name="connsiteX177" fmla="*/ 3492420 w 7467600"/>
              <a:gd name="connsiteY177" fmla="*/ 4510145 h 6858000"/>
              <a:gd name="connsiteX178" fmla="*/ 3364086 w 7467600"/>
              <a:gd name="connsiteY178" fmla="*/ 4480340 h 6858000"/>
              <a:gd name="connsiteX179" fmla="*/ 3225818 w 7467600"/>
              <a:gd name="connsiteY179" fmla="*/ 4411822 h 6858000"/>
              <a:gd name="connsiteX180" fmla="*/ 3129696 w 7467600"/>
              <a:gd name="connsiteY180" fmla="*/ 4360704 h 6858000"/>
              <a:gd name="connsiteX181" fmla="*/ 2814545 w 7467600"/>
              <a:gd name="connsiteY181" fmla="*/ 4282955 h 6858000"/>
              <a:gd name="connsiteX182" fmla="*/ 2305292 w 7467600"/>
              <a:gd name="connsiteY182" fmla="*/ 4219492 h 6858000"/>
              <a:gd name="connsiteX183" fmla="*/ 2626982 w 7467600"/>
              <a:gd name="connsiteY183" fmla="*/ 4206450 h 6858000"/>
              <a:gd name="connsiteX184" fmla="*/ 2490617 w 7467600"/>
              <a:gd name="connsiteY184" fmla="*/ 4206951 h 6858000"/>
              <a:gd name="connsiteX185" fmla="*/ 2819869 w 7467600"/>
              <a:gd name="connsiteY185" fmla="*/ 4252936 h 6858000"/>
              <a:gd name="connsiteX186" fmla="*/ 3143018 w 7467600"/>
              <a:gd name="connsiteY186" fmla="*/ 4332698 h 6858000"/>
              <a:gd name="connsiteX187" fmla="*/ 3241520 w 7467600"/>
              <a:gd name="connsiteY187" fmla="*/ 4385112 h 6858000"/>
              <a:gd name="connsiteX188" fmla="*/ 3374575 w 7467600"/>
              <a:gd name="connsiteY188" fmla="*/ 4451517 h 6858000"/>
              <a:gd name="connsiteX189" fmla="*/ 3505221 w 7467600"/>
              <a:gd name="connsiteY189" fmla="*/ 4480757 h 6858000"/>
              <a:gd name="connsiteX190" fmla="*/ 2626982 w 7467600"/>
              <a:gd name="connsiteY190" fmla="*/ 4206450 h 6858000"/>
              <a:gd name="connsiteX191" fmla="*/ 1310106 w 7467600"/>
              <a:gd name="connsiteY191" fmla="*/ 3943217 h 6858000"/>
              <a:gd name="connsiteX192" fmla="*/ 854994 w 7467600"/>
              <a:gd name="connsiteY192" fmla="*/ 4399136 h 6858000"/>
              <a:gd name="connsiteX193" fmla="*/ 742462 w 7467600"/>
              <a:gd name="connsiteY193" fmla="*/ 4594648 h 6858000"/>
              <a:gd name="connsiteX194" fmla="*/ 820602 w 7467600"/>
              <a:gd name="connsiteY194" fmla="*/ 4485915 h 6858000"/>
              <a:gd name="connsiteX195" fmla="*/ 878295 w 7467600"/>
              <a:gd name="connsiteY195" fmla="*/ 4403594 h 6858000"/>
              <a:gd name="connsiteX196" fmla="*/ 1240607 w 7467600"/>
              <a:gd name="connsiteY196" fmla="*/ 4010401 h 6858000"/>
              <a:gd name="connsiteX197" fmla="*/ 1310106 w 7467600"/>
              <a:gd name="connsiteY197" fmla="*/ 3943217 h 6858000"/>
              <a:gd name="connsiteX198" fmla="*/ 1423113 w 7467600"/>
              <a:gd name="connsiteY198" fmla="*/ 3874565 h 6858000"/>
              <a:gd name="connsiteX199" fmla="*/ 1260565 w 7467600"/>
              <a:gd name="connsiteY199" fmla="*/ 4031982 h 6858000"/>
              <a:gd name="connsiteX200" fmla="*/ 901900 w 7467600"/>
              <a:gd name="connsiteY200" fmla="*/ 4421236 h 6858000"/>
              <a:gd name="connsiteX201" fmla="*/ 845044 w 7467600"/>
              <a:gd name="connsiteY201" fmla="*/ 4502436 h 6858000"/>
              <a:gd name="connsiteX202" fmla="*/ 685926 w 7467600"/>
              <a:gd name="connsiteY202" fmla="*/ 4703069 h 6858000"/>
              <a:gd name="connsiteX203" fmla="*/ 684248 w 7467600"/>
              <a:gd name="connsiteY203" fmla="*/ 4706721 h 6858000"/>
              <a:gd name="connsiteX204" fmla="*/ 1423113 w 7467600"/>
              <a:gd name="connsiteY204" fmla="*/ 3874565 h 6858000"/>
              <a:gd name="connsiteX205" fmla="*/ 3316479 w 7467600"/>
              <a:gd name="connsiteY205" fmla="*/ 3872136 h 6858000"/>
              <a:gd name="connsiteX206" fmla="*/ 3546806 w 7467600"/>
              <a:gd name="connsiteY206" fmla="*/ 4356139 h 6858000"/>
              <a:gd name="connsiteX207" fmla="*/ 3364433 w 7467600"/>
              <a:gd name="connsiteY207" fmla="*/ 3953121 h 6858000"/>
              <a:gd name="connsiteX208" fmla="*/ 3316479 w 7467600"/>
              <a:gd name="connsiteY208" fmla="*/ 3872136 h 6858000"/>
              <a:gd name="connsiteX209" fmla="*/ 3291335 w 7467600"/>
              <a:gd name="connsiteY209" fmla="*/ 3767420 h 6858000"/>
              <a:gd name="connsiteX210" fmla="*/ 3390805 w 7467600"/>
              <a:gd name="connsiteY210" fmla="*/ 3937163 h 6858000"/>
              <a:gd name="connsiteX211" fmla="*/ 3579062 w 7467600"/>
              <a:gd name="connsiteY211" fmla="*/ 4359040 h 6858000"/>
              <a:gd name="connsiteX212" fmla="*/ 3467355 w 7467600"/>
              <a:gd name="connsiteY212" fmla="*/ 3988130 h 6858000"/>
              <a:gd name="connsiteX213" fmla="*/ 3310753 w 7467600"/>
              <a:gd name="connsiteY213" fmla="*/ 3787140 h 6858000"/>
              <a:gd name="connsiteX214" fmla="*/ 3291335 w 7467600"/>
              <a:gd name="connsiteY214" fmla="*/ 3767420 h 6858000"/>
              <a:gd name="connsiteX215" fmla="*/ 1635889 w 7467600"/>
              <a:gd name="connsiteY215" fmla="*/ 3709494 h 6858000"/>
              <a:gd name="connsiteX216" fmla="*/ 1634800 w 7467600"/>
              <a:gd name="connsiteY216" fmla="*/ 3731111 h 6858000"/>
              <a:gd name="connsiteX217" fmla="*/ 1635889 w 7467600"/>
              <a:gd name="connsiteY217" fmla="*/ 3709494 h 6858000"/>
              <a:gd name="connsiteX218" fmla="*/ 1510397 w 7467600"/>
              <a:gd name="connsiteY218" fmla="*/ 3684705 h 6858000"/>
              <a:gd name="connsiteX219" fmla="*/ 1146550 w 7467600"/>
              <a:gd name="connsiteY219" fmla="*/ 3802012 h 6858000"/>
              <a:gd name="connsiteX220" fmla="*/ 698834 w 7467600"/>
              <a:gd name="connsiteY220" fmla="*/ 3952272 h 6858000"/>
              <a:gd name="connsiteX221" fmla="*/ 34256 w 7467600"/>
              <a:gd name="connsiteY221" fmla="*/ 4347603 h 6858000"/>
              <a:gd name="connsiteX222" fmla="*/ 527241 w 7467600"/>
              <a:gd name="connsiteY222" fmla="*/ 4065078 h 6858000"/>
              <a:gd name="connsiteX223" fmla="*/ 1510397 w 7467600"/>
              <a:gd name="connsiteY223" fmla="*/ 3684705 h 6858000"/>
              <a:gd name="connsiteX224" fmla="*/ 1313114 w 7467600"/>
              <a:gd name="connsiteY224" fmla="*/ 3655216 h 6858000"/>
              <a:gd name="connsiteX225" fmla="*/ 1109304 w 7467600"/>
              <a:gd name="connsiteY225" fmla="*/ 3669030 h 6858000"/>
              <a:gd name="connsiteX226" fmla="*/ 8129 w 7467600"/>
              <a:gd name="connsiteY226" fmla="*/ 4330519 h 6858000"/>
              <a:gd name="connsiteX227" fmla="*/ 687572 w 7467600"/>
              <a:gd name="connsiteY227" fmla="*/ 3925629 h 6858000"/>
              <a:gd name="connsiteX228" fmla="*/ 1138365 w 7467600"/>
              <a:gd name="connsiteY228" fmla="*/ 3774515 h 6858000"/>
              <a:gd name="connsiteX229" fmla="*/ 1505579 w 7467600"/>
              <a:gd name="connsiteY229" fmla="*/ 3655526 h 6858000"/>
              <a:gd name="connsiteX230" fmla="*/ 1313114 w 7467600"/>
              <a:gd name="connsiteY230" fmla="*/ 3655216 h 6858000"/>
              <a:gd name="connsiteX231" fmla="*/ 3655073 w 7467600"/>
              <a:gd name="connsiteY231" fmla="*/ 3650884 h 6858000"/>
              <a:gd name="connsiteX232" fmla="*/ 3989938 w 7467600"/>
              <a:gd name="connsiteY232" fmla="*/ 3991685 h 6858000"/>
              <a:gd name="connsiteX233" fmla="*/ 4393907 w 7467600"/>
              <a:gd name="connsiteY233" fmla="*/ 4261258 h 6858000"/>
              <a:gd name="connsiteX234" fmla="*/ 4648051 w 7467600"/>
              <a:gd name="connsiteY234" fmla="*/ 4374051 h 6858000"/>
              <a:gd name="connsiteX235" fmla="*/ 4383389 w 7467600"/>
              <a:gd name="connsiteY235" fmla="*/ 4184369 h 6858000"/>
              <a:gd name="connsiteX236" fmla="*/ 4165508 w 7467600"/>
              <a:gd name="connsiteY236" fmla="*/ 4035196 h 6858000"/>
              <a:gd name="connsiteX237" fmla="*/ 4068162 w 7467600"/>
              <a:gd name="connsiteY237" fmla="*/ 3953394 h 6858000"/>
              <a:gd name="connsiteX238" fmla="*/ 3981416 w 7467600"/>
              <a:gd name="connsiteY238" fmla="*/ 3880482 h 6858000"/>
              <a:gd name="connsiteX239" fmla="*/ 3800147 w 7467600"/>
              <a:gd name="connsiteY239" fmla="*/ 3749872 h 6858000"/>
              <a:gd name="connsiteX240" fmla="*/ 3655073 w 7467600"/>
              <a:gd name="connsiteY240" fmla="*/ 3650884 h 6858000"/>
              <a:gd name="connsiteX241" fmla="*/ 3670252 w 7467600"/>
              <a:gd name="connsiteY241" fmla="*/ 3622798 h 6858000"/>
              <a:gd name="connsiteX242" fmla="*/ 3817258 w 7467600"/>
              <a:gd name="connsiteY242" fmla="*/ 3723577 h 6858000"/>
              <a:gd name="connsiteX243" fmla="*/ 4000461 w 7467600"/>
              <a:gd name="connsiteY243" fmla="*/ 3855966 h 6858000"/>
              <a:gd name="connsiteX244" fmla="*/ 4088180 w 7467600"/>
              <a:gd name="connsiteY244" fmla="*/ 3929774 h 6858000"/>
              <a:gd name="connsiteX245" fmla="*/ 4184555 w 7467600"/>
              <a:gd name="connsiteY245" fmla="*/ 4010683 h 6858000"/>
              <a:gd name="connsiteX246" fmla="*/ 4399563 w 7467600"/>
              <a:gd name="connsiteY246" fmla="*/ 4158106 h 6858000"/>
              <a:gd name="connsiteX247" fmla="*/ 4684469 w 7467600"/>
              <a:gd name="connsiteY247" fmla="*/ 4364680 h 6858000"/>
              <a:gd name="connsiteX248" fmla="*/ 4690271 w 7467600"/>
              <a:gd name="connsiteY248" fmla="*/ 4370034 h 6858000"/>
              <a:gd name="connsiteX249" fmla="*/ 4136093 w 7467600"/>
              <a:gd name="connsiteY249" fmla="*/ 3858466 h 6858000"/>
              <a:gd name="connsiteX250" fmla="*/ 3670252 w 7467600"/>
              <a:gd name="connsiteY250" fmla="*/ 3622798 h 6858000"/>
              <a:gd name="connsiteX251" fmla="*/ 4440129 w 7467600"/>
              <a:gd name="connsiteY251" fmla="*/ 3448571 h 6858000"/>
              <a:gd name="connsiteX252" fmla="*/ 4856525 w 7467600"/>
              <a:gd name="connsiteY252" fmla="*/ 3915351 h 6858000"/>
              <a:gd name="connsiteX253" fmla="*/ 5059055 w 7467600"/>
              <a:gd name="connsiteY253" fmla="*/ 4108918 h 6858000"/>
              <a:gd name="connsiteX254" fmla="*/ 5290070 w 7467600"/>
              <a:gd name="connsiteY254" fmla="*/ 4263619 h 6858000"/>
              <a:gd name="connsiteX255" fmla="*/ 4834991 w 7467600"/>
              <a:gd name="connsiteY255" fmla="*/ 3830985 h 6858000"/>
              <a:gd name="connsiteX256" fmla="*/ 4440129 w 7467600"/>
              <a:gd name="connsiteY256" fmla="*/ 3448571 h 6858000"/>
              <a:gd name="connsiteX257" fmla="*/ 4441737 w 7467600"/>
              <a:gd name="connsiteY257" fmla="*/ 3399734 h 6858000"/>
              <a:gd name="connsiteX258" fmla="*/ 4431236 w 7467600"/>
              <a:gd name="connsiteY258" fmla="*/ 3400954 h 6858000"/>
              <a:gd name="connsiteX259" fmla="*/ 4557150 w 7467600"/>
              <a:gd name="connsiteY259" fmla="*/ 3510023 h 6858000"/>
              <a:gd name="connsiteX260" fmla="*/ 4856936 w 7467600"/>
              <a:gd name="connsiteY260" fmla="*/ 3809146 h 6858000"/>
              <a:gd name="connsiteX261" fmla="*/ 5111996 w 7467600"/>
              <a:gd name="connsiteY261" fmla="*/ 4065759 h 6858000"/>
              <a:gd name="connsiteX262" fmla="*/ 5388878 w 7467600"/>
              <a:gd name="connsiteY262" fmla="*/ 4300185 h 6858000"/>
              <a:gd name="connsiteX263" fmla="*/ 5425556 w 7467600"/>
              <a:gd name="connsiteY263" fmla="*/ 4308967 h 6858000"/>
              <a:gd name="connsiteX264" fmla="*/ 4943646 w 7467600"/>
              <a:gd name="connsiteY264" fmla="*/ 3822916 h 6858000"/>
              <a:gd name="connsiteX265" fmla="*/ 4594837 w 7467600"/>
              <a:gd name="connsiteY265" fmla="*/ 3532274 h 6858000"/>
              <a:gd name="connsiteX266" fmla="*/ 4441737 w 7467600"/>
              <a:gd name="connsiteY266" fmla="*/ 3399734 h 6858000"/>
              <a:gd name="connsiteX267" fmla="*/ 5425834 w 7467600"/>
              <a:gd name="connsiteY267" fmla="*/ 3162785 h 6858000"/>
              <a:gd name="connsiteX268" fmla="*/ 5401644 w 7467600"/>
              <a:gd name="connsiteY268" fmla="*/ 3617847 h 6858000"/>
              <a:gd name="connsiteX269" fmla="*/ 5467256 w 7467600"/>
              <a:gd name="connsiteY269" fmla="*/ 4175494 h 6858000"/>
              <a:gd name="connsiteX270" fmla="*/ 5448069 w 7467600"/>
              <a:gd name="connsiteY270" fmla="*/ 3567554 h 6858000"/>
              <a:gd name="connsiteX271" fmla="*/ 5425834 w 7467600"/>
              <a:gd name="connsiteY271" fmla="*/ 3162785 h 6858000"/>
              <a:gd name="connsiteX272" fmla="*/ 1318687 w 7467600"/>
              <a:gd name="connsiteY272" fmla="*/ 3113840 h 6858000"/>
              <a:gd name="connsiteX273" fmla="*/ 1066793 w 7467600"/>
              <a:gd name="connsiteY273" fmla="*/ 3212171 h 6858000"/>
              <a:gd name="connsiteX274" fmla="*/ 993319 w 7467600"/>
              <a:gd name="connsiteY274" fmla="*/ 3247648 h 6858000"/>
              <a:gd name="connsiteX275" fmla="*/ 853081 w 7467600"/>
              <a:gd name="connsiteY275" fmla="*/ 3312410 h 6858000"/>
              <a:gd name="connsiteX276" fmla="*/ 805957 w 7467600"/>
              <a:gd name="connsiteY276" fmla="*/ 3330443 h 6858000"/>
              <a:gd name="connsiteX277" fmla="*/ 1318687 w 7467600"/>
              <a:gd name="connsiteY277" fmla="*/ 3113840 h 6858000"/>
              <a:gd name="connsiteX278" fmla="*/ 5453702 w 7467600"/>
              <a:gd name="connsiteY278" fmla="*/ 3090882 h 6858000"/>
              <a:gd name="connsiteX279" fmla="*/ 5480135 w 7467600"/>
              <a:gd name="connsiteY279" fmla="*/ 3565802 h 6858000"/>
              <a:gd name="connsiteX280" fmla="*/ 5499023 w 7467600"/>
              <a:gd name="connsiteY280" fmla="*/ 4166310 h 6858000"/>
              <a:gd name="connsiteX281" fmla="*/ 5547022 w 7467600"/>
              <a:gd name="connsiteY281" fmla="*/ 3607838 h 6858000"/>
              <a:gd name="connsiteX282" fmla="*/ 5515964 w 7467600"/>
              <a:gd name="connsiteY282" fmla="*/ 3378541 h 6858000"/>
              <a:gd name="connsiteX283" fmla="*/ 5453702 w 7467600"/>
              <a:gd name="connsiteY283" fmla="*/ 3090882 h 6858000"/>
              <a:gd name="connsiteX284" fmla="*/ 1238695 w 7467600"/>
              <a:gd name="connsiteY284" fmla="*/ 3076820 h 6858000"/>
              <a:gd name="connsiteX285" fmla="*/ 716371 w 7467600"/>
              <a:gd name="connsiteY285" fmla="*/ 3293249 h 6858000"/>
              <a:gd name="connsiteX286" fmla="*/ 579522 w 7467600"/>
              <a:gd name="connsiteY286" fmla="*/ 3371759 h 6858000"/>
              <a:gd name="connsiteX287" fmla="*/ 600288 w 7467600"/>
              <a:gd name="connsiteY287" fmla="*/ 3365555 h 6858000"/>
              <a:gd name="connsiteX288" fmla="*/ 840692 w 7467600"/>
              <a:gd name="connsiteY288" fmla="*/ 3284921 h 6858000"/>
              <a:gd name="connsiteX289" fmla="*/ 979248 w 7467600"/>
              <a:gd name="connsiteY289" fmla="*/ 3221003 h 6858000"/>
              <a:gd name="connsiteX290" fmla="*/ 1053282 w 7467600"/>
              <a:gd name="connsiteY290" fmla="*/ 3185247 h 6858000"/>
              <a:gd name="connsiteX291" fmla="*/ 1320603 w 7467600"/>
              <a:gd name="connsiteY291" fmla="*/ 3081281 h 6858000"/>
              <a:gd name="connsiteX292" fmla="*/ 1238695 w 7467600"/>
              <a:gd name="connsiteY292" fmla="*/ 3076820 h 6858000"/>
              <a:gd name="connsiteX293" fmla="*/ 5425627 w 7467600"/>
              <a:gd name="connsiteY293" fmla="*/ 2954192 h 6858000"/>
              <a:gd name="connsiteX294" fmla="*/ 5470770 w 7467600"/>
              <a:gd name="connsiteY294" fmla="*/ 3005435 h 6858000"/>
              <a:gd name="connsiteX295" fmla="*/ 5519779 w 7467600"/>
              <a:gd name="connsiteY295" fmla="*/ 4359223 h 6858000"/>
              <a:gd name="connsiteX296" fmla="*/ 5520293 w 7467600"/>
              <a:gd name="connsiteY296" fmla="*/ 4360602 h 6858000"/>
              <a:gd name="connsiteX297" fmla="*/ 5767221 w 7467600"/>
              <a:gd name="connsiteY297" fmla="*/ 4665564 h 6858000"/>
              <a:gd name="connsiteX298" fmla="*/ 6937169 w 7467600"/>
              <a:gd name="connsiteY298" fmla="*/ 4815941 h 6858000"/>
              <a:gd name="connsiteX299" fmla="*/ 6953922 w 7467600"/>
              <a:gd name="connsiteY299" fmla="*/ 4890068 h 6858000"/>
              <a:gd name="connsiteX300" fmla="*/ 6071359 w 7467600"/>
              <a:gd name="connsiteY300" fmla="*/ 4770770 h 6858000"/>
              <a:gd name="connsiteX301" fmla="*/ 6038839 w 7467600"/>
              <a:gd name="connsiteY301" fmla="*/ 4764474 h 6858000"/>
              <a:gd name="connsiteX302" fmla="*/ 6038706 w 7467600"/>
              <a:gd name="connsiteY302" fmla="*/ 4763847 h 6858000"/>
              <a:gd name="connsiteX303" fmla="*/ 6037784 w 7467600"/>
              <a:gd name="connsiteY303" fmla="*/ 4764270 h 6858000"/>
              <a:gd name="connsiteX304" fmla="*/ 6038839 w 7467600"/>
              <a:gd name="connsiteY304" fmla="*/ 4764474 h 6858000"/>
              <a:gd name="connsiteX305" fmla="*/ 6040338 w 7467600"/>
              <a:gd name="connsiteY305" fmla="*/ 4771418 h 6858000"/>
              <a:gd name="connsiteX306" fmla="*/ 6024488 w 7467600"/>
              <a:gd name="connsiteY306" fmla="*/ 4809903 h 6858000"/>
              <a:gd name="connsiteX307" fmla="*/ 5599771 w 7467600"/>
              <a:gd name="connsiteY307" fmla="*/ 5509652 h 6858000"/>
              <a:gd name="connsiteX308" fmla="*/ 5548843 w 7467600"/>
              <a:gd name="connsiteY308" fmla="*/ 5563845 h 6858000"/>
              <a:gd name="connsiteX309" fmla="*/ 5940952 w 7467600"/>
              <a:gd name="connsiteY309" fmla="*/ 6250028 h 6858000"/>
              <a:gd name="connsiteX310" fmla="*/ 6043441 w 7467600"/>
              <a:gd name="connsiteY310" fmla="*/ 6665847 h 6858000"/>
              <a:gd name="connsiteX311" fmla="*/ 6093432 w 7467600"/>
              <a:gd name="connsiteY311" fmla="*/ 6858000 h 6858000"/>
              <a:gd name="connsiteX312" fmla="*/ 6034344 w 7467600"/>
              <a:gd name="connsiteY312" fmla="*/ 6858000 h 6858000"/>
              <a:gd name="connsiteX313" fmla="*/ 6026679 w 7467600"/>
              <a:gd name="connsiteY313" fmla="*/ 6836959 h 6858000"/>
              <a:gd name="connsiteX314" fmla="*/ 5800441 w 7467600"/>
              <a:gd name="connsiteY314" fmla="*/ 6335286 h 6858000"/>
              <a:gd name="connsiteX315" fmla="*/ 5526562 w 7467600"/>
              <a:gd name="connsiteY315" fmla="*/ 5705388 h 6858000"/>
              <a:gd name="connsiteX316" fmla="*/ 5519640 w 7467600"/>
              <a:gd name="connsiteY316" fmla="*/ 5683774 h 6858000"/>
              <a:gd name="connsiteX317" fmla="*/ 5844559 w 7467600"/>
              <a:gd name="connsiteY317" fmla="*/ 6553349 h 6858000"/>
              <a:gd name="connsiteX318" fmla="*/ 5975994 w 7467600"/>
              <a:gd name="connsiteY318" fmla="*/ 6858000 h 6858000"/>
              <a:gd name="connsiteX319" fmla="*/ 5898547 w 7467600"/>
              <a:gd name="connsiteY319" fmla="*/ 6858000 h 6858000"/>
              <a:gd name="connsiteX320" fmla="*/ 5682041 w 7467600"/>
              <a:gd name="connsiteY320" fmla="*/ 6355860 h 6858000"/>
              <a:gd name="connsiteX321" fmla="*/ 5461758 w 7467600"/>
              <a:gd name="connsiteY321" fmla="*/ 5820220 h 6858000"/>
              <a:gd name="connsiteX322" fmla="*/ 5237282 w 7467600"/>
              <a:gd name="connsiteY322" fmla="*/ 6579086 h 6858000"/>
              <a:gd name="connsiteX323" fmla="*/ 5115009 w 7467600"/>
              <a:gd name="connsiteY323" fmla="*/ 6858000 h 6858000"/>
              <a:gd name="connsiteX324" fmla="*/ 5028074 w 7467600"/>
              <a:gd name="connsiteY324" fmla="*/ 6858000 h 6858000"/>
              <a:gd name="connsiteX325" fmla="*/ 5079508 w 7467600"/>
              <a:gd name="connsiteY325" fmla="*/ 6749074 h 6858000"/>
              <a:gd name="connsiteX326" fmla="*/ 5371846 w 7467600"/>
              <a:gd name="connsiteY326" fmla="*/ 5924413 h 6858000"/>
              <a:gd name="connsiteX327" fmla="*/ 5270512 w 7467600"/>
              <a:gd name="connsiteY327" fmla="*/ 6138975 h 6858000"/>
              <a:gd name="connsiteX328" fmla="*/ 5062409 w 7467600"/>
              <a:gd name="connsiteY328" fmla="*/ 6653544 h 6858000"/>
              <a:gd name="connsiteX329" fmla="*/ 5036628 w 7467600"/>
              <a:gd name="connsiteY329" fmla="*/ 6754247 h 6858000"/>
              <a:gd name="connsiteX330" fmla="*/ 5009112 w 7467600"/>
              <a:gd name="connsiteY330" fmla="*/ 6858000 h 6858000"/>
              <a:gd name="connsiteX331" fmla="*/ 4976679 w 7467600"/>
              <a:gd name="connsiteY331" fmla="*/ 6858000 h 6858000"/>
              <a:gd name="connsiteX332" fmla="*/ 5006537 w 7467600"/>
              <a:gd name="connsiteY332" fmla="*/ 6747068 h 6858000"/>
              <a:gd name="connsiteX333" fmla="*/ 5032723 w 7467600"/>
              <a:gd name="connsiteY333" fmla="*/ 6644957 h 6858000"/>
              <a:gd name="connsiteX334" fmla="*/ 5242949 w 7467600"/>
              <a:gd name="connsiteY334" fmla="*/ 6125175 h 6858000"/>
              <a:gd name="connsiteX335" fmla="*/ 5286321 w 7467600"/>
              <a:gd name="connsiteY335" fmla="*/ 6033555 h 6858000"/>
              <a:gd name="connsiteX336" fmla="*/ 5008210 w 7467600"/>
              <a:gd name="connsiteY336" fmla="*/ 6649194 h 6858000"/>
              <a:gd name="connsiteX337" fmla="*/ 4986321 w 7467600"/>
              <a:gd name="connsiteY337" fmla="*/ 6765687 h 6858000"/>
              <a:gd name="connsiteX338" fmla="*/ 4973474 w 7467600"/>
              <a:gd name="connsiteY338" fmla="*/ 6858000 h 6858000"/>
              <a:gd name="connsiteX339" fmla="*/ 4907178 w 7467600"/>
              <a:gd name="connsiteY339" fmla="*/ 6858000 h 6858000"/>
              <a:gd name="connsiteX340" fmla="*/ 4910810 w 7467600"/>
              <a:gd name="connsiteY340" fmla="*/ 6829660 h 6858000"/>
              <a:gd name="connsiteX341" fmla="*/ 4987461 w 7467600"/>
              <a:gd name="connsiteY341" fmla="*/ 6432994 h 6858000"/>
              <a:gd name="connsiteX342" fmla="*/ 5179262 w 7467600"/>
              <a:gd name="connsiteY342" fmla="*/ 6035044 h 6858000"/>
              <a:gd name="connsiteX343" fmla="*/ 4689678 w 7467600"/>
              <a:gd name="connsiteY343" fmla="*/ 6440241 h 6858000"/>
              <a:gd name="connsiteX344" fmla="*/ 4477543 w 7467600"/>
              <a:gd name="connsiteY344" fmla="*/ 6674836 h 6858000"/>
              <a:gd name="connsiteX345" fmla="*/ 4329957 w 7467600"/>
              <a:gd name="connsiteY345" fmla="*/ 6858000 h 6858000"/>
              <a:gd name="connsiteX346" fmla="*/ 4218595 w 7467600"/>
              <a:gd name="connsiteY346" fmla="*/ 6858000 h 6858000"/>
              <a:gd name="connsiteX347" fmla="*/ 4368888 w 7467600"/>
              <a:gd name="connsiteY347" fmla="*/ 6668412 h 6858000"/>
              <a:gd name="connsiteX348" fmla="*/ 4563091 w 7467600"/>
              <a:gd name="connsiteY348" fmla="*/ 6442508 h 6858000"/>
              <a:gd name="connsiteX349" fmla="*/ 5387324 w 7467600"/>
              <a:gd name="connsiteY349" fmla="*/ 5705830 h 6858000"/>
              <a:gd name="connsiteX350" fmla="*/ 5073620 w 7467600"/>
              <a:gd name="connsiteY350" fmla="*/ 5955437 h 6858000"/>
              <a:gd name="connsiteX351" fmla="*/ 4689789 w 7467600"/>
              <a:gd name="connsiteY351" fmla="*/ 6268382 h 6858000"/>
              <a:gd name="connsiteX352" fmla="*/ 4418722 w 7467600"/>
              <a:gd name="connsiteY352" fmla="*/ 6570886 h 6858000"/>
              <a:gd name="connsiteX353" fmla="*/ 4214944 w 7467600"/>
              <a:gd name="connsiteY353" fmla="*/ 6858000 h 6858000"/>
              <a:gd name="connsiteX354" fmla="*/ 4177898 w 7467600"/>
              <a:gd name="connsiteY354" fmla="*/ 6858000 h 6858000"/>
              <a:gd name="connsiteX355" fmla="*/ 4391597 w 7467600"/>
              <a:gd name="connsiteY355" fmla="*/ 6556370 h 6858000"/>
              <a:gd name="connsiteX356" fmla="*/ 4668889 w 7467600"/>
              <a:gd name="connsiteY356" fmla="*/ 6246399 h 6858000"/>
              <a:gd name="connsiteX357" fmla="*/ 5055427 w 7467600"/>
              <a:gd name="connsiteY357" fmla="*/ 5931476 h 6858000"/>
              <a:gd name="connsiteX358" fmla="*/ 5371814 w 7467600"/>
              <a:gd name="connsiteY358" fmla="*/ 5678975 h 6858000"/>
              <a:gd name="connsiteX359" fmla="*/ 4987918 w 7467600"/>
              <a:gd name="connsiteY359" fmla="*/ 5838701 h 6858000"/>
              <a:gd name="connsiteX360" fmla="*/ 4317146 w 7467600"/>
              <a:gd name="connsiteY360" fmla="*/ 6587716 h 6858000"/>
              <a:gd name="connsiteX361" fmla="*/ 4171627 w 7467600"/>
              <a:gd name="connsiteY361" fmla="*/ 6858000 h 6858000"/>
              <a:gd name="connsiteX362" fmla="*/ 4081585 w 7467600"/>
              <a:gd name="connsiteY362" fmla="*/ 6858000 h 6858000"/>
              <a:gd name="connsiteX363" fmla="*/ 4238603 w 7467600"/>
              <a:gd name="connsiteY363" fmla="*/ 6559341 h 6858000"/>
              <a:gd name="connsiteX364" fmla="*/ 4778333 w 7467600"/>
              <a:gd name="connsiteY364" fmla="*/ 5873626 h 6858000"/>
              <a:gd name="connsiteX365" fmla="*/ 5414185 w 7467600"/>
              <a:gd name="connsiteY365" fmla="*/ 5573882 h 6858000"/>
              <a:gd name="connsiteX366" fmla="*/ 5959648 w 7467600"/>
              <a:gd name="connsiteY366" fmla="*/ 4760797 h 6858000"/>
              <a:gd name="connsiteX367" fmla="*/ 5355019 w 7467600"/>
              <a:gd name="connsiteY367" fmla="*/ 4734672 h 6858000"/>
              <a:gd name="connsiteX368" fmla="*/ 5083565 w 7467600"/>
              <a:gd name="connsiteY368" fmla="*/ 5179121 h 6858000"/>
              <a:gd name="connsiteX369" fmla="*/ 4713577 w 7467600"/>
              <a:gd name="connsiteY369" fmla="*/ 5616803 h 6858000"/>
              <a:gd name="connsiteX370" fmla="*/ 3989559 w 7467600"/>
              <a:gd name="connsiteY370" fmla="*/ 6145945 h 6858000"/>
              <a:gd name="connsiteX371" fmla="*/ 3939824 w 7467600"/>
              <a:gd name="connsiteY371" fmla="*/ 6066900 h 6858000"/>
              <a:gd name="connsiteX372" fmla="*/ 4584537 w 7467600"/>
              <a:gd name="connsiteY372" fmla="*/ 5324826 h 6858000"/>
              <a:gd name="connsiteX373" fmla="*/ 5037105 w 7467600"/>
              <a:gd name="connsiteY373" fmla="*/ 5088765 h 6858000"/>
              <a:gd name="connsiteX374" fmla="*/ 5039930 w 7467600"/>
              <a:gd name="connsiteY374" fmla="*/ 5089585 h 6858000"/>
              <a:gd name="connsiteX375" fmla="*/ 5263764 w 7467600"/>
              <a:gd name="connsiteY375" fmla="*/ 4735525 h 6858000"/>
              <a:gd name="connsiteX376" fmla="*/ 4086300 w 7467600"/>
              <a:gd name="connsiteY376" fmla="*/ 4884599 h 6858000"/>
              <a:gd name="connsiteX377" fmla="*/ 4085485 w 7467600"/>
              <a:gd name="connsiteY377" fmla="*/ 4899070 h 6858000"/>
              <a:gd name="connsiteX378" fmla="*/ 3871915 w 7467600"/>
              <a:gd name="connsiteY378" fmla="*/ 5253645 h 6858000"/>
              <a:gd name="connsiteX379" fmla="*/ 3799374 w 7467600"/>
              <a:gd name="connsiteY379" fmla="*/ 5466127 h 6858000"/>
              <a:gd name="connsiteX380" fmla="*/ 3498850 w 7467600"/>
              <a:gd name="connsiteY380" fmla="*/ 6661888 h 6858000"/>
              <a:gd name="connsiteX381" fmla="*/ 3399216 w 7467600"/>
              <a:gd name="connsiteY381" fmla="*/ 6858000 h 6858000"/>
              <a:gd name="connsiteX382" fmla="*/ 3303688 w 7467600"/>
              <a:gd name="connsiteY382" fmla="*/ 6858000 h 6858000"/>
              <a:gd name="connsiteX383" fmla="*/ 3391774 w 7467600"/>
              <a:gd name="connsiteY383" fmla="*/ 6697181 h 6858000"/>
              <a:gd name="connsiteX384" fmla="*/ 3735540 w 7467600"/>
              <a:gd name="connsiteY384" fmla="*/ 5546923 h 6858000"/>
              <a:gd name="connsiteX385" fmla="*/ 3729438 w 7467600"/>
              <a:gd name="connsiteY385" fmla="*/ 5569058 h 6858000"/>
              <a:gd name="connsiteX386" fmla="*/ 3707782 w 7467600"/>
              <a:gd name="connsiteY386" fmla="*/ 5644908 h 6858000"/>
              <a:gd name="connsiteX387" fmla="*/ 3583827 w 7467600"/>
              <a:gd name="connsiteY387" fmla="*/ 6039215 h 6858000"/>
              <a:gd name="connsiteX388" fmla="*/ 3547861 w 7467600"/>
              <a:gd name="connsiteY388" fmla="*/ 6129609 h 6858000"/>
              <a:gd name="connsiteX389" fmla="*/ 3490905 w 7467600"/>
              <a:gd name="connsiteY389" fmla="*/ 6277660 h 6858000"/>
              <a:gd name="connsiteX390" fmla="*/ 3455859 w 7467600"/>
              <a:gd name="connsiteY390" fmla="*/ 6391301 h 6858000"/>
              <a:gd name="connsiteX391" fmla="*/ 3429112 w 7467600"/>
              <a:gd name="connsiteY391" fmla="*/ 6479469 h 6858000"/>
              <a:gd name="connsiteX392" fmla="*/ 3304862 w 7467600"/>
              <a:gd name="connsiteY392" fmla="*/ 6796476 h 6858000"/>
              <a:gd name="connsiteX393" fmla="*/ 3276071 w 7467600"/>
              <a:gd name="connsiteY393" fmla="*/ 6858000 h 6858000"/>
              <a:gd name="connsiteX394" fmla="*/ 3240805 w 7467600"/>
              <a:gd name="connsiteY394" fmla="*/ 6858000 h 6858000"/>
              <a:gd name="connsiteX395" fmla="*/ 3275917 w 7467600"/>
              <a:gd name="connsiteY395" fmla="*/ 6783192 h 6858000"/>
              <a:gd name="connsiteX396" fmla="*/ 3399358 w 7467600"/>
              <a:gd name="connsiteY396" fmla="*/ 6469011 h 6858000"/>
              <a:gd name="connsiteX397" fmla="*/ 3425650 w 7467600"/>
              <a:gd name="connsiteY397" fmla="*/ 6381333 h 6858000"/>
              <a:gd name="connsiteX398" fmla="*/ 3460661 w 7467600"/>
              <a:gd name="connsiteY398" fmla="*/ 6266763 h 6858000"/>
              <a:gd name="connsiteX399" fmla="*/ 3518021 w 7467600"/>
              <a:gd name="connsiteY399" fmla="*/ 6117298 h 6858000"/>
              <a:gd name="connsiteX400" fmla="*/ 3554035 w 7467600"/>
              <a:gd name="connsiteY400" fmla="*/ 6027832 h 6858000"/>
              <a:gd name="connsiteX401" fmla="*/ 3677174 w 7467600"/>
              <a:gd name="connsiteY401" fmla="*/ 5636351 h 6858000"/>
              <a:gd name="connsiteX402" fmla="*/ 3698819 w 7467600"/>
              <a:gd name="connsiteY402" fmla="*/ 5560503 h 6858000"/>
              <a:gd name="connsiteX403" fmla="*/ 3702094 w 7467600"/>
              <a:gd name="connsiteY403" fmla="*/ 5549194 h 6858000"/>
              <a:gd name="connsiteX404" fmla="*/ 3398355 w 7467600"/>
              <a:gd name="connsiteY404" fmla="*/ 6094603 h 6858000"/>
              <a:gd name="connsiteX405" fmla="*/ 3193941 w 7467600"/>
              <a:gd name="connsiteY405" fmla="*/ 6798775 h 6858000"/>
              <a:gd name="connsiteX406" fmla="*/ 3184140 w 7467600"/>
              <a:gd name="connsiteY406" fmla="*/ 6858000 h 6858000"/>
              <a:gd name="connsiteX407" fmla="*/ 3099978 w 7467600"/>
              <a:gd name="connsiteY407" fmla="*/ 6858000 h 6858000"/>
              <a:gd name="connsiteX408" fmla="*/ 3101556 w 7467600"/>
              <a:gd name="connsiteY408" fmla="*/ 6843337 h 6858000"/>
              <a:gd name="connsiteX409" fmla="*/ 3370162 w 7467600"/>
              <a:gd name="connsiteY409" fmla="*/ 5785550 h 6858000"/>
              <a:gd name="connsiteX410" fmla="*/ 3746477 w 7467600"/>
              <a:gd name="connsiteY410" fmla="*/ 5377889 h 6858000"/>
              <a:gd name="connsiteX411" fmla="*/ 3863399 w 7467600"/>
              <a:gd name="connsiteY411" fmla="*/ 5087257 h 6858000"/>
              <a:gd name="connsiteX412" fmla="*/ 3968712 w 7467600"/>
              <a:gd name="connsiteY412" fmla="*/ 4913989 h 6858000"/>
              <a:gd name="connsiteX413" fmla="*/ 2792390 w 7467600"/>
              <a:gd name="connsiteY413" fmla="*/ 5382974 h 6858000"/>
              <a:gd name="connsiteX414" fmla="*/ 2714982 w 7467600"/>
              <a:gd name="connsiteY414" fmla="*/ 5427051 h 6858000"/>
              <a:gd name="connsiteX415" fmla="*/ 2813361 w 7467600"/>
              <a:gd name="connsiteY415" fmla="*/ 6023912 h 6858000"/>
              <a:gd name="connsiteX416" fmla="*/ 2688430 w 7467600"/>
              <a:gd name="connsiteY416" fmla="*/ 6801564 h 6858000"/>
              <a:gd name="connsiteX417" fmla="*/ 2629626 w 7467600"/>
              <a:gd name="connsiteY417" fmla="*/ 6763394 h 6858000"/>
              <a:gd name="connsiteX418" fmla="*/ 2565328 w 7467600"/>
              <a:gd name="connsiteY418" fmla="*/ 5516399 h 6858000"/>
              <a:gd name="connsiteX419" fmla="*/ 1922999 w 7467600"/>
              <a:gd name="connsiteY419" fmla="*/ 5980343 h 6858000"/>
              <a:gd name="connsiteX420" fmla="*/ 1950261 w 7467600"/>
              <a:gd name="connsiteY420" fmla="*/ 6405858 h 6858000"/>
              <a:gd name="connsiteX421" fmla="*/ 2365554 w 7467600"/>
              <a:gd name="connsiteY421" fmla="*/ 6759107 h 6858000"/>
              <a:gd name="connsiteX422" fmla="*/ 2424142 w 7467600"/>
              <a:gd name="connsiteY422" fmla="*/ 6858000 h 6858000"/>
              <a:gd name="connsiteX423" fmla="*/ 2395994 w 7467600"/>
              <a:gd name="connsiteY423" fmla="*/ 6858000 h 6858000"/>
              <a:gd name="connsiteX424" fmla="*/ 2392863 w 7467600"/>
              <a:gd name="connsiteY424" fmla="*/ 6852964 h 6858000"/>
              <a:gd name="connsiteX425" fmla="*/ 2017589 w 7467600"/>
              <a:gd name="connsiteY425" fmla="*/ 6493982 h 6858000"/>
              <a:gd name="connsiteX426" fmla="*/ 2147336 w 7467600"/>
              <a:gd name="connsiteY426" fmla="*/ 6594052 h 6858000"/>
              <a:gd name="connsiteX427" fmla="*/ 2207047 w 7467600"/>
              <a:gd name="connsiteY427" fmla="*/ 6654540 h 6858000"/>
              <a:gd name="connsiteX428" fmla="*/ 2299106 w 7467600"/>
              <a:gd name="connsiteY428" fmla="*/ 6778931 h 6858000"/>
              <a:gd name="connsiteX429" fmla="*/ 2314430 w 7467600"/>
              <a:gd name="connsiteY429" fmla="*/ 6801144 h 6858000"/>
              <a:gd name="connsiteX430" fmla="*/ 2352406 w 7467600"/>
              <a:gd name="connsiteY430" fmla="*/ 6858000 h 6858000"/>
              <a:gd name="connsiteX431" fmla="*/ 2314492 w 7467600"/>
              <a:gd name="connsiteY431" fmla="*/ 6858000 h 6858000"/>
              <a:gd name="connsiteX432" fmla="*/ 2288095 w 7467600"/>
              <a:gd name="connsiteY432" fmla="*/ 6818030 h 6858000"/>
              <a:gd name="connsiteX433" fmla="*/ 2272768 w 7467600"/>
              <a:gd name="connsiteY433" fmla="*/ 6795822 h 6858000"/>
              <a:gd name="connsiteX434" fmla="*/ 2182715 w 7467600"/>
              <a:gd name="connsiteY434" fmla="*/ 6675071 h 6858000"/>
              <a:gd name="connsiteX435" fmla="*/ 2032061 w 7467600"/>
              <a:gd name="connsiteY435" fmla="*/ 6541380 h 6858000"/>
              <a:gd name="connsiteX436" fmla="*/ 2257220 w 7467600"/>
              <a:gd name="connsiteY436" fmla="*/ 6826257 h 6858000"/>
              <a:gd name="connsiteX437" fmla="*/ 2281324 w 7467600"/>
              <a:gd name="connsiteY437" fmla="*/ 6858000 h 6858000"/>
              <a:gd name="connsiteX438" fmla="*/ 2242860 w 7467600"/>
              <a:gd name="connsiteY438" fmla="*/ 6858000 h 6858000"/>
              <a:gd name="connsiteX439" fmla="*/ 2232818 w 7467600"/>
              <a:gd name="connsiteY439" fmla="*/ 6844926 h 6858000"/>
              <a:gd name="connsiteX440" fmla="*/ 1990172 w 7467600"/>
              <a:gd name="connsiteY440" fmla="*/ 6542121 h 6858000"/>
              <a:gd name="connsiteX441" fmla="*/ 2124090 w 7467600"/>
              <a:gd name="connsiteY441" fmla="*/ 6761017 h 6858000"/>
              <a:gd name="connsiteX442" fmla="*/ 2200380 w 7467600"/>
              <a:gd name="connsiteY442" fmla="*/ 6858000 h 6858000"/>
              <a:gd name="connsiteX443" fmla="*/ 2147507 w 7467600"/>
              <a:gd name="connsiteY443" fmla="*/ 6858000 h 6858000"/>
              <a:gd name="connsiteX444" fmla="*/ 2070668 w 7467600"/>
              <a:gd name="connsiteY444" fmla="*/ 6761520 h 6858000"/>
              <a:gd name="connsiteX445" fmla="*/ 1975142 w 7467600"/>
              <a:gd name="connsiteY445" fmla="*/ 6585570 h 6858000"/>
              <a:gd name="connsiteX446" fmla="*/ 2050035 w 7467600"/>
              <a:gd name="connsiteY446" fmla="*/ 6813345 h 6858000"/>
              <a:gd name="connsiteX447" fmla="*/ 2063025 w 7467600"/>
              <a:gd name="connsiteY447" fmla="*/ 6858000 h 6858000"/>
              <a:gd name="connsiteX448" fmla="*/ 2021675 w 7467600"/>
              <a:gd name="connsiteY448" fmla="*/ 6858000 h 6858000"/>
              <a:gd name="connsiteX449" fmla="*/ 2019308 w 7467600"/>
              <a:gd name="connsiteY449" fmla="*/ 6847118 h 6858000"/>
              <a:gd name="connsiteX450" fmla="*/ 1938835 w 7467600"/>
              <a:gd name="connsiteY450" fmla="*/ 6551160 h 6858000"/>
              <a:gd name="connsiteX451" fmla="*/ 1953230 w 7467600"/>
              <a:gd name="connsiteY451" fmla="*/ 6759699 h 6858000"/>
              <a:gd name="connsiteX452" fmla="*/ 1956763 w 7467600"/>
              <a:gd name="connsiteY452" fmla="*/ 6778191 h 6858000"/>
              <a:gd name="connsiteX453" fmla="*/ 1967925 w 7467600"/>
              <a:gd name="connsiteY453" fmla="*/ 6858000 h 6858000"/>
              <a:gd name="connsiteX454" fmla="*/ 1936622 w 7467600"/>
              <a:gd name="connsiteY454" fmla="*/ 6858000 h 6858000"/>
              <a:gd name="connsiteX455" fmla="*/ 1926261 w 7467600"/>
              <a:gd name="connsiteY455" fmla="*/ 6784064 h 6858000"/>
              <a:gd name="connsiteX456" fmla="*/ 1922724 w 7467600"/>
              <a:gd name="connsiteY456" fmla="*/ 6765577 h 6858000"/>
              <a:gd name="connsiteX457" fmla="*/ 1904650 w 7467600"/>
              <a:gd name="connsiteY457" fmla="*/ 6639616 h 6858000"/>
              <a:gd name="connsiteX458" fmla="*/ 1885273 w 7467600"/>
              <a:gd name="connsiteY458" fmla="*/ 6858000 h 6858000"/>
              <a:gd name="connsiteX459" fmla="*/ 1854363 w 7467600"/>
              <a:gd name="connsiteY459" fmla="*/ 6858000 h 6858000"/>
              <a:gd name="connsiteX460" fmla="*/ 1880391 w 7467600"/>
              <a:gd name="connsiteY460" fmla="*/ 6603796 h 6858000"/>
              <a:gd name="connsiteX461" fmla="*/ 1818273 w 7467600"/>
              <a:gd name="connsiteY461" fmla="*/ 6715729 h 6858000"/>
              <a:gd name="connsiteX462" fmla="*/ 1794691 w 7467600"/>
              <a:gd name="connsiteY462" fmla="*/ 6843239 h 6858000"/>
              <a:gd name="connsiteX463" fmla="*/ 1794914 w 7467600"/>
              <a:gd name="connsiteY463" fmla="*/ 6858000 h 6858000"/>
              <a:gd name="connsiteX464" fmla="*/ 1746128 w 7467600"/>
              <a:gd name="connsiteY464" fmla="*/ 6858000 h 6858000"/>
              <a:gd name="connsiteX465" fmla="*/ 1753934 w 7467600"/>
              <a:gd name="connsiteY465" fmla="*/ 6724796 h 6858000"/>
              <a:gd name="connsiteX466" fmla="*/ 1792053 w 7467600"/>
              <a:gd name="connsiteY466" fmla="*/ 6572396 h 6858000"/>
              <a:gd name="connsiteX467" fmla="*/ 1862248 w 7467600"/>
              <a:gd name="connsiteY467" fmla="*/ 6266397 h 6858000"/>
              <a:gd name="connsiteX468" fmla="*/ 1862250 w 7467600"/>
              <a:gd name="connsiteY468" fmla="*/ 6033531 h 6858000"/>
              <a:gd name="connsiteX469" fmla="*/ 1211999 w 7467600"/>
              <a:gd name="connsiteY469" fmla="*/ 6683610 h 6858000"/>
              <a:gd name="connsiteX470" fmla="*/ 1213266 w 7467600"/>
              <a:gd name="connsiteY470" fmla="*/ 6691947 h 6858000"/>
              <a:gd name="connsiteX471" fmla="*/ 1203370 w 7467600"/>
              <a:gd name="connsiteY471" fmla="*/ 6850676 h 6858000"/>
              <a:gd name="connsiteX472" fmla="*/ 1203671 w 7467600"/>
              <a:gd name="connsiteY472" fmla="*/ 6858000 h 6858000"/>
              <a:gd name="connsiteX473" fmla="*/ 1143180 w 7467600"/>
              <a:gd name="connsiteY473" fmla="*/ 6858000 h 6858000"/>
              <a:gd name="connsiteX474" fmla="*/ 1142176 w 7467600"/>
              <a:gd name="connsiteY474" fmla="*/ 6766045 h 6858000"/>
              <a:gd name="connsiteX475" fmla="*/ 1067484 w 7467600"/>
              <a:gd name="connsiteY475" fmla="*/ 6858000 h 6858000"/>
              <a:gd name="connsiteX476" fmla="*/ 953928 w 7467600"/>
              <a:gd name="connsiteY476" fmla="*/ 6858000 h 6858000"/>
              <a:gd name="connsiteX477" fmla="*/ 959715 w 7467600"/>
              <a:gd name="connsiteY477" fmla="*/ 6850185 h 6858000"/>
              <a:gd name="connsiteX478" fmla="*/ 1483788 w 7467600"/>
              <a:gd name="connsiteY478" fmla="*/ 6259174 h 6858000"/>
              <a:gd name="connsiteX479" fmla="*/ 1100671 w 7467600"/>
              <a:gd name="connsiteY479" fmla="*/ 6252137 h 6858000"/>
              <a:gd name="connsiteX480" fmla="*/ 1090144 w 7467600"/>
              <a:gd name="connsiteY480" fmla="*/ 6256748 h 6858000"/>
              <a:gd name="connsiteX481" fmla="*/ 1095872 w 7467600"/>
              <a:gd name="connsiteY481" fmla="*/ 6271892 h 6858000"/>
              <a:gd name="connsiteX482" fmla="*/ 262785 w 7467600"/>
              <a:gd name="connsiteY482" fmla="*/ 6845450 h 6858000"/>
              <a:gd name="connsiteX483" fmla="*/ 209968 w 7467600"/>
              <a:gd name="connsiteY483" fmla="*/ 6770713 h 6858000"/>
              <a:gd name="connsiteX484" fmla="*/ 873460 w 7467600"/>
              <a:gd name="connsiteY484" fmla="*/ 6253768 h 6858000"/>
              <a:gd name="connsiteX485" fmla="*/ 192686 w 7467600"/>
              <a:gd name="connsiteY485" fmla="*/ 5849257 h 6858000"/>
              <a:gd name="connsiteX486" fmla="*/ 4696 w 7467600"/>
              <a:gd name="connsiteY486" fmla="*/ 5697668 h 6858000"/>
              <a:gd name="connsiteX487" fmla="*/ 0 w 7467600"/>
              <a:gd name="connsiteY487" fmla="*/ 5689984 h 6858000"/>
              <a:gd name="connsiteX488" fmla="*/ 0 w 7467600"/>
              <a:gd name="connsiteY488" fmla="*/ 5513472 h 6858000"/>
              <a:gd name="connsiteX489" fmla="*/ 174101 w 7467600"/>
              <a:gd name="connsiteY489" fmla="*/ 5620277 h 6858000"/>
              <a:gd name="connsiteX490" fmla="*/ 891800 w 7467600"/>
              <a:gd name="connsiteY490" fmla="*/ 6036935 h 6858000"/>
              <a:gd name="connsiteX491" fmla="*/ 1072219 w 7467600"/>
              <a:gd name="connsiteY491" fmla="*/ 6169443 h 6858000"/>
              <a:gd name="connsiteX492" fmla="*/ 1074117 w 7467600"/>
              <a:gd name="connsiteY492" fmla="*/ 6170301 h 6858000"/>
              <a:gd name="connsiteX493" fmla="*/ 1083114 w 7467600"/>
              <a:gd name="connsiteY493" fmla="*/ 6174131 h 6858000"/>
              <a:gd name="connsiteX494" fmla="*/ 1543010 w 7467600"/>
              <a:gd name="connsiteY494" fmla="*/ 6191140 h 6858000"/>
              <a:gd name="connsiteX495" fmla="*/ 1551080 w 7467600"/>
              <a:gd name="connsiteY495" fmla="*/ 6195006 h 6858000"/>
              <a:gd name="connsiteX496" fmla="*/ 2345443 w 7467600"/>
              <a:gd name="connsiteY496" fmla="*/ 5549882 h 6858000"/>
              <a:gd name="connsiteX497" fmla="*/ 1721499 w 7467600"/>
              <a:gd name="connsiteY497" fmla="*/ 5599969 h 6858000"/>
              <a:gd name="connsiteX498" fmla="*/ 767716 w 7467600"/>
              <a:gd name="connsiteY498" fmla="*/ 5472768 h 6858000"/>
              <a:gd name="connsiteX499" fmla="*/ 722147 w 7467600"/>
              <a:gd name="connsiteY499" fmla="*/ 5393091 h 6858000"/>
              <a:gd name="connsiteX500" fmla="*/ 1485552 w 7467600"/>
              <a:gd name="connsiteY500" fmla="*/ 5313202 h 6858000"/>
              <a:gd name="connsiteX501" fmla="*/ 2143004 w 7467600"/>
              <a:gd name="connsiteY501" fmla="*/ 5402420 h 6858000"/>
              <a:gd name="connsiteX502" fmla="*/ 1933391 w 7467600"/>
              <a:gd name="connsiteY502" fmla="*/ 5156971 h 6858000"/>
              <a:gd name="connsiteX503" fmla="*/ 1827118 w 7467600"/>
              <a:gd name="connsiteY503" fmla="*/ 4968410 h 6858000"/>
              <a:gd name="connsiteX504" fmla="*/ 1837349 w 7467600"/>
              <a:gd name="connsiteY504" fmla="*/ 4956357 h 6858000"/>
              <a:gd name="connsiteX505" fmla="*/ 2162835 w 7467600"/>
              <a:gd name="connsiteY505" fmla="*/ 5187853 h 6858000"/>
              <a:gd name="connsiteX506" fmla="*/ 2257167 w 7467600"/>
              <a:gd name="connsiteY506" fmla="*/ 5462123 h 6858000"/>
              <a:gd name="connsiteX507" fmla="*/ 2261598 w 7467600"/>
              <a:gd name="connsiteY507" fmla="*/ 5467998 h 6858000"/>
              <a:gd name="connsiteX508" fmla="*/ 2437177 w 7467600"/>
              <a:gd name="connsiteY508" fmla="*/ 5479608 h 6858000"/>
              <a:gd name="connsiteX509" fmla="*/ 2445247 w 7467600"/>
              <a:gd name="connsiteY509" fmla="*/ 5483476 h 6858000"/>
              <a:gd name="connsiteX510" fmla="*/ 2743626 w 7467600"/>
              <a:gd name="connsiteY510" fmla="*/ 5304819 h 6858000"/>
              <a:gd name="connsiteX511" fmla="*/ 3048102 w 7467600"/>
              <a:gd name="connsiteY511" fmla="*/ 5150595 h 6858000"/>
              <a:gd name="connsiteX512" fmla="*/ 1799414 w 7467600"/>
              <a:gd name="connsiteY512" fmla="*/ 4694732 h 6858000"/>
              <a:gd name="connsiteX513" fmla="*/ 1771735 w 7467600"/>
              <a:gd name="connsiteY513" fmla="*/ 4619929 h 6858000"/>
              <a:gd name="connsiteX514" fmla="*/ 3104273 w 7467600"/>
              <a:gd name="connsiteY514" fmla="*/ 5076159 h 6858000"/>
              <a:gd name="connsiteX515" fmla="*/ 3113245 w 7467600"/>
              <a:gd name="connsiteY515" fmla="*/ 5090705 h 6858000"/>
              <a:gd name="connsiteX516" fmla="*/ 3126294 w 7467600"/>
              <a:gd name="connsiteY516" fmla="*/ 5114400 h 6858000"/>
              <a:gd name="connsiteX517" fmla="*/ 3937433 w 7467600"/>
              <a:gd name="connsiteY517" fmla="*/ 4830473 h 6858000"/>
              <a:gd name="connsiteX518" fmla="*/ 3590475 w 7467600"/>
              <a:gd name="connsiteY518" fmla="*/ 4597974 h 6858000"/>
              <a:gd name="connsiteX519" fmla="*/ 3100264 w 7467600"/>
              <a:gd name="connsiteY519" fmla="*/ 4579845 h 6858000"/>
              <a:gd name="connsiteX520" fmla="*/ 2183576 w 7467600"/>
              <a:gd name="connsiteY520" fmla="*/ 4227150 h 6858000"/>
              <a:gd name="connsiteX521" fmla="*/ 2151029 w 7467600"/>
              <a:gd name="connsiteY521" fmla="*/ 4146947 h 6858000"/>
              <a:gd name="connsiteX522" fmla="*/ 3563434 w 7467600"/>
              <a:gd name="connsiteY522" fmla="*/ 4469115 h 6858000"/>
              <a:gd name="connsiteX523" fmla="*/ 3177952 w 7467600"/>
              <a:gd name="connsiteY523" fmla="*/ 3657386 h 6858000"/>
              <a:gd name="connsiteX524" fmla="*/ 3189263 w 7467600"/>
              <a:gd name="connsiteY524" fmla="*/ 3625726 h 6858000"/>
              <a:gd name="connsiteX525" fmla="*/ 3560912 w 7467600"/>
              <a:gd name="connsiteY525" fmla="*/ 4079863 h 6858000"/>
              <a:gd name="connsiteX526" fmla="*/ 3626636 w 7467600"/>
              <a:gd name="connsiteY526" fmla="*/ 4512230 h 6858000"/>
              <a:gd name="connsiteX527" fmla="*/ 3653088 w 7467600"/>
              <a:gd name="connsiteY527" fmla="*/ 4521417 h 6858000"/>
              <a:gd name="connsiteX528" fmla="*/ 3988128 w 7467600"/>
              <a:gd name="connsiteY528" fmla="*/ 4817267 h 6858000"/>
              <a:gd name="connsiteX529" fmla="*/ 4830582 w 7467600"/>
              <a:gd name="connsiteY529" fmla="*/ 4676000 h 6858000"/>
              <a:gd name="connsiteX530" fmla="*/ 4830100 w 7467600"/>
              <a:gd name="connsiteY530" fmla="*/ 4675554 h 6858000"/>
              <a:gd name="connsiteX531" fmla="*/ 4036318 w 7467600"/>
              <a:gd name="connsiteY531" fmla="*/ 4147013 h 6858000"/>
              <a:gd name="connsiteX532" fmla="*/ 3432098 w 7467600"/>
              <a:gd name="connsiteY532" fmla="*/ 3537312 h 6858000"/>
              <a:gd name="connsiteX533" fmla="*/ 3446761 w 7467600"/>
              <a:gd name="connsiteY533" fmla="*/ 3461278 h 6858000"/>
              <a:gd name="connsiteX534" fmla="*/ 4419733 w 7467600"/>
              <a:gd name="connsiteY534" fmla="*/ 3963555 h 6858000"/>
              <a:gd name="connsiteX535" fmla="*/ 4781371 w 7467600"/>
              <a:gd name="connsiteY535" fmla="*/ 4458604 h 6858000"/>
              <a:gd name="connsiteX536" fmla="*/ 4780440 w 7467600"/>
              <a:gd name="connsiteY536" fmla="*/ 4470290 h 6858000"/>
              <a:gd name="connsiteX537" fmla="*/ 4898954 w 7467600"/>
              <a:gd name="connsiteY537" fmla="*/ 4662092 h 6858000"/>
              <a:gd name="connsiteX538" fmla="*/ 4900699 w 7467600"/>
              <a:gd name="connsiteY538" fmla="*/ 4670867 h 6858000"/>
              <a:gd name="connsiteX539" fmla="*/ 5714511 w 7467600"/>
              <a:gd name="connsiteY539" fmla="*/ 4663483 h 6858000"/>
              <a:gd name="connsiteX540" fmla="*/ 5464793 w 7467600"/>
              <a:gd name="connsiteY540" fmla="*/ 4393556 h 6858000"/>
              <a:gd name="connsiteX541" fmla="*/ 5461897 w 7467600"/>
              <a:gd name="connsiteY541" fmla="*/ 4390879 h 6858000"/>
              <a:gd name="connsiteX542" fmla="*/ 4294126 w 7467600"/>
              <a:gd name="connsiteY542" fmla="*/ 3303048 h 6858000"/>
              <a:gd name="connsiteX543" fmla="*/ 4305321 w 7467600"/>
              <a:gd name="connsiteY543" fmla="*/ 3256953 h 6858000"/>
              <a:gd name="connsiteX544" fmla="*/ 4949299 w 7467600"/>
              <a:gd name="connsiteY544" fmla="*/ 3766336 h 6858000"/>
              <a:gd name="connsiteX545" fmla="*/ 5291452 w 7467600"/>
              <a:gd name="connsiteY545" fmla="*/ 4076801 h 6858000"/>
              <a:gd name="connsiteX546" fmla="*/ 5434998 w 7467600"/>
              <a:gd name="connsiteY546" fmla="*/ 4254100 h 6858000"/>
              <a:gd name="connsiteX547" fmla="*/ 5351015 w 7467600"/>
              <a:gd name="connsiteY547" fmla="*/ 3760989 h 6858000"/>
              <a:gd name="connsiteX548" fmla="*/ 5413780 w 7467600"/>
              <a:gd name="connsiteY548" fmla="*/ 2966265 h 6858000"/>
              <a:gd name="connsiteX549" fmla="*/ 5425627 w 7467600"/>
              <a:gd name="connsiteY549" fmla="*/ 2954192 h 6858000"/>
              <a:gd name="connsiteX550" fmla="*/ 6604735 w 7467600"/>
              <a:gd name="connsiteY550" fmla="*/ 2041381 h 6858000"/>
              <a:gd name="connsiteX551" fmla="*/ 7204487 w 7467600"/>
              <a:gd name="connsiteY551" fmla="*/ 2742112 h 6858000"/>
              <a:gd name="connsiteX552" fmla="*/ 7131592 w 7467600"/>
              <a:gd name="connsiteY552" fmla="*/ 2672096 h 6858000"/>
              <a:gd name="connsiteX553" fmla="*/ 6996344 w 7467600"/>
              <a:gd name="connsiteY553" fmla="*/ 2518310 h 6858000"/>
              <a:gd name="connsiteX554" fmla="*/ 6735495 w 7467600"/>
              <a:gd name="connsiteY554" fmla="*/ 2196890 h 6858000"/>
              <a:gd name="connsiteX555" fmla="*/ 6721901 w 7467600"/>
              <a:gd name="connsiteY555" fmla="*/ 2179274 h 6858000"/>
              <a:gd name="connsiteX556" fmla="*/ 6604735 w 7467600"/>
              <a:gd name="connsiteY556" fmla="*/ 2041381 h 6858000"/>
              <a:gd name="connsiteX557" fmla="*/ 6591670 w 7467600"/>
              <a:gd name="connsiteY557" fmla="*/ 1988277 h 6858000"/>
              <a:gd name="connsiteX558" fmla="*/ 6747349 w 7467600"/>
              <a:gd name="connsiteY558" fmla="*/ 2160069 h 6858000"/>
              <a:gd name="connsiteX559" fmla="*/ 6760943 w 7467600"/>
              <a:gd name="connsiteY559" fmla="*/ 2177686 h 6858000"/>
              <a:gd name="connsiteX560" fmla="*/ 7021065 w 7467600"/>
              <a:gd name="connsiteY560" fmla="*/ 2498102 h 6858000"/>
              <a:gd name="connsiteX561" fmla="*/ 7155223 w 7467600"/>
              <a:gd name="connsiteY561" fmla="*/ 2650386 h 6858000"/>
              <a:gd name="connsiteX562" fmla="*/ 7203167 w 7467600"/>
              <a:gd name="connsiteY562" fmla="*/ 2697288 h 6858000"/>
              <a:gd name="connsiteX563" fmla="*/ 6937703 w 7467600"/>
              <a:gd name="connsiteY563" fmla="*/ 2321981 h 6858000"/>
              <a:gd name="connsiteX564" fmla="*/ 6591670 w 7467600"/>
              <a:gd name="connsiteY564" fmla="*/ 1988277 h 6858000"/>
              <a:gd name="connsiteX565" fmla="*/ 5798671 w 7467600"/>
              <a:gd name="connsiteY565" fmla="*/ 1981601 h 6858000"/>
              <a:gd name="connsiteX566" fmla="*/ 5754709 w 7467600"/>
              <a:gd name="connsiteY566" fmla="*/ 2071454 h 6858000"/>
              <a:gd name="connsiteX567" fmla="*/ 5763044 w 7467600"/>
              <a:gd name="connsiteY567" fmla="*/ 2842206 h 6858000"/>
              <a:gd name="connsiteX568" fmla="*/ 5764974 w 7467600"/>
              <a:gd name="connsiteY568" fmla="*/ 2799609 h 6858000"/>
              <a:gd name="connsiteX569" fmla="*/ 5767665 w 7467600"/>
              <a:gd name="connsiteY569" fmla="*/ 2666409 h 6858000"/>
              <a:gd name="connsiteX570" fmla="*/ 5763055 w 7467600"/>
              <a:gd name="connsiteY570" fmla="*/ 2579705 h 6858000"/>
              <a:gd name="connsiteX571" fmla="*/ 5758079 w 7467600"/>
              <a:gd name="connsiteY571" fmla="*/ 2492508 h 6858000"/>
              <a:gd name="connsiteX572" fmla="*/ 5779325 w 7467600"/>
              <a:gd name="connsiteY572" fmla="*/ 2197069 h 6858000"/>
              <a:gd name="connsiteX573" fmla="*/ 5798671 w 7467600"/>
              <a:gd name="connsiteY573" fmla="*/ 1981601 h 6858000"/>
              <a:gd name="connsiteX574" fmla="*/ 5829202 w 7467600"/>
              <a:gd name="connsiteY574" fmla="*/ 1971679 h 6858000"/>
              <a:gd name="connsiteX575" fmla="*/ 5809558 w 7467600"/>
              <a:gd name="connsiteY575" fmla="*/ 2198043 h 6858000"/>
              <a:gd name="connsiteX576" fmla="*/ 5788653 w 7467600"/>
              <a:gd name="connsiteY576" fmla="*/ 2489430 h 6858000"/>
              <a:gd name="connsiteX577" fmla="*/ 5793439 w 7467600"/>
              <a:gd name="connsiteY577" fmla="*/ 2575235 h 6858000"/>
              <a:gd name="connsiteX578" fmla="*/ 5796837 w 7467600"/>
              <a:gd name="connsiteY578" fmla="*/ 2637633 h 6858000"/>
              <a:gd name="connsiteX579" fmla="*/ 5818614 w 7467600"/>
              <a:gd name="connsiteY579" fmla="*/ 2473055 h 6858000"/>
              <a:gd name="connsiteX580" fmla="*/ 5829202 w 7467600"/>
              <a:gd name="connsiteY580" fmla="*/ 1971679 h 6858000"/>
              <a:gd name="connsiteX581" fmla="*/ 5911389 w 7467600"/>
              <a:gd name="connsiteY581" fmla="*/ 1898371 h 6858000"/>
              <a:gd name="connsiteX582" fmla="*/ 6237627 w 7467600"/>
              <a:gd name="connsiteY582" fmla="*/ 2231921 h 6858000"/>
              <a:gd name="connsiteX583" fmla="*/ 5911389 w 7467600"/>
              <a:gd name="connsiteY583" fmla="*/ 1898371 h 6858000"/>
              <a:gd name="connsiteX584" fmla="*/ 6944437 w 7467600"/>
              <a:gd name="connsiteY584" fmla="*/ 1575402 h 6858000"/>
              <a:gd name="connsiteX585" fmla="*/ 6304730 w 7467600"/>
              <a:gd name="connsiteY585" fmla="*/ 1766654 h 6858000"/>
              <a:gd name="connsiteX586" fmla="*/ 6944437 w 7467600"/>
              <a:gd name="connsiteY586" fmla="*/ 1575402 h 6858000"/>
              <a:gd name="connsiteX587" fmla="*/ 7019523 w 7467600"/>
              <a:gd name="connsiteY587" fmla="*/ 1519450 h 6858000"/>
              <a:gd name="connsiteX588" fmla="*/ 6298091 w 7467600"/>
              <a:gd name="connsiteY588" fmla="*/ 1737122 h 6858000"/>
              <a:gd name="connsiteX589" fmla="*/ 7019523 w 7467600"/>
              <a:gd name="connsiteY589" fmla="*/ 1519450 h 6858000"/>
              <a:gd name="connsiteX590" fmla="*/ 2399523 w 7467600"/>
              <a:gd name="connsiteY590" fmla="*/ 1428234 h 6858000"/>
              <a:gd name="connsiteX591" fmla="*/ 2224982 w 7467600"/>
              <a:gd name="connsiteY591" fmla="*/ 1826201 h 6858000"/>
              <a:gd name="connsiteX592" fmla="*/ 2096099 w 7467600"/>
              <a:gd name="connsiteY592" fmla="*/ 2345900 h 6858000"/>
              <a:gd name="connsiteX593" fmla="*/ 2283317 w 7467600"/>
              <a:gd name="connsiteY593" fmla="*/ 1796925 h 6858000"/>
              <a:gd name="connsiteX594" fmla="*/ 2399523 w 7467600"/>
              <a:gd name="connsiteY594" fmla="*/ 1428234 h 6858000"/>
              <a:gd name="connsiteX595" fmla="*/ 2448558 w 7467600"/>
              <a:gd name="connsiteY595" fmla="*/ 1373435 h 6858000"/>
              <a:gd name="connsiteX596" fmla="*/ 2312521 w 7467600"/>
              <a:gd name="connsiteY596" fmla="*/ 1806140 h 6858000"/>
              <a:gd name="connsiteX597" fmla="*/ 2127533 w 7467600"/>
              <a:gd name="connsiteY597" fmla="*/ 2348380 h 6858000"/>
              <a:gd name="connsiteX598" fmla="*/ 2358080 w 7467600"/>
              <a:gd name="connsiteY598" fmla="*/ 1866134 h 6858000"/>
              <a:gd name="connsiteX599" fmla="*/ 2407436 w 7467600"/>
              <a:gd name="connsiteY599" fmla="*/ 1651070 h 6858000"/>
              <a:gd name="connsiteX600" fmla="*/ 2448558 w 7467600"/>
              <a:gd name="connsiteY600" fmla="*/ 1373435 h 6858000"/>
              <a:gd name="connsiteX601" fmla="*/ 278707 w 7467600"/>
              <a:gd name="connsiteY601" fmla="*/ 1352270 h 6858000"/>
              <a:gd name="connsiteX602" fmla="*/ 321570 w 7467600"/>
              <a:gd name="connsiteY602" fmla="*/ 1861610 h 6858000"/>
              <a:gd name="connsiteX603" fmla="*/ 294281 w 7467600"/>
              <a:gd name="connsiteY603" fmla="*/ 1440658 h 6858000"/>
              <a:gd name="connsiteX604" fmla="*/ 278707 w 7467600"/>
              <a:gd name="connsiteY604" fmla="*/ 1352270 h 6858000"/>
              <a:gd name="connsiteX605" fmla="*/ 1423821 w 7467600"/>
              <a:gd name="connsiteY605" fmla="*/ 1351958 h 6858000"/>
              <a:gd name="connsiteX606" fmla="*/ 1638521 w 7467600"/>
              <a:gd name="connsiteY606" fmla="*/ 1908470 h 6858000"/>
              <a:gd name="connsiteX607" fmla="*/ 1754199 w 7467600"/>
              <a:gd name="connsiteY607" fmla="*/ 2149284 h 6858000"/>
              <a:gd name="connsiteX608" fmla="*/ 1908359 w 7467600"/>
              <a:gd name="connsiteY608" fmla="*/ 2364988 h 6858000"/>
              <a:gd name="connsiteX609" fmla="*/ 1647661 w 7467600"/>
              <a:gd name="connsiteY609" fmla="*/ 1825945 h 6858000"/>
              <a:gd name="connsiteX610" fmla="*/ 1423821 w 7467600"/>
              <a:gd name="connsiteY610" fmla="*/ 1351958 h 6858000"/>
              <a:gd name="connsiteX611" fmla="*/ 1431890 w 7467600"/>
              <a:gd name="connsiteY611" fmla="*/ 1306475 h 6858000"/>
              <a:gd name="connsiteX612" fmla="*/ 1507597 w 7467600"/>
              <a:gd name="connsiteY612" fmla="*/ 1446132 h 6858000"/>
              <a:gd name="connsiteX613" fmla="*/ 1674586 w 7467600"/>
              <a:gd name="connsiteY613" fmla="*/ 1813832 h 6858000"/>
              <a:gd name="connsiteX614" fmla="*/ 1815950 w 7467600"/>
              <a:gd name="connsiteY614" fmla="*/ 2128564 h 6858000"/>
              <a:gd name="connsiteX615" fmla="*/ 1984242 w 7467600"/>
              <a:gd name="connsiteY615" fmla="*/ 2430829 h 6858000"/>
              <a:gd name="connsiteX616" fmla="*/ 2014023 w 7467600"/>
              <a:gd name="connsiteY616" fmla="*/ 2450995 h 6858000"/>
              <a:gd name="connsiteX617" fmla="*/ 1747337 w 7467600"/>
              <a:gd name="connsiteY617" fmla="*/ 1855264 h 6858000"/>
              <a:gd name="connsiteX618" fmla="*/ 1533749 w 7467600"/>
              <a:gd name="connsiteY618" fmla="*/ 1478656 h 6858000"/>
              <a:gd name="connsiteX619" fmla="*/ 1431890 w 7467600"/>
              <a:gd name="connsiteY619" fmla="*/ 1306475 h 6858000"/>
              <a:gd name="connsiteX620" fmla="*/ 5052692 w 7467600"/>
              <a:gd name="connsiteY620" fmla="*/ 1292994 h 6858000"/>
              <a:gd name="connsiteX621" fmla="*/ 5200661 w 7467600"/>
              <a:gd name="connsiteY621" fmla="*/ 1635186 h 6858000"/>
              <a:gd name="connsiteX622" fmla="*/ 5297138 w 7467600"/>
              <a:gd name="connsiteY622" fmla="*/ 1906351 h 6858000"/>
              <a:gd name="connsiteX623" fmla="*/ 5052692 w 7467600"/>
              <a:gd name="connsiteY623" fmla="*/ 1292994 h 6858000"/>
              <a:gd name="connsiteX624" fmla="*/ 5009948 w 7467600"/>
              <a:gd name="connsiteY624" fmla="*/ 1273619 h 6858000"/>
              <a:gd name="connsiteX625" fmla="*/ 5121777 w 7467600"/>
              <a:gd name="connsiteY625" fmla="*/ 1654213 h 6858000"/>
              <a:gd name="connsiteX626" fmla="*/ 5293545 w 7467600"/>
              <a:gd name="connsiteY626" fmla="*/ 2072247 h 6858000"/>
              <a:gd name="connsiteX627" fmla="*/ 5294042 w 7467600"/>
              <a:gd name="connsiteY627" fmla="*/ 2065019 h 6858000"/>
              <a:gd name="connsiteX628" fmla="*/ 5171936 w 7467600"/>
              <a:gd name="connsiteY628" fmla="*/ 1647613 h 6858000"/>
              <a:gd name="connsiteX629" fmla="*/ 5009948 w 7467600"/>
              <a:gd name="connsiteY629" fmla="*/ 1273619 h 6858000"/>
              <a:gd name="connsiteX630" fmla="*/ 655236 w 7467600"/>
              <a:gd name="connsiteY630" fmla="*/ 1268632 h 6858000"/>
              <a:gd name="connsiteX631" fmla="*/ 839521 w 7467600"/>
              <a:gd name="connsiteY631" fmla="*/ 1685315 h 6858000"/>
              <a:gd name="connsiteX632" fmla="*/ 1109416 w 7467600"/>
              <a:gd name="connsiteY632" fmla="*/ 2061663 h 6858000"/>
              <a:gd name="connsiteX633" fmla="*/ 1298300 w 7467600"/>
              <a:gd name="connsiteY633" fmla="*/ 2247742 h 6858000"/>
              <a:gd name="connsiteX634" fmla="*/ 1125871 w 7467600"/>
              <a:gd name="connsiteY634" fmla="*/ 1989513 h 6858000"/>
              <a:gd name="connsiteX635" fmla="*/ 981574 w 7467600"/>
              <a:gd name="connsiteY635" fmla="*/ 1783157 h 6858000"/>
              <a:gd name="connsiteX636" fmla="*/ 922198 w 7467600"/>
              <a:gd name="connsiteY636" fmla="*/ 1677437 h 6858000"/>
              <a:gd name="connsiteX637" fmla="*/ 869293 w 7467600"/>
              <a:gd name="connsiteY637" fmla="*/ 1583214 h 6858000"/>
              <a:gd name="connsiteX638" fmla="*/ 751431 w 7467600"/>
              <a:gd name="connsiteY638" fmla="*/ 1405731 h 6858000"/>
              <a:gd name="connsiteX639" fmla="*/ 655236 w 7467600"/>
              <a:gd name="connsiteY639" fmla="*/ 1268632 h 6858000"/>
              <a:gd name="connsiteX640" fmla="*/ 6516292 w 7467600"/>
              <a:gd name="connsiteY640" fmla="*/ 1263064 h 6858000"/>
              <a:gd name="connsiteX641" fmla="*/ 5736320 w 7467600"/>
              <a:gd name="connsiteY641" fmla="*/ 1501803 h 6858000"/>
              <a:gd name="connsiteX642" fmla="*/ 6516292 w 7467600"/>
              <a:gd name="connsiteY642" fmla="*/ 1263064 h 6858000"/>
              <a:gd name="connsiteX643" fmla="*/ 291466 w 7467600"/>
              <a:gd name="connsiteY643" fmla="*/ 1250369 h 6858000"/>
              <a:gd name="connsiteX644" fmla="*/ 323180 w 7467600"/>
              <a:gd name="connsiteY644" fmla="*/ 1435283 h 6858000"/>
              <a:gd name="connsiteX645" fmla="*/ 349381 w 7467600"/>
              <a:gd name="connsiteY645" fmla="*/ 1875041 h 6858000"/>
              <a:gd name="connsiteX646" fmla="*/ 374363 w 7467600"/>
              <a:gd name="connsiteY646" fmla="*/ 1506494 h 6858000"/>
              <a:gd name="connsiteX647" fmla="*/ 302168 w 7467600"/>
              <a:gd name="connsiteY647" fmla="*/ 1274495 h 6858000"/>
              <a:gd name="connsiteX648" fmla="*/ 291466 w 7467600"/>
              <a:gd name="connsiteY648" fmla="*/ 1250369 h 6858000"/>
              <a:gd name="connsiteX649" fmla="*/ 678222 w 7467600"/>
              <a:gd name="connsiteY649" fmla="*/ 1248670 h 6858000"/>
              <a:gd name="connsiteX650" fmla="*/ 775536 w 7467600"/>
              <a:gd name="connsiteY650" fmla="*/ 1388015 h 6858000"/>
              <a:gd name="connsiteX651" fmla="*/ 894529 w 7467600"/>
              <a:gd name="connsiteY651" fmla="*/ 1567739 h 6858000"/>
              <a:gd name="connsiteX652" fmla="*/ 948000 w 7467600"/>
              <a:gd name="connsiteY652" fmla="*/ 1663088 h 6858000"/>
              <a:gd name="connsiteX653" fmla="*/ 1006812 w 7467600"/>
              <a:gd name="connsiteY653" fmla="*/ 1767683 h 6858000"/>
              <a:gd name="connsiteX654" fmla="*/ 1149133 w 7467600"/>
              <a:gd name="connsiteY654" fmla="*/ 1971513 h 6858000"/>
              <a:gd name="connsiteX655" fmla="*/ 1333952 w 7467600"/>
              <a:gd name="connsiteY655" fmla="*/ 2251620 h 6858000"/>
              <a:gd name="connsiteX656" fmla="*/ 1337329 w 7467600"/>
              <a:gd name="connsiteY656" fmla="*/ 2258350 h 6858000"/>
              <a:gd name="connsiteX657" fmla="*/ 1014726 w 7467600"/>
              <a:gd name="connsiteY657" fmla="*/ 1615556 h 6858000"/>
              <a:gd name="connsiteX658" fmla="*/ 678222 w 7467600"/>
              <a:gd name="connsiteY658" fmla="*/ 1248670 h 6858000"/>
              <a:gd name="connsiteX659" fmla="*/ 6691602 w 7467600"/>
              <a:gd name="connsiteY659" fmla="*/ 1140573 h 6858000"/>
              <a:gd name="connsiteX660" fmla="*/ 6571100 w 7467600"/>
              <a:gd name="connsiteY660" fmla="*/ 1183662 h 6858000"/>
              <a:gd name="connsiteX661" fmla="*/ 6241687 w 7467600"/>
              <a:gd name="connsiteY661" fmla="*/ 1257600 h 6858000"/>
              <a:gd name="connsiteX662" fmla="*/ 5693009 w 7467600"/>
              <a:gd name="connsiteY662" fmla="*/ 1478256 h 6858000"/>
              <a:gd name="connsiteX663" fmla="*/ 6548420 w 7467600"/>
              <a:gd name="connsiteY663" fmla="*/ 1214599 h 6858000"/>
              <a:gd name="connsiteX664" fmla="*/ 6605473 w 7467600"/>
              <a:gd name="connsiteY664" fmla="*/ 1184686 h 6858000"/>
              <a:gd name="connsiteX665" fmla="*/ 6691602 w 7467600"/>
              <a:gd name="connsiteY665" fmla="*/ 1140573 h 6858000"/>
              <a:gd name="connsiteX666" fmla="*/ 4002475 w 7467600"/>
              <a:gd name="connsiteY666" fmla="*/ 1037802 h 6858000"/>
              <a:gd name="connsiteX667" fmla="*/ 4000324 w 7467600"/>
              <a:gd name="connsiteY667" fmla="*/ 1039362 h 6858000"/>
              <a:gd name="connsiteX668" fmla="*/ 4002862 w 7467600"/>
              <a:gd name="connsiteY668" fmla="*/ 1042866 h 6858000"/>
              <a:gd name="connsiteX669" fmla="*/ 4002475 w 7467600"/>
              <a:gd name="connsiteY669" fmla="*/ 1037802 h 6858000"/>
              <a:gd name="connsiteX670" fmla="*/ 506322 w 7467600"/>
              <a:gd name="connsiteY670" fmla="*/ 1020997 h 6858000"/>
              <a:gd name="connsiteX671" fmla="*/ 533068 w 7467600"/>
              <a:gd name="connsiteY671" fmla="*/ 1029409 h 6858000"/>
              <a:gd name="connsiteX672" fmla="*/ 1232525 w 7467600"/>
              <a:gd name="connsiteY672" fmla="*/ 1804675 h 6858000"/>
              <a:gd name="connsiteX673" fmla="*/ 1388858 w 7467600"/>
              <a:gd name="connsiteY673" fmla="*/ 2368011 h 6858000"/>
              <a:gd name="connsiteX674" fmla="*/ 1384098 w 7467600"/>
              <a:gd name="connsiteY674" fmla="*/ 2378125 h 6858000"/>
              <a:gd name="connsiteX675" fmla="*/ 1425393 w 7467600"/>
              <a:gd name="connsiteY675" fmla="*/ 2589124 h 6858000"/>
              <a:gd name="connsiteX676" fmla="*/ 1424001 w 7467600"/>
              <a:gd name="connsiteY676" fmla="*/ 2597541 h 6858000"/>
              <a:gd name="connsiteX677" fmla="*/ 2152729 w 7467600"/>
              <a:gd name="connsiteY677" fmla="*/ 2864487 h 6858000"/>
              <a:gd name="connsiteX678" fmla="*/ 2020609 w 7467600"/>
              <a:gd name="connsiteY678" fmla="*/ 2539671 h 6858000"/>
              <a:gd name="connsiteX679" fmla="*/ 2018920 w 7467600"/>
              <a:gd name="connsiteY679" fmla="*/ 2536309 h 6858000"/>
              <a:gd name="connsiteX680" fmla="*/ 1342441 w 7467600"/>
              <a:gd name="connsiteY680" fmla="*/ 1173017 h 6858000"/>
              <a:gd name="connsiteX681" fmla="*/ 1367925 w 7467600"/>
              <a:gd name="connsiteY681" fmla="*/ 1135648 h 6858000"/>
              <a:gd name="connsiteX682" fmla="*/ 1771401 w 7467600"/>
              <a:gd name="connsiteY682" fmla="*/ 1806673 h 6858000"/>
              <a:gd name="connsiteX683" fmla="*/ 1972385 w 7467600"/>
              <a:gd name="connsiteY683" fmla="*/ 2198735 h 6858000"/>
              <a:gd name="connsiteX684" fmla="*/ 2040892 w 7467600"/>
              <a:gd name="connsiteY684" fmla="*/ 2405205 h 6858000"/>
              <a:gd name="connsiteX685" fmla="*/ 2131689 w 7467600"/>
              <a:gd name="connsiteY685" fmla="*/ 1936926 h 6858000"/>
              <a:gd name="connsiteX686" fmla="*/ 2454820 w 7467600"/>
              <a:gd name="connsiteY686" fmla="*/ 1248808 h 6858000"/>
              <a:gd name="connsiteX687" fmla="*/ 2492512 w 7467600"/>
              <a:gd name="connsiteY687" fmla="*/ 1302920 h 6858000"/>
              <a:gd name="connsiteX688" fmla="*/ 2081216 w 7467600"/>
              <a:gd name="connsiteY688" fmla="*/ 2527513 h 6858000"/>
              <a:gd name="connsiteX689" fmla="*/ 2081211 w 7467600"/>
              <a:gd name="connsiteY689" fmla="*/ 2528916 h 6858000"/>
              <a:gd name="connsiteX690" fmla="*/ 2199067 w 7467600"/>
              <a:gd name="connsiteY690" fmla="*/ 2884061 h 6858000"/>
              <a:gd name="connsiteX691" fmla="*/ 3192586 w 7467600"/>
              <a:gd name="connsiteY691" fmla="*/ 3411496 h 6858000"/>
              <a:gd name="connsiteX692" fmla="*/ 3182620 w 7467600"/>
              <a:gd name="connsiteY692" fmla="*/ 3483279 h 6858000"/>
              <a:gd name="connsiteX693" fmla="*/ 2435119 w 7467600"/>
              <a:gd name="connsiteY693" fmla="*/ 3080173 h 6858000"/>
              <a:gd name="connsiteX694" fmla="*/ 2410152 w 7467600"/>
              <a:gd name="connsiteY694" fmla="*/ 3063751 h 6858000"/>
              <a:gd name="connsiteX695" fmla="*/ 2408099 w 7467600"/>
              <a:gd name="connsiteY695" fmla="*/ 3064403 h 6858000"/>
              <a:gd name="connsiteX696" fmla="*/ 2407218 w 7467600"/>
              <a:gd name="connsiteY696" fmla="*/ 3070324 h 6858000"/>
              <a:gd name="connsiteX697" fmla="*/ 2380138 w 7467600"/>
              <a:gd name="connsiteY697" fmla="*/ 3099341 h 6858000"/>
              <a:gd name="connsiteX698" fmla="*/ 1765923 w 7467600"/>
              <a:gd name="connsiteY698" fmla="*/ 3581043 h 6858000"/>
              <a:gd name="connsiteX699" fmla="*/ 1702258 w 7467600"/>
              <a:gd name="connsiteY699" fmla="*/ 3612286 h 6858000"/>
              <a:gd name="connsiteX700" fmla="*/ 1538370 w 7467600"/>
              <a:gd name="connsiteY700" fmla="*/ 3811804 h 6858000"/>
              <a:gd name="connsiteX701" fmla="*/ 542867 w 7467600"/>
              <a:gd name="connsiteY701" fmla="*/ 4944092 h 6858000"/>
              <a:gd name="connsiteX702" fmla="*/ 515800 w 7467600"/>
              <a:gd name="connsiteY702" fmla="*/ 4862180 h 6858000"/>
              <a:gd name="connsiteX703" fmla="*/ 909145 w 7467600"/>
              <a:gd name="connsiteY703" fmla="*/ 4199225 h 6858000"/>
              <a:gd name="connsiteX704" fmla="*/ 1214067 w 7467600"/>
              <a:gd name="connsiteY704" fmla="*/ 3908561 h 6858000"/>
              <a:gd name="connsiteX705" fmla="*/ 640967 w 7467600"/>
              <a:gd name="connsiteY705" fmla="*/ 4105601 h 6858000"/>
              <a:gd name="connsiteX706" fmla="*/ 112563 w 7467600"/>
              <a:gd name="connsiteY706" fmla="*/ 4396952 h 6858000"/>
              <a:gd name="connsiteX707" fmla="*/ 0 w 7467600"/>
              <a:gd name="connsiteY707" fmla="*/ 4466006 h 6858000"/>
              <a:gd name="connsiteX708" fmla="*/ 0 w 7467600"/>
              <a:gd name="connsiteY708" fmla="*/ 4233763 h 6858000"/>
              <a:gd name="connsiteX709" fmla="*/ 36881 w 7467600"/>
              <a:gd name="connsiteY709" fmla="*/ 4200118 h 6858000"/>
              <a:gd name="connsiteX710" fmla="*/ 910534 w 7467600"/>
              <a:gd name="connsiteY710" fmla="*/ 3629753 h 6858000"/>
              <a:gd name="connsiteX711" fmla="*/ 1578717 w 7467600"/>
              <a:gd name="connsiteY711" fmla="*/ 3575982 h 6858000"/>
              <a:gd name="connsiteX712" fmla="*/ 2338780 w 7467600"/>
              <a:gd name="connsiteY712" fmla="*/ 3033725 h 6858000"/>
              <a:gd name="connsiteX713" fmla="*/ 1807991 w 7467600"/>
              <a:gd name="connsiteY713" fmla="*/ 2807184 h 6858000"/>
              <a:gd name="connsiteX714" fmla="*/ 1416358 w 7467600"/>
              <a:gd name="connsiteY714" fmla="*/ 3112571 h 6858000"/>
              <a:gd name="connsiteX715" fmla="*/ 939066 w 7467600"/>
              <a:gd name="connsiteY715" fmla="*/ 3378798 h 6858000"/>
              <a:gd name="connsiteX716" fmla="*/ 115099 w 7467600"/>
              <a:gd name="connsiteY716" fmla="*/ 3607650 h 6858000"/>
              <a:gd name="connsiteX717" fmla="*/ 97284 w 7467600"/>
              <a:gd name="connsiteY717" fmla="*/ 3520393 h 6858000"/>
              <a:gd name="connsiteX718" fmla="*/ 922050 w 7467600"/>
              <a:gd name="connsiteY718" fmla="*/ 3074867 h 6858000"/>
              <a:gd name="connsiteX719" fmla="*/ 1405265 w 7467600"/>
              <a:gd name="connsiteY719" fmla="*/ 3016319 h 6858000"/>
              <a:gd name="connsiteX720" fmla="*/ 1407512 w 7467600"/>
              <a:gd name="connsiteY720" fmla="*/ 3018001 h 6858000"/>
              <a:gd name="connsiteX721" fmla="*/ 1726266 w 7467600"/>
              <a:gd name="connsiteY721" fmla="*/ 2777274 h 6858000"/>
              <a:gd name="connsiteX722" fmla="*/ 625390 w 7467600"/>
              <a:gd name="connsiteY722" fmla="*/ 2514541 h 6858000"/>
              <a:gd name="connsiteX723" fmla="*/ 619799 w 7467600"/>
              <a:gd name="connsiteY723" fmla="*/ 2527180 h 6858000"/>
              <a:gd name="connsiteX724" fmla="*/ 310030 w 7467600"/>
              <a:gd name="connsiteY724" fmla="*/ 2771818 h 6858000"/>
              <a:gd name="connsiteX725" fmla="*/ 173877 w 7467600"/>
              <a:gd name="connsiteY725" fmla="*/ 2937056 h 6858000"/>
              <a:gd name="connsiteX726" fmla="*/ 77889 w 7467600"/>
              <a:gd name="connsiteY726" fmla="*/ 3138440 h 6858000"/>
              <a:gd name="connsiteX727" fmla="*/ 0 w 7467600"/>
              <a:gd name="connsiteY727" fmla="*/ 3271395 h 6858000"/>
              <a:gd name="connsiteX728" fmla="*/ 0 w 7467600"/>
              <a:gd name="connsiteY728" fmla="*/ 3153002 h 6858000"/>
              <a:gd name="connsiteX729" fmla="*/ 2386 w 7467600"/>
              <a:gd name="connsiteY729" fmla="*/ 3149203 h 6858000"/>
              <a:gd name="connsiteX730" fmla="*/ 89753 w 7467600"/>
              <a:gd name="connsiteY730" fmla="*/ 2987702 h 6858000"/>
              <a:gd name="connsiteX731" fmla="*/ 76869 w 7467600"/>
              <a:gd name="connsiteY731" fmla="*/ 3005404 h 6858000"/>
              <a:gd name="connsiteX732" fmla="*/ 32049 w 7467600"/>
              <a:gd name="connsiteY732" fmla="*/ 3065814 h 6858000"/>
              <a:gd name="connsiteX733" fmla="*/ 0 w 7467600"/>
              <a:gd name="connsiteY733" fmla="*/ 3108744 h 6858000"/>
              <a:gd name="connsiteX734" fmla="*/ 0 w 7467600"/>
              <a:gd name="connsiteY734" fmla="*/ 3058059 h 6858000"/>
              <a:gd name="connsiteX735" fmla="*/ 7610 w 7467600"/>
              <a:gd name="connsiteY735" fmla="*/ 3047889 h 6858000"/>
              <a:gd name="connsiteX736" fmla="*/ 52419 w 7467600"/>
              <a:gd name="connsiteY736" fmla="*/ 2987479 h 6858000"/>
              <a:gd name="connsiteX737" fmla="*/ 59142 w 7467600"/>
              <a:gd name="connsiteY737" fmla="*/ 2978488 h 6858000"/>
              <a:gd name="connsiteX738" fmla="*/ 0 w 7467600"/>
              <a:gd name="connsiteY738" fmla="*/ 3015334 h 6858000"/>
              <a:gd name="connsiteX739" fmla="*/ 0 w 7467600"/>
              <a:gd name="connsiteY739" fmla="*/ 2914286 h 6858000"/>
              <a:gd name="connsiteX740" fmla="*/ 36383 w 7467600"/>
              <a:gd name="connsiteY740" fmla="*/ 2901128 h 6858000"/>
              <a:gd name="connsiteX741" fmla="*/ 156329 w 7467600"/>
              <a:gd name="connsiteY741" fmla="*/ 2840533 h 6858000"/>
              <a:gd name="connsiteX742" fmla="*/ 358355 w 7467600"/>
              <a:gd name="connsiteY742" fmla="*/ 2620471 h 6858000"/>
              <a:gd name="connsiteX743" fmla="*/ 510577 w 7467600"/>
              <a:gd name="connsiteY743" fmla="*/ 2501244 h 6858000"/>
              <a:gd name="connsiteX744" fmla="*/ 211967 w 7467600"/>
              <a:gd name="connsiteY744" fmla="*/ 2479171 h 6858000"/>
              <a:gd name="connsiteX745" fmla="*/ 0 w 7467600"/>
              <a:gd name="connsiteY745" fmla="*/ 2476398 h 6858000"/>
              <a:gd name="connsiteX746" fmla="*/ 0 w 7467600"/>
              <a:gd name="connsiteY746" fmla="*/ 2389189 h 6858000"/>
              <a:gd name="connsiteX747" fmla="*/ 103062 w 7467600"/>
              <a:gd name="connsiteY747" fmla="*/ 2389518 h 6858000"/>
              <a:gd name="connsiteX748" fmla="*/ 510734 w 7467600"/>
              <a:gd name="connsiteY748" fmla="*/ 2416201 h 6858000"/>
              <a:gd name="connsiteX749" fmla="*/ 279257 w 7467600"/>
              <a:gd name="connsiteY749" fmla="*/ 2092102 h 6858000"/>
              <a:gd name="connsiteX750" fmla="*/ 65265 w 7467600"/>
              <a:gd name="connsiteY750" fmla="*/ 2006049 h 6858000"/>
              <a:gd name="connsiteX751" fmla="*/ 0 w 7467600"/>
              <a:gd name="connsiteY751" fmla="*/ 1982532 h 6858000"/>
              <a:gd name="connsiteX752" fmla="*/ 0 w 7467600"/>
              <a:gd name="connsiteY752" fmla="*/ 1912789 h 6858000"/>
              <a:gd name="connsiteX753" fmla="*/ 97460 w 7467600"/>
              <a:gd name="connsiteY753" fmla="*/ 1953725 h 6858000"/>
              <a:gd name="connsiteX754" fmla="*/ 221272 w 7467600"/>
              <a:gd name="connsiteY754" fmla="*/ 1980766 h 6858000"/>
              <a:gd name="connsiteX755" fmla="*/ 116765 w 7467600"/>
              <a:gd name="connsiteY755" fmla="*/ 1911033 h 6858000"/>
              <a:gd name="connsiteX756" fmla="*/ 16405 w 7467600"/>
              <a:gd name="connsiteY756" fmla="*/ 1803412 h 6858000"/>
              <a:gd name="connsiteX757" fmla="*/ 0 w 7467600"/>
              <a:gd name="connsiteY757" fmla="*/ 1784777 h 6858000"/>
              <a:gd name="connsiteX758" fmla="*/ 0 w 7467600"/>
              <a:gd name="connsiteY758" fmla="*/ 1740082 h 6858000"/>
              <a:gd name="connsiteX759" fmla="*/ 39394 w 7467600"/>
              <a:gd name="connsiteY759" fmla="*/ 1784856 h 6858000"/>
              <a:gd name="connsiteX760" fmla="*/ 135813 w 7467600"/>
              <a:gd name="connsiteY760" fmla="*/ 1888838 h 6858000"/>
              <a:gd name="connsiteX761" fmla="*/ 242575 w 7467600"/>
              <a:gd name="connsiteY761" fmla="*/ 1958841 h 6858000"/>
              <a:gd name="connsiteX762" fmla="*/ 82197 w 7467600"/>
              <a:gd name="connsiteY762" fmla="*/ 1754826 h 6858000"/>
              <a:gd name="connsiteX763" fmla="*/ 0 w 7467600"/>
              <a:gd name="connsiteY763" fmla="*/ 1679650 h 6858000"/>
              <a:gd name="connsiteX764" fmla="*/ 0 w 7467600"/>
              <a:gd name="connsiteY764" fmla="*/ 1602463 h 6858000"/>
              <a:gd name="connsiteX765" fmla="*/ 84689 w 7467600"/>
              <a:gd name="connsiteY765" fmla="*/ 1677442 h 6858000"/>
              <a:gd name="connsiteX766" fmla="*/ 298437 w 7467600"/>
              <a:gd name="connsiteY766" fmla="*/ 1968019 h 6858000"/>
              <a:gd name="connsiteX767" fmla="*/ 227269 w 7467600"/>
              <a:gd name="connsiteY767" fmla="*/ 1114064 h 6858000"/>
              <a:gd name="connsiteX768" fmla="*/ 248003 w 7467600"/>
              <a:gd name="connsiteY768" fmla="*/ 1089613 h 6858000"/>
              <a:gd name="connsiteX769" fmla="*/ 427020 w 7467600"/>
              <a:gd name="connsiteY769" fmla="*/ 1619803 h 6858000"/>
              <a:gd name="connsiteX770" fmla="*/ 340345 w 7467600"/>
              <a:gd name="connsiteY770" fmla="*/ 2027739 h 6858000"/>
              <a:gd name="connsiteX771" fmla="*/ 360865 w 7467600"/>
              <a:gd name="connsiteY771" fmla="*/ 2044827 h 6858000"/>
              <a:gd name="connsiteX772" fmla="*/ 560414 w 7467600"/>
              <a:gd name="connsiteY772" fmla="*/ 2421457 h 6858000"/>
              <a:gd name="connsiteX773" fmla="*/ 1359703 w 7467600"/>
              <a:gd name="connsiteY773" fmla="*/ 2578554 h 6858000"/>
              <a:gd name="connsiteX774" fmla="*/ 1359422 w 7467600"/>
              <a:gd name="connsiteY774" fmla="*/ 2577994 h 6858000"/>
              <a:gd name="connsiteX775" fmla="*/ 828701 w 7467600"/>
              <a:gd name="connsiteY775" fmla="*/ 1839520 h 6858000"/>
              <a:gd name="connsiteX776" fmla="*/ 494427 w 7467600"/>
              <a:gd name="connsiteY776" fmla="*/ 1092333 h 6858000"/>
              <a:gd name="connsiteX777" fmla="*/ 506322 w 7467600"/>
              <a:gd name="connsiteY777" fmla="*/ 1020997 h 6858000"/>
              <a:gd name="connsiteX778" fmla="*/ 4570198 w 7467600"/>
              <a:gd name="connsiteY778" fmla="*/ 978081 h 6858000"/>
              <a:gd name="connsiteX779" fmla="*/ 4523691 w 7467600"/>
              <a:gd name="connsiteY779" fmla="*/ 1127776 h 6858000"/>
              <a:gd name="connsiteX780" fmla="*/ 4509875 w 7467600"/>
              <a:gd name="connsiteY780" fmla="*/ 1167552 h 6858000"/>
              <a:gd name="connsiteX781" fmla="*/ 4478168 w 7467600"/>
              <a:gd name="connsiteY781" fmla="*/ 1260735 h 6858000"/>
              <a:gd name="connsiteX782" fmla="*/ 4409309 w 7467600"/>
              <a:gd name="connsiteY782" fmla="*/ 1666996 h 6858000"/>
              <a:gd name="connsiteX783" fmla="*/ 4370031 w 7467600"/>
              <a:gd name="connsiteY783" fmla="*/ 1955666 h 6858000"/>
              <a:gd name="connsiteX784" fmla="*/ 4570198 w 7467600"/>
              <a:gd name="connsiteY784" fmla="*/ 978081 h 6858000"/>
              <a:gd name="connsiteX785" fmla="*/ 4557898 w 7467600"/>
              <a:gd name="connsiteY785" fmla="*/ 900011 h 6858000"/>
              <a:gd name="connsiteX786" fmla="*/ 4344840 w 7467600"/>
              <a:gd name="connsiteY786" fmla="*/ 1922038 h 6858000"/>
              <a:gd name="connsiteX787" fmla="*/ 4378710 w 7467600"/>
              <a:gd name="connsiteY787" fmla="*/ 1665516 h 6858000"/>
              <a:gd name="connsiteX788" fmla="*/ 4448798 w 7467600"/>
              <a:gd name="connsiteY788" fmla="*/ 1253024 h 6858000"/>
              <a:gd name="connsiteX789" fmla="*/ 4480315 w 7467600"/>
              <a:gd name="connsiteY789" fmla="*/ 1158454 h 6858000"/>
              <a:gd name="connsiteX790" fmla="*/ 4494133 w 7467600"/>
              <a:gd name="connsiteY790" fmla="*/ 1118676 h 6858000"/>
              <a:gd name="connsiteX791" fmla="*/ 4557898 w 7467600"/>
              <a:gd name="connsiteY791" fmla="*/ 900011 h 6858000"/>
              <a:gd name="connsiteX792" fmla="*/ 5870151 w 7467600"/>
              <a:gd name="connsiteY792" fmla="*/ 898890 h 6858000"/>
              <a:gd name="connsiteX793" fmla="*/ 5861335 w 7467600"/>
              <a:gd name="connsiteY793" fmla="*/ 899177 h 6858000"/>
              <a:gd name="connsiteX794" fmla="*/ 5843702 w 7467600"/>
              <a:gd name="connsiteY794" fmla="*/ 899748 h 6858000"/>
              <a:gd name="connsiteX795" fmla="*/ 5651107 w 7467600"/>
              <a:gd name="connsiteY795" fmla="*/ 920306 h 6858000"/>
              <a:gd name="connsiteX796" fmla="*/ 5459407 w 7467600"/>
              <a:gd name="connsiteY796" fmla="*/ 940975 h 6858000"/>
              <a:gd name="connsiteX797" fmla="*/ 5374846 w 7467600"/>
              <a:gd name="connsiteY797" fmla="*/ 941988 h 6858000"/>
              <a:gd name="connsiteX798" fmla="*/ 5256105 w 7467600"/>
              <a:gd name="connsiteY798" fmla="*/ 945632 h 6858000"/>
              <a:gd name="connsiteX799" fmla="*/ 5107071 w 7467600"/>
              <a:gd name="connsiteY799" fmla="*/ 969720 h 6858000"/>
              <a:gd name="connsiteX800" fmla="*/ 4998681 w 7467600"/>
              <a:gd name="connsiteY800" fmla="*/ 988771 h 6858000"/>
              <a:gd name="connsiteX801" fmla="*/ 5870151 w 7467600"/>
              <a:gd name="connsiteY801" fmla="*/ 898890 h 6858000"/>
              <a:gd name="connsiteX802" fmla="*/ 5504425 w 7467600"/>
              <a:gd name="connsiteY802" fmla="*/ 848067 h 6858000"/>
              <a:gd name="connsiteX803" fmla="*/ 4968849 w 7467600"/>
              <a:gd name="connsiteY803" fmla="*/ 962318 h 6858000"/>
              <a:gd name="connsiteX804" fmla="*/ 5104039 w 7467600"/>
              <a:gd name="connsiteY804" fmla="*/ 940634 h 6858000"/>
              <a:gd name="connsiteX805" fmla="*/ 5256311 w 7467600"/>
              <a:gd name="connsiteY805" fmla="*/ 916490 h 6858000"/>
              <a:gd name="connsiteX806" fmla="*/ 5377381 w 7467600"/>
              <a:gd name="connsiteY806" fmla="*/ 912671 h 6858000"/>
              <a:gd name="connsiteX807" fmla="*/ 5460148 w 7467600"/>
              <a:gd name="connsiteY807" fmla="*/ 911442 h 6858000"/>
              <a:gd name="connsiteX808" fmla="*/ 5648971 w 7467600"/>
              <a:gd name="connsiteY808" fmla="*/ 891331 h 6858000"/>
              <a:gd name="connsiteX809" fmla="*/ 5844807 w 7467600"/>
              <a:gd name="connsiteY809" fmla="*/ 870718 h 6858000"/>
              <a:gd name="connsiteX810" fmla="*/ 5862975 w 7467600"/>
              <a:gd name="connsiteY810" fmla="*/ 869756 h 6858000"/>
              <a:gd name="connsiteX811" fmla="*/ 5920887 w 7467600"/>
              <a:gd name="connsiteY811" fmla="*/ 865929 h 6858000"/>
              <a:gd name="connsiteX812" fmla="*/ 5504425 w 7467600"/>
              <a:gd name="connsiteY812" fmla="*/ 848067 h 6858000"/>
              <a:gd name="connsiteX813" fmla="*/ 3607114 w 7467600"/>
              <a:gd name="connsiteY813" fmla="*/ 467441 h 6858000"/>
              <a:gd name="connsiteX814" fmla="*/ 3296242 w 7467600"/>
              <a:gd name="connsiteY814" fmla="*/ 807991 h 6858000"/>
              <a:gd name="connsiteX815" fmla="*/ 3174674 w 7467600"/>
              <a:gd name="connsiteY815" fmla="*/ 919759 h 6858000"/>
              <a:gd name="connsiteX816" fmla="*/ 3042978 w 7467600"/>
              <a:gd name="connsiteY816" fmla="*/ 1054894 h 6858000"/>
              <a:gd name="connsiteX817" fmla="*/ 2968914 w 7467600"/>
              <a:gd name="connsiteY817" fmla="*/ 1133756 h 6858000"/>
              <a:gd name="connsiteX818" fmla="*/ 3103823 w 7467600"/>
              <a:gd name="connsiteY818" fmla="*/ 1026814 h 6858000"/>
              <a:gd name="connsiteX819" fmla="*/ 3607114 w 7467600"/>
              <a:gd name="connsiteY819" fmla="*/ 467441 h 6858000"/>
              <a:gd name="connsiteX820" fmla="*/ 3744487 w 7467600"/>
              <a:gd name="connsiteY820" fmla="*/ 383136 h 6858000"/>
              <a:gd name="connsiteX821" fmla="*/ 3970213 w 7467600"/>
              <a:gd name="connsiteY821" fmla="*/ 995559 h 6858000"/>
              <a:gd name="connsiteX822" fmla="*/ 3744487 w 7467600"/>
              <a:gd name="connsiteY822" fmla="*/ 383136 h 6858000"/>
              <a:gd name="connsiteX823" fmla="*/ 3624562 w 7467600"/>
              <a:gd name="connsiteY823" fmla="*/ 367041 h 6858000"/>
              <a:gd name="connsiteX824" fmla="*/ 3489712 w 7467600"/>
              <a:gd name="connsiteY824" fmla="*/ 485386 h 6858000"/>
              <a:gd name="connsiteX825" fmla="*/ 3182994 w 7467600"/>
              <a:gd name="connsiteY825" fmla="*/ 828265 h 6858000"/>
              <a:gd name="connsiteX826" fmla="*/ 2892114 w 7467600"/>
              <a:gd name="connsiteY826" fmla="*/ 1172635 h 6858000"/>
              <a:gd name="connsiteX827" fmla="*/ 3021459 w 7467600"/>
              <a:gd name="connsiteY827" fmla="*/ 1035385 h 6858000"/>
              <a:gd name="connsiteX828" fmla="*/ 3153873 w 7467600"/>
              <a:gd name="connsiteY828" fmla="*/ 898971 h 6858000"/>
              <a:gd name="connsiteX829" fmla="*/ 3276511 w 7467600"/>
              <a:gd name="connsiteY829" fmla="*/ 786423 h 6858000"/>
              <a:gd name="connsiteX830" fmla="*/ 3584154 w 7467600"/>
              <a:gd name="connsiteY830" fmla="*/ 448218 h 6858000"/>
              <a:gd name="connsiteX831" fmla="*/ 3624562 w 7467600"/>
              <a:gd name="connsiteY831" fmla="*/ 367041 h 6858000"/>
              <a:gd name="connsiteX832" fmla="*/ 3766672 w 7467600"/>
              <a:gd name="connsiteY832" fmla="*/ 359429 h 6858000"/>
              <a:gd name="connsiteX833" fmla="*/ 3996338 w 7467600"/>
              <a:gd name="connsiteY833" fmla="*/ 968237 h 6858000"/>
              <a:gd name="connsiteX834" fmla="*/ 3766672 w 7467600"/>
              <a:gd name="connsiteY834" fmla="*/ 359429 h 6858000"/>
              <a:gd name="connsiteX835" fmla="*/ 5805386 w 7467600"/>
              <a:gd name="connsiteY835" fmla="*/ 239240 h 6858000"/>
              <a:gd name="connsiteX836" fmla="*/ 5736947 w 7467600"/>
              <a:gd name="connsiteY836" fmla="*/ 261367 h 6858000"/>
              <a:gd name="connsiteX837" fmla="*/ 5427012 w 7467600"/>
              <a:gd name="connsiteY837" fmla="*/ 311272 h 6858000"/>
              <a:gd name="connsiteX838" fmla="*/ 5147818 w 7467600"/>
              <a:gd name="connsiteY838" fmla="*/ 322112 h 6858000"/>
              <a:gd name="connsiteX839" fmla="*/ 5060854 w 7467600"/>
              <a:gd name="connsiteY839" fmla="*/ 311882 h 6858000"/>
              <a:gd name="connsiteX840" fmla="*/ 4945989 w 7467600"/>
              <a:gd name="connsiteY840" fmla="*/ 300516 h 6858000"/>
              <a:gd name="connsiteX841" fmla="*/ 5410479 w 7467600"/>
              <a:gd name="connsiteY841" fmla="*/ 348434 h 6858000"/>
              <a:gd name="connsiteX842" fmla="*/ 5805386 w 7467600"/>
              <a:gd name="connsiteY842" fmla="*/ 239240 h 6858000"/>
              <a:gd name="connsiteX843" fmla="*/ 5905192 w 7467600"/>
              <a:gd name="connsiteY843" fmla="*/ 163079 h 6858000"/>
              <a:gd name="connsiteX844" fmla="*/ 5865655 w 7467600"/>
              <a:gd name="connsiteY844" fmla="*/ 171901 h 6858000"/>
              <a:gd name="connsiteX845" fmla="*/ 5259740 w 7467600"/>
              <a:gd name="connsiteY845" fmla="*/ 257013 h 6858000"/>
              <a:gd name="connsiteX846" fmla="*/ 5208466 w 7467600"/>
              <a:gd name="connsiteY846" fmla="*/ 257550 h 6858000"/>
              <a:gd name="connsiteX847" fmla="*/ 4980204 w 7467600"/>
              <a:gd name="connsiteY847" fmla="*/ 271903 h 6858000"/>
              <a:gd name="connsiteX848" fmla="*/ 5068068 w 7467600"/>
              <a:gd name="connsiteY848" fmla="*/ 282244 h 6858000"/>
              <a:gd name="connsiteX849" fmla="*/ 5153231 w 7467600"/>
              <a:gd name="connsiteY849" fmla="*/ 292240 h 6858000"/>
              <a:gd name="connsiteX850" fmla="*/ 5426491 w 7467600"/>
              <a:gd name="connsiteY850" fmla="*/ 281128 h 6858000"/>
              <a:gd name="connsiteX851" fmla="*/ 5731212 w 7467600"/>
              <a:gd name="connsiteY851" fmla="*/ 231951 h 6858000"/>
              <a:gd name="connsiteX852" fmla="*/ 5905192 w 7467600"/>
              <a:gd name="connsiteY852" fmla="*/ 163079 h 6858000"/>
              <a:gd name="connsiteX853" fmla="*/ 5944437 w 7467600"/>
              <a:gd name="connsiteY853" fmla="*/ 113829 h 6858000"/>
              <a:gd name="connsiteX854" fmla="*/ 5825032 w 7467600"/>
              <a:gd name="connsiteY854" fmla="*/ 146405 h 6858000"/>
              <a:gd name="connsiteX855" fmla="*/ 4955599 w 7467600"/>
              <a:gd name="connsiteY855" fmla="*/ 247008 h 6858000"/>
              <a:gd name="connsiteX856" fmla="*/ 5210104 w 7467600"/>
              <a:gd name="connsiteY856" fmla="*/ 228123 h 6858000"/>
              <a:gd name="connsiteX857" fmla="*/ 5261015 w 7467600"/>
              <a:gd name="connsiteY857" fmla="*/ 227087 h 6858000"/>
              <a:gd name="connsiteX858" fmla="*/ 5861181 w 7467600"/>
              <a:gd name="connsiteY858" fmla="*/ 143093 h 6858000"/>
              <a:gd name="connsiteX859" fmla="*/ 5961252 w 7467600"/>
              <a:gd name="connsiteY859" fmla="*/ 114820 h 6858000"/>
              <a:gd name="connsiteX860" fmla="*/ 5944437 w 7467600"/>
              <a:gd name="connsiteY860" fmla="*/ 113829 h 6858000"/>
              <a:gd name="connsiteX861" fmla="*/ 3882765 w 7467600"/>
              <a:gd name="connsiteY861" fmla="*/ 0 h 6858000"/>
              <a:gd name="connsiteX862" fmla="*/ 3995099 w 7467600"/>
              <a:gd name="connsiteY862" fmla="*/ 0 h 6858000"/>
              <a:gd name="connsiteX863" fmla="*/ 4163818 w 7467600"/>
              <a:gd name="connsiteY863" fmla="*/ 234104 h 6858000"/>
              <a:gd name="connsiteX864" fmla="*/ 4172099 w 7467600"/>
              <a:gd name="connsiteY864" fmla="*/ 234207 h 6858000"/>
              <a:gd name="connsiteX865" fmla="*/ 4784282 w 7467600"/>
              <a:gd name="connsiteY865" fmla="*/ 276561 h 6858000"/>
              <a:gd name="connsiteX866" fmla="*/ 4801687 w 7467600"/>
              <a:gd name="connsiteY866" fmla="*/ 267764 h 6858000"/>
              <a:gd name="connsiteX867" fmla="*/ 6082788 w 7467600"/>
              <a:gd name="connsiteY867" fmla="*/ 64119 h 6858000"/>
              <a:gd name="connsiteX868" fmla="*/ 6099442 w 7467600"/>
              <a:gd name="connsiteY868" fmla="*/ 82568 h 6858000"/>
              <a:gd name="connsiteX869" fmla="*/ 4804137 w 7467600"/>
              <a:gd name="connsiteY869" fmla="*/ 320931 h 6858000"/>
              <a:gd name="connsiteX870" fmla="*/ 4227047 w 7467600"/>
              <a:gd name="connsiteY870" fmla="*/ 313415 h 6858000"/>
              <a:gd name="connsiteX871" fmla="*/ 4346041 w 7467600"/>
              <a:gd name="connsiteY871" fmla="*/ 456086 h 6858000"/>
              <a:gd name="connsiteX872" fmla="*/ 4870967 w 7467600"/>
              <a:gd name="connsiteY872" fmla="*/ 963061 h 6858000"/>
              <a:gd name="connsiteX873" fmla="*/ 4889647 w 7467600"/>
              <a:gd name="connsiteY873" fmla="*/ 957147 h 6858000"/>
              <a:gd name="connsiteX874" fmla="*/ 5422504 w 7467600"/>
              <a:gd name="connsiteY874" fmla="*/ 805191 h 6858000"/>
              <a:gd name="connsiteX875" fmla="*/ 6087656 w 7467600"/>
              <a:gd name="connsiteY875" fmla="*/ 826703 h 6858000"/>
              <a:gd name="connsiteX876" fmla="*/ 6058717 w 7467600"/>
              <a:gd name="connsiteY876" fmla="*/ 865992 h 6858000"/>
              <a:gd name="connsiteX877" fmla="*/ 4974153 w 7467600"/>
              <a:gd name="connsiteY877" fmla="*/ 1045456 h 6858000"/>
              <a:gd name="connsiteX878" fmla="*/ 5627835 w 7467600"/>
              <a:gd name="connsiteY878" fmla="*/ 1472077 h 6858000"/>
              <a:gd name="connsiteX879" fmla="*/ 5629817 w 7467600"/>
              <a:gd name="connsiteY879" fmla="*/ 1471412 h 6858000"/>
              <a:gd name="connsiteX880" fmla="*/ 5634124 w 7467600"/>
              <a:gd name="connsiteY880" fmla="*/ 1470572 h 6858000"/>
              <a:gd name="connsiteX881" fmla="*/ 5755832 w 7467600"/>
              <a:gd name="connsiteY881" fmla="*/ 1383886 h 6858000"/>
              <a:gd name="connsiteX882" fmla="*/ 6014186 w 7467600"/>
              <a:gd name="connsiteY882" fmla="*/ 1279799 h 6858000"/>
              <a:gd name="connsiteX883" fmla="*/ 6901619 w 7467600"/>
              <a:gd name="connsiteY883" fmla="*/ 1047874 h 6858000"/>
              <a:gd name="connsiteX884" fmla="*/ 6931566 w 7467600"/>
              <a:gd name="connsiteY884" fmla="*/ 1062034 h 6858000"/>
              <a:gd name="connsiteX885" fmla="*/ 5790982 w 7467600"/>
              <a:gd name="connsiteY885" fmla="*/ 1561380 h 6858000"/>
              <a:gd name="connsiteX886" fmla="*/ 6188971 w 7467600"/>
              <a:gd name="connsiteY886" fmla="*/ 1755168 h 6858000"/>
              <a:gd name="connsiteX887" fmla="*/ 6202446 w 7467600"/>
              <a:gd name="connsiteY887" fmla="*/ 1752268 h 6858000"/>
              <a:gd name="connsiteX888" fmla="*/ 7179560 w 7467600"/>
              <a:gd name="connsiteY888" fmla="*/ 1467551 h 6858000"/>
              <a:gd name="connsiteX889" fmla="*/ 7158730 w 7467600"/>
              <a:gd name="connsiteY889" fmla="*/ 1507835 h 6858000"/>
              <a:gd name="connsiteX890" fmla="*/ 6326959 w 7467600"/>
              <a:gd name="connsiteY890" fmla="*/ 1817686 h 6858000"/>
              <a:gd name="connsiteX891" fmla="*/ 6537433 w 7467600"/>
              <a:gd name="connsiteY891" fmla="*/ 1907790 h 6858000"/>
              <a:gd name="connsiteX892" fmla="*/ 6550221 w 7467600"/>
              <a:gd name="connsiteY892" fmla="*/ 1910729 h 6858000"/>
              <a:gd name="connsiteX893" fmla="*/ 6964438 w 7467600"/>
              <a:gd name="connsiteY893" fmla="*/ 2209505 h 6858000"/>
              <a:gd name="connsiteX894" fmla="*/ 7367862 w 7467600"/>
              <a:gd name="connsiteY894" fmla="*/ 2806833 h 6858000"/>
              <a:gd name="connsiteX895" fmla="*/ 7364329 w 7467600"/>
              <a:gd name="connsiteY895" fmla="*/ 2826907 h 6858000"/>
              <a:gd name="connsiteX896" fmla="*/ 7290545 w 7467600"/>
              <a:gd name="connsiteY896" fmla="*/ 2850663 h 6858000"/>
              <a:gd name="connsiteX897" fmla="*/ 6472036 w 7467600"/>
              <a:gd name="connsiteY897" fmla="*/ 1959003 h 6858000"/>
              <a:gd name="connsiteX898" fmla="*/ 5792897 w 7467600"/>
              <a:gd name="connsiteY898" fmla="*/ 1647747 h 6858000"/>
              <a:gd name="connsiteX899" fmla="*/ 5842751 w 7467600"/>
              <a:gd name="connsiteY899" fmla="*/ 1816112 h 6858000"/>
              <a:gd name="connsiteX900" fmla="*/ 5847424 w 7467600"/>
              <a:gd name="connsiteY900" fmla="*/ 1815776 h 6858000"/>
              <a:gd name="connsiteX901" fmla="*/ 6399821 w 7467600"/>
              <a:gd name="connsiteY901" fmla="*/ 2344799 h 6858000"/>
              <a:gd name="connsiteX902" fmla="*/ 6323232 w 7467600"/>
              <a:gd name="connsiteY902" fmla="*/ 2389634 h 6858000"/>
              <a:gd name="connsiteX903" fmla="*/ 5942958 w 7467600"/>
              <a:gd name="connsiteY903" fmla="*/ 2077708 h 6858000"/>
              <a:gd name="connsiteX904" fmla="*/ 5921559 w 7467600"/>
              <a:gd name="connsiteY904" fmla="*/ 2378596 h 6858000"/>
              <a:gd name="connsiteX905" fmla="*/ 5817651 w 7467600"/>
              <a:gd name="connsiteY905" fmla="*/ 3023919 h 6858000"/>
              <a:gd name="connsiteX906" fmla="*/ 5729634 w 7467600"/>
              <a:gd name="connsiteY906" fmla="*/ 3051849 h 6858000"/>
              <a:gd name="connsiteX907" fmla="*/ 5611018 w 7467600"/>
              <a:gd name="connsiteY907" fmla="*/ 2316769 h 6858000"/>
              <a:gd name="connsiteX908" fmla="*/ 5687608 w 7467600"/>
              <a:gd name="connsiteY908" fmla="*/ 2039972 h 6858000"/>
              <a:gd name="connsiteX909" fmla="*/ 5657554 w 7467600"/>
              <a:gd name="connsiteY909" fmla="*/ 1576445 h 6858000"/>
              <a:gd name="connsiteX910" fmla="*/ 5150475 w 7467600"/>
              <a:gd name="connsiteY910" fmla="*/ 1274012 h 6858000"/>
              <a:gd name="connsiteX911" fmla="*/ 5349142 w 7467600"/>
              <a:gd name="connsiteY911" fmla="*/ 2204405 h 6858000"/>
              <a:gd name="connsiteX912" fmla="*/ 5262214 w 7467600"/>
              <a:gd name="connsiteY912" fmla="*/ 2233836 h 6858000"/>
              <a:gd name="connsiteX913" fmla="*/ 4981539 w 7467600"/>
              <a:gd name="connsiteY913" fmla="*/ 1542201 h 6858000"/>
              <a:gd name="connsiteX914" fmla="*/ 4958461 w 7467600"/>
              <a:gd name="connsiteY914" fmla="*/ 1136957 h 6858000"/>
              <a:gd name="connsiteX915" fmla="*/ 4655015 w 7467600"/>
              <a:gd name="connsiteY915" fmla="*/ 891426 h 6858000"/>
              <a:gd name="connsiteX916" fmla="*/ 4348002 w 7467600"/>
              <a:gd name="connsiteY916" fmla="*/ 2205895 h 6858000"/>
              <a:gd name="connsiteX917" fmla="*/ 4262250 w 7467600"/>
              <a:gd name="connsiteY917" fmla="*/ 2219972 h 6858000"/>
              <a:gd name="connsiteX918" fmla="*/ 4550611 w 7467600"/>
              <a:gd name="connsiteY918" fmla="*/ 817540 h 6858000"/>
              <a:gd name="connsiteX919" fmla="*/ 4564418 w 7467600"/>
              <a:gd name="connsiteY919" fmla="*/ 808293 h 6858000"/>
              <a:gd name="connsiteX920" fmla="*/ 4266388 w 7467600"/>
              <a:gd name="connsiteY920" fmla="*/ 500083 h 6858000"/>
              <a:gd name="connsiteX921" fmla="*/ 4032842 w 7467600"/>
              <a:gd name="connsiteY921" fmla="*/ 211809 h 6858000"/>
              <a:gd name="connsiteX922" fmla="*/ 3882765 w 7467600"/>
              <a:gd name="connsiteY922" fmla="*/ 0 h 6858000"/>
              <a:gd name="connsiteX923" fmla="*/ 3721337 w 7467600"/>
              <a:gd name="connsiteY923" fmla="*/ 0 h 6858000"/>
              <a:gd name="connsiteX924" fmla="*/ 3797544 w 7467600"/>
              <a:gd name="connsiteY924" fmla="*/ 0 h 6858000"/>
              <a:gd name="connsiteX925" fmla="*/ 3775734 w 7467600"/>
              <a:gd name="connsiteY925" fmla="*/ 95131 h 6858000"/>
              <a:gd name="connsiteX926" fmla="*/ 3724807 w 7467600"/>
              <a:gd name="connsiteY926" fmla="*/ 272257 h 6858000"/>
              <a:gd name="connsiteX927" fmla="*/ 3726844 w 7467600"/>
              <a:gd name="connsiteY927" fmla="*/ 282988 h 6858000"/>
              <a:gd name="connsiteX928" fmla="*/ 3742664 w 7467600"/>
              <a:gd name="connsiteY928" fmla="*/ 279918 h 6858000"/>
              <a:gd name="connsiteX929" fmla="*/ 4103910 w 7467600"/>
              <a:gd name="connsiteY929" fmla="*/ 1161917 h 6858000"/>
              <a:gd name="connsiteX930" fmla="*/ 4020269 w 7467600"/>
              <a:gd name="connsiteY930" fmla="*/ 1200406 h 6858000"/>
              <a:gd name="connsiteX931" fmla="*/ 3674882 w 7467600"/>
              <a:gd name="connsiteY931" fmla="*/ 488524 h 6858000"/>
              <a:gd name="connsiteX932" fmla="*/ 3132682 w 7467600"/>
              <a:gd name="connsiteY932" fmla="*/ 1072284 h 6858000"/>
              <a:gd name="connsiteX933" fmla="*/ 2716346 w 7467600"/>
              <a:gd name="connsiteY933" fmla="*/ 1276376 h 6858000"/>
              <a:gd name="connsiteX934" fmla="*/ 2716772 w 7467600"/>
              <a:gd name="connsiteY934" fmla="*/ 1255462 h 6858000"/>
              <a:gd name="connsiteX935" fmla="*/ 3471096 w 7467600"/>
              <a:gd name="connsiteY935" fmla="*/ 437072 h 6858000"/>
              <a:gd name="connsiteX936" fmla="*/ 3639057 w 7467600"/>
              <a:gd name="connsiteY936" fmla="*/ 286334 h 6858000"/>
              <a:gd name="connsiteX937" fmla="*/ 3640309 w 7467600"/>
              <a:gd name="connsiteY937" fmla="*/ 284664 h 6858000"/>
              <a:gd name="connsiteX938" fmla="*/ 3646022 w 7467600"/>
              <a:gd name="connsiteY938" fmla="*/ 276711 h 6858000"/>
              <a:gd name="connsiteX939" fmla="*/ 3707943 w 7467600"/>
              <a:gd name="connsiteY939" fmla="*/ 65958 h 6858000"/>
              <a:gd name="connsiteX940" fmla="*/ 3721337 w 7467600"/>
              <a:gd name="connsiteY940" fmla="*/ 0 h 6858000"/>
              <a:gd name="connsiteX941" fmla="*/ 2867960 w 7467600"/>
              <a:gd name="connsiteY941" fmla="*/ 0 h 6858000"/>
              <a:gd name="connsiteX942" fmla="*/ 2926351 w 7467600"/>
              <a:gd name="connsiteY942" fmla="*/ 0 h 6858000"/>
              <a:gd name="connsiteX943" fmla="*/ 2902823 w 7467600"/>
              <a:gd name="connsiteY943" fmla="*/ 262929 h 6858000"/>
              <a:gd name="connsiteX944" fmla="*/ 2940663 w 7467600"/>
              <a:gd name="connsiteY944" fmla="*/ 140884 h 6858000"/>
              <a:gd name="connsiteX945" fmla="*/ 2947039 w 7467600"/>
              <a:gd name="connsiteY945" fmla="*/ 122524 h 6858000"/>
              <a:gd name="connsiteX946" fmla="*/ 2984316 w 7467600"/>
              <a:gd name="connsiteY946" fmla="*/ 0 h 6858000"/>
              <a:gd name="connsiteX947" fmla="*/ 3016114 w 7467600"/>
              <a:gd name="connsiteY947" fmla="*/ 0 h 6858000"/>
              <a:gd name="connsiteX948" fmla="*/ 2979949 w 7467600"/>
              <a:gd name="connsiteY948" fmla="*/ 119274 h 6858000"/>
              <a:gd name="connsiteX949" fmla="*/ 3023879 w 7467600"/>
              <a:gd name="connsiteY949" fmla="*/ 0 h 6858000"/>
              <a:gd name="connsiteX950" fmla="*/ 3105400 w 7467600"/>
              <a:gd name="connsiteY950" fmla="*/ 0 h 6858000"/>
              <a:gd name="connsiteX951" fmla="*/ 3094669 w 7467600"/>
              <a:gd name="connsiteY951" fmla="*/ 30308 h 6858000"/>
              <a:gd name="connsiteX952" fmla="*/ 2901945 w 7467600"/>
              <a:gd name="connsiteY952" fmla="*/ 466538 h 6858000"/>
              <a:gd name="connsiteX953" fmla="*/ 2815209 w 7467600"/>
              <a:gd name="connsiteY953" fmla="*/ 497361 h 6858000"/>
              <a:gd name="connsiteX954" fmla="*/ 2844845 w 7467600"/>
              <a:gd name="connsiteY954" fmla="*/ 127638 h 6858000"/>
              <a:gd name="connsiteX955" fmla="*/ 2867960 w 7467600"/>
              <a:gd name="connsiteY955" fmla="*/ 0 h 6858000"/>
              <a:gd name="connsiteX956" fmla="*/ 1057230 w 7467600"/>
              <a:gd name="connsiteY956" fmla="*/ 0 h 6858000"/>
              <a:gd name="connsiteX957" fmla="*/ 1111003 w 7467600"/>
              <a:gd name="connsiteY957" fmla="*/ 0 h 6858000"/>
              <a:gd name="connsiteX958" fmla="*/ 1125553 w 7467600"/>
              <a:gd name="connsiteY958" fmla="*/ 52588 h 6858000"/>
              <a:gd name="connsiteX959" fmla="*/ 1304276 w 7467600"/>
              <a:gd name="connsiteY959" fmla="*/ 476275 h 6858000"/>
              <a:gd name="connsiteX960" fmla="*/ 1492066 w 7467600"/>
              <a:gd name="connsiteY960" fmla="*/ 886333 h 6858000"/>
              <a:gd name="connsiteX961" fmla="*/ 1423698 w 7467600"/>
              <a:gd name="connsiteY961" fmla="*/ 710817 h 6858000"/>
              <a:gd name="connsiteX962" fmla="*/ 1357609 w 7467600"/>
              <a:gd name="connsiteY962" fmla="*/ 532892 h 6858000"/>
              <a:gd name="connsiteX963" fmla="*/ 1309550 w 7467600"/>
              <a:gd name="connsiteY963" fmla="*/ 374031 h 6858000"/>
              <a:gd name="connsiteX964" fmla="*/ 1193673 w 7467600"/>
              <a:gd name="connsiteY964" fmla="*/ 49533 h 6858000"/>
              <a:gd name="connsiteX965" fmla="*/ 1164391 w 7467600"/>
              <a:gd name="connsiteY965" fmla="*/ 0 h 6858000"/>
              <a:gd name="connsiteX966" fmla="*/ 1200666 w 7467600"/>
              <a:gd name="connsiteY966" fmla="*/ 0 h 6858000"/>
              <a:gd name="connsiteX967" fmla="*/ 1223408 w 7467600"/>
              <a:gd name="connsiteY967" fmla="*/ 38996 h 6858000"/>
              <a:gd name="connsiteX968" fmla="*/ 1339635 w 7467600"/>
              <a:gd name="connsiteY968" fmla="*/ 365517 h 6858000"/>
              <a:gd name="connsiteX969" fmla="*/ 1387469 w 7467600"/>
              <a:gd name="connsiteY969" fmla="*/ 523079 h 6858000"/>
              <a:gd name="connsiteX970" fmla="*/ 1452685 w 7467600"/>
              <a:gd name="connsiteY970" fmla="*/ 699806 h 6858000"/>
              <a:gd name="connsiteX971" fmla="*/ 1492092 w 7467600"/>
              <a:gd name="connsiteY971" fmla="*/ 800424 h 6858000"/>
              <a:gd name="connsiteX972" fmla="*/ 1455302 w 7467600"/>
              <a:gd name="connsiteY972" fmla="*/ 632913 h 6858000"/>
              <a:gd name="connsiteX973" fmla="*/ 1222336 w 7467600"/>
              <a:gd name="connsiteY973" fmla="*/ 9480 h 6858000"/>
              <a:gd name="connsiteX974" fmla="*/ 1214634 w 7467600"/>
              <a:gd name="connsiteY974" fmla="*/ 0 h 6858000"/>
              <a:gd name="connsiteX975" fmla="*/ 1289827 w 7467600"/>
              <a:gd name="connsiteY975" fmla="*/ 0 h 6858000"/>
              <a:gd name="connsiteX976" fmla="*/ 1321076 w 7467600"/>
              <a:gd name="connsiteY976" fmla="*/ 59722 h 6858000"/>
              <a:gd name="connsiteX977" fmla="*/ 1512579 w 7467600"/>
              <a:gd name="connsiteY977" fmla="*/ 626441 h 6858000"/>
              <a:gd name="connsiteX978" fmla="*/ 1506076 w 7467600"/>
              <a:gd name="connsiteY978" fmla="*/ 1089289 h 6858000"/>
              <a:gd name="connsiteX979" fmla="*/ 1486346 w 7467600"/>
              <a:gd name="connsiteY979" fmla="*/ 1079919 h 6858000"/>
              <a:gd name="connsiteX980" fmla="*/ 1070511 w 7467600"/>
              <a:gd name="connsiteY980" fmla="*/ 48609 h 6858000"/>
              <a:gd name="connsiteX981" fmla="*/ 1057230 w 7467600"/>
              <a:gd name="connsiteY981" fmla="*/ 0 h 6858000"/>
              <a:gd name="connsiteX982" fmla="*/ 43151 w 7467600"/>
              <a:gd name="connsiteY982" fmla="*/ 0 h 6858000"/>
              <a:gd name="connsiteX983" fmla="*/ 95283 w 7467600"/>
              <a:gd name="connsiteY983" fmla="*/ 0 h 6858000"/>
              <a:gd name="connsiteX984" fmla="*/ 300708 w 7467600"/>
              <a:gd name="connsiteY984" fmla="*/ 154571 h 6858000"/>
              <a:gd name="connsiteX985" fmla="*/ 530414 w 7467600"/>
              <a:gd name="connsiteY985" fmla="*/ 354673 h 6858000"/>
              <a:gd name="connsiteX986" fmla="*/ 333785 w 7467600"/>
              <a:gd name="connsiteY986" fmla="*/ 161564 h 6858000"/>
              <a:gd name="connsiteX987" fmla="*/ 147005 w 7467600"/>
              <a:gd name="connsiteY987" fmla="*/ 0 h 6858000"/>
              <a:gd name="connsiteX988" fmla="*/ 272509 w 7467600"/>
              <a:gd name="connsiteY988" fmla="*/ 0 h 6858000"/>
              <a:gd name="connsiteX989" fmla="*/ 326276 w 7467600"/>
              <a:gd name="connsiteY989" fmla="*/ 45847 h 6858000"/>
              <a:gd name="connsiteX990" fmla="*/ 823759 w 7467600"/>
              <a:gd name="connsiteY990" fmla="*/ 574145 h 6858000"/>
              <a:gd name="connsiteX991" fmla="*/ 811254 w 7467600"/>
              <a:gd name="connsiteY991" fmla="*/ 665546 h 6858000"/>
              <a:gd name="connsiteX992" fmla="*/ 154042 w 7467600"/>
              <a:gd name="connsiteY992" fmla="*/ 261522 h 6858000"/>
              <a:gd name="connsiteX993" fmla="*/ 13550 w 7467600"/>
              <a:gd name="connsiteY993" fmla="*/ 158423 h 6858000"/>
              <a:gd name="connsiteX994" fmla="*/ 0 w 7467600"/>
              <a:gd name="connsiteY994" fmla="*/ 146618 h 6858000"/>
              <a:gd name="connsiteX995" fmla="*/ 0 w 7467600"/>
              <a:gd name="connsiteY995" fmla="*/ 59161 h 6858000"/>
              <a:gd name="connsiteX996" fmla="*/ 45427 w 7467600"/>
              <a:gd name="connsiteY996" fmla="*/ 101078 h 6858000"/>
              <a:gd name="connsiteX997" fmla="*/ 630103 w 7467600"/>
              <a:gd name="connsiteY997" fmla="*/ 485885 h 6858000"/>
              <a:gd name="connsiteX998" fmla="*/ 532040 w 7467600"/>
              <a:gd name="connsiteY998" fmla="*/ 399359 h 6858000"/>
              <a:gd name="connsiteX999" fmla="*/ 517618 w 7467600"/>
              <a:gd name="connsiteY999" fmla="*/ 385726 h 6858000"/>
              <a:gd name="connsiteX1000" fmla="*/ 285074 w 7467600"/>
              <a:gd name="connsiteY1000" fmla="*/ 182755 h 6858000"/>
              <a:gd name="connsiteX1001" fmla="*/ 43151 w 7467600"/>
              <a:gd name="connsiteY100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27410 w 7467600"/>
              <a:gd name="connsiteY166" fmla="*/ 4716164 h 6858000"/>
              <a:gd name="connsiteX167" fmla="*/ 1997014 w 7467600"/>
              <a:gd name="connsiteY167" fmla="*/ 4698007 h 6858000"/>
              <a:gd name="connsiteX168" fmla="*/ 2005458 w 7467600"/>
              <a:gd name="connsiteY168" fmla="*/ 4699540 h 6858000"/>
              <a:gd name="connsiteX169" fmla="*/ 2657186 w 7467600"/>
              <a:gd name="connsiteY169" fmla="*/ 4901687 h 6858000"/>
              <a:gd name="connsiteX170" fmla="*/ 2826662 w 7467600"/>
              <a:gd name="connsiteY170" fmla="*/ 4970362 h 6858000"/>
              <a:gd name="connsiteX171" fmla="*/ 2876100 w 7467600"/>
              <a:gd name="connsiteY171" fmla="*/ 4995397 h 6858000"/>
              <a:gd name="connsiteX172" fmla="*/ 3042600 w 7467600"/>
              <a:gd name="connsiteY172" fmla="*/ 5059532 h 6858000"/>
              <a:gd name="connsiteX173" fmla="*/ 1997014 w 7467600"/>
              <a:gd name="connsiteY173" fmla="*/ 4698007 h 6858000"/>
              <a:gd name="connsiteX174" fmla="*/ 2305292 w 7467600"/>
              <a:gd name="connsiteY174" fmla="*/ 4219492 h 6858000"/>
              <a:gd name="connsiteX175" fmla="*/ 3360922 w 7467600"/>
              <a:gd name="connsiteY175" fmla="*/ 4529373 h 6858000"/>
              <a:gd name="connsiteX176" fmla="*/ 3492420 w 7467600"/>
              <a:gd name="connsiteY176" fmla="*/ 4510145 h 6858000"/>
              <a:gd name="connsiteX177" fmla="*/ 3364086 w 7467600"/>
              <a:gd name="connsiteY177" fmla="*/ 4480340 h 6858000"/>
              <a:gd name="connsiteX178" fmla="*/ 3225818 w 7467600"/>
              <a:gd name="connsiteY178" fmla="*/ 4411822 h 6858000"/>
              <a:gd name="connsiteX179" fmla="*/ 3129696 w 7467600"/>
              <a:gd name="connsiteY179" fmla="*/ 4360704 h 6858000"/>
              <a:gd name="connsiteX180" fmla="*/ 2814545 w 7467600"/>
              <a:gd name="connsiteY180" fmla="*/ 4282955 h 6858000"/>
              <a:gd name="connsiteX181" fmla="*/ 2305292 w 7467600"/>
              <a:gd name="connsiteY181" fmla="*/ 4219492 h 6858000"/>
              <a:gd name="connsiteX182" fmla="*/ 2626982 w 7467600"/>
              <a:gd name="connsiteY182" fmla="*/ 4206450 h 6858000"/>
              <a:gd name="connsiteX183" fmla="*/ 2490617 w 7467600"/>
              <a:gd name="connsiteY183" fmla="*/ 4206951 h 6858000"/>
              <a:gd name="connsiteX184" fmla="*/ 2819869 w 7467600"/>
              <a:gd name="connsiteY184" fmla="*/ 4252936 h 6858000"/>
              <a:gd name="connsiteX185" fmla="*/ 3143018 w 7467600"/>
              <a:gd name="connsiteY185" fmla="*/ 4332698 h 6858000"/>
              <a:gd name="connsiteX186" fmla="*/ 3241520 w 7467600"/>
              <a:gd name="connsiteY186" fmla="*/ 4385112 h 6858000"/>
              <a:gd name="connsiteX187" fmla="*/ 3374575 w 7467600"/>
              <a:gd name="connsiteY187" fmla="*/ 4451517 h 6858000"/>
              <a:gd name="connsiteX188" fmla="*/ 3505221 w 7467600"/>
              <a:gd name="connsiteY188" fmla="*/ 4480757 h 6858000"/>
              <a:gd name="connsiteX189" fmla="*/ 2626982 w 7467600"/>
              <a:gd name="connsiteY189" fmla="*/ 4206450 h 6858000"/>
              <a:gd name="connsiteX190" fmla="*/ 1310106 w 7467600"/>
              <a:gd name="connsiteY190" fmla="*/ 3943217 h 6858000"/>
              <a:gd name="connsiteX191" fmla="*/ 854994 w 7467600"/>
              <a:gd name="connsiteY191" fmla="*/ 4399136 h 6858000"/>
              <a:gd name="connsiteX192" fmla="*/ 742462 w 7467600"/>
              <a:gd name="connsiteY192" fmla="*/ 4594648 h 6858000"/>
              <a:gd name="connsiteX193" fmla="*/ 820602 w 7467600"/>
              <a:gd name="connsiteY193" fmla="*/ 4485915 h 6858000"/>
              <a:gd name="connsiteX194" fmla="*/ 878295 w 7467600"/>
              <a:gd name="connsiteY194" fmla="*/ 4403594 h 6858000"/>
              <a:gd name="connsiteX195" fmla="*/ 1240607 w 7467600"/>
              <a:gd name="connsiteY195" fmla="*/ 4010401 h 6858000"/>
              <a:gd name="connsiteX196" fmla="*/ 1310106 w 7467600"/>
              <a:gd name="connsiteY196" fmla="*/ 3943217 h 6858000"/>
              <a:gd name="connsiteX197" fmla="*/ 1423113 w 7467600"/>
              <a:gd name="connsiteY197" fmla="*/ 3874565 h 6858000"/>
              <a:gd name="connsiteX198" fmla="*/ 1260565 w 7467600"/>
              <a:gd name="connsiteY198" fmla="*/ 4031982 h 6858000"/>
              <a:gd name="connsiteX199" fmla="*/ 901900 w 7467600"/>
              <a:gd name="connsiteY199" fmla="*/ 4421236 h 6858000"/>
              <a:gd name="connsiteX200" fmla="*/ 845044 w 7467600"/>
              <a:gd name="connsiteY200" fmla="*/ 4502436 h 6858000"/>
              <a:gd name="connsiteX201" fmla="*/ 685926 w 7467600"/>
              <a:gd name="connsiteY201" fmla="*/ 4703069 h 6858000"/>
              <a:gd name="connsiteX202" fmla="*/ 684248 w 7467600"/>
              <a:gd name="connsiteY202" fmla="*/ 4706721 h 6858000"/>
              <a:gd name="connsiteX203" fmla="*/ 1423113 w 7467600"/>
              <a:gd name="connsiteY203" fmla="*/ 3874565 h 6858000"/>
              <a:gd name="connsiteX204" fmla="*/ 3316479 w 7467600"/>
              <a:gd name="connsiteY204" fmla="*/ 3872136 h 6858000"/>
              <a:gd name="connsiteX205" fmla="*/ 3546806 w 7467600"/>
              <a:gd name="connsiteY205" fmla="*/ 4356139 h 6858000"/>
              <a:gd name="connsiteX206" fmla="*/ 3364433 w 7467600"/>
              <a:gd name="connsiteY206" fmla="*/ 3953121 h 6858000"/>
              <a:gd name="connsiteX207" fmla="*/ 3316479 w 7467600"/>
              <a:gd name="connsiteY207" fmla="*/ 3872136 h 6858000"/>
              <a:gd name="connsiteX208" fmla="*/ 3291335 w 7467600"/>
              <a:gd name="connsiteY208" fmla="*/ 3767420 h 6858000"/>
              <a:gd name="connsiteX209" fmla="*/ 3390805 w 7467600"/>
              <a:gd name="connsiteY209" fmla="*/ 3937163 h 6858000"/>
              <a:gd name="connsiteX210" fmla="*/ 3579062 w 7467600"/>
              <a:gd name="connsiteY210" fmla="*/ 4359040 h 6858000"/>
              <a:gd name="connsiteX211" fmla="*/ 3467355 w 7467600"/>
              <a:gd name="connsiteY211" fmla="*/ 3988130 h 6858000"/>
              <a:gd name="connsiteX212" fmla="*/ 3310753 w 7467600"/>
              <a:gd name="connsiteY212" fmla="*/ 3787140 h 6858000"/>
              <a:gd name="connsiteX213" fmla="*/ 3291335 w 7467600"/>
              <a:gd name="connsiteY213" fmla="*/ 3767420 h 6858000"/>
              <a:gd name="connsiteX214" fmla="*/ 1635889 w 7467600"/>
              <a:gd name="connsiteY214" fmla="*/ 3709494 h 6858000"/>
              <a:gd name="connsiteX215" fmla="*/ 1634800 w 7467600"/>
              <a:gd name="connsiteY215" fmla="*/ 3731111 h 6858000"/>
              <a:gd name="connsiteX216" fmla="*/ 1635889 w 7467600"/>
              <a:gd name="connsiteY216" fmla="*/ 3709494 h 6858000"/>
              <a:gd name="connsiteX217" fmla="*/ 1510397 w 7467600"/>
              <a:gd name="connsiteY217" fmla="*/ 3684705 h 6858000"/>
              <a:gd name="connsiteX218" fmla="*/ 1146550 w 7467600"/>
              <a:gd name="connsiteY218" fmla="*/ 3802012 h 6858000"/>
              <a:gd name="connsiteX219" fmla="*/ 698834 w 7467600"/>
              <a:gd name="connsiteY219" fmla="*/ 3952272 h 6858000"/>
              <a:gd name="connsiteX220" fmla="*/ 34256 w 7467600"/>
              <a:gd name="connsiteY220" fmla="*/ 4347603 h 6858000"/>
              <a:gd name="connsiteX221" fmla="*/ 527241 w 7467600"/>
              <a:gd name="connsiteY221" fmla="*/ 4065078 h 6858000"/>
              <a:gd name="connsiteX222" fmla="*/ 1510397 w 7467600"/>
              <a:gd name="connsiteY222" fmla="*/ 3684705 h 6858000"/>
              <a:gd name="connsiteX223" fmla="*/ 1313114 w 7467600"/>
              <a:gd name="connsiteY223" fmla="*/ 3655216 h 6858000"/>
              <a:gd name="connsiteX224" fmla="*/ 1109304 w 7467600"/>
              <a:gd name="connsiteY224" fmla="*/ 3669030 h 6858000"/>
              <a:gd name="connsiteX225" fmla="*/ 8129 w 7467600"/>
              <a:gd name="connsiteY225" fmla="*/ 4330519 h 6858000"/>
              <a:gd name="connsiteX226" fmla="*/ 687572 w 7467600"/>
              <a:gd name="connsiteY226" fmla="*/ 3925629 h 6858000"/>
              <a:gd name="connsiteX227" fmla="*/ 1138365 w 7467600"/>
              <a:gd name="connsiteY227" fmla="*/ 3774515 h 6858000"/>
              <a:gd name="connsiteX228" fmla="*/ 1505579 w 7467600"/>
              <a:gd name="connsiteY228" fmla="*/ 3655526 h 6858000"/>
              <a:gd name="connsiteX229" fmla="*/ 1313114 w 7467600"/>
              <a:gd name="connsiteY229" fmla="*/ 3655216 h 6858000"/>
              <a:gd name="connsiteX230" fmla="*/ 3655073 w 7467600"/>
              <a:gd name="connsiteY230" fmla="*/ 3650884 h 6858000"/>
              <a:gd name="connsiteX231" fmla="*/ 3989938 w 7467600"/>
              <a:gd name="connsiteY231" fmla="*/ 3991685 h 6858000"/>
              <a:gd name="connsiteX232" fmla="*/ 4393907 w 7467600"/>
              <a:gd name="connsiteY232" fmla="*/ 4261258 h 6858000"/>
              <a:gd name="connsiteX233" fmla="*/ 4648051 w 7467600"/>
              <a:gd name="connsiteY233" fmla="*/ 4374051 h 6858000"/>
              <a:gd name="connsiteX234" fmla="*/ 4383389 w 7467600"/>
              <a:gd name="connsiteY234" fmla="*/ 4184369 h 6858000"/>
              <a:gd name="connsiteX235" fmla="*/ 4165508 w 7467600"/>
              <a:gd name="connsiteY235" fmla="*/ 4035196 h 6858000"/>
              <a:gd name="connsiteX236" fmla="*/ 4068162 w 7467600"/>
              <a:gd name="connsiteY236" fmla="*/ 3953394 h 6858000"/>
              <a:gd name="connsiteX237" fmla="*/ 3981416 w 7467600"/>
              <a:gd name="connsiteY237" fmla="*/ 3880482 h 6858000"/>
              <a:gd name="connsiteX238" fmla="*/ 3800147 w 7467600"/>
              <a:gd name="connsiteY238" fmla="*/ 3749872 h 6858000"/>
              <a:gd name="connsiteX239" fmla="*/ 3655073 w 7467600"/>
              <a:gd name="connsiteY239" fmla="*/ 3650884 h 6858000"/>
              <a:gd name="connsiteX240" fmla="*/ 3670252 w 7467600"/>
              <a:gd name="connsiteY240" fmla="*/ 3622798 h 6858000"/>
              <a:gd name="connsiteX241" fmla="*/ 3817258 w 7467600"/>
              <a:gd name="connsiteY241" fmla="*/ 3723577 h 6858000"/>
              <a:gd name="connsiteX242" fmla="*/ 4000461 w 7467600"/>
              <a:gd name="connsiteY242" fmla="*/ 3855966 h 6858000"/>
              <a:gd name="connsiteX243" fmla="*/ 4088180 w 7467600"/>
              <a:gd name="connsiteY243" fmla="*/ 3929774 h 6858000"/>
              <a:gd name="connsiteX244" fmla="*/ 4184555 w 7467600"/>
              <a:gd name="connsiteY244" fmla="*/ 4010683 h 6858000"/>
              <a:gd name="connsiteX245" fmla="*/ 4399563 w 7467600"/>
              <a:gd name="connsiteY245" fmla="*/ 4158106 h 6858000"/>
              <a:gd name="connsiteX246" fmla="*/ 4684469 w 7467600"/>
              <a:gd name="connsiteY246" fmla="*/ 4364680 h 6858000"/>
              <a:gd name="connsiteX247" fmla="*/ 4690271 w 7467600"/>
              <a:gd name="connsiteY247" fmla="*/ 4370034 h 6858000"/>
              <a:gd name="connsiteX248" fmla="*/ 4136093 w 7467600"/>
              <a:gd name="connsiteY248" fmla="*/ 3858466 h 6858000"/>
              <a:gd name="connsiteX249" fmla="*/ 3670252 w 7467600"/>
              <a:gd name="connsiteY249" fmla="*/ 3622798 h 6858000"/>
              <a:gd name="connsiteX250" fmla="*/ 4440129 w 7467600"/>
              <a:gd name="connsiteY250" fmla="*/ 3448571 h 6858000"/>
              <a:gd name="connsiteX251" fmla="*/ 4856525 w 7467600"/>
              <a:gd name="connsiteY251" fmla="*/ 3915351 h 6858000"/>
              <a:gd name="connsiteX252" fmla="*/ 5059055 w 7467600"/>
              <a:gd name="connsiteY252" fmla="*/ 4108918 h 6858000"/>
              <a:gd name="connsiteX253" fmla="*/ 5290070 w 7467600"/>
              <a:gd name="connsiteY253" fmla="*/ 4263619 h 6858000"/>
              <a:gd name="connsiteX254" fmla="*/ 4834991 w 7467600"/>
              <a:gd name="connsiteY254" fmla="*/ 3830985 h 6858000"/>
              <a:gd name="connsiteX255" fmla="*/ 4440129 w 7467600"/>
              <a:gd name="connsiteY255" fmla="*/ 3448571 h 6858000"/>
              <a:gd name="connsiteX256" fmla="*/ 4441737 w 7467600"/>
              <a:gd name="connsiteY256" fmla="*/ 3399734 h 6858000"/>
              <a:gd name="connsiteX257" fmla="*/ 4431236 w 7467600"/>
              <a:gd name="connsiteY257" fmla="*/ 3400954 h 6858000"/>
              <a:gd name="connsiteX258" fmla="*/ 4557150 w 7467600"/>
              <a:gd name="connsiteY258" fmla="*/ 3510023 h 6858000"/>
              <a:gd name="connsiteX259" fmla="*/ 4856936 w 7467600"/>
              <a:gd name="connsiteY259" fmla="*/ 3809146 h 6858000"/>
              <a:gd name="connsiteX260" fmla="*/ 5111996 w 7467600"/>
              <a:gd name="connsiteY260" fmla="*/ 4065759 h 6858000"/>
              <a:gd name="connsiteX261" fmla="*/ 5388878 w 7467600"/>
              <a:gd name="connsiteY261" fmla="*/ 4300185 h 6858000"/>
              <a:gd name="connsiteX262" fmla="*/ 5425556 w 7467600"/>
              <a:gd name="connsiteY262" fmla="*/ 4308967 h 6858000"/>
              <a:gd name="connsiteX263" fmla="*/ 4943646 w 7467600"/>
              <a:gd name="connsiteY263" fmla="*/ 3822916 h 6858000"/>
              <a:gd name="connsiteX264" fmla="*/ 4594837 w 7467600"/>
              <a:gd name="connsiteY264" fmla="*/ 3532274 h 6858000"/>
              <a:gd name="connsiteX265" fmla="*/ 4441737 w 7467600"/>
              <a:gd name="connsiteY265" fmla="*/ 3399734 h 6858000"/>
              <a:gd name="connsiteX266" fmla="*/ 5425834 w 7467600"/>
              <a:gd name="connsiteY266" fmla="*/ 3162785 h 6858000"/>
              <a:gd name="connsiteX267" fmla="*/ 5401644 w 7467600"/>
              <a:gd name="connsiteY267" fmla="*/ 3617847 h 6858000"/>
              <a:gd name="connsiteX268" fmla="*/ 5467256 w 7467600"/>
              <a:gd name="connsiteY268" fmla="*/ 4175494 h 6858000"/>
              <a:gd name="connsiteX269" fmla="*/ 5448069 w 7467600"/>
              <a:gd name="connsiteY269" fmla="*/ 3567554 h 6858000"/>
              <a:gd name="connsiteX270" fmla="*/ 5425834 w 7467600"/>
              <a:gd name="connsiteY270" fmla="*/ 3162785 h 6858000"/>
              <a:gd name="connsiteX271" fmla="*/ 1318687 w 7467600"/>
              <a:gd name="connsiteY271" fmla="*/ 3113840 h 6858000"/>
              <a:gd name="connsiteX272" fmla="*/ 1066793 w 7467600"/>
              <a:gd name="connsiteY272" fmla="*/ 3212171 h 6858000"/>
              <a:gd name="connsiteX273" fmla="*/ 993319 w 7467600"/>
              <a:gd name="connsiteY273" fmla="*/ 3247648 h 6858000"/>
              <a:gd name="connsiteX274" fmla="*/ 853081 w 7467600"/>
              <a:gd name="connsiteY274" fmla="*/ 3312410 h 6858000"/>
              <a:gd name="connsiteX275" fmla="*/ 805957 w 7467600"/>
              <a:gd name="connsiteY275" fmla="*/ 3330443 h 6858000"/>
              <a:gd name="connsiteX276" fmla="*/ 1318687 w 7467600"/>
              <a:gd name="connsiteY276" fmla="*/ 3113840 h 6858000"/>
              <a:gd name="connsiteX277" fmla="*/ 5453702 w 7467600"/>
              <a:gd name="connsiteY277" fmla="*/ 3090882 h 6858000"/>
              <a:gd name="connsiteX278" fmla="*/ 5480135 w 7467600"/>
              <a:gd name="connsiteY278" fmla="*/ 3565802 h 6858000"/>
              <a:gd name="connsiteX279" fmla="*/ 5499023 w 7467600"/>
              <a:gd name="connsiteY279" fmla="*/ 4166310 h 6858000"/>
              <a:gd name="connsiteX280" fmla="*/ 5547022 w 7467600"/>
              <a:gd name="connsiteY280" fmla="*/ 3607838 h 6858000"/>
              <a:gd name="connsiteX281" fmla="*/ 5515964 w 7467600"/>
              <a:gd name="connsiteY281" fmla="*/ 3378541 h 6858000"/>
              <a:gd name="connsiteX282" fmla="*/ 5453702 w 7467600"/>
              <a:gd name="connsiteY282" fmla="*/ 3090882 h 6858000"/>
              <a:gd name="connsiteX283" fmla="*/ 1238695 w 7467600"/>
              <a:gd name="connsiteY283" fmla="*/ 3076820 h 6858000"/>
              <a:gd name="connsiteX284" fmla="*/ 716371 w 7467600"/>
              <a:gd name="connsiteY284" fmla="*/ 3293249 h 6858000"/>
              <a:gd name="connsiteX285" fmla="*/ 579522 w 7467600"/>
              <a:gd name="connsiteY285" fmla="*/ 3371759 h 6858000"/>
              <a:gd name="connsiteX286" fmla="*/ 600288 w 7467600"/>
              <a:gd name="connsiteY286" fmla="*/ 3365555 h 6858000"/>
              <a:gd name="connsiteX287" fmla="*/ 840692 w 7467600"/>
              <a:gd name="connsiteY287" fmla="*/ 3284921 h 6858000"/>
              <a:gd name="connsiteX288" fmla="*/ 979248 w 7467600"/>
              <a:gd name="connsiteY288" fmla="*/ 3221003 h 6858000"/>
              <a:gd name="connsiteX289" fmla="*/ 1053282 w 7467600"/>
              <a:gd name="connsiteY289" fmla="*/ 3185247 h 6858000"/>
              <a:gd name="connsiteX290" fmla="*/ 1320603 w 7467600"/>
              <a:gd name="connsiteY290" fmla="*/ 3081281 h 6858000"/>
              <a:gd name="connsiteX291" fmla="*/ 1238695 w 7467600"/>
              <a:gd name="connsiteY291" fmla="*/ 3076820 h 6858000"/>
              <a:gd name="connsiteX292" fmla="*/ 5425627 w 7467600"/>
              <a:gd name="connsiteY292" fmla="*/ 2954192 h 6858000"/>
              <a:gd name="connsiteX293" fmla="*/ 5470770 w 7467600"/>
              <a:gd name="connsiteY293" fmla="*/ 3005435 h 6858000"/>
              <a:gd name="connsiteX294" fmla="*/ 5519779 w 7467600"/>
              <a:gd name="connsiteY294" fmla="*/ 4359223 h 6858000"/>
              <a:gd name="connsiteX295" fmla="*/ 5520293 w 7467600"/>
              <a:gd name="connsiteY295" fmla="*/ 4360602 h 6858000"/>
              <a:gd name="connsiteX296" fmla="*/ 5767221 w 7467600"/>
              <a:gd name="connsiteY296" fmla="*/ 4665564 h 6858000"/>
              <a:gd name="connsiteX297" fmla="*/ 6937169 w 7467600"/>
              <a:gd name="connsiteY297" fmla="*/ 4815941 h 6858000"/>
              <a:gd name="connsiteX298" fmla="*/ 6953922 w 7467600"/>
              <a:gd name="connsiteY298" fmla="*/ 4890068 h 6858000"/>
              <a:gd name="connsiteX299" fmla="*/ 6071359 w 7467600"/>
              <a:gd name="connsiteY299" fmla="*/ 4770770 h 6858000"/>
              <a:gd name="connsiteX300" fmla="*/ 6038839 w 7467600"/>
              <a:gd name="connsiteY300" fmla="*/ 4764474 h 6858000"/>
              <a:gd name="connsiteX301" fmla="*/ 6038706 w 7467600"/>
              <a:gd name="connsiteY301" fmla="*/ 4763847 h 6858000"/>
              <a:gd name="connsiteX302" fmla="*/ 6037784 w 7467600"/>
              <a:gd name="connsiteY302" fmla="*/ 4764270 h 6858000"/>
              <a:gd name="connsiteX303" fmla="*/ 6038839 w 7467600"/>
              <a:gd name="connsiteY303" fmla="*/ 4764474 h 6858000"/>
              <a:gd name="connsiteX304" fmla="*/ 6040338 w 7467600"/>
              <a:gd name="connsiteY304" fmla="*/ 4771418 h 6858000"/>
              <a:gd name="connsiteX305" fmla="*/ 6024488 w 7467600"/>
              <a:gd name="connsiteY305" fmla="*/ 4809903 h 6858000"/>
              <a:gd name="connsiteX306" fmla="*/ 5599771 w 7467600"/>
              <a:gd name="connsiteY306" fmla="*/ 5509652 h 6858000"/>
              <a:gd name="connsiteX307" fmla="*/ 5548843 w 7467600"/>
              <a:gd name="connsiteY307" fmla="*/ 5563845 h 6858000"/>
              <a:gd name="connsiteX308" fmla="*/ 5940952 w 7467600"/>
              <a:gd name="connsiteY308" fmla="*/ 6250028 h 6858000"/>
              <a:gd name="connsiteX309" fmla="*/ 6043441 w 7467600"/>
              <a:gd name="connsiteY309" fmla="*/ 6665847 h 6858000"/>
              <a:gd name="connsiteX310" fmla="*/ 6093432 w 7467600"/>
              <a:gd name="connsiteY310" fmla="*/ 6858000 h 6858000"/>
              <a:gd name="connsiteX311" fmla="*/ 6034344 w 7467600"/>
              <a:gd name="connsiteY311" fmla="*/ 6858000 h 6858000"/>
              <a:gd name="connsiteX312" fmla="*/ 6026679 w 7467600"/>
              <a:gd name="connsiteY312" fmla="*/ 6836959 h 6858000"/>
              <a:gd name="connsiteX313" fmla="*/ 5800441 w 7467600"/>
              <a:gd name="connsiteY313" fmla="*/ 6335286 h 6858000"/>
              <a:gd name="connsiteX314" fmla="*/ 5526562 w 7467600"/>
              <a:gd name="connsiteY314" fmla="*/ 5705388 h 6858000"/>
              <a:gd name="connsiteX315" fmla="*/ 5519640 w 7467600"/>
              <a:gd name="connsiteY315" fmla="*/ 5683774 h 6858000"/>
              <a:gd name="connsiteX316" fmla="*/ 5844559 w 7467600"/>
              <a:gd name="connsiteY316" fmla="*/ 6553349 h 6858000"/>
              <a:gd name="connsiteX317" fmla="*/ 5975994 w 7467600"/>
              <a:gd name="connsiteY317" fmla="*/ 6858000 h 6858000"/>
              <a:gd name="connsiteX318" fmla="*/ 5898547 w 7467600"/>
              <a:gd name="connsiteY318" fmla="*/ 6858000 h 6858000"/>
              <a:gd name="connsiteX319" fmla="*/ 5682041 w 7467600"/>
              <a:gd name="connsiteY319" fmla="*/ 6355860 h 6858000"/>
              <a:gd name="connsiteX320" fmla="*/ 5461758 w 7467600"/>
              <a:gd name="connsiteY320" fmla="*/ 5820220 h 6858000"/>
              <a:gd name="connsiteX321" fmla="*/ 5237282 w 7467600"/>
              <a:gd name="connsiteY321" fmla="*/ 6579086 h 6858000"/>
              <a:gd name="connsiteX322" fmla="*/ 5115009 w 7467600"/>
              <a:gd name="connsiteY322" fmla="*/ 6858000 h 6858000"/>
              <a:gd name="connsiteX323" fmla="*/ 5028074 w 7467600"/>
              <a:gd name="connsiteY323" fmla="*/ 6858000 h 6858000"/>
              <a:gd name="connsiteX324" fmla="*/ 5079508 w 7467600"/>
              <a:gd name="connsiteY324" fmla="*/ 6749074 h 6858000"/>
              <a:gd name="connsiteX325" fmla="*/ 5371846 w 7467600"/>
              <a:gd name="connsiteY325" fmla="*/ 5924413 h 6858000"/>
              <a:gd name="connsiteX326" fmla="*/ 5270512 w 7467600"/>
              <a:gd name="connsiteY326" fmla="*/ 6138975 h 6858000"/>
              <a:gd name="connsiteX327" fmla="*/ 5062409 w 7467600"/>
              <a:gd name="connsiteY327" fmla="*/ 6653544 h 6858000"/>
              <a:gd name="connsiteX328" fmla="*/ 5036628 w 7467600"/>
              <a:gd name="connsiteY328" fmla="*/ 6754247 h 6858000"/>
              <a:gd name="connsiteX329" fmla="*/ 5009112 w 7467600"/>
              <a:gd name="connsiteY329" fmla="*/ 6858000 h 6858000"/>
              <a:gd name="connsiteX330" fmla="*/ 4976679 w 7467600"/>
              <a:gd name="connsiteY330" fmla="*/ 6858000 h 6858000"/>
              <a:gd name="connsiteX331" fmla="*/ 5006537 w 7467600"/>
              <a:gd name="connsiteY331" fmla="*/ 6747068 h 6858000"/>
              <a:gd name="connsiteX332" fmla="*/ 5032723 w 7467600"/>
              <a:gd name="connsiteY332" fmla="*/ 6644957 h 6858000"/>
              <a:gd name="connsiteX333" fmla="*/ 5242949 w 7467600"/>
              <a:gd name="connsiteY333" fmla="*/ 6125175 h 6858000"/>
              <a:gd name="connsiteX334" fmla="*/ 5286321 w 7467600"/>
              <a:gd name="connsiteY334" fmla="*/ 6033555 h 6858000"/>
              <a:gd name="connsiteX335" fmla="*/ 5008210 w 7467600"/>
              <a:gd name="connsiteY335" fmla="*/ 6649194 h 6858000"/>
              <a:gd name="connsiteX336" fmla="*/ 4986321 w 7467600"/>
              <a:gd name="connsiteY336" fmla="*/ 6765687 h 6858000"/>
              <a:gd name="connsiteX337" fmla="*/ 4973474 w 7467600"/>
              <a:gd name="connsiteY337" fmla="*/ 6858000 h 6858000"/>
              <a:gd name="connsiteX338" fmla="*/ 4907178 w 7467600"/>
              <a:gd name="connsiteY338" fmla="*/ 6858000 h 6858000"/>
              <a:gd name="connsiteX339" fmla="*/ 4910810 w 7467600"/>
              <a:gd name="connsiteY339" fmla="*/ 6829660 h 6858000"/>
              <a:gd name="connsiteX340" fmla="*/ 4987461 w 7467600"/>
              <a:gd name="connsiteY340" fmla="*/ 6432994 h 6858000"/>
              <a:gd name="connsiteX341" fmla="*/ 5179262 w 7467600"/>
              <a:gd name="connsiteY341" fmla="*/ 6035044 h 6858000"/>
              <a:gd name="connsiteX342" fmla="*/ 4689678 w 7467600"/>
              <a:gd name="connsiteY342" fmla="*/ 6440241 h 6858000"/>
              <a:gd name="connsiteX343" fmla="*/ 4477543 w 7467600"/>
              <a:gd name="connsiteY343" fmla="*/ 6674836 h 6858000"/>
              <a:gd name="connsiteX344" fmla="*/ 4329957 w 7467600"/>
              <a:gd name="connsiteY344" fmla="*/ 6858000 h 6858000"/>
              <a:gd name="connsiteX345" fmla="*/ 4218595 w 7467600"/>
              <a:gd name="connsiteY345" fmla="*/ 6858000 h 6858000"/>
              <a:gd name="connsiteX346" fmla="*/ 4368888 w 7467600"/>
              <a:gd name="connsiteY346" fmla="*/ 6668412 h 6858000"/>
              <a:gd name="connsiteX347" fmla="*/ 4563091 w 7467600"/>
              <a:gd name="connsiteY347" fmla="*/ 6442508 h 6858000"/>
              <a:gd name="connsiteX348" fmla="*/ 5387324 w 7467600"/>
              <a:gd name="connsiteY348" fmla="*/ 5705830 h 6858000"/>
              <a:gd name="connsiteX349" fmla="*/ 5073620 w 7467600"/>
              <a:gd name="connsiteY349" fmla="*/ 5955437 h 6858000"/>
              <a:gd name="connsiteX350" fmla="*/ 4689789 w 7467600"/>
              <a:gd name="connsiteY350" fmla="*/ 6268382 h 6858000"/>
              <a:gd name="connsiteX351" fmla="*/ 4418722 w 7467600"/>
              <a:gd name="connsiteY351" fmla="*/ 6570886 h 6858000"/>
              <a:gd name="connsiteX352" fmla="*/ 4214944 w 7467600"/>
              <a:gd name="connsiteY352" fmla="*/ 6858000 h 6858000"/>
              <a:gd name="connsiteX353" fmla="*/ 4177898 w 7467600"/>
              <a:gd name="connsiteY353" fmla="*/ 6858000 h 6858000"/>
              <a:gd name="connsiteX354" fmla="*/ 4391597 w 7467600"/>
              <a:gd name="connsiteY354" fmla="*/ 6556370 h 6858000"/>
              <a:gd name="connsiteX355" fmla="*/ 4668889 w 7467600"/>
              <a:gd name="connsiteY355" fmla="*/ 6246399 h 6858000"/>
              <a:gd name="connsiteX356" fmla="*/ 5055427 w 7467600"/>
              <a:gd name="connsiteY356" fmla="*/ 5931476 h 6858000"/>
              <a:gd name="connsiteX357" fmla="*/ 5371814 w 7467600"/>
              <a:gd name="connsiteY357" fmla="*/ 5678975 h 6858000"/>
              <a:gd name="connsiteX358" fmla="*/ 4987918 w 7467600"/>
              <a:gd name="connsiteY358" fmla="*/ 5838701 h 6858000"/>
              <a:gd name="connsiteX359" fmla="*/ 4317146 w 7467600"/>
              <a:gd name="connsiteY359" fmla="*/ 6587716 h 6858000"/>
              <a:gd name="connsiteX360" fmla="*/ 4171627 w 7467600"/>
              <a:gd name="connsiteY360" fmla="*/ 6858000 h 6858000"/>
              <a:gd name="connsiteX361" fmla="*/ 4081585 w 7467600"/>
              <a:gd name="connsiteY361" fmla="*/ 6858000 h 6858000"/>
              <a:gd name="connsiteX362" fmla="*/ 4238603 w 7467600"/>
              <a:gd name="connsiteY362" fmla="*/ 6559341 h 6858000"/>
              <a:gd name="connsiteX363" fmla="*/ 4778333 w 7467600"/>
              <a:gd name="connsiteY363" fmla="*/ 5873626 h 6858000"/>
              <a:gd name="connsiteX364" fmla="*/ 5414185 w 7467600"/>
              <a:gd name="connsiteY364" fmla="*/ 5573882 h 6858000"/>
              <a:gd name="connsiteX365" fmla="*/ 5959648 w 7467600"/>
              <a:gd name="connsiteY365" fmla="*/ 4760797 h 6858000"/>
              <a:gd name="connsiteX366" fmla="*/ 5355019 w 7467600"/>
              <a:gd name="connsiteY366" fmla="*/ 4734672 h 6858000"/>
              <a:gd name="connsiteX367" fmla="*/ 5083565 w 7467600"/>
              <a:gd name="connsiteY367" fmla="*/ 5179121 h 6858000"/>
              <a:gd name="connsiteX368" fmla="*/ 4713577 w 7467600"/>
              <a:gd name="connsiteY368" fmla="*/ 5616803 h 6858000"/>
              <a:gd name="connsiteX369" fmla="*/ 3989559 w 7467600"/>
              <a:gd name="connsiteY369" fmla="*/ 6145945 h 6858000"/>
              <a:gd name="connsiteX370" fmla="*/ 3939824 w 7467600"/>
              <a:gd name="connsiteY370" fmla="*/ 6066900 h 6858000"/>
              <a:gd name="connsiteX371" fmla="*/ 4584537 w 7467600"/>
              <a:gd name="connsiteY371" fmla="*/ 5324826 h 6858000"/>
              <a:gd name="connsiteX372" fmla="*/ 5037105 w 7467600"/>
              <a:gd name="connsiteY372" fmla="*/ 5088765 h 6858000"/>
              <a:gd name="connsiteX373" fmla="*/ 5039930 w 7467600"/>
              <a:gd name="connsiteY373" fmla="*/ 5089585 h 6858000"/>
              <a:gd name="connsiteX374" fmla="*/ 5263764 w 7467600"/>
              <a:gd name="connsiteY374" fmla="*/ 4735525 h 6858000"/>
              <a:gd name="connsiteX375" fmla="*/ 4086300 w 7467600"/>
              <a:gd name="connsiteY375" fmla="*/ 4884599 h 6858000"/>
              <a:gd name="connsiteX376" fmla="*/ 4085485 w 7467600"/>
              <a:gd name="connsiteY376" fmla="*/ 4899070 h 6858000"/>
              <a:gd name="connsiteX377" fmla="*/ 3871915 w 7467600"/>
              <a:gd name="connsiteY377" fmla="*/ 5253645 h 6858000"/>
              <a:gd name="connsiteX378" fmla="*/ 3799374 w 7467600"/>
              <a:gd name="connsiteY378" fmla="*/ 5466127 h 6858000"/>
              <a:gd name="connsiteX379" fmla="*/ 3498850 w 7467600"/>
              <a:gd name="connsiteY379" fmla="*/ 6661888 h 6858000"/>
              <a:gd name="connsiteX380" fmla="*/ 3399216 w 7467600"/>
              <a:gd name="connsiteY380" fmla="*/ 6858000 h 6858000"/>
              <a:gd name="connsiteX381" fmla="*/ 3303688 w 7467600"/>
              <a:gd name="connsiteY381" fmla="*/ 6858000 h 6858000"/>
              <a:gd name="connsiteX382" fmla="*/ 3391774 w 7467600"/>
              <a:gd name="connsiteY382" fmla="*/ 6697181 h 6858000"/>
              <a:gd name="connsiteX383" fmla="*/ 3735540 w 7467600"/>
              <a:gd name="connsiteY383" fmla="*/ 5546923 h 6858000"/>
              <a:gd name="connsiteX384" fmla="*/ 3729438 w 7467600"/>
              <a:gd name="connsiteY384" fmla="*/ 5569058 h 6858000"/>
              <a:gd name="connsiteX385" fmla="*/ 3707782 w 7467600"/>
              <a:gd name="connsiteY385" fmla="*/ 5644908 h 6858000"/>
              <a:gd name="connsiteX386" fmla="*/ 3583827 w 7467600"/>
              <a:gd name="connsiteY386" fmla="*/ 6039215 h 6858000"/>
              <a:gd name="connsiteX387" fmla="*/ 3547861 w 7467600"/>
              <a:gd name="connsiteY387" fmla="*/ 6129609 h 6858000"/>
              <a:gd name="connsiteX388" fmla="*/ 3490905 w 7467600"/>
              <a:gd name="connsiteY388" fmla="*/ 6277660 h 6858000"/>
              <a:gd name="connsiteX389" fmla="*/ 3455859 w 7467600"/>
              <a:gd name="connsiteY389" fmla="*/ 6391301 h 6858000"/>
              <a:gd name="connsiteX390" fmla="*/ 3429112 w 7467600"/>
              <a:gd name="connsiteY390" fmla="*/ 6479469 h 6858000"/>
              <a:gd name="connsiteX391" fmla="*/ 3304862 w 7467600"/>
              <a:gd name="connsiteY391" fmla="*/ 6796476 h 6858000"/>
              <a:gd name="connsiteX392" fmla="*/ 3276071 w 7467600"/>
              <a:gd name="connsiteY392" fmla="*/ 6858000 h 6858000"/>
              <a:gd name="connsiteX393" fmla="*/ 3240805 w 7467600"/>
              <a:gd name="connsiteY393" fmla="*/ 6858000 h 6858000"/>
              <a:gd name="connsiteX394" fmla="*/ 3275917 w 7467600"/>
              <a:gd name="connsiteY394" fmla="*/ 6783192 h 6858000"/>
              <a:gd name="connsiteX395" fmla="*/ 3399358 w 7467600"/>
              <a:gd name="connsiteY395" fmla="*/ 6469011 h 6858000"/>
              <a:gd name="connsiteX396" fmla="*/ 3425650 w 7467600"/>
              <a:gd name="connsiteY396" fmla="*/ 6381333 h 6858000"/>
              <a:gd name="connsiteX397" fmla="*/ 3460661 w 7467600"/>
              <a:gd name="connsiteY397" fmla="*/ 6266763 h 6858000"/>
              <a:gd name="connsiteX398" fmla="*/ 3518021 w 7467600"/>
              <a:gd name="connsiteY398" fmla="*/ 6117298 h 6858000"/>
              <a:gd name="connsiteX399" fmla="*/ 3554035 w 7467600"/>
              <a:gd name="connsiteY399" fmla="*/ 6027832 h 6858000"/>
              <a:gd name="connsiteX400" fmla="*/ 3677174 w 7467600"/>
              <a:gd name="connsiteY400" fmla="*/ 5636351 h 6858000"/>
              <a:gd name="connsiteX401" fmla="*/ 3698819 w 7467600"/>
              <a:gd name="connsiteY401" fmla="*/ 5560503 h 6858000"/>
              <a:gd name="connsiteX402" fmla="*/ 3702094 w 7467600"/>
              <a:gd name="connsiteY402" fmla="*/ 5549194 h 6858000"/>
              <a:gd name="connsiteX403" fmla="*/ 3398355 w 7467600"/>
              <a:gd name="connsiteY403" fmla="*/ 6094603 h 6858000"/>
              <a:gd name="connsiteX404" fmla="*/ 3193941 w 7467600"/>
              <a:gd name="connsiteY404" fmla="*/ 6798775 h 6858000"/>
              <a:gd name="connsiteX405" fmla="*/ 3184140 w 7467600"/>
              <a:gd name="connsiteY405" fmla="*/ 6858000 h 6858000"/>
              <a:gd name="connsiteX406" fmla="*/ 3099978 w 7467600"/>
              <a:gd name="connsiteY406" fmla="*/ 6858000 h 6858000"/>
              <a:gd name="connsiteX407" fmla="*/ 3101556 w 7467600"/>
              <a:gd name="connsiteY407" fmla="*/ 6843337 h 6858000"/>
              <a:gd name="connsiteX408" fmla="*/ 3370162 w 7467600"/>
              <a:gd name="connsiteY408" fmla="*/ 5785550 h 6858000"/>
              <a:gd name="connsiteX409" fmla="*/ 3746477 w 7467600"/>
              <a:gd name="connsiteY409" fmla="*/ 5377889 h 6858000"/>
              <a:gd name="connsiteX410" fmla="*/ 3863399 w 7467600"/>
              <a:gd name="connsiteY410" fmla="*/ 5087257 h 6858000"/>
              <a:gd name="connsiteX411" fmla="*/ 3968712 w 7467600"/>
              <a:gd name="connsiteY411" fmla="*/ 4913989 h 6858000"/>
              <a:gd name="connsiteX412" fmla="*/ 2792390 w 7467600"/>
              <a:gd name="connsiteY412" fmla="*/ 5382974 h 6858000"/>
              <a:gd name="connsiteX413" fmla="*/ 2714982 w 7467600"/>
              <a:gd name="connsiteY413" fmla="*/ 5427051 h 6858000"/>
              <a:gd name="connsiteX414" fmla="*/ 2813361 w 7467600"/>
              <a:gd name="connsiteY414" fmla="*/ 6023912 h 6858000"/>
              <a:gd name="connsiteX415" fmla="*/ 2688430 w 7467600"/>
              <a:gd name="connsiteY415" fmla="*/ 6801564 h 6858000"/>
              <a:gd name="connsiteX416" fmla="*/ 2629626 w 7467600"/>
              <a:gd name="connsiteY416" fmla="*/ 6763394 h 6858000"/>
              <a:gd name="connsiteX417" fmla="*/ 2565328 w 7467600"/>
              <a:gd name="connsiteY417" fmla="*/ 5516399 h 6858000"/>
              <a:gd name="connsiteX418" fmla="*/ 1922999 w 7467600"/>
              <a:gd name="connsiteY418" fmla="*/ 5980343 h 6858000"/>
              <a:gd name="connsiteX419" fmla="*/ 1950261 w 7467600"/>
              <a:gd name="connsiteY419" fmla="*/ 6405858 h 6858000"/>
              <a:gd name="connsiteX420" fmla="*/ 2365554 w 7467600"/>
              <a:gd name="connsiteY420" fmla="*/ 6759107 h 6858000"/>
              <a:gd name="connsiteX421" fmla="*/ 2424142 w 7467600"/>
              <a:gd name="connsiteY421" fmla="*/ 6858000 h 6858000"/>
              <a:gd name="connsiteX422" fmla="*/ 2395994 w 7467600"/>
              <a:gd name="connsiteY422" fmla="*/ 6858000 h 6858000"/>
              <a:gd name="connsiteX423" fmla="*/ 2392863 w 7467600"/>
              <a:gd name="connsiteY423" fmla="*/ 6852964 h 6858000"/>
              <a:gd name="connsiteX424" fmla="*/ 2017589 w 7467600"/>
              <a:gd name="connsiteY424" fmla="*/ 6493982 h 6858000"/>
              <a:gd name="connsiteX425" fmla="*/ 2147336 w 7467600"/>
              <a:gd name="connsiteY425" fmla="*/ 6594052 h 6858000"/>
              <a:gd name="connsiteX426" fmla="*/ 2207047 w 7467600"/>
              <a:gd name="connsiteY426" fmla="*/ 6654540 h 6858000"/>
              <a:gd name="connsiteX427" fmla="*/ 2299106 w 7467600"/>
              <a:gd name="connsiteY427" fmla="*/ 6778931 h 6858000"/>
              <a:gd name="connsiteX428" fmla="*/ 2314430 w 7467600"/>
              <a:gd name="connsiteY428" fmla="*/ 6801144 h 6858000"/>
              <a:gd name="connsiteX429" fmla="*/ 2352406 w 7467600"/>
              <a:gd name="connsiteY429" fmla="*/ 6858000 h 6858000"/>
              <a:gd name="connsiteX430" fmla="*/ 2314492 w 7467600"/>
              <a:gd name="connsiteY430" fmla="*/ 6858000 h 6858000"/>
              <a:gd name="connsiteX431" fmla="*/ 2288095 w 7467600"/>
              <a:gd name="connsiteY431" fmla="*/ 6818030 h 6858000"/>
              <a:gd name="connsiteX432" fmla="*/ 2272768 w 7467600"/>
              <a:gd name="connsiteY432" fmla="*/ 6795822 h 6858000"/>
              <a:gd name="connsiteX433" fmla="*/ 2182715 w 7467600"/>
              <a:gd name="connsiteY433" fmla="*/ 6675071 h 6858000"/>
              <a:gd name="connsiteX434" fmla="*/ 2032061 w 7467600"/>
              <a:gd name="connsiteY434" fmla="*/ 6541380 h 6858000"/>
              <a:gd name="connsiteX435" fmla="*/ 2257220 w 7467600"/>
              <a:gd name="connsiteY435" fmla="*/ 6826257 h 6858000"/>
              <a:gd name="connsiteX436" fmla="*/ 2281324 w 7467600"/>
              <a:gd name="connsiteY436" fmla="*/ 6858000 h 6858000"/>
              <a:gd name="connsiteX437" fmla="*/ 2242860 w 7467600"/>
              <a:gd name="connsiteY437" fmla="*/ 6858000 h 6858000"/>
              <a:gd name="connsiteX438" fmla="*/ 2232818 w 7467600"/>
              <a:gd name="connsiteY438" fmla="*/ 6844926 h 6858000"/>
              <a:gd name="connsiteX439" fmla="*/ 1990172 w 7467600"/>
              <a:gd name="connsiteY439" fmla="*/ 6542121 h 6858000"/>
              <a:gd name="connsiteX440" fmla="*/ 2124090 w 7467600"/>
              <a:gd name="connsiteY440" fmla="*/ 6761017 h 6858000"/>
              <a:gd name="connsiteX441" fmla="*/ 2200380 w 7467600"/>
              <a:gd name="connsiteY441" fmla="*/ 6858000 h 6858000"/>
              <a:gd name="connsiteX442" fmla="*/ 2147507 w 7467600"/>
              <a:gd name="connsiteY442" fmla="*/ 6858000 h 6858000"/>
              <a:gd name="connsiteX443" fmla="*/ 2070668 w 7467600"/>
              <a:gd name="connsiteY443" fmla="*/ 6761520 h 6858000"/>
              <a:gd name="connsiteX444" fmla="*/ 1975142 w 7467600"/>
              <a:gd name="connsiteY444" fmla="*/ 6585570 h 6858000"/>
              <a:gd name="connsiteX445" fmla="*/ 2050035 w 7467600"/>
              <a:gd name="connsiteY445" fmla="*/ 6813345 h 6858000"/>
              <a:gd name="connsiteX446" fmla="*/ 2063025 w 7467600"/>
              <a:gd name="connsiteY446" fmla="*/ 6858000 h 6858000"/>
              <a:gd name="connsiteX447" fmla="*/ 2021675 w 7467600"/>
              <a:gd name="connsiteY447" fmla="*/ 6858000 h 6858000"/>
              <a:gd name="connsiteX448" fmla="*/ 2019308 w 7467600"/>
              <a:gd name="connsiteY448" fmla="*/ 6847118 h 6858000"/>
              <a:gd name="connsiteX449" fmla="*/ 1938835 w 7467600"/>
              <a:gd name="connsiteY449" fmla="*/ 6551160 h 6858000"/>
              <a:gd name="connsiteX450" fmla="*/ 1953230 w 7467600"/>
              <a:gd name="connsiteY450" fmla="*/ 6759699 h 6858000"/>
              <a:gd name="connsiteX451" fmla="*/ 1956763 w 7467600"/>
              <a:gd name="connsiteY451" fmla="*/ 6778191 h 6858000"/>
              <a:gd name="connsiteX452" fmla="*/ 1967925 w 7467600"/>
              <a:gd name="connsiteY452" fmla="*/ 6858000 h 6858000"/>
              <a:gd name="connsiteX453" fmla="*/ 1936622 w 7467600"/>
              <a:gd name="connsiteY453" fmla="*/ 6858000 h 6858000"/>
              <a:gd name="connsiteX454" fmla="*/ 1926261 w 7467600"/>
              <a:gd name="connsiteY454" fmla="*/ 6784064 h 6858000"/>
              <a:gd name="connsiteX455" fmla="*/ 1922724 w 7467600"/>
              <a:gd name="connsiteY455" fmla="*/ 6765577 h 6858000"/>
              <a:gd name="connsiteX456" fmla="*/ 1904650 w 7467600"/>
              <a:gd name="connsiteY456" fmla="*/ 6639616 h 6858000"/>
              <a:gd name="connsiteX457" fmla="*/ 1885273 w 7467600"/>
              <a:gd name="connsiteY457" fmla="*/ 6858000 h 6858000"/>
              <a:gd name="connsiteX458" fmla="*/ 1854363 w 7467600"/>
              <a:gd name="connsiteY458" fmla="*/ 6858000 h 6858000"/>
              <a:gd name="connsiteX459" fmla="*/ 1880391 w 7467600"/>
              <a:gd name="connsiteY459" fmla="*/ 6603796 h 6858000"/>
              <a:gd name="connsiteX460" fmla="*/ 1818273 w 7467600"/>
              <a:gd name="connsiteY460" fmla="*/ 6715729 h 6858000"/>
              <a:gd name="connsiteX461" fmla="*/ 1794691 w 7467600"/>
              <a:gd name="connsiteY461" fmla="*/ 6843239 h 6858000"/>
              <a:gd name="connsiteX462" fmla="*/ 1794914 w 7467600"/>
              <a:gd name="connsiteY462" fmla="*/ 6858000 h 6858000"/>
              <a:gd name="connsiteX463" fmla="*/ 1746128 w 7467600"/>
              <a:gd name="connsiteY463" fmla="*/ 6858000 h 6858000"/>
              <a:gd name="connsiteX464" fmla="*/ 1753934 w 7467600"/>
              <a:gd name="connsiteY464" fmla="*/ 6724796 h 6858000"/>
              <a:gd name="connsiteX465" fmla="*/ 1792053 w 7467600"/>
              <a:gd name="connsiteY465" fmla="*/ 6572396 h 6858000"/>
              <a:gd name="connsiteX466" fmla="*/ 1862248 w 7467600"/>
              <a:gd name="connsiteY466" fmla="*/ 6266397 h 6858000"/>
              <a:gd name="connsiteX467" fmla="*/ 1862250 w 7467600"/>
              <a:gd name="connsiteY467" fmla="*/ 6033531 h 6858000"/>
              <a:gd name="connsiteX468" fmla="*/ 1211999 w 7467600"/>
              <a:gd name="connsiteY468" fmla="*/ 6683610 h 6858000"/>
              <a:gd name="connsiteX469" fmla="*/ 1213266 w 7467600"/>
              <a:gd name="connsiteY469" fmla="*/ 6691947 h 6858000"/>
              <a:gd name="connsiteX470" fmla="*/ 1203370 w 7467600"/>
              <a:gd name="connsiteY470" fmla="*/ 6850676 h 6858000"/>
              <a:gd name="connsiteX471" fmla="*/ 1203671 w 7467600"/>
              <a:gd name="connsiteY471" fmla="*/ 6858000 h 6858000"/>
              <a:gd name="connsiteX472" fmla="*/ 1143180 w 7467600"/>
              <a:gd name="connsiteY472" fmla="*/ 6858000 h 6858000"/>
              <a:gd name="connsiteX473" fmla="*/ 1142176 w 7467600"/>
              <a:gd name="connsiteY473" fmla="*/ 6766045 h 6858000"/>
              <a:gd name="connsiteX474" fmla="*/ 1067484 w 7467600"/>
              <a:gd name="connsiteY474" fmla="*/ 6858000 h 6858000"/>
              <a:gd name="connsiteX475" fmla="*/ 953928 w 7467600"/>
              <a:gd name="connsiteY475" fmla="*/ 6858000 h 6858000"/>
              <a:gd name="connsiteX476" fmla="*/ 959715 w 7467600"/>
              <a:gd name="connsiteY476" fmla="*/ 6850185 h 6858000"/>
              <a:gd name="connsiteX477" fmla="*/ 1483788 w 7467600"/>
              <a:gd name="connsiteY477" fmla="*/ 6259174 h 6858000"/>
              <a:gd name="connsiteX478" fmla="*/ 1100671 w 7467600"/>
              <a:gd name="connsiteY478" fmla="*/ 6252137 h 6858000"/>
              <a:gd name="connsiteX479" fmla="*/ 1090144 w 7467600"/>
              <a:gd name="connsiteY479" fmla="*/ 6256748 h 6858000"/>
              <a:gd name="connsiteX480" fmla="*/ 1095872 w 7467600"/>
              <a:gd name="connsiteY480" fmla="*/ 6271892 h 6858000"/>
              <a:gd name="connsiteX481" fmla="*/ 262785 w 7467600"/>
              <a:gd name="connsiteY481" fmla="*/ 6845450 h 6858000"/>
              <a:gd name="connsiteX482" fmla="*/ 209968 w 7467600"/>
              <a:gd name="connsiteY482" fmla="*/ 6770713 h 6858000"/>
              <a:gd name="connsiteX483" fmla="*/ 873460 w 7467600"/>
              <a:gd name="connsiteY483" fmla="*/ 6253768 h 6858000"/>
              <a:gd name="connsiteX484" fmla="*/ 192686 w 7467600"/>
              <a:gd name="connsiteY484" fmla="*/ 5849257 h 6858000"/>
              <a:gd name="connsiteX485" fmla="*/ 4696 w 7467600"/>
              <a:gd name="connsiteY485" fmla="*/ 5697668 h 6858000"/>
              <a:gd name="connsiteX486" fmla="*/ 0 w 7467600"/>
              <a:gd name="connsiteY486" fmla="*/ 5689984 h 6858000"/>
              <a:gd name="connsiteX487" fmla="*/ 0 w 7467600"/>
              <a:gd name="connsiteY487" fmla="*/ 5513472 h 6858000"/>
              <a:gd name="connsiteX488" fmla="*/ 174101 w 7467600"/>
              <a:gd name="connsiteY488" fmla="*/ 5620277 h 6858000"/>
              <a:gd name="connsiteX489" fmla="*/ 891800 w 7467600"/>
              <a:gd name="connsiteY489" fmla="*/ 6036935 h 6858000"/>
              <a:gd name="connsiteX490" fmla="*/ 1072219 w 7467600"/>
              <a:gd name="connsiteY490" fmla="*/ 6169443 h 6858000"/>
              <a:gd name="connsiteX491" fmla="*/ 1074117 w 7467600"/>
              <a:gd name="connsiteY491" fmla="*/ 6170301 h 6858000"/>
              <a:gd name="connsiteX492" fmla="*/ 1083114 w 7467600"/>
              <a:gd name="connsiteY492" fmla="*/ 6174131 h 6858000"/>
              <a:gd name="connsiteX493" fmla="*/ 1543010 w 7467600"/>
              <a:gd name="connsiteY493" fmla="*/ 6191140 h 6858000"/>
              <a:gd name="connsiteX494" fmla="*/ 1551080 w 7467600"/>
              <a:gd name="connsiteY494" fmla="*/ 6195006 h 6858000"/>
              <a:gd name="connsiteX495" fmla="*/ 2345443 w 7467600"/>
              <a:gd name="connsiteY495" fmla="*/ 5549882 h 6858000"/>
              <a:gd name="connsiteX496" fmla="*/ 1721499 w 7467600"/>
              <a:gd name="connsiteY496" fmla="*/ 5599969 h 6858000"/>
              <a:gd name="connsiteX497" fmla="*/ 767716 w 7467600"/>
              <a:gd name="connsiteY497" fmla="*/ 5472768 h 6858000"/>
              <a:gd name="connsiteX498" fmla="*/ 722147 w 7467600"/>
              <a:gd name="connsiteY498" fmla="*/ 5393091 h 6858000"/>
              <a:gd name="connsiteX499" fmla="*/ 1485552 w 7467600"/>
              <a:gd name="connsiteY499" fmla="*/ 5313202 h 6858000"/>
              <a:gd name="connsiteX500" fmla="*/ 2143004 w 7467600"/>
              <a:gd name="connsiteY500" fmla="*/ 5402420 h 6858000"/>
              <a:gd name="connsiteX501" fmla="*/ 1933391 w 7467600"/>
              <a:gd name="connsiteY501" fmla="*/ 5156971 h 6858000"/>
              <a:gd name="connsiteX502" fmla="*/ 1827118 w 7467600"/>
              <a:gd name="connsiteY502" fmla="*/ 4968410 h 6858000"/>
              <a:gd name="connsiteX503" fmla="*/ 1837349 w 7467600"/>
              <a:gd name="connsiteY503" fmla="*/ 4956357 h 6858000"/>
              <a:gd name="connsiteX504" fmla="*/ 2162835 w 7467600"/>
              <a:gd name="connsiteY504" fmla="*/ 5187853 h 6858000"/>
              <a:gd name="connsiteX505" fmla="*/ 2257167 w 7467600"/>
              <a:gd name="connsiteY505" fmla="*/ 5462123 h 6858000"/>
              <a:gd name="connsiteX506" fmla="*/ 2261598 w 7467600"/>
              <a:gd name="connsiteY506" fmla="*/ 5467998 h 6858000"/>
              <a:gd name="connsiteX507" fmla="*/ 2437177 w 7467600"/>
              <a:gd name="connsiteY507" fmla="*/ 5479608 h 6858000"/>
              <a:gd name="connsiteX508" fmla="*/ 2445247 w 7467600"/>
              <a:gd name="connsiteY508" fmla="*/ 5483476 h 6858000"/>
              <a:gd name="connsiteX509" fmla="*/ 2743626 w 7467600"/>
              <a:gd name="connsiteY509" fmla="*/ 5304819 h 6858000"/>
              <a:gd name="connsiteX510" fmla="*/ 3048102 w 7467600"/>
              <a:gd name="connsiteY510" fmla="*/ 5150595 h 6858000"/>
              <a:gd name="connsiteX511" fmla="*/ 1799414 w 7467600"/>
              <a:gd name="connsiteY511" fmla="*/ 4694732 h 6858000"/>
              <a:gd name="connsiteX512" fmla="*/ 1771735 w 7467600"/>
              <a:gd name="connsiteY512" fmla="*/ 4619929 h 6858000"/>
              <a:gd name="connsiteX513" fmla="*/ 3104273 w 7467600"/>
              <a:gd name="connsiteY513" fmla="*/ 5076159 h 6858000"/>
              <a:gd name="connsiteX514" fmla="*/ 3113245 w 7467600"/>
              <a:gd name="connsiteY514" fmla="*/ 5090705 h 6858000"/>
              <a:gd name="connsiteX515" fmla="*/ 3126294 w 7467600"/>
              <a:gd name="connsiteY515" fmla="*/ 5114400 h 6858000"/>
              <a:gd name="connsiteX516" fmla="*/ 3937433 w 7467600"/>
              <a:gd name="connsiteY516" fmla="*/ 4830473 h 6858000"/>
              <a:gd name="connsiteX517" fmla="*/ 3590475 w 7467600"/>
              <a:gd name="connsiteY517" fmla="*/ 4597974 h 6858000"/>
              <a:gd name="connsiteX518" fmla="*/ 3100264 w 7467600"/>
              <a:gd name="connsiteY518" fmla="*/ 4579845 h 6858000"/>
              <a:gd name="connsiteX519" fmla="*/ 2183576 w 7467600"/>
              <a:gd name="connsiteY519" fmla="*/ 4227150 h 6858000"/>
              <a:gd name="connsiteX520" fmla="*/ 2151029 w 7467600"/>
              <a:gd name="connsiteY520" fmla="*/ 4146947 h 6858000"/>
              <a:gd name="connsiteX521" fmla="*/ 3563434 w 7467600"/>
              <a:gd name="connsiteY521" fmla="*/ 4469115 h 6858000"/>
              <a:gd name="connsiteX522" fmla="*/ 3177952 w 7467600"/>
              <a:gd name="connsiteY522" fmla="*/ 3657386 h 6858000"/>
              <a:gd name="connsiteX523" fmla="*/ 3189263 w 7467600"/>
              <a:gd name="connsiteY523" fmla="*/ 3625726 h 6858000"/>
              <a:gd name="connsiteX524" fmla="*/ 3560912 w 7467600"/>
              <a:gd name="connsiteY524" fmla="*/ 4079863 h 6858000"/>
              <a:gd name="connsiteX525" fmla="*/ 3626636 w 7467600"/>
              <a:gd name="connsiteY525" fmla="*/ 4512230 h 6858000"/>
              <a:gd name="connsiteX526" fmla="*/ 3653088 w 7467600"/>
              <a:gd name="connsiteY526" fmla="*/ 4521417 h 6858000"/>
              <a:gd name="connsiteX527" fmla="*/ 3988128 w 7467600"/>
              <a:gd name="connsiteY527" fmla="*/ 4817267 h 6858000"/>
              <a:gd name="connsiteX528" fmla="*/ 4830582 w 7467600"/>
              <a:gd name="connsiteY528" fmla="*/ 4676000 h 6858000"/>
              <a:gd name="connsiteX529" fmla="*/ 4830100 w 7467600"/>
              <a:gd name="connsiteY529" fmla="*/ 4675554 h 6858000"/>
              <a:gd name="connsiteX530" fmla="*/ 4036318 w 7467600"/>
              <a:gd name="connsiteY530" fmla="*/ 4147013 h 6858000"/>
              <a:gd name="connsiteX531" fmla="*/ 3432098 w 7467600"/>
              <a:gd name="connsiteY531" fmla="*/ 3537312 h 6858000"/>
              <a:gd name="connsiteX532" fmla="*/ 3446761 w 7467600"/>
              <a:gd name="connsiteY532" fmla="*/ 3461278 h 6858000"/>
              <a:gd name="connsiteX533" fmla="*/ 4419733 w 7467600"/>
              <a:gd name="connsiteY533" fmla="*/ 3963555 h 6858000"/>
              <a:gd name="connsiteX534" fmla="*/ 4781371 w 7467600"/>
              <a:gd name="connsiteY534" fmla="*/ 4458604 h 6858000"/>
              <a:gd name="connsiteX535" fmla="*/ 4780440 w 7467600"/>
              <a:gd name="connsiteY535" fmla="*/ 4470290 h 6858000"/>
              <a:gd name="connsiteX536" fmla="*/ 4898954 w 7467600"/>
              <a:gd name="connsiteY536" fmla="*/ 4662092 h 6858000"/>
              <a:gd name="connsiteX537" fmla="*/ 4900699 w 7467600"/>
              <a:gd name="connsiteY537" fmla="*/ 4670867 h 6858000"/>
              <a:gd name="connsiteX538" fmla="*/ 5714511 w 7467600"/>
              <a:gd name="connsiteY538" fmla="*/ 4663483 h 6858000"/>
              <a:gd name="connsiteX539" fmla="*/ 5464793 w 7467600"/>
              <a:gd name="connsiteY539" fmla="*/ 4393556 h 6858000"/>
              <a:gd name="connsiteX540" fmla="*/ 5461897 w 7467600"/>
              <a:gd name="connsiteY540" fmla="*/ 4390879 h 6858000"/>
              <a:gd name="connsiteX541" fmla="*/ 4294126 w 7467600"/>
              <a:gd name="connsiteY541" fmla="*/ 3303048 h 6858000"/>
              <a:gd name="connsiteX542" fmla="*/ 4305321 w 7467600"/>
              <a:gd name="connsiteY542" fmla="*/ 3256953 h 6858000"/>
              <a:gd name="connsiteX543" fmla="*/ 4949299 w 7467600"/>
              <a:gd name="connsiteY543" fmla="*/ 3766336 h 6858000"/>
              <a:gd name="connsiteX544" fmla="*/ 5291452 w 7467600"/>
              <a:gd name="connsiteY544" fmla="*/ 4076801 h 6858000"/>
              <a:gd name="connsiteX545" fmla="*/ 5434998 w 7467600"/>
              <a:gd name="connsiteY545" fmla="*/ 4254100 h 6858000"/>
              <a:gd name="connsiteX546" fmla="*/ 5351015 w 7467600"/>
              <a:gd name="connsiteY546" fmla="*/ 3760989 h 6858000"/>
              <a:gd name="connsiteX547" fmla="*/ 5413780 w 7467600"/>
              <a:gd name="connsiteY547" fmla="*/ 2966265 h 6858000"/>
              <a:gd name="connsiteX548" fmla="*/ 5425627 w 7467600"/>
              <a:gd name="connsiteY548" fmla="*/ 2954192 h 6858000"/>
              <a:gd name="connsiteX549" fmla="*/ 6604735 w 7467600"/>
              <a:gd name="connsiteY549" fmla="*/ 2041381 h 6858000"/>
              <a:gd name="connsiteX550" fmla="*/ 7204487 w 7467600"/>
              <a:gd name="connsiteY550" fmla="*/ 2742112 h 6858000"/>
              <a:gd name="connsiteX551" fmla="*/ 7131592 w 7467600"/>
              <a:gd name="connsiteY551" fmla="*/ 2672096 h 6858000"/>
              <a:gd name="connsiteX552" fmla="*/ 6996344 w 7467600"/>
              <a:gd name="connsiteY552" fmla="*/ 2518310 h 6858000"/>
              <a:gd name="connsiteX553" fmla="*/ 6735495 w 7467600"/>
              <a:gd name="connsiteY553" fmla="*/ 2196890 h 6858000"/>
              <a:gd name="connsiteX554" fmla="*/ 6721901 w 7467600"/>
              <a:gd name="connsiteY554" fmla="*/ 2179274 h 6858000"/>
              <a:gd name="connsiteX555" fmla="*/ 6604735 w 7467600"/>
              <a:gd name="connsiteY555" fmla="*/ 2041381 h 6858000"/>
              <a:gd name="connsiteX556" fmla="*/ 6591670 w 7467600"/>
              <a:gd name="connsiteY556" fmla="*/ 1988277 h 6858000"/>
              <a:gd name="connsiteX557" fmla="*/ 6747349 w 7467600"/>
              <a:gd name="connsiteY557" fmla="*/ 2160069 h 6858000"/>
              <a:gd name="connsiteX558" fmla="*/ 6760943 w 7467600"/>
              <a:gd name="connsiteY558" fmla="*/ 2177686 h 6858000"/>
              <a:gd name="connsiteX559" fmla="*/ 7021065 w 7467600"/>
              <a:gd name="connsiteY559" fmla="*/ 2498102 h 6858000"/>
              <a:gd name="connsiteX560" fmla="*/ 7155223 w 7467600"/>
              <a:gd name="connsiteY560" fmla="*/ 2650386 h 6858000"/>
              <a:gd name="connsiteX561" fmla="*/ 7203167 w 7467600"/>
              <a:gd name="connsiteY561" fmla="*/ 2697288 h 6858000"/>
              <a:gd name="connsiteX562" fmla="*/ 6937703 w 7467600"/>
              <a:gd name="connsiteY562" fmla="*/ 2321981 h 6858000"/>
              <a:gd name="connsiteX563" fmla="*/ 6591670 w 7467600"/>
              <a:gd name="connsiteY563" fmla="*/ 1988277 h 6858000"/>
              <a:gd name="connsiteX564" fmla="*/ 5798671 w 7467600"/>
              <a:gd name="connsiteY564" fmla="*/ 1981601 h 6858000"/>
              <a:gd name="connsiteX565" fmla="*/ 5754709 w 7467600"/>
              <a:gd name="connsiteY565" fmla="*/ 2071454 h 6858000"/>
              <a:gd name="connsiteX566" fmla="*/ 5763044 w 7467600"/>
              <a:gd name="connsiteY566" fmla="*/ 2842206 h 6858000"/>
              <a:gd name="connsiteX567" fmla="*/ 5764974 w 7467600"/>
              <a:gd name="connsiteY567" fmla="*/ 2799609 h 6858000"/>
              <a:gd name="connsiteX568" fmla="*/ 5767665 w 7467600"/>
              <a:gd name="connsiteY568" fmla="*/ 2666409 h 6858000"/>
              <a:gd name="connsiteX569" fmla="*/ 5763055 w 7467600"/>
              <a:gd name="connsiteY569" fmla="*/ 2579705 h 6858000"/>
              <a:gd name="connsiteX570" fmla="*/ 5758079 w 7467600"/>
              <a:gd name="connsiteY570" fmla="*/ 2492508 h 6858000"/>
              <a:gd name="connsiteX571" fmla="*/ 5779325 w 7467600"/>
              <a:gd name="connsiteY571" fmla="*/ 2197069 h 6858000"/>
              <a:gd name="connsiteX572" fmla="*/ 5798671 w 7467600"/>
              <a:gd name="connsiteY572" fmla="*/ 1981601 h 6858000"/>
              <a:gd name="connsiteX573" fmla="*/ 5829202 w 7467600"/>
              <a:gd name="connsiteY573" fmla="*/ 1971679 h 6858000"/>
              <a:gd name="connsiteX574" fmla="*/ 5809558 w 7467600"/>
              <a:gd name="connsiteY574" fmla="*/ 2198043 h 6858000"/>
              <a:gd name="connsiteX575" fmla="*/ 5788653 w 7467600"/>
              <a:gd name="connsiteY575" fmla="*/ 2489430 h 6858000"/>
              <a:gd name="connsiteX576" fmla="*/ 5793439 w 7467600"/>
              <a:gd name="connsiteY576" fmla="*/ 2575235 h 6858000"/>
              <a:gd name="connsiteX577" fmla="*/ 5796837 w 7467600"/>
              <a:gd name="connsiteY577" fmla="*/ 2637633 h 6858000"/>
              <a:gd name="connsiteX578" fmla="*/ 5818614 w 7467600"/>
              <a:gd name="connsiteY578" fmla="*/ 2473055 h 6858000"/>
              <a:gd name="connsiteX579" fmla="*/ 5829202 w 7467600"/>
              <a:gd name="connsiteY579" fmla="*/ 1971679 h 6858000"/>
              <a:gd name="connsiteX580" fmla="*/ 5911389 w 7467600"/>
              <a:gd name="connsiteY580" fmla="*/ 1898371 h 6858000"/>
              <a:gd name="connsiteX581" fmla="*/ 6237627 w 7467600"/>
              <a:gd name="connsiteY581" fmla="*/ 2231921 h 6858000"/>
              <a:gd name="connsiteX582" fmla="*/ 5911389 w 7467600"/>
              <a:gd name="connsiteY582" fmla="*/ 1898371 h 6858000"/>
              <a:gd name="connsiteX583" fmla="*/ 6944437 w 7467600"/>
              <a:gd name="connsiteY583" fmla="*/ 1575402 h 6858000"/>
              <a:gd name="connsiteX584" fmla="*/ 6304730 w 7467600"/>
              <a:gd name="connsiteY584" fmla="*/ 1766654 h 6858000"/>
              <a:gd name="connsiteX585" fmla="*/ 6944437 w 7467600"/>
              <a:gd name="connsiteY585" fmla="*/ 1575402 h 6858000"/>
              <a:gd name="connsiteX586" fmla="*/ 7019523 w 7467600"/>
              <a:gd name="connsiteY586" fmla="*/ 1519450 h 6858000"/>
              <a:gd name="connsiteX587" fmla="*/ 6298091 w 7467600"/>
              <a:gd name="connsiteY587" fmla="*/ 1737122 h 6858000"/>
              <a:gd name="connsiteX588" fmla="*/ 7019523 w 7467600"/>
              <a:gd name="connsiteY588" fmla="*/ 1519450 h 6858000"/>
              <a:gd name="connsiteX589" fmla="*/ 2399523 w 7467600"/>
              <a:gd name="connsiteY589" fmla="*/ 1428234 h 6858000"/>
              <a:gd name="connsiteX590" fmla="*/ 2224982 w 7467600"/>
              <a:gd name="connsiteY590" fmla="*/ 1826201 h 6858000"/>
              <a:gd name="connsiteX591" fmla="*/ 2096099 w 7467600"/>
              <a:gd name="connsiteY591" fmla="*/ 2345900 h 6858000"/>
              <a:gd name="connsiteX592" fmla="*/ 2283317 w 7467600"/>
              <a:gd name="connsiteY592" fmla="*/ 1796925 h 6858000"/>
              <a:gd name="connsiteX593" fmla="*/ 2399523 w 7467600"/>
              <a:gd name="connsiteY593" fmla="*/ 1428234 h 6858000"/>
              <a:gd name="connsiteX594" fmla="*/ 2448558 w 7467600"/>
              <a:gd name="connsiteY594" fmla="*/ 1373435 h 6858000"/>
              <a:gd name="connsiteX595" fmla="*/ 2312521 w 7467600"/>
              <a:gd name="connsiteY595" fmla="*/ 1806140 h 6858000"/>
              <a:gd name="connsiteX596" fmla="*/ 2127533 w 7467600"/>
              <a:gd name="connsiteY596" fmla="*/ 2348380 h 6858000"/>
              <a:gd name="connsiteX597" fmla="*/ 2358080 w 7467600"/>
              <a:gd name="connsiteY597" fmla="*/ 1866134 h 6858000"/>
              <a:gd name="connsiteX598" fmla="*/ 2407436 w 7467600"/>
              <a:gd name="connsiteY598" fmla="*/ 1651070 h 6858000"/>
              <a:gd name="connsiteX599" fmla="*/ 2448558 w 7467600"/>
              <a:gd name="connsiteY599" fmla="*/ 1373435 h 6858000"/>
              <a:gd name="connsiteX600" fmla="*/ 278707 w 7467600"/>
              <a:gd name="connsiteY600" fmla="*/ 1352270 h 6858000"/>
              <a:gd name="connsiteX601" fmla="*/ 321570 w 7467600"/>
              <a:gd name="connsiteY601" fmla="*/ 1861610 h 6858000"/>
              <a:gd name="connsiteX602" fmla="*/ 294281 w 7467600"/>
              <a:gd name="connsiteY602" fmla="*/ 1440658 h 6858000"/>
              <a:gd name="connsiteX603" fmla="*/ 278707 w 7467600"/>
              <a:gd name="connsiteY603" fmla="*/ 1352270 h 6858000"/>
              <a:gd name="connsiteX604" fmla="*/ 1423821 w 7467600"/>
              <a:gd name="connsiteY604" fmla="*/ 1351958 h 6858000"/>
              <a:gd name="connsiteX605" fmla="*/ 1638521 w 7467600"/>
              <a:gd name="connsiteY605" fmla="*/ 1908470 h 6858000"/>
              <a:gd name="connsiteX606" fmla="*/ 1754199 w 7467600"/>
              <a:gd name="connsiteY606" fmla="*/ 2149284 h 6858000"/>
              <a:gd name="connsiteX607" fmla="*/ 1908359 w 7467600"/>
              <a:gd name="connsiteY607" fmla="*/ 2364988 h 6858000"/>
              <a:gd name="connsiteX608" fmla="*/ 1647661 w 7467600"/>
              <a:gd name="connsiteY608" fmla="*/ 1825945 h 6858000"/>
              <a:gd name="connsiteX609" fmla="*/ 1423821 w 7467600"/>
              <a:gd name="connsiteY609" fmla="*/ 1351958 h 6858000"/>
              <a:gd name="connsiteX610" fmla="*/ 1431890 w 7467600"/>
              <a:gd name="connsiteY610" fmla="*/ 1306475 h 6858000"/>
              <a:gd name="connsiteX611" fmla="*/ 1507597 w 7467600"/>
              <a:gd name="connsiteY611" fmla="*/ 1446132 h 6858000"/>
              <a:gd name="connsiteX612" fmla="*/ 1674586 w 7467600"/>
              <a:gd name="connsiteY612" fmla="*/ 1813832 h 6858000"/>
              <a:gd name="connsiteX613" fmla="*/ 1815950 w 7467600"/>
              <a:gd name="connsiteY613" fmla="*/ 2128564 h 6858000"/>
              <a:gd name="connsiteX614" fmla="*/ 1984242 w 7467600"/>
              <a:gd name="connsiteY614" fmla="*/ 2430829 h 6858000"/>
              <a:gd name="connsiteX615" fmla="*/ 2014023 w 7467600"/>
              <a:gd name="connsiteY615" fmla="*/ 2450995 h 6858000"/>
              <a:gd name="connsiteX616" fmla="*/ 1747337 w 7467600"/>
              <a:gd name="connsiteY616" fmla="*/ 1855264 h 6858000"/>
              <a:gd name="connsiteX617" fmla="*/ 1533749 w 7467600"/>
              <a:gd name="connsiteY617" fmla="*/ 1478656 h 6858000"/>
              <a:gd name="connsiteX618" fmla="*/ 1431890 w 7467600"/>
              <a:gd name="connsiteY618" fmla="*/ 1306475 h 6858000"/>
              <a:gd name="connsiteX619" fmla="*/ 5052692 w 7467600"/>
              <a:gd name="connsiteY619" fmla="*/ 1292994 h 6858000"/>
              <a:gd name="connsiteX620" fmla="*/ 5200661 w 7467600"/>
              <a:gd name="connsiteY620" fmla="*/ 1635186 h 6858000"/>
              <a:gd name="connsiteX621" fmla="*/ 5297138 w 7467600"/>
              <a:gd name="connsiteY621" fmla="*/ 1906351 h 6858000"/>
              <a:gd name="connsiteX622" fmla="*/ 5052692 w 7467600"/>
              <a:gd name="connsiteY622" fmla="*/ 1292994 h 6858000"/>
              <a:gd name="connsiteX623" fmla="*/ 5009948 w 7467600"/>
              <a:gd name="connsiteY623" fmla="*/ 1273619 h 6858000"/>
              <a:gd name="connsiteX624" fmla="*/ 5121777 w 7467600"/>
              <a:gd name="connsiteY624" fmla="*/ 1654213 h 6858000"/>
              <a:gd name="connsiteX625" fmla="*/ 5293545 w 7467600"/>
              <a:gd name="connsiteY625" fmla="*/ 2072247 h 6858000"/>
              <a:gd name="connsiteX626" fmla="*/ 5294042 w 7467600"/>
              <a:gd name="connsiteY626" fmla="*/ 2065019 h 6858000"/>
              <a:gd name="connsiteX627" fmla="*/ 5171936 w 7467600"/>
              <a:gd name="connsiteY627" fmla="*/ 1647613 h 6858000"/>
              <a:gd name="connsiteX628" fmla="*/ 5009948 w 7467600"/>
              <a:gd name="connsiteY628" fmla="*/ 1273619 h 6858000"/>
              <a:gd name="connsiteX629" fmla="*/ 655236 w 7467600"/>
              <a:gd name="connsiteY629" fmla="*/ 1268632 h 6858000"/>
              <a:gd name="connsiteX630" fmla="*/ 839521 w 7467600"/>
              <a:gd name="connsiteY630" fmla="*/ 1685315 h 6858000"/>
              <a:gd name="connsiteX631" fmla="*/ 1109416 w 7467600"/>
              <a:gd name="connsiteY631" fmla="*/ 2061663 h 6858000"/>
              <a:gd name="connsiteX632" fmla="*/ 1298300 w 7467600"/>
              <a:gd name="connsiteY632" fmla="*/ 2247742 h 6858000"/>
              <a:gd name="connsiteX633" fmla="*/ 1125871 w 7467600"/>
              <a:gd name="connsiteY633" fmla="*/ 1989513 h 6858000"/>
              <a:gd name="connsiteX634" fmla="*/ 981574 w 7467600"/>
              <a:gd name="connsiteY634" fmla="*/ 1783157 h 6858000"/>
              <a:gd name="connsiteX635" fmla="*/ 922198 w 7467600"/>
              <a:gd name="connsiteY635" fmla="*/ 1677437 h 6858000"/>
              <a:gd name="connsiteX636" fmla="*/ 869293 w 7467600"/>
              <a:gd name="connsiteY636" fmla="*/ 1583214 h 6858000"/>
              <a:gd name="connsiteX637" fmla="*/ 751431 w 7467600"/>
              <a:gd name="connsiteY637" fmla="*/ 1405731 h 6858000"/>
              <a:gd name="connsiteX638" fmla="*/ 655236 w 7467600"/>
              <a:gd name="connsiteY638" fmla="*/ 1268632 h 6858000"/>
              <a:gd name="connsiteX639" fmla="*/ 6516292 w 7467600"/>
              <a:gd name="connsiteY639" fmla="*/ 1263064 h 6858000"/>
              <a:gd name="connsiteX640" fmla="*/ 5736320 w 7467600"/>
              <a:gd name="connsiteY640" fmla="*/ 1501803 h 6858000"/>
              <a:gd name="connsiteX641" fmla="*/ 6516292 w 7467600"/>
              <a:gd name="connsiteY641" fmla="*/ 1263064 h 6858000"/>
              <a:gd name="connsiteX642" fmla="*/ 291466 w 7467600"/>
              <a:gd name="connsiteY642" fmla="*/ 1250369 h 6858000"/>
              <a:gd name="connsiteX643" fmla="*/ 323180 w 7467600"/>
              <a:gd name="connsiteY643" fmla="*/ 1435283 h 6858000"/>
              <a:gd name="connsiteX644" fmla="*/ 349381 w 7467600"/>
              <a:gd name="connsiteY644" fmla="*/ 1875041 h 6858000"/>
              <a:gd name="connsiteX645" fmla="*/ 374363 w 7467600"/>
              <a:gd name="connsiteY645" fmla="*/ 1506494 h 6858000"/>
              <a:gd name="connsiteX646" fmla="*/ 302168 w 7467600"/>
              <a:gd name="connsiteY646" fmla="*/ 1274495 h 6858000"/>
              <a:gd name="connsiteX647" fmla="*/ 291466 w 7467600"/>
              <a:gd name="connsiteY647" fmla="*/ 1250369 h 6858000"/>
              <a:gd name="connsiteX648" fmla="*/ 678222 w 7467600"/>
              <a:gd name="connsiteY648" fmla="*/ 1248670 h 6858000"/>
              <a:gd name="connsiteX649" fmla="*/ 775536 w 7467600"/>
              <a:gd name="connsiteY649" fmla="*/ 1388015 h 6858000"/>
              <a:gd name="connsiteX650" fmla="*/ 894529 w 7467600"/>
              <a:gd name="connsiteY650" fmla="*/ 1567739 h 6858000"/>
              <a:gd name="connsiteX651" fmla="*/ 948000 w 7467600"/>
              <a:gd name="connsiteY651" fmla="*/ 1663088 h 6858000"/>
              <a:gd name="connsiteX652" fmla="*/ 1006812 w 7467600"/>
              <a:gd name="connsiteY652" fmla="*/ 1767683 h 6858000"/>
              <a:gd name="connsiteX653" fmla="*/ 1149133 w 7467600"/>
              <a:gd name="connsiteY653" fmla="*/ 1971513 h 6858000"/>
              <a:gd name="connsiteX654" fmla="*/ 1333952 w 7467600"/>
              <a:gd name="connsiteY654" fmla="*/ 2251620 h 6858000"/>
              <a:gd name="connsiteX655" fmla="*/ 1337329 w 7467600"/>
              <a:gd name="connsiteY655" fmla="*/ 2258350 h 6858000"/>
              <a:gd name="connsiteX656" fmla="*/ 1014726 w 7467600"/>
              <a:gd name="connsiteY656" fmla="*/ 1615556 h 6858000"/>
              <a:gd name="connsiteX657" fmla="*/ 678222 w 7467600"/>
              <a:gd name="connsiteY657" fmla="*/ 1248670 h 6858000"/>
              <a:gd name="connsiteX658" fmla="*/ 6691602 w 7467600"/>
              <a:gd name="connsiteY658" fmla="*/ 1140573 h 6858000"/>
              <a:gd name="connsiteX659" fmla="*/ 6571100 w 7467600"/>
              <a:gd name="connsiteY659" fmla="*/ 1183662 h 6858000"/>
              <a:gd name="connsiteX660" fmla="*/ 6241687 w 7467600"/>
              <a:gd name="connsiteY660" fmla="*/ 1257600 h 6858000"/>
              <a:gd name="connsiteX661" fmla="*/ 5693009 w 7467600"/>
              <a:gd name="connsiteY661" fmla="*/ 1478256 h 6858000"/>
              <a:gd name="connsiteX662" fmla="*/ 6548420 w 7467600"/>
              <a:gd name="connsiteY662" fmla="*/ 1214599 h 6858000"/>
              <a:gd name="connsiteX663" fmla="*/ 6605473 w 7467600"/>
              <a:gd name="connsiteY663" fmla="*/ 1184686 h 6858000"/>
              <a:gd name="connsiteX664" fmla="*/ 6691602 w 7467600"/>
              <a:gd name="connsiteY664" fmla="*/ 1140573 h 6858000"/>
              <a:gd name="connsiteX665" fmla="*/ 4002475 w 7467600"/>
              <a:gd name="connsiteY665" fmla="*/ 1037802 h 6858000"/>
              <a:gd name="connsiteX666" fmla="*/ 4000324 w 7467600"/>
              <a:gd name="connsiteY666" fmla="*/ 1039362 h 6858000"/>
              <a:gd name="connsiteX667" fmla="*/ 4002862 w 7467600"/>
              <a:gd name="connsiteY667" fmla="*/ 1042866 h 6858000"/>
              <a:gd name="connsiteX668" fmla="*/ 4002475 w 7467600"/>
              <a:gd name="connsiteY668" fmla="*/ 1037802 h 6858000"/>
              <a:gd name="connsiteX669" fmla="*/ 506322 w 7467600"/>
              <a:gd name="connsiteY669" fmla="*/ 1020997 h 6858000"/>
              <a:gd name="connsiteX670" fmla="*/ 533068 w 7467600"/>
              <a:gd name="connsiteY670" fmla="*/ 1029409 h 6858000"/>
              <a:gd name="connsiteX671" fmla="*/ 1232525 w 7467600"/>
              <a:gd name="connsiteY671" fmla="*/ 1804675 h 6858000"/>
              <a:gd name="connsiteX672" fmla="*/ 1388858 w 7467600"/>
              <a:gd name="connsiteY672" fmla="*/ 2368011 h 6858000"/>
              <a:gd name="connsiteX673" fmla="*/ 1384098 w 7467600"/>
              <a:gd name="connsiteY673" fmla="*/ 2378125 h 6858000"/>
              <a:gd name="connsiteX674" fmla="*/ 1425393 w 7467600"/>
              <a:gd name="connsiteY674" fmla="*/ 2589124 h 6858000"/>
              <a:gd name="connsiteX675" fmla="*/ 1424001 w 7467600"/>
              <a:gd name="connsiteY675" fmla="*/ 2597541 h 6858000"/>
              <a:gd name="connsiteX676" fmla="*/ 2152729 w 7467600"/>
              <a:gd name="connsiteY676" fmla="*/ 2864487 h 6858000"/>
              <a:gd name="connsiteX677" fmla="*/ 2020609 w 7467600"/>
              <a:gd name="connsiteY677" fmla="*/ 2539671 h 6858000"/>
              <a:gd name="connsiteX678" fmla="*/ 2018920 w 7467600"/>
              <a:gd name="connsiteY678" fmla="*/ 2536309 h 6858000"/>
              <a:gd name="connsiteX679" fmla="*/ 1342441 w 7467600"/>
              <a:gd name="connsiteY679" fmla="*/ 1173017 h 6858000"/>
              <a:gd name="connsiteX680" fmla="*/ 1367925 w 7467600"/>
              <a:gd name="connsiteY680" fmla="*/ 1135648 h 6858000"/>
              <a:gd name="connsiteX681" fmla="*/ 1771401 w 7467600"/>
              <a:gd name="connsiteY681" fmla="*/ 1806673 h 6858000"/>
              <a:gd name="connsiteX682" fmla="*/ 1972385 w 7467600"/>
              <a:gd name="connsiteY682" fmla="*/ 2198735 h 6858000"/>
              <a:gd name="connsiteX683" fmla="*/ 2040892 w 7467600"/>
              <a:gd name="connsiteY683" fmla="*/ 2405205 h 6858000"/>
              <a:gd name="connsiteX684" fmla="*/ 2131689 w 7467600"/>
              <a:gd name="connsiteY684" fmla="*/ 1936926 h 6858000"/>
              <a:gd name="connsiteX685" fmla="*/ 2454820 w 7467600"/>
              <a:gd name="connsiteY685" fmla="*/ 1248808 h 6858000"/>
              <a:gd name="connsiteX686" fmla="*/ 2492512 w 7467600"/>
              <a:gd name="connsiteY686" fmla="*/ 1302920 h 6858000"/>
              <a:gd name="connsiteX687" fmla="*/ 2081216 w 7467600"/>
              <a:gd name="connsiteY687" fmla="*/ 2527513 h 6858000"/>
              <a:gd name="connsiteX688" fmla="*/ 2081211 w 7467600"/>
              <a:gd name="connsiteY688" fmla="*/ 2528916 h 6858000"/>
              <a:gd name="connsiteX689" fmla="*/ 2199067 w 7467600"/>
              <a:gd name="connsiteY689" fmla="*/ 2884061 h 6858000"/>
              <a:gd name="connsiteX690" fmla="*/ 3192586 w 7467600"/>
              <a:gd name="connsiteY690" fmla="*/ 3411496 h 6858000"/>
              <a:gd name="connsiteX691" fmla="*/ 3182620 w 7467600"/>
              <a:gd name="connsiteY691" fmla="*/ 3483279 h 6858000"/>
              <a:gd name="connsiteX692" fmla="*/ 2435119 w 7467600"/>
              <a:gd name="connsiteY692" fmla="*/ 3080173 h 6858000"/>
              <a:gd name="connsiteX693" fmla="*/ 2410152 w 7467600"/>
              <a:gd name="connsiteY693" fmla="*/ 3063751 h 6858000"/>
              <a:gd name="connsiteX694" fmla="*/ 2408099 w 7467600"/>
              <a:gd name="connsiteY694" fmla="*/ 3064403 h 6858000"/>
              <a:gd name="connsiteX695" fmla="*/ 2407218 w 7467600"/>
              <a:gd name="connsiteY695" fmla="*/ 3070324 h 6858000"/>
              <a:gd name="connsiteX696" fmla="*/ 2380138 w 7467600"/>
              <a:gd name="connsiteY696" fmla="*/ 3099341 h 6858000"/>
              <a:gd name="connsiteX697" fmla="*/ 1765923 w 7467600"/>
              <a:gd name="connsiteY697" fmla="*/ 3581043 h 6858000"/>
              <a:gd name="connsiteX698" fmla="*/ 1702258 w 7467600"/>
              <a:gd name="connsiteY698" fmla="*/ 3612286 h 6858000"/>
              <a:gd name="connsiteX699" fmla="*/ 1538370 w 7467600"/>
              <a:gd name="connsiteY699" fmla="*/ 3811804 h 6858000"/>
              <a:gd name="connsiteX700" fmla="*/ 542867 w 7467600"/>
              <a:gd name="connsiteY700" fmla="*/ 4944092 h 6858000"/>
              <a:gd name="connsiteX701" fmla="*/ 515800 w 7467600"/>
              <a:gd name="connsiteY701" fmla="*/ 4862180 h 6858000"/>
              <a:gd name="connsiteX702" fmla="*/ 909145 w 7467600"/>
              <a:gd name="connsiteY702" fmla="*/ 4199225 h 6858000"/>
              <a:gd name="connsiteX703" fmla="*/ 1214067 w 7467600"/>
              <a:gd name="connsiteY703" fmla="*/ 3908561 h 6858000"/>
              <a:gd name="connsiteX704" fmla="*/ 640967 w 7467600"/>
              <a:gd name="connsiteY704" fmla="*/ 4105601 h 6858000"/>
              <a:gd name="connsiteX705" fmla="*/ 112563 w 7467600"/>
              <a:gd name="connsiteY705" fmla="*/ 4396952 h 6858000"/>
              <a:gd name="connsiteX706" fmla="*/ 0 w 7467600"/>
              <a:gd name="connsiteY706" fmla="*/ 4466006 h 6858000"/>
              <a:gd name="connsiteX707" fmla="*/ 0 w 7467600"/>
              <a:gd name="connsiteY707" fmla="*/ 4233763 h 6858000"/>
              <a:gd name="connsiteX708" fmla="*/ 36881 w 7467600"/>
              <a:gd name="connsiteY708" fmla="*/ 4200118 h 6858000"/>
              <a:gd name="connsiteX709" fmla="*/ 910534 w 7467600"/>
              <a:gd name="connsiteY709" fmla="*/ 3629753 h 6858000"/>
              <a:gd name="connsiteX710" fmla="*/ 1578717 w 7467600"/>
              <a:gd name="connsiteY710" fmla="*/ 3575982 h 6858000"/>
              <a:gd name="connsiteX711" fmla="*/ 2338780 w 7467600"/>
              <a:gd name="connsiteY711" fmla="*/ 3033725 h 6858000"/>
              <a:gd name="connsiteX712" fmla="*/ 1807991 w 7467600"/>
              <a:gd name="connsiteY712" fmla="*/ 2807184 h 6858000"/>
              <a:gd name="connsiteX713" fmla="*/ 1416358 w 7467600"/>
              <a:gd name="connsiteY713" fmla="*/ 3112571 h 6858000"/>
              <a:gd name="connsiteX714" fmla="*/ 939066 w 7467600"/>
              <a:gd name="connsiteY714" fmla="*/ 3378798 h 6858000"/>
              <a:gd name="connsiteX715" fmla="*/ 115099 w 7467600"/>
              <a:gd name="connsiteY715" fmla="*/ 3607650 h 6858000"/>
              <a:gd name="connsiteX716" fmla="*/ 97284 w 7467600"/>
              <a:gd name="connsiteY716" fmla="*/ 3520393 h 6858000"/>
              <a:gd name="connsiteX717" fmla="*/ 922050 w 7467600"/>
              <a:gd name="connsiteY717" fmla="*/ 3074867 h 6858000"/>
              <a:gd name="connsiteX718" fmla="*/ 1405265 w 7467600"/>
              <a:gd name="connsiteY718" fmla="*/ 3016319 h 6858000"/>
              <a:gd name="connsiteX719" fmla="*/ 1407512 w 7467600"/>
              <a:gd name="connsiteY719" fmla="*/ 3018001 h 6858000"/>
              <a:gd name="connsiteX720" fmla="*/ 1726266 w 7467600"/>
              <a:gd name="connsiteY720" fmla="*/ 2777274 h 6858000"/>
              <a:gd name="connsiteX721" fmla="*/ 625390 w 7467600"/>
              <a:gd name="connsiteY721" fmla="*/ 2514541 h 6858000"/>
              <a:gd name="connsiteX722" fmla="*/ 619799 w 7467600"/>
              <a:gd name="connsiteY722" fmla="*/ 2527180 h 6858000"/>
              <a:gd name="connsiteX723" fmla="*/ 310030 w 7467600"/>
              <a:gd name="connsiteY723" fmla="*/ 2771818 h 6858000"/>
              <a:gd name="connsiteX724" fmla="*/ 173877 w 7467600"/>
              <a:gd name="connsiteY724" fmla="*/ 2937056 h 6858000"/>
              <a:gd name="connsiteX725" fmla="*/ 77889 w 7467600"/>
              <a:gd name="connsiteY725" fmla="*/ 3138440 h 6858000"/>
              <a:gd name="connsiteX726" fmla="*/ 0 w 7467600"/>
              <a:gd name="connsiteY726" fmla="*/ 3271395 h 6858000"/>
              <a:gd name="connsiteX727" fmla="*/ 0 w 7467600"/>
              <a:gd name="connsiteY727" fmla="*/ 3153002 h 6858000"/>
              <a:gd name="connsiteX728" fmla="*/ 2386 w 7467600"/>
              <a:gd name="connsiteY728" fmla="*/ 3149203 h 6858000"/>
              <a:gd name="connsiteX729" fmla="*/ 89753 w 7467600"/>
              <a:gd name="connsiteY729" fmla="*/ 2987702 h 6858000"/>
              <a:gd name="connsiteX730" fmla="*/ 76869 w 7467600"/>
              <a:gd name="connsiteY730" fmla="*/ 3005404 h 6858000"/>
              <a:gd name="connsiteX731" fmla="*/ 32049 w 7467600"/>
              <a:gd name="connsiteY731" fmla="*/ 3065814 h 6858000"/>
              <a:gd name="connsiteX732" fmla="*/ 0 w 7467600"/>
              <a:gd name="connsiteY732" fmla="*/ 3108744 h 6858000"/>
              <a:gd name="connsiteX733" fmla="*/ 0 w 7467600"/>
              <a:gd name="connsiteY733" fmla="*/ 3058059 h 6858000"/>
              <a:gd name="connsiteX734" fmla="*/ 7610 w 7467600"/>
              <a:gd name="connsiteY734" fmla="*/ 3047889 h 6858000"/>
              <a:gd name="connsiteX735" fmla="*/ 52419 w 7467600"/>
              <a:gd name="connsiteY735" fmla="*/ 2987479 h 6858000"/>
              <a:gd name="connsiteX736" fmla="*/ 59142 w 7467600"/>
              <a:gd name="connsiteY736" fmla="*/ 2978488 h 6858000"/>
              <a:gd name="connsiteX737" fmla="*/ 0 w 7467600"/>
              <a:gd name="connsiteY737" fmla="*/ 3015334 h 6858000"/>
              <a:gd name="connsiteX738" fmla="*/ 0 w 7467600"/>
              <a:gd name="connsiteY738" fmla="*/ 2914286 h 6858000"/>
              <a:gd name="connsiteX739" fmla="*/ 36383 w 7467600"/>
              <a:gd name="connsiteY739" fmla="*/ 2901128 h 6858000"/>
              <a:gd name="connsiteX740" fmla="*/ 156329 w 7467600"/>
              <a:gd name="connsiteY740" fmla="*/ 2840533 h 6858000"/>
              <a:gd name="connsiteX741" fmla="*/ 358355 w 7467600"/>
              <a:gd name="connsiteY741" fmla="*/ 2620471 h 6858000"/>
              <a:gd name="connsiteX742" fmla="*/ 510577 w 7467600"/>
              <a:gd name="connsiteY742" fmla="*/ 2501244 h 6858000"/>
              <a:gd name="connsiteX743" fmla="*/ 211967 w 7467600"/>
              <a:gd name="connsiteY743" fmla="*/ 2479171 h 6858000"/>
              <a:gd name="connsiteX744" fmla="*/ 0 w 7467600"/>
              <a:gd name="connsiteY744" fmla="*/ 2476398 h 6858000"/>
              <a:gd name="connsiteX745" fmla="*/ 0 w 7467600"/>
              <a:gd name="connsiteY745" fmla="*/ 2389189 h 6858000"/>
              <a:gd name="connsiteX746" fmla="*/ 103062 w 7467600"/>
              <a:gd name="connsiteY746" fmla="*/ 2389518 h 6858000"/>
              <a:gd name="connsiteX747" fmla="*/ 510734 w 7467600"/>
              <a:gd name="connsiteY747" fmla="*/ 2416201 h 6858000"/>
              <a:gd name="connsiteX748" fmla="*/ 279257 w 7467600"/>
              <a:gd name="connsiteY748" fmla="*/ 2092102 h 6858000"/>
              <a:gd name="connsiteX749" fmla="*/ 65265 w 7467600"/>
              <a:gd name="connsiteY749" fmla="*/ 2006049 h 6858000"/>
              <a:gd name="connsiteX750" fmla="*/ 0 w 7467600"/>
              <a:gd name="connsiteY750" fmla="*/ 1982532 h 6858000"/>
              <a:gd name="connsiteX751" fmla="*/ 0 w 7467600"/>
              <a:gd name="connsiteY751" fmla="*/ 1912789 h 6858000"/>
              <a:gd name="connsiteX752" fmla="*/ 97460 w 7467600"/>
              <a:gd name="connsiteY752" fmla="*/ 1953725 h 6858000"/>
              <a:gd name="connsiteX753" fmla="*/ 221272 w 7467600"/>
              <a:gd name="connsiteY753" fmla="*/ 1980766 h 6858000"/>
              <a:gd name="connsiteX754" fmla="*/ 116765 w 7467600"/>
              <a:gd name="connsiteY754" fmla="*/ 1911033 h 6858000"/>
              <a:gd name="connsiteX755" fmla="*/ 16405 w 7467600"/>
              <a:gd name="connsiteY755" fmla="*/ 1803412 h 6858000"/>
              <a:gd name="connsiteX756" fmla="*/ 0 w 7467600"/>
              <a:gd name="connsiteY756" fmla="*/ 1784777 h 6858000"/>
              <a:gd name="connsiteX757" fmla="*/ 0 w 7467600"/>
              <a:gd name="connsiteY757" fmla="*/ 1740082 h 6858000"/>
              <a:gd name="connsiteX758" fmla="*/ 39394 w 7467600"/>
              <a:gd name="connsiteY758" fmla="*/ 1784856 h 6858000"/>
              <a:gd name="connsiteX759" fmla="*/ 135813 w 7467600"/>
              <a:gd name="connsiteY759" fmla="*/ 1888838 h 6858000"/>
              <a:gd name="connsiteX760" fmla="*/ 242575 w 7467600"/>
              <a:gd name="connsiteY760" fmla="*/ 1958841 h 6858000"/>
              <a:gd name="connsiteX761" fmla="*/ 82197 w 7467600"/>
              <a:gd name="connsiteY761" fmla="*/ 1754826 h 6858000"/>
              <a:gd name="connsiteX762" fmla="*/ 0 w 7467600"/>
              <a:gd name="connsiteY762" fmla="*/ 1679650 h 6858000"/>
              <a:gd name="connsiteX763" fmla="*/ 0 w 7467600"/>
              <a:gd name="connsiteY763" fmla="*/ 1602463 h 6858000"/>
              <a:gd name="connsiteX764" fmla="*/ 84689 w 7467600"/>
              <a:gd name="connsiteY764" fmla="*/ 1677442 h 6858000"/>
              <a:gd name="connsiteX765" fmla="*/ 298437 w 7467600"/>
              <a:gd name="connsiteY765" fmla="*/ 1968019 h 6858000"/>
              <a:gd name="connsiteX766" fmla="*/ 227269 w 7467600"/>
              <a:gd name="connsiteY766" fmla="*/ 1114064 h 6858000"/>
              <a:gd name="connsiteX767" fmla="*/ 248003 w 7467600"/>
              <a:gd name="connsiteY767" fmla="*/ 1089613 h 6858000"/>
              <a:gd name="connsiteX768" fmla="*/ 427020 w 7467600"/>
              <a:gd name="connsiteY768" fmla="*/ 1619803 h 6858000"/>
              <a:gd name="connsiteX769" fmla="*/ 340345 w 7467600"/>
              <a:gd name="connsiteY769" fmla="*/ 2027739 h 6858000"/>
              <a:gd name="connsiteX770" fmla="*/ 360865 w 7467600"/>
              <a:gd name="connsiteY770" fmla="*/ 2044827 h 6858000"/>
              <a:gd name="connsiteX771" fmla="*/ 560414 w 7467600"/>
              <a:gd name="connsiteY771" fmla="*/ 2421457 h 6858000"/>
              <a:gd name="connsiteX772" fmla="*/ 1359703 w 7467600"/>
              <a:gd name="connsiteY772" fmla="*/ 2578554 h 6858000"/>
              <a:gd name="connsiteX773" fmla="*/ 1359422 w 7467600"/>
              <a:gd name="connsiteY773" fmla="*/ 2577994 h 6858000"/>
              <a:gd name="connsiteX774" fmla="*/ 828701 w 7467600"/>
              <a:gd name="connsiteY774" fmla="*/ 1839520 h 6858000"/>
              <a:gd name="connsiteX775" fmla="*/ 494427 w 7467600"/>
              <a:gd name="connsiteY775" fmla="*/ 1092333 h 6858000"/>
              <a:gd name="connsiteX776" fmla="*/ 506322 w 7467600"/>
              <a:gd name="connsiteY776" fmla="*/ 1020997 h 6858000"/>
              <a:gd name="connsiteX777" fmla="*/ 4570198 w 7467600"/>
              <a:gd name="connsiteY777" fmla="*/ 978081 h 6858000"/>
              <a:gd name="connsiteX778" fmla="*/ 4523691 w 7467600"/>
              <a:gd name="connsiteY778" fmla="*/ 1127776 h 6858000"/>
              <a:gd name="connsiteX779" fmla="*/ 4509875 w 7467600"/>
              <a:gd name="connsiteY779" fmla="*/ 1167552 h 6858000"/>
              <a:gd name="connsiteX780" fmla="*/ 4478168 w 7467600"/>
              <a:gd name="connsiteY780" fmla="*/ 1260735 h 6858000"/>
              <a:gd name="connsiteX781" fmla="*/ 4409309 w 7467600"/>
              <a:gd name="connsiteY781" fmla="*/ 1666996 h 6858000"/>
              <a:gd name="connsiteX782" fmla="*/ 4370031 w 7467600"/>
              <a:gd name="connsiteY782" fmla="*/ 1955666 h 6858000"/>
              <a:gd name="connsiteX783" fmla="*/ 4570198 w 7467600"/>
              <a:gd name="connsiteY783" fmla="*/ 978081 h 6858000"/>
              <a:gd name="connsiteX784" fmla="*/ 4557898 w 7467600"/>
              <a:gd name="connsiteY784" fmla="*/ 900011 h 6858000"/>
              <a:gd name="connsiteX785" fmla="*/ 4344840 w 7467600"/>
              <a:gd name="connsiteY785" fmla="*/ 1922038 h 6858000"/>
              <a:gd name="connsiteX786" fmla="*/ 4378710 w 7467600"/>
              <a:gd name="connsiteY786" fmla="*/ 1665516 h 6858000"/>
              <a:gd name="connsiteX787" fmla="*/ 4448798 w 7467600"/>
              <a:gd name="connsiteY787" fmla="*/ 1253024 h 6858000"/>
              <a:gd name="connsiteX788" fmla="*/ 4480315 w 7467600"/>
              <a:gd name="connsiteY788" fmla="*/ 1158454 h 6858000"/>
              <a:gd name="connsiteX789" fmla="*/ 4494133 w 7467600"/>
              <a:gd name="connsiteY789" fmla="*/ 1118676 h 6858000"/>
              <a:gd name="connsiteX790" fmla="*/ 4557898 w 7467600"/>
              <a:gd name="connsiteY790" fmla="*/ 900011 h 6858000"/>
              <a:gd name="connsiteX791" fmla="*/ 5870151 w 7467600"/>
              <a:gd name="connsiteY791" fmla="*/ 898890 h 6858000"/>
              <a:gd name="connsiteX792" fmla="*/ 5861335 w 7467600"/>
              <a:gd name="connsiteY792" fmla="*/ 899177 h 6858000"/>
              <a:gd name="connsiteX793" fmla="*/ 5843702 w 7467600"/>
              <a:gd name="connsiteY793" fmla="*/ 899748 h 6858000"/>
              <a:gd name="connsiteX794" fmla="*/ 5651107 w 7467600"/>
              <a:gd name="connsiteY794" fmla="*/ 920306 h 6858000"/>
              <a:gd name="connsiteX795" fmla="*/ 5459407 w 7467600"/>
              <a:gd name="connsiteY795" fmla="*/ 940975 h 6858000"/>
              <a:gd name="connsiteX796" fmla="*/ 5374846 w 7467600"/>
              <a:gd name="connsiteY796" fmla="*/ 941988 h 6858000"/>
              <a:gd name="connsiteX797" fmla="*/ 5256105 w 7467600"/>
              <a:gd name="connsiteY797" fmla="*/ 945632 h 6858000"/>
              <a:gd name="connsiteX798" fmla="*/ 5107071 w 7467600"/>
              <a:gd name="connsiteY798" fmla="*/ 969720 h 6858000"/>
              <a:gd name="connsiteX799" fmla="*/ 4998681 w 7467600"/>
              <a:gd name="connsiteY799" fmla="*/ 988771 h 6858000"/>
              <a:gd name="connsiteX800" fmla="*/ 5870151 w 7467600"/>
              <a:gd name="connsiteY800" fmla="*/ 898890 h 6858000"/>
              <a:gd name="connsiteX801" fmla="*/ 5504425 w 7467600"/>
              <a:gd name="connsiteY801" fmla="*/ 848067 h 6858000"/>
              <a:gd name="connsiteX802" fmla="*/ 4968849 w 7467600"/>
              <a:gd name="connsiteY802" fmla="*/ 962318 h 6858000"/>
              <a:gd name="connsiteX803" fmla="*/ 5104039 w 7467600"/>
              <a:gd name="connsiteY803" fmla="*/ 940634 h 6858000"/>
              <a:gd name="connsiteX804" fmla="*/ 5256311 w 7467600"/>
              <a:gd name="connsiteY804" fmla="*/ 916490 h 6858000"/>
              <a:gd name="connsiteX805" fmla="*/ 5377381 w 7467600"/>
              <a:gd name="connsiteY805" fmla="*/ 912671 h 6858000"/>
              <a:gd name="connsiteX806" fmla="*/ 5460148 w 7467600"/>
              <a:gd name="connsiteY806" fmla="*/ 911442 h 6858000"/>
              <a:gd name="connsiteX807" fmla="*/ 5648971 w 7467600"/>
              <a:gd name="connsiteY807" fmla="*/ 891331 h 6858000"/>
              <a:gd name="connsiteX808" fmla="*/ 5844807 w 7467600"/>
              <a:gd name="connsiteY808" fmla="*/ 870718 h 6858000"/>
              <a:gd name="connsiteX809" fmla="*/ 5862975 w 7467600"/>
              <a:gd name="connsiteY809" fmla="*/ 869756 h 6858000"/>
              <a:gd name="connsiteX810" fmla="*/ 5920887 w 7467600"/>
              <a:gd name="connsiteY810" fmla="*/ 865929 h 6858000"/>
              <a:gd name="connsiteX811" fmla="*/ 5504425 w 7467600"/>
              <a:gd name="connsiteY811" fmla="*/ 848067 h 6858000"/>
              <a:gd name="connsiteX812" fmla="*/ 3607114 w 7467600"/>
              <a:gd name="connsiteY812" fmla="*/ 467441 h 6858000"/>
              <a:gd name="connsiteX813" fmla="*/ 3296242 w 7467600"/>
              <a:gd name="connsiteY813" fmla="*/ 807991 h 6858000"/>
              <a:gd name="connsiteX814" fmla="*/ 3174674 w 7467600"/>
              <a:gd name="connsiteY814" fmla="*/ 919759 h 6858000"/>
              <a:gd name="connsiteX815" fmla="*/ 3042978 w 7467600"/>
              <a:gd name="connsiteY815" fmla="*/ 1054894 h 6858000"/>
              <a:gd name="connsiteX816" fmla="*/ 2968914 w 7467600"/>
              <a:gd name="connsiteY816" fmla="*/ 1133756 h 6858000"/>
              <a:gd name="connsiteX817" fmla="*/ 3103823 w 7467600"/>
              <a:gd name="connsiteY817" fmla="*/ 1026814 h 6858000"/>
              <a:gd name="connsiteX818" fmla="*/ 3607114 w 7467600"/>
              <a:gd name="connsiteY818" fmla="*/ 467441 h 6858000"/>
              <a:gd name="connsiteX819" fmla="*/ 3744487 w 7467600"/>
              <a:gd name="connsiteY819" fmla="*/ 383136 h 6858000"/>
              <a:gd name="connsiteX820" fmla="*/ 3970213 w 7467600"/>
              <a:gd name="connsiteY820" fmla="*/ 995559 h 6858000"/>
              <a:gd name="connsiteX821" fmla="*/ 3744487 w 7467600"/>
              <a:gd name="connsiteY821" fmla="*/ 383136 h 6858000"/>
              <a:gd name="connsiteX822" fmla="*/ 3624562 w 7467600"/>
              <a:gd name="connsiteY822" fmla="*/ 367041 h 6858000"/>
              <a:gd name="connsiteX823" fmla="*/ 3489712 w 7467600"/>
              <a:gd name="connsiteY823" fmla="*/ 485386 h 6858000"/>
              <a:gd name="connsiteX824" fmla="*/ 3182994 w 7467600"/>
              <a:gd name="connsiteY824" fmla="*/ 828265 h 6858000"/>
              <a:gd name="connsiteX825" fmla="*/ 2892114 w 7467600"/>
              <a:gd name="connsiteY825" fmla="*/ 1172635 h 6858000"/>
              <a:gd name="connsiteX826" fmla="*/ 3021459 w 7467600"/>
              <a:gd name="connsiteY826" fmla="*/ 1035385 h 6858000"/>
              <a:gd name="connsiteX827" fmla="*/ 3153873 w 7467600"/>
              <a:gd name="connsiteY827" fmla="*/ 898971 h 6858000"/>
              <a:gd name="connsiteX828" fmla="*/ 3276511 w 7467600"/>
              <a:gd name="connsiteY828" fmla="*/ 786423 h 6858000"/>
              <a:gd name="connsiteX829" fmla="*/ 3584154 w 7467600"/>
              <a:gd name="connsiteY829" fmla="*/ 448218 h 6858000"/>
              <a:gd name="connsiteX830" fmla="*/ 3624562 w 7467600"/>
              <a:gd name="connsiteY830" fmla="*/ 367041 h 6858000"/>
              <a:gd name="connsiteX831" fmla="*/ 3766672 w 7467600"/>
              <a:gd name="connsiteY831" fmla="*/ 359429 h 6858000"/>
              <a:gd name="connsiteX832" fmla="*/ 3996338 w 7467600"/>
              <a:gd name="connsiteY832" fmla="*/ 968237 h 6858000"/>
              <a:gd name="connsiteX833" fmla="*/ 3766672 w 7467600"/>
              <a:gd name="connsiteY833" fmla="*/ 359429 h 6858000"/>
              <a:gd name="connsiteX834" fmla="*/ 5805386 w 7467600"/>
              <a:gd name="connsiteY834" fmla="*/ 239240 h 6858000"/>
              <a:gd name="connsiteX835" fmla="*/ 5736947 w 7467600"/>
              <a:gd name="connsiteY835" fmla="*/ 261367 h 6858000"/>
              <a:gd name="connsiteX836" fmla="*/ 5427012 w 7467600"/>
              <a:gd name="connsiteY836" fmla="*/ 311272 h 6858000"/>
              <a:gd name="connsiteX837" fmla="*/ 5147818 w 7467600"/>
              <a:gd name="connsiteY837" fmla="*/ 322112 h 6858000"/>
              <a:gd name="connsiteX838" fmla="*/ 5060854 w 7467600"/>
              <a:gd name="connsiteY838" fmla="*/ 311882 h 6858000"/>
              <a:gd name="connsiteX839" fmla="*/ 4945989 w 7467600"/>
              <a:gd name="connsiteY839" fmla="*/ 300516 h 6858000"/>
              <a:gd name="connsiteX840" fmla="*/ 5410479 w 7467600"/>
              <a:gd name="connsiteY840" fmla="*/ 348434 h 6858000"/>
              <a:gd name="connsiteX841" fmla="*/ 5805386 w 7467600"/>
              <a:gd name="connsiteY841" fmla="*/ 239240 h 6858000"/>
              <a:gd name="connsiteX842" fmla="*/ 5905192 w 7467600"/>
              <a:gd name="connsiteY842" fmla="*/ 163079 h 6858000"/>
              <a:gd name="connsiteX843" fmla="*/ 5865655 w 7467600"/>
              <a:gd name="connsiteY843" fmla="*/ 171901 h 6858000"/>
              <a:gd name="connsiteX844" fmla="*/ 5259740 w 7467600"/>
              <a:gd name="connsiteY844" fmla="*/ 257013 h 6858000"/>
              <a:gd name="connsiteX845" fmla="*/ 5208466 w 7467600"/>
              <a:gd name="connsiteY845" fmla="*/ 257550 h 6858000"/>
              <a:gd name="connsiteX846" fmla="*/ 4980204 w 7467600"/>
              <a:gd name="connsiteY846" fmla="*/ 271903 h 6858000"/>
              <a:gd name="connsiteX847" fmla="*/ 5068068 w 7467600"/>
              <a:gd name="connsiteY847" fmla="*/ 282244 h 6858000"/>
              <a:gd name="connsiteX848" fmla="*/ 5153231 w 7467600"/>
              <a:gd name="connsiteY848" fmla="*/ 292240 h 6858000"/>
              <a:gd name="connsiteX849" fmla="*/ 5426491 w 7467600"/>
              <a:gd name="connsiteY849" fmla="*/ 281128 h 6858000"/>
              <a:gd name="connsiteX850" fmla="*/ 5731212 w 7467600"/>
              <a:gd name="connsiteY850" fmla="*/ 231951 h 6858000"/>
              <a:gd name="connsiteX851" fmla="*/ 5905192 w 7467600"/>
              <a:gd name="connsiteY851" fmla="*/ 163079 h 6858000"/>
              <a:gd name="connsiteX852" fmla="*/ 5944437 w 7467600"/>
              <a:gd name="connsiteY852" fmla="*/ 113829 h 6858000"/>
              <a:gd name="connsiteX853" fmla="*/ 5825032 w 7467600"/>
              <a:gd name="connsiteY853" fmla="*/ 146405 h 6858000"/>
              <a:gd name="connsiteX854" fmla="*/ 4955599 w 7467600"/>
              <a:gd name="connsiteY854" fmla="*/ 247008 h 6858000"/>
              <a:gd name="connsiteX855" fmla="*/ 5210104 w 7467600"/>
              <a:gd name="connsiteY855" fmla="*/ 228123 h 6858000"/>
              <a:gd name="connsiteX856" fmla="*/ 5261015 w 7467600"/>
              <a:gd name="connsiteY856" fmla="*/ 227087 h 6858000"/>
              <a:gd name="connsiteX857" fmla="*/ 5861181 w 7467600"/>
              <a:gd name="connsiteY857" fmla="*/ 143093 h 6858000"/>
              <a:gd name="connsiteX858" fmla="*/ 5961252 w 7467600"/>
              <a:gd name="connsiteY858" fmla="*/ 114820 h 6858000"/>
              <a:gd name="connsiteX859" fmla="*/ 5944437 w 7467600"/>
              <a:gd name="connsiteY859" fmla="*/ 113829 h 6858000"/>
              <a:gd name="connsiteX860" fmla="*/ 3882765 w 7467600"/>
              <a:gd name="connsiteY860" fmla="*/ 0 h 6858000"/>
              <a:gd name="connsiteX861" fmla="*/ 3995099 w 7467600"/>
              <a:gd name="connsiteY861" fmla="*/ 0 h 6858000"/>
              <a:gd name="connsiteX862" fmla="*/ 4163818 w 7467600"/>
              <a:gd name="connsiteY862" fmla="*/ 234104 h 6858000"/>
              <a:gd name="connsiteX863" fmla="*/ 4172099 w 7467600"/>
              <a:gd name="connsiteY863" fmla="*/ 234207 h 6858000"/>
              <a:gd name="connsiteX864" fmla="*/ 4784282 w 7467600"/>
              <a:gd name="connsiteY864" fmla="*/ 276561 h 6858000"/>
              <a:gd name="connsiteX865" fmla="*/ 4801687 w 7467600"/>
              <a:gd name="connsiteY865" fmla="*/ 267764 h 6858000"/>
              <a:gd name="connsiteX866" fmla="*/ 6082788 w 7467600"/>
              <a:gd name="connsiteY866" fmla="*/ 64119 h 6858000"/>
              <a:gd name="connsiteX867" fmla="*/ 6099442 w 7467600"/>
              <a:gd name="connsiteY867" fmla="*/ 82568 h 6858000"/>
              <a:gd name="connsiteX868" fmla="*/ 4804137 w 7467600"/>
              <a:gd name="connsiteY868" fmla="*/ 320931 h 6858000"/>
              <a:gd name="connsiteX869" fmla="*/ 4227047 w 7467600"/>
              <a:gd name="connsiteY869" fmla="*/ 313415 h 6858000"/>
              <a:gd name="connsiteX870" fmla="*/ 4346041 w 7467600"/>
              <a:gd name="connsiteY870" fmla="*/ 456086 h 6858000"/>
              <a:gd name="connsiteX871" fmla="*/ 4870967 w 7467600"/>
              <a:gd name="connsiteY871" fmla="*/ 963061 h 6858000"/>
              <a:gd name="connsiteX872" fmla="*/ 4889647 w 7467600"/>
              <a:gd name="connsiteY872" fmla="*/ 957147 h 6858000"/>
              <a:gd name="connsiteX873" fmla="*/ 5422504 w 7467600"/>
              <a:gd name="connsiteY873" fmla="*/ 805191 h 6858000"/>
              <a:gd name="connsiteX874" fmla="*/ 6087656 w 7467600"/>
              <a:gd name="connsiteY874" fmla="*/ 826703 h 6858000"/>
              <a:gd name="connsiteX875" fmla="*/ 6058717 w 7467600"/>
              <a:gd name="connsiteY875" fmla="*/ 865992 h 6858000"/>
              <a:gd name="connsiteX876" fmla="*/ 4974153 w 7467600"/>
              <a:gd name="connsiteY876" fmla="*/ 1045456 h 6858000"/>
              <a:gd name="connsiteX877" fmla="*/ 5627835 w 7467600"/>
              <a:gd name="connsiteY877" fmla="*/ 1472077 h 6858000"/>
              <a:gd name="connsiteX878" fmla="*/ 5629817 w 7467600"/>
              <a:gd name="connsiteY878" fmla="*/ 1471412 h 6858000"/>
              <a:gd name="connsiteX879" fmla="*/ 5634124 w 7467600"/>
              <a:gd name="connsiteY879" fmla="*/ 1470572 h 6858000"/>
              <a:gd name="connsiteX880" fmla="*/ 5755832 w 7467600"/>
              <a:gd name="connsiteY880" fmla="*/ 1383886 h 6858000"/>
              <a:gd name="connsiteX881" fmla="*/ 6014186 w 7467600"/>
              <a:gd name="connsiteY881" fmla="*/ 1279799 h 6858000"/>
              <a:gd name="connsiteX882" fmla="*/ 6901619 w 7467600"/>
              <a:gd name="connsiteY882" fmla="*/ 1047874 h 6858000"/>
              <a:gd name="connsiteX883" fmla="*/ 6931566 w 7467600"/>
              <a:gd name="connsiteY883" fmla="*/ 1062034 h 6858000"/>
              <a:gd name="connsiteX884" fmla="*/ 5790982 w 7467600"/>
              <a:gd name="connsiteY884" fmla="*/ 1561380 h 6858000"/>
              <a:gd name="connsiteX885" fmla="*/ 6188971 w 7467600"/>
              <a:gd name="connsiteY885" fmla="*/ 1755168 h 6858000"/>
              <a:gd name="connsiteX886" fmla="*/ 6202446 w 7467600"/>
              <a:gd name="connsiteY886" fmla="*/ 1752268 h 6858000"/>
              <a:gd name="connsiteX887" fmla="*/ 7179560 w 7467600"/>
              <a:gd name="connsiteY887" fmla="*/ 1467551 h 6858000"/>
              <a:gd name="connsiteX888" fmla="*/ 7158730 w 7467600"/>
              <a:gd name="connsiteY888" fmla="*/ 1507835 h 6858000"/>
              <a:gd name="connsiteX889" fmla="*/ 6326959 w 7467600"/>
              <a:gd name="connsiteY889" fmla="*/ 1817686 h 6858000"/>
              <a:gd name="connsiteX890" fmla="*/ 6537433 w 7467600"/>
              <a:gd name="connsiteY890" fmla="*/ 1907790 h 6858000"/>
              <a:gd name="connsiteX891" fmla="*/ 6550221 w 7467600"/>
              <a:gd name="connsiteY891" fmla="*/ 1910729 h 6858000"/>
              <a:gd name="connsiteX892" fmla="*/ 6964438 w 7467600"/>
              <a:gd name="connsiteY892" fmla="*/ 2209505 h 6858000"/>
              <a:gd name="connsiteX893" fmla="*/ 7367862 w 7467600"/>
              <a:gd name="connsiteY893" fmla="*/ 2806833 h 6858000"/>
              <a:gd name="connsiteX894" fmla="*/ 7364329 w 7467600"/>
              <a:gd name="connsiteY894" fmla="*/ 2826907 h 6858000"/>
              <a:gd name="connsiteX895" fmla="*/ 7290545 w 7467600"/>
              <a:gd name="connsiteY895" fmla="*/ 2850663 h 6858000"/>
              <a:gd name="connsiteX896" fmla="*/ 6472036 w 7467600"/>
              <a:gd name="connsiteY896" fmla="*/ 1959003 h 6858000"/>
              <a:gd name="connsiteX897" fmla="*/ 5792897 w 7467600"/>
              <a:gd name="connsiteY897" fmla="*/ 1647747 h 6858000"/>
              <a:gd name="connsiteX898" fmla="*/ 5842751 w 7467600"/>
              <a:gd name="connsiteY898" fmla="*/ 1816112 h 6858000"/>
              <a:gd name="connsiteX899" fmla="*/ 5847424 w 7467600"/>
              <a:gd name="connsiteY899" fmla="*/ 1815776 h 6858000"/>
              <a:gd name="connsiteX900" fmla="*/ 6399821 w 7467600"/>
              <a:gd name="connsiteY900" fmla="*/ 2344799 h 6858000"/>
              <a:gd name="connsiteX901" fmla="*/ 6323232 w 7467600"/>
              <a:gd name="connsiteY901" fmla="*/ 2389634 h 6858000"/>
              <a:gd name="connsiteX902" fmla="*/ 5942958 w 7467600"/>
              <a:gd name="connsiteY902" fmla="*/ 2077708 h 6858000"/>
              <a:gd name="connsiteX903" fmla="*/ 5921559 w 7467600"/>
              <a:gd name="connsiteY903" fmla="*/ 2378596 h 6858000"/>
              <a:gd name="connsiteX904" fmla="*/ 5817651 w 7467600"/>
              <a:gd name="connsiteY904" fmla="*/ 3023919 h 6858000"/>
              <a:gd name="connsiteX905" fmla="*/ 5729634 w 7467600"/>
              <a:gd name="connsiteY905" fmla="*/ 3051849 h 6858000"/>
              <a:gd name="connsiteX906" fmla="*/ 5611018 w 7467600"/>
              <a:gd name="connsiteY906" fmla="*/ 2316769 h 6858000"/>
              <a:gd name="connsiteX907" fmla="*/ 5687608 w 7467600"/>
              <a:gd name="connsiteY907" fmla="*/ 2039972 h 6858000"/>
              <a:gd name="connsiteX908" fmla="*/ 5657554 w 7467600"/>
              <a:gd name="connsiteY908" fmla="*/ 1576445 h 6858000"/>
              <a:gd name="connsiteX909" fmla="*/ 5150475 w 7467600"/>
              <a:gd name="connsiteY909" fmla="*/ 1274012 h 6858000"/>
              <a:gd name="connsiteX910" fmla="*/ 5349142 w 7467600"/>
              <a:gd name="connsiteY910" fmla="*/ 2204405 h 6858000"/>
              <a:gd name="connsiteX911" fmla="*/ 5262214 w 7467600"/>
              <a:gd name="connsiteY911" fmla="*/ 2233836 h 6858000"/>
              <a:gd name="connsiteX912" fmla="*/ 4981539 w 7467600"/>
              <a:gd name="connsiteY912" fmla="*/ 1542201 h 6858000"/>
              <a:gd name="connsiteX913" fmla="*/ 4958461 w 7467600"/>
              <a:gd name="connsiteY913" fmla="*/ 1136957 h 6858000"/>
              <a:gd name="connsiteX914" fmla="*/ 4655015 w 7467600"/>
              <a:gd name="connsiteY914" fmla="*/ 891426 h 6858000"/>
              <a:gd name="connsiteX915" fmla="*/ 4348002 w 7467600"/>
              <a:gd name="connsiteY915" fmla="*/ 2205895 h 6858000"/>
              <a:gd name="connsiteX916" fmla="*/ 4262250 w 7467600"/>
              <a:gd name="connsiteY916" fmla="*/ 2219972 h 6858000"/>
              <a:gd name="connsiteX917" fmla="*/ 4550611 w 7467600"/>
              <a:gd name="connsiteY917" fmla="*/ 817540 h 6858000"/>
              <a:gd name="connsiteX918" fmla="*/ 4564418 w 7467600"/>
              <a:gd name="connsiteY918" fmla="*/ 808293 h 6858000"/>
              <a:gd name="connsiteX919" fmla="*/ 4266388 w 7467600"/>
              <a:gd name="connsiteY919" fmla="*/ 500083 h 6858000"/>
              <a:gd name="connsiteX920" fmla="*/ 4032842 w 7467600"/>
              <a:gd name="connsiteY920" fmla="*/ 211809 h 6858000"/>
              <a:gd name="connsiteX921" fmla="*/ 3882765 w 7467600"/>
              <a:gd name="connsiteY921" fmla="*/ 0 h 6858000"/>
              <a:gd name="connsiteX922" fmla="*/ 3721337 w 7467600"/>
              <a:gd name="connsiteY922" fmla="*/ 0 h 6858000"/>
              <a:gd name="connsiteX923" fmla="*/ 3797544 w 7467600"/>
              <a:gd name="connsiteY923" fmla="*/ 0 h 6858000"/>
              <a:gd name="connsiteX924" fmla="*/ 3775734 w 7467600"/>
              <a:gd name="connsiteY924" fmla="*/ 95131 h 6858000"/>
              <a:gd name="connsiteX925" fmla="*/ 3724807 w 7467600"/>
              <a:gd name="connsiteY925" fmla="*/ 272257 h 6858000"/>
              <a:gd name="connsiteX926" fmla="*/ 3726844 w 7467600"/>
              <a:gd name="connsiteY926" fmla="*/ 282988 h 6858000"/>
              <a:gd name="connsiteX927" fmla="*/ 3742664 w 7467600"/>
              <a:gd name="connsiteY927" fmla="*/ 279918 h 6858000"/>
              <a:gd name="connsiteX928" fmla="*/ 4103910 w 7467600"/>
              <a:gd name="connsiteY928" fmla="*/ 1161917 h 6858000"/>
              <a:gd name="connsiteX929" fmla="*/ 4020269 w 7467600"/>
              <a:gd name="connsiteY929" fmla="*/ 1200406 h 6858000"/>
              <a:gd name="connsiteX930" fmla="*/ 3674882 w 7467600"/>
              <a:gd name="connsiteY930" fmla="*/ 488524 h 6858000"/>
              <a:gd name="connsiteX931" fmla="*/ 3132682 w 7467600"/>
              <a:gd name="connsiteY931" fmla="*/ 1072284 h 6858000"/>
              <a:gd name="connsiteX932" fmla="*/ 2716346 w 7467600"/>
              <a:gd name="connsiteY932" fmla="*/ 1276376 h 6858000"/>
              <a:gd name="connsiteX933" fmla="*/ 2716772 w 7467600"/>
              <a:gd name="connsiteY933" fmla="*/ 1255462 h 6858000"/>
              <a:gd name="connsiteX934" fmla="*/ 3471096 w 7467600"/>
              <a:gd name="connsiteY934" fmla="*/ 437072 h 6858000"/>
              <a:gd name="connsiteX935" fmla="*/ 3639057 w 7467600"/>
              <a:gd name="connsiteY935" fmla="*/ 286334 h 6858000"/>
              <a:gd name="connsiteX936" fmla="*/ 3640309 w 7467600"/>
              <a:gd name="connsiteY936" fmla="*/ 284664 h 6858000"/>
              <a:gd name="connsiteX937" fmla="*/ 3646022 w 7467600"/>
              <a:gd name="connsiteY937" fmla="*/ 276711 h 6858000"/>
              <a:gd name="connsiteX938" fmla="*/ 3707943 w 7467600"/>
              <a:gd name="connsiteY938" fmla="*/ 65958 h 6858000"/>
              <a:gd name="connsiteX939" fmla="*/ 3721337 w 7467600"/>
              <a:gd name="connsiteY939" fmla="*/ 0 h 6858000"/>
              <a:gd name="connsiteX940" fmla="*/ 2867960 w 7467600"/>
              <a:gd name="connsiteY940" fmla="*/ 0 h 6858000"/>
              <a:gd name="connsiteX941" fmla="*/ 2926351 w 7467600"/>
              <a:gd name="connsiteY941" fmla="*/ 0 h 6858000"/>
              <a:gd name="connsiteX942" fmla="*/ 2902823 w 7467600"/>
              <a:gd name="connsiteY942" fmla="*/ 262929 h 6858000"/>
              <a:gd name="connsiteX943" fmla="*/ 2940663 w 7467600"/>
              <a:gd name="connsiteY943" fmla="*/ 140884 h 6858000"/>
              <a:gd name="connsiteX944" fmla="*/ 2947039 w 7467600"/>
              <a:gd name="connsiteY944" fmla="*/ 122524 h 6858000"/>
              <a:gd name="connsiteX945" fmla="*/ 2984316 w 7467600"/>
              <a:gd name="connsiteY945" fmla="*/ 0 h 6858000"/>
              <a:gd name="connsiteX946" fmla="*/ 3016114 w 7467600"/>
              <a:gd name="connsiteY946" fmla="*/ 0 h 6858000"/>
              <a:gd name="connsiteX947" fmla="*/ 2979949 w 7467600"/>
              <a:gd name="connsiteY947" fmla="*/ 119274 h 6858000"/>
              <a:gd name="connsiteX948" fmla="*/ 3023879 w 7467600"/>
              <a:gd name="connsiteY948" fmla="*/ 0 h 6858000"/>
              <a:gd name="connsiteX949" fmla="*/ 3105400 w 7467600"/>
              <a:gd name="connsiteY949" fmla="*/ 0 h 6858000"/>
              <a:gd name="connsiteX950" fmla="*/ 3094669 w 7467600"/>
              <a:gd name="connsiteY950" fmla="*/ 30308 h 6858000"/>
              <a:gd name="connsiteX951" fmla="*/ 2901945 w 7467600"/>
              <a:gd name="connsiteY951" fmla="*/ 466538 h 6858000"/>
              <a:gd name="connsiteX952" fmla="*/ 2815209 w 7467600"/>
              <a:gd name="connsiteY952" fmla="*/ 497361 h 6858000"/>
              <a:gd name="connsiteX953" fmla="*/ 2844845 w 7467600"/>
              <a:gd name="connsiteY953" fmla="*/ 127638 h 6858000"/>
              <a:gd name="connsiteX954" fmla="*/ 2867960 w 7467600"/>
              <a:gd name="connsiteY954" fmla="*/ 0 h 6858000"/>
              <a:gd name="connsiteX955" fmla="*/ 1057230 w 7467600"/>
              <a:gd name="connsiteY955" fmla="*/ 0 h 6858000"/>
              <a:gd name="connsiteX956" fmla="*/ 1111003 w 7467600"/>
              <a:gd name="connsiteY956" fmla="*/ 0 h 6858000"/>
              <a:gd name="connsiteX957" fmla="*/ 1125553 w 7467600"/>
              <a:gd name="connsiteY957" fmla="*/ 52588 h 6858000"/>
              <a:gd name="connsiteX958" fmla="*/ 1304276 w 7467600"/>
              <a:gd name="connsiteY958" fmla="*/ 476275 h 6858000"/>
              <a:gd name="connsiteX959" fmla="*/ 1492066 w 7467600"/>
              <a:gd name="connsiteY959" fmla="*/ 886333 h 6858000"/>
              <a:gd name="connsiteX960" fmla="*/ 1423698 w 7467600"/>
              <a:gd name="connsiteY960" fmla="*/ 710817 h 6858000"/>
              <a:gd name="connsiteX961" fmla="*/ 1357609 w 7467600"/>
              <a:gd name="connsiteY961" fmla="*/ 532892 h 6858000"/>
              <a:gd name="connsiteX962" fmla="*/ 1309550 w 7467600"/>
              <a:gd name="connsiteY962" fmla="*/ 374031 h 6858000"/>
              <a:gd name="connsiteX963" fmla="*/ 1193673 w 7467600"/>
              <a:gd name="connsiteY963" fmla="*/ 49533 h 6858000"/>
              <a:gd name="connsiteX964" fmla="*/ 1164391 w 7467600"/>
              <a:gd name="connsiteY964" fmla="*/ 0 h 6858000"/>
              <a:gd name="connsiteX965" fmla="*/ 1200666 w 7467600"/>
              <a:gd name="connsiteY965" fmla="*/ 0 h 6858000"/>
              <a:gd name="connsiteX966" fmla="*/ 1223408 w 7467600"/>
              <a:gd name="connsiteY966" fmla="*/ 38996 h 6858000"/>
              <a:gd name="connsiteX967" fmla="*/ 1339635 w 7467600"/>
              <a:gd name="connsiteY967" fmla="*/ 365517 h 6858000"/>
              <a:gd name="connsiteX968" fmla="*/ 1387469 w 7467600"/>
              <a:gd name="connsiteY968" fmla="*/ 523079 h 6858000"/>
              <a:gd name="connsiteX969" fmla="*/ 1452685 w 7467600"/>
              <a:gd name="connsiteY969" fmla="*/ 699806 h 6858000"/>
              <a:gd name="connsiteX970" fmla="*/ 1492092 w 7467600"/>
              <a:gd name="connsiteY970" fmla="*/ 800424 h 6858000"/>
              <a:gd name="connsiteX971" fmla="*/ 1455302 w 7467600"/>
              <a:gd name="connsiteY971" fmla="*/ 632913 h 6858000"/>
              <a:gd name="connsiteX972" fmla="*/ 1222336 w 7467600"/>
              <a:gd name="connsiteY972" fmla="*/ 9480 h 6858000"/>
              <a:gd name="connsiteX973" fmla="*/ 1214634 w 7467600"/>
              <a:gd name="connsiteY973" fmla="*/ 0 h 6858000"/>
              <a:gd name="connsiteX974" fmla="*/ 1289827 w 7467600"/>
              <a:gd name="connsiteY974" fmla="*/ 0 h 6858000"/>
              <a:gd name="connsiteX975" fmla="*/ 1321076 w 7467600"/>
              <a:gd name="connsiteY975" fmla="*/ 59722 h 6858000"/>
              <a:gd name="connsiteX976" fmla="*/ 1512579 w 7467600"/>
              <a:gd name="connsiteY976" fmla="*/ 626441 h 6858000"/>
              <a:gd name="connsiteX977" fmla="*/ 1506076 w 7467600"/>
              <a:gd name="connsiteY977" fmla="*/ 1089289 h 6858000"/>
              <a:gd name="connsiteX978" fmla="*/ 1486346 w 7467600"/>
              <a:gd name="connsiteY978" fmla="*/ 1079919 h 6858000"/>
              <a:gd name="connsiteX979" fmla="*/ 1070511 w 7467600"/>
              <a:gd name="connsiteY979" fmla="*/ 48609 h 6858000"/>
              <a:gd name="connsiteX980" fmla="*/ 1057230 w 7467600"/>
              <a:gd name="connsiteY980" fmla="*/ 0 h 6858000"/>
              <a:gd name="connsiteX981" fmla="*/ 43151 w 7467600"/>
              <a:gd name="connsiteY981" fmla="*/ 0 h 6858000"/>
              <a:gd name="connsiteX982" fmla="*/ 95283 w 7467600"/>
              <a:gd name="connsiteY982" fmla="*/ 0 h 6858000"/>
              <a:gd name="connsiteX983" fmla="*/ 300708 w 7467600"/>
              <a:gd name="connsiteY983" fmla="*/ 154571 h 6858000"/>
              <a:gd name="connsiteX984" fmla="*/ 530414 w 7467600"/>
              <a:gd name="connsiteY984" fmla="*/ 354673 h 6858000"/>
              <a:gd name="connsiteX985" fmla="*/ 333785 w 7467600"/>
              <a:gd name="connsiteY985" fmla="*/ 161564 h 6858000"/>
              <a:gd name="connsiteX986" fmla="*/ 147005 w 7467600"/>
              <a:gd name="connsiteY986" fmla="*/ 0 h 6858000"/>
              <a:gd name="connsiteX987" fmla="*/ 272509 w 7467600"/>
              <a:gd name="connsiteY987" fmla="*/ 0 h 6858000"/>
              <a:gd name="connsiteX988" fmla="*/ 326276 w 7467600"/>
              <a:gd name="connsiteY988" fmla="*/ 45847 h 6858000"/>
              <a:gd name="connsiteX989" fmla="*/ 823759 w 7467600"/>
              <a:gd name="connsiteY989" fmla="*/ 574145 h 6858000"/>
              <a:gd name="connsiteX990" fmla="*/ 811254 w 7467600"/>
              <a:gd name="connsiteY990" fmla="*/ 665546 h 6858000"/>
              <a:gd name="connsiteX991" fmla="*/ 154042 w 7467600"/>
              <a:gd name="connsiteY991" fmla="*/ 261522 h 6858000"/>
              <a:gd name="connsiteX992" fmla="*/ 13550 w 7467600"/>
              <a:gd name="connsiteY992" fmla="*/ 158423 h 6858000"/>
              <a:gd name="connsiteX993" fmla="*/ 0 w 7467600"/>
              <a:gd name="connsiteY993" fmla="*/ 146618 h 6858000"/>
              <a:gd name="connsiteX994" fmla="*/ 0 w 7467600"/>
              <a:gd name="connsiteY994" fmla="*/ 59161 h 6858000"/>
              <a:gd name="connsiteX995" fmla="*/ 45427 w 7467600"/>
              <a:gd name="connsiteY995" fmla="*/ 101078 h 6858000"/>
              <a:gd name="connsiteX996" fmla="*/ 630103 w 7467600"/>
              <a:gd name="connsiteY996" fmla="*/ 485885 h 6858000"/>
              <a:gd name="connsiteX997" fmla="*/ 532040 w 7467600"/>
              <a:gd name="connsiteY997" fmla="*/ 399359 h 6858000"/>
              <a:gd name="connsiteX998" fmla="*/ 517618 w 7467600"/>
              <a:gd name="connsiteY998" fmla="*/ 385726 h 6858000"/>
              <a:gd name="connsiteX999" fmla="*/ 285074 w 7467600"/>
              <a:gd name="connsiteY999" fmla="*/ 182755 h 6858000"/>
              <a:gd name="connsiteX1000" fmla="*/ 43151 w 7467600"/>
              <a:gd name="connsiteY100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7368569 w 7467600"/>
              <a:gd name="connsiteY143" fmla="*/ 5270182 h 6858000"/>
              <a:gd name="connsiteX144" fmla="*/ 1903353 w 7467600"/>
              <a:gd name="connsiteY144" fmla="*/ 5044827 h 6858000"/>
              <a:gd name="connsiteX145" fmla="*/ 1936931 w 7467600"/>
              <a:gd name="connsiteY145" fmla="*/ 5093954 h 6858000"/>
              <a:gd name="connsiteX146" fmla="*/ 2195868 w 7467600"/>
              <a:gd name="connsiteY146" fmla="*/ 5396574 h 6858000"/>
              <a:gd name="connsiteX147" fmla="*/ 2088852 w 7467600"/>
              <a:gd name="connsiteY147" fmla="*/ 5166123 h 6858000"/>
              <a:gd name="connsiteX148" fmla="*/ 1958241 w 7467600"/>
              <a:gd name="connsiteY148" fmla="*/ 5067955 h 6858000"/>
              <a:gd name="connsiteX149" fmla="*/ 1903353 w 7467600"/>
              <a:gd name="connsiteY149" fmla="*/ 5044827 h 6858000"/>
              <a:gd name="connsiteX150" fmla="*/ 1979378 w 7467600"/>
              <a:gd name="connsiteY150" fmla="*/ 4769504 h 6858000"/>
              <a:gd name="connsiteX151" fmla="*/ 2882120 w 7467600"/>
              <a:gd name="connsiteY151" fmla="*/ 5064547 h 6858000"/>
              <a:gd name="connsiteX152" fmla="*/ 2793103 w 7467600"/>
              <a:gd name="connsiteY152" fmla="*/ 5039699 h 6858000"/>
              <a:gd name="connsiteX153" fmla="*/ 2770041 w 7467600"/>
              <a:gd name="connsiteY153" fmla="*/ 5033634 h 6858000"/>
              <a:gd name="connsiteX154" fmla="*/ 1979378 w 7467600"/>
              <a:gd name="connsiteY154" fmla="*/ 4769504 h 6858000"/>
              <a:gd name="connsiteX155" fmla="*/ 1927410 w 7467600"/>
              <a:gd name="connsiteY155" fmla="*/ 4716164 h 6858000"/>
              <a:gd name="connsiteX156" fmla="*/ 1959587 w 7467600"/>
              <a:gd name="connsiteY156" fmla="*/ 4728849 h 6858000"/>
              <a:gd name="connsiteX157" fmla="*/ 2777707 w 7467600"/>
              <a:gd name="connsiteY157" fmla="*/ 5003991 h 6858000"/>
              <a:gd name="connsiteX158" fmla="*/ 2800768 w 7467600"/>
              <a:gd name="connsiteY158" fmla="*/ 5010056 h 6858000"/>
              <a:gd name="connsiteX159" fmla="*/ 2879408 w 7467600"/>
              <a:gd name="connsiteY159" fmla="*/ 5031590 h 6858000"/>
              <a:gd name="connsiteX160" fmla="*/ 2862295 w 7467600"/>
              <a:gd name="connsiteY160" fmla="*/ 5022958 h 6858000"/>
              <a:gd name="connsiteX161" fmla="*/ 2813343 w 7467600"/>
              <a:gd name="connsiteY161" fmla="*/ 4998369 h 6858000"/>
              <a:gd name="connsiteX162" fmla="*/ 2646245 w 7467600"/>
              <a:gd name="connsiteY162" fmla="*/ 4930999 h 6858000"/>
              <a:gd name="connsiteX163" fmla="*/ 1999243 w 7467600"/>
              <a:gd name="connsiteY163" fmla="*/ 4730524 h 6858000"/>
              <a:gd name="connsiteX164" fmla="*/ 1979527 w 7467600"/>
              <a:gd name="connsiteY164" fmla="*/ 4726651 h 6858000"/>
              <a:gd name="connsiteX165" fmla="*/ 1927410 w 7467600"/>
              <a:gd name="connsiteY165" fmla="*/ 4716164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310106 w 7467600"/>
              <a:gd name="connsiteY195" fmla="*/ 3943217 h 6858000"/>
              <a:gd name="connsiteX196" fmla="*/ 1423113 w 7467600"/>
              <a:gd name="connsiteY196" fmla="*/ 3874565 h 6858000"/>
              <a:gd name="connsiteX197" fmla="*/ 1260565 w 7467600"/>
              <a:gd name="connsiteY197" fmla="*/ 4031982 h 6858000"/>
              <a:gd name="connsiteX198" fmla="*/ 901900 w 7467600"/>
              <a:gd name="connsiteY198" fmla="*/ 4421236 h 6858000"/>
              <a:gd name="connsiteX199" fmla="*/ 845044 w 7467600"/>
              <a:gd name="connsiteY199" fmla="*/ 4502436 h 6858000"/>
              <a:gd name="connsiteX200" fmla="*/ 685926 w 7467600"/>
              <a:gd name="connsiteY200" fmla="*/ 4703069 h 6858000"/>
              <a:gd name="connsiteX201" fmla="*/ 684248 w 7467600"/>
              <a:gd name="connsiteY201" fmla="*/ 4706721 h 6858000"/>
              <a:gd name="connsiteX202" fmla="*/ 1423113 w 7467600"/>
              <a:gd name="connsiteY202" fmla="*/ 3874565 h 6858000"/>
              <a:gd name="connsiteX203" fmla="*/ 3316479 w 7467600"/>
              <a:gd name="connsiteY203" fmla="*/ 3872136 h 6858000"/>
              <a:gd name="connsiteX204" fmla="*/ 3546806 w 7467600"/>
              <a:gd name="connsiteY204" fmla="*/ 4356139 h 6858000"/>
              <a:gd name="connsiteX205" fmla="*/ 3364433 w 7467600"/>
              <a:gd name="connsiteY205" fmla="*/ 3953121 h 6858000"/>
              <a:gd name="connsiteX206" fmla="*/ 3316479 w 7467600"/>
              <a:gd name="connsiteY206" fmla="*/ 3872136 h 6858000"/>
              <a:gd name="connsiteX207" fmla="*/ 3291335 w 7467600"/>
              <a:gd name="connsiteY207" fmla="*/ 3767420 h 6858000"/>
              <a:gd name="connsiteX208" fmla="*/ 3390805 w 7467600"/>
              <a:gd name="connsiteY208" fmla="*/ 3937163 h 6858000"/>
              <a:gd name="connsiteX209" fmla="*/ 3579062 w 7467600"/>
              <a:gd name="connsiteY209" fmla="*/ 4359040 h 6858000"/>
              <a:gd name="connsiteX210" fmla="*/ 3467355 w 7467600"/>
              <a:gd name="connsiteY210" fmla="*/ 3988130 h 6858000"/>
              <a:gd name="connsiteX211" fmla="*/ 3310753 w 7467600"/>
              <a:gd name="connsiteY211" fmla="*/ 3787140 h 6858000"/>
              <a:gd name="connsiteX212" fmla="*/ 3291335 w 7467600"/>
              <a:gd name="connsiteY212" fmla="*/ 3767420 h 6858000"/>
              <a:gd name="connsiteX213" fmla="*/ 1635889 w 7467600"/>
              <a:gd name="connsiteY213" fmla="*/ 3709494 h 6858000"/>
              <a:gd name="connsiteX214" fmla="*/ 1634800 w 7467600"/>
              <a:gd name="connsiteY214" fmla="*/ 3731111 h 6858000"/>
              <a:gd name="connsiteX215" fmla="*/ 1635889 w 7467600"/>
              <a:gd name="connsiteY215" fmla="*/ 3709494 h 6858000"/>
              <a:gd name="connsiteX216" fmla="*/ 1510397 w 7467600"/>
              <a:gd name="connsiteY216" fmla="*/ 3684705 h 6858000"/>
              <a:gd name="connsiteX217" fmla="*/ 1146550 w 7467600"/>
              <a:gd name="connsiteY217" fmla="*/ 3802012 h 6858000"/>
              <a:gd name="connsiteX218" fmla="*/ 698834 w 7467600"/>
              <a:gd name="connsiteY218" fmla="*/ 3952272 h 6858000"/>
              <a:gd name="connsiteX219" fmla="*/ 34256 w 7467600"/>
              <a:gd name="connsiteY219" fmla="*/ 4347603 h 6858000"/>
              <a:gd name="connsiteX220" fmla="*/ 527241 w 7467600"/>
              <a:gd name="connsiteY220" fmla="*/ 4065078 h 6858000"/>
              <a:gd name="connsiteX221" fmla="*/ 1510397 w 7467600"/>
              <a:gd name="connsiteY221" fmla="*/ 3684705 h 6858000"/>
              <a:gd name="connsiteX222" fmla="*/ 1313114 w 7467600"/>
              <a:gd name="connsiteY222" fmla="*/ 3655216 h 6858000"/>
              <a:gd name="connsiteX223" fmla="*/ 1109304 w 7467600"/>
              <a:gd name="connsiteY223" fmla="*/ 3669030 h 6858000"/>
              <a:gd name="connsiteX224" fmla="*/ 8129 w 7467600"/>
              <a:gd name="connsiteY224" fmla="*/ 4330519 h 6858000"/>
              <a:gd name="connsiteX225" fmla="*/ 687572 w 7467600"/>
              <a:gd name="connsiteY225" fmla="*/ 3925629 h 6858000"/>
              <a:gd name="connsiteX226" fmla="*/ 1138365 w 7467600"/>
              <a:gd name="connsiteY226" fmla="*/ 3774515 h 6858000"/>
              <a:gd name="connsiteX227" fmla="*/ 1505579 w 7467600"/>
              <a:gd name="connsiteY227" fmla="*/ 3655526 h 6858000"/>
              <a:gd name="connsiteX228" fmla="*/ 1313114 w 7467600"/>
              <a:gd name="connsiteY228" fmla="*/ 3655216 h 6858000"/>
              <a:gd name="connsiteX229" fmla="*/ 3655073 w 7467600"/>
              <a:gd name="connsiteY229" fmla="*/ 3650884 h 6858000"/>
              <a:gd name="connsiteX230" fmla="*/ 3989938 w 7467600"/>
              <a:gd name="connsiteY230" fmla="*/ 3991685 h 6858000"/>
              <a:gd name="connsiteX231" fmla="*/ 4393907 w 7467600"/>
              <a:gd name="connsiteY231" fmla="*/ 4261258 h 6858000"/>
              <a:gd name="connsiteX232" fmla="*/ 4648051 w 7467600"/>
              <a:gd name="connsiteY232" fmla="*/ 4374051 h 6858000"/>
              <a:gd name="connsiteX233" fmla="*/ 4383389 w 7467600"/>
              <a:gd name="connsiteY233" fmla="*/ 4184369 h 6858000"/>
              <a:gd name="connsiteX234" fmla="*/ 4165508 w 7467600"/>
              <a:gd name="connsiteY234" fmla="*/ 4035196 h 6858000"/>
              <a:gd name="connsiteX235" fmla="*/ 4068162 w 7467600"/>
              <a:gd name="connsiteY235" fmla="*/ 3953394 h 6858000"/>
              <a:gd name="connsiteX236" fmla="*/ 3981416 w 7467600"/>
              <a:gd name="connsiteY236" fmla="*/ 3880482 h 6858000"/>
              <a:gd name="connsiteX237" fmla="*/ 3800147 w 7467600"/>
              <a:gd name="connsiteY237" fmla="*/ 3749872 h 6858000"/>
              <a:gd name="connsiteX238" fmla="*/ 3655073 w 7467600"/>
              <a:gd name="connsiteY238" fmla="*/ 3650884 h 6858000"/>
              <a:gd name="connsiteX239" fmla="*/ 3670252 w 7467600"/>
              <a:gd name="connsiteY239" fmla="*/ 3622798 h 6858000"/>
              <a:gd name="connsiteX240" fmla="*/ 3817258 w 7467600"/>
              <a:gd name="connsiteY240" fmla="*/ 3723577 h 6858000"/>
              <a:gd name="connsiteX241" fmla="*/ 4000461 w 7467600"/>
              <a:gd name="connsiteY241" fmla="*/ 3855966 h 6858000"/>
              <a:gd name="connsiteX242" fmla="*/ 4088180 w 7467600"/>
              <a:gd name="connsiteY242" fmla="*/ 3929774 h 6858000"/>
              <a:gd name="connsiteX243" fmla="*/ 4184555 w 7467600"/>
              <a:gd name="connsiteY243" fmla="*/ 4010683 h 6858000"/>
              <a:gd name="connsiteX244" fmla="*/ 4399563 w 7467600"/>
              <a:gd name="connsiteY244" fmla="*/ 4158106 h 6858000"/>
              <a:gd name="connsiteX245" fmla="*/ 4684469 w 7467600"/>
              <a:gd name="connsiteY245" fmla="*/ 4364680 h 6858000"/>
              <a:gd name="connsiteX246" fmla="*/ 4690271 w 7467600"/>
              <a:gd name="connsiteY246" fmla="*/ 4370034 h 6858000"/>
              <a:gd name="connsiteX247" fmla="*/ 4136093 w 7467600"/>
              <a:gd name="connsiteY247" fmla="*/ 3858466 h 6858000"/>
              <a:gd name="connsiteX248" fmla="*/ 3670252 w 7467600"/>
              <a:gd name="connsiteY248" fmla="*/ 3622798 h 6858000"/>
              <a:gd name="connsiteX249" fmla="*/ 4440129 w 7467600"/>
              <a:gd name="connsiteY249" fmla="*/ 3448571 h 6858000"/>
              <a:gd name="connsiteX250" fmla="*/ 4856525 w 7467600"/>
              <a:gd name="connsiteY250" fmla="*/ 3915351 h 6858000"/>
              <a:gd name="connsiteX251" fmla="*/ 5059055 w 7467600"/>
              <a:gd name="connsiteY251" fmla="*/ 4108918 h 6858000"/>
              <a:gd name="connsiteX252" fmla="*/ 5290070 w 7467600"/>
              <a:gd name="connsiteY252" fmla="*/ 4263619 h 6858000"/>
              <a:gd name="connsiteX253" fmla="*/ 4834991 w 7467600"/>
              <a:gd name="connsiteY253" fmla="*/ 3830985 h 6858000"/>
              <a:gd name="connsiteX254" fmla="*/ 4440129 w 7467600"/>
              <a:gd name="connsiteY254" fmla="*/ 3448571 h 6858000"/>
              <a:gd name="connsiteX255" fmla="*/ 4441737 w 7467600"/>
              <a:gd name="connsiteY255" fmla="*/ 3399734 h 6858000"/>
              <a:gd name="connsiteX256" fmla="*/ 4431236 w 7467600"/>
              <a:gd name="connsiteY256" fmla="*/ 3400954 h 6858000"/>
              <a:gd name="connsiteX257" fmla="*/ 4557150 w 7467600"/>
              <a:gd name="connsiteY257" fmla="*/ 3510023 h 6858000"/>
              <a:gd name="connsiteX258" fmla="*/ 4856936 w 7467600"/>
              <a:gd name="connsiteY258" fmla="*/ 3809146 h 6858000"/>
              <a:gd name="connsiteX259" fmla="*/ 5111996 w 7467600"/>
              <a:gd name="connsiteY259" fmla="*/ 4065759 h 6858000"/>
              <a:gd name="connsiteX260" fmla="*/ 5388878 w 7467600"/>
              <a:gd name="connsiteY260" fmla="*/ 4300185 h 6858000"/>
              <a:gd name="connsiteX261" fmla="*/ 5425556 w 7467600"/>
              <a:gd name="connsiteY261" fmla="*/ 4308967 h 6858000"/>
              <a:gd name="connsiteX262" fmla="*/ 4943646 w 7467600"/>
              <a:gd name="connsiteY262" fmla="*/ 3822916 h 6858000"/>
              <a:gd name="connsiteX263" fmla="*/ 4594837 w 7467600"/>
              <a:gd name="connsiteY263" fmla="*/ 3532274 h 6858000"/>
              <a:gd name="connsiteX264" fmla="*/ 4441737 w 7467600"/>
              <a:gd name="connsiteY264" fmla="*/ 3399734 h 6858000"/>
              <a:gd name="connsiteX265" fmla="*/ 5425834 w 7467600"/>
              <a:gd name="connsiteY265" fmla="*/ 3162785 h 6858000"/>
              <a:gd name="connsiteX266" fmla="*/ 5401644 w 7467600"/>
              <a:gd name="connsiteY266" fmla="*/ 3617847 h 6858000"/>
              <a:gd name="connsiteX267" fmla="*/ 5467256 w 7467600"/>
              <a:gd name="connsiteY267" fmla="*/ 4175494 h 6858000"/>
              <a:gd name="connsiteX268" fmla="*/ 5448069 w 7467600"/>
              <a:gd name="connsiteY268" fmla="*/ 3567554 h 6858000"/>
              <a:gd name="connsiteX269" fmla="*/ 5425834 w 7467600"/>
              <a:gd name="connsiteY269" fmla="*/ 3162785 h 6858000"/>
              <a:gd name="connsiteX270" fmla="*/ 1318687 w 7467600"/>
              <a:gd name="connsiteY270" fmla="*/ 3113840 h 6858000"/>
              <a:gd name="connsiteX271" fmla="*/ 1066793 w 7467600"/>
              <a:gd name="connsiteY271" fmla="*/ 3212171 h 6858000"/>
              <a:gd name="connsiteX272" fmla="*/ 993319 w 7467600"/>
              <a:gd name="connsiteY272" fmla="*/ 3247648 h 6858000"/>
              <a:gd name="connsiteX273" fmla="*/ 853081 w 7467600"/>
              <a:gd name="connsiteY273" fmla="*/ 3312410 h 6858000"/>
              <a:gd name="connsiteX274" fmla="*/ 805957 w 7467600"/>
              <a:gd name="connsiteY274" fmla="*/ 3330443 h 6858000"/>
              <a:gd name="connsiteX275" fmla="*/ 1318687 w 7467600"/>
              <a:gd name="connsiteY275" fmla="*/ 3113840 h 6858000"/>
              <a:gd name="connsiteX276" fmla="*/ 5453702 w 7467600"/>
              <a:gd name="connsiteY276" fmla="*/ 3090882 h 6858000"/>
              <a:gd name="connsiteX277" fmla="*/ 5480135 w 7467600"/>
              <a:gd name="connsiteY277" fmla="*/ 3565802 h 6858000"/>
              <a:gd name="connsiteX278" fmla="*/ 5499023 w 7467600"/>
              <a:gd name="connsiteY278" fmla="*/ 4166310 h 6858000"/>
              <a:gd name="connsiteX279" fmla="*/ 5547022 w 7467600"/>
              <a:gd name="connsiteY279" fmla="*/ 3607838 h 6858000"/>
              <a:gd name="connsiteX280" fmla="*/ 5515964 w 7467600"/>
              <a:gd name="connsiteY280" fmla="*/ 3378541 h 6858000"/>
              <a:gd name="connsiteX281" fmla="*/ 5453702 w 7467600"/>
              <a:gd name="connsiteY281" fmla="*/ 3090882 h 6858000"/>
              <a:gd name="connsiteX282" fmla="*/ 1238695 w 7467600"/>
              <a:gd name="connsiteY282" fmla="*/ 3076820 h 6858000"/>
              <a:gd name="connsiteX283" fmla="*/ 716371 w 7467600"/>
              <a:gd name="connsiteY283" fmla="*/ 3293249 h 6858000"/>
              <a:gd name="connsiteX284" fmla="*/ 579522 w 7467600"/>
              <a:gd name="connsiteY284" fmla="*/ 3371759 h 6858000"/>
              <a:gd name="connsiteX285" fmla="*/ 600288 w 7467600"/>
              <a:gd name="connsiteY285" fmla="*/ 3365555 h 6858000"/>
              <a:gd name="connsiteX286" fmla="*/ 840692 w 7467600"/>
              <a:gd name="connsiteY286" fmla="*/ 3284921 h 6858000"/>
              <a:gd name="connsiteX287" fmla="*/ 979248 w 7467600"/>
              <a:gd name="connsiteY287" fmla="*/ 3221003 h 6858000"/>
              <a:gd name="connsiteX288" fmla="*/ 1053282 w 7467600"/>
              <a:gd name="connsiteY288" fmla="*/ 3185247 h 6858000"/>
              <a:gd name="connsiteX289" fmla="*/ 1320603 w 7467600"/>
              <a:gd name="connsiteY289" fmla="*/ 3081281 h 6858000"/>
              <a:gd name="connsiteX290" fmla="*/ 1238695 w 7467600"/>
              <a:gd name="connsiteY290" fmla="*/ 3076820 h 6858000"/>
              <a:gd name="connsiteX291" fmla="*/ 5425627 w 7467600"/>
              <a:gd name="connsiteY291" fmla="*/ 2954192 h 6858000"/>
              <a:gd name="connsiteX292" fmla="*/ 5470770 w 7467600"/>
              <a:gd name="connsiteY292" fmla="*/ 3005435 h 6858000"/>
              <a:gd name="connsiteX293" fmla="*/ 5519779 w 7467600"/>
              <a:gd name="connsiteY293" fmla="*/ 4359223 h 6858000"/>
              <a:gd name="connsiteX294" fmla="*/ 5520293 w 7467600"/>
              <a:gd name="connsiteY294" fmla="*/ 4360602 h 6858000"/>
              <a:gd name="connsiteX295" fmla="*/ 5767221 w 7467600"/>
              <a:gd name="connsiteY295" fmla="*/ 4665564 h 6858000"/>
              <a:gd name="connsiteX296" fmla="*/ 6937169 w 7467600"/>
              <a:gd name="connsiteY296" fmla="*/ 4815941 h 6858000"/>
              <a:gd name="connsiteX297" fmla="*/ 6953922 w 7467600"/>
              <a:gd name="connsiteY297" fmla="*/ 4890068 h 6858000"/>
              <a:gd name="connsiteX298" fmla="*/ 6071359 w 7467600"/>
              <a:gd name="connsiteY298" fmla="*/ 4770770 h 6858000"/>
              <a:gd name="connsiteX299" fmla="*/ 6038839 w 7467600"/>
              <a:gd name="connsiteY299" fmla="*/ 4764474 h 6858000"/>
              <a:gd name="connsiteX300" fmla="*/ 6038706 w 7467600"/>
              <a:gd name="connsiteY300" fmla="*/ 4763847 h 6858000"/>
              <a:gd name="connsiteX301" fmla="*/ 6037784 w 7467600"/>
              <a:gd name="connsiteY301" fmla="*/ 4764270 h 6858000"/>
              <a:gd name="connsiteX302" fmla="*/ 6038839 w 7467600"/>
              <a:gd name="connsiteY302" fmla="*/ 4764474 h 6858000"/>
              <a:gd name="connsiteX303" fmla="*/ 6040338 w 7467600"/>
              <a:gd name="connsiteY303" fmla="*/ 4771418 h 6858000"/>
              <a:gd name="connsiteX304" fmla="*/ 6024488 w 7467600"/>
              <a:gd name="connsiteY304" fmla="*/ 4809903 h 6858000"/>
              <a:gd name="connsiteX305" fmla="*/ 5599771 w 7467600"/>
              <a:gd name="connsiteY305" fmla="*/ 5509652 h 6858000"/>
              <a:gd name="connsiteX306" fmla="*/ 5548843 w 7467600"/>
              <a:gd name="connsiteY306" fmla="*/ 5563845 h 6858000"/>
              <a:gd name="connsiteX307" fmla="*/ 5940952 w 7467600"/>
              <a:gd name="connsiteY307" fmla="*/ 6250028 h 6858000"/>
              <a:gd name="connsiteX308" fmla="*/ 6043441 w 7467600"/>
              <a:gd name="connsiteY308" fmla="*/ 6665847 h 6858000"/>
              <a:gd name="connsiteX309" fmla="*/ 6093432 w 7467600"/>
              <a:gd name="connsiteY309" fmla="*/ 6858000 h 6858000"/>
              <a:gd name="connsiteX310" fmla="*/ 6034344 w 7467600"/>
              <a:gd name="connsiteY310" fmla="*/ 6858000 h 6858000"/>
              <a:gd name="connsiteX311" fmla="*/ 6026679 w 7467600"/>
              <a:gd name="connsiteY311" fmla="*/ 6836959 h 6858000"/>
              <a:gd name="connsiteX312" fmla="*/ 5800441 w 7467600"/>
              <a:gd name="connsiteY312" fmla="*/ 6335286 h 6858000"/>
              <a:gd name="connsiteX313" fmla="*/ 5526562 w 7467600"/>
              <a:gd name="connsiteY313" fmla="*/ 5705388 h 6858000"/>
              <a:gd name="connsiteX314" fmla="*/ 5519640 w 7467600"/>
              <a:gd name="connsiteY314" fmla="*/ 5683774 h 6858000"/>
              <a:gd name="connsiteX315" fmla="*/ 5844559 w 7467600"/>
              <a:gd name="connsiteY315" fmla="*/ 6553349 h 6858000"/>
              <a:gd name="connsiteX316" fmla="*/ 5975994 w 7467600"/>
              <a:gd name="connsiteY316" fmla="*/ 6858000 h 6858000"/>
              <a:gd name="connsiteX317" fmla="*/ 5898547 w 7467600"/>
              <a:gd name="connsiteY317" fmla="*/ 6858000 h 6858000"/>
              <a:gd name="connsiteX318" fmla="*/ 5682041 w 7467600"/>
              <a:gd name="connsiteY318" fmla="*/ 6355860 h 6858000"/>
              <a:gd name="connsiteX319" fmla="*/ 5461758 w 7467600"/>
              <a:gd name="connsiteY319" fmla="*/ 5820220 h 6858000"/>
              <a:gd name="connsiteX320" fmla="*/ 5237282 w 7467600"/>
              <a:gd name="connsiteY320" fmla="*/ 6579086 h 6858000"/>
              <a:gd name="connsiteX321" fmla="*/ 5115009 w 7467600"/>
              <a:gd name="connsiteY321" fmla="*/ 6858000 h 6858000"/>
              <a:gd name="connsiteX322" fmla="*/ 5028074 w 7467600"/>
              <a:gd name="connsiteY322" fmla="*/ 6858000 h 6858000"/>
              <a:gd name="connsiteX323" fmla="*/ 5079508 w 7467600"/>
              <a:gd name="connsiteY323" fmla="*/ 6749074 h 6858000"/>
              <a:gd name="connsiteX324" fmla="*/ 5371846 w 7467600"/>
              <a:gd name="connsiteY324" fmla="*/ 5924413 h 6858000"/>
              <a:gd name="connsiteX325" fmla="*/ 5270512 w 7467600"/>
              <a:gd name="connsiteY325" fmla="*/ 6138975 h 6858000"/>
              <a:gd name="connsiteX326" fmla="*/ 5062409 w 7467600"/>
              <a:gd name="connsiteY326" fmla="*/ 6653544 h 6858000"/>
              <a:gd name="connsiteX327" fmla="*/ 5036628 w 7467600"/>
              <a:gd name="connsiteY327" fmla="*/ 6754247 h 6858000"/>
              <a:gd name="connsiteX328" fmla="*/ 5009112 w 7467600"/>
              <a:gd name="connsiteY328" fmla="*/ 6858000 h 6858000"/>
              <a:gd name="connsiteX329" fmla="*/ 4976679 w 7467600"/>
              <a:gd name="connsiteY329" fmla="*/ 6858000 h 6858000"/>
              <a:gd name="connsiteX330" fmla="*/ 5006537 w 7467600"/>
              <a:gd name="connsiteY330" fmla="*/ 6747068 h 6858000"/>
              <a:gd name="connsiteX331" fmla="*/ 5032723 w 7467600"/>
              <a:gd name="connsiteY331" fmla="*/ 6644957 h 6858000"/>
              <a:gd name="connsiteX332" fmla="*/ 5242949 w 7467600"/>
              <a:gd name="connsiteY332" fmla="*/ 6125175 h 6858000"/>
              <a:gd name="connsiteX333" fmla="*/ 5286321 w 7467600"/>
              <a:gd name="connsiteY333" fmla="*/ 6033555 h 6858000"/>
              <a:gd name="connsiteX334" fmla="*/ 5008210 w 7467600"/>
              <a:gd name="connsiteY334" fmla="*/ 6649194 h 6858000"/>
              <a:gd name="connsiteX335" fmla="*/ 4986321 w 7467600"/>
              <a:gd name="connsiteY335" fmla="*/ 6765687 h 6858000"/>
              <a:gd name="connsiteX336" fmla="*/ 4973474 w 7467600"/>
              <a:gd name="connsiteY336" fmla="*/ 6858000 h 6858000"/>
              <a:gd name="connsiteX337" fmla="*/ 4907178 w 7467600"/>
              <a:gd name="connsiteY337" fmla="*/ 6858000 h 6858000"/>
              <a:gd name="connsiteX338" fmla="*/ 4910810 w 7467600"/>
              <a:gd name="connsiteY338" fmla="*/ 6829660 h 6858000"/>
              <a:gd name="connsiteX339" fmla="*/ 4987461 w 7467600"/>
              <a:gd name="connsiteY339" fmla="*/ 6432994 h 6858000"/>
              <a:gd name="connsiteX340" fmla="*/ 5179262 w 7467600"/>
              <a:gd name="connsiteY340" fmla="*/ 6035044 h 6858000"/>
              <a:gd name="connsiteX341" fmla="*/ 4689678 w 7467600"/>
              <a:gd name="connsiteY341" fmla="*/ 6440241 h 6858000"/>
              <a:gd name="connsiteX342" fmla="*/ 4477543 w 7467600"/>
              <a:gd name="connsiteY342" fmla="*/ 6674836 h 6858000"/>
              <a:gd name="connsiteX343" fmla="*/ 4329957 w 7467600"/>
              <a:gd name="connsiteY343" fmla="*/ 6858000 h 6858000"/>
              <a:gd name="connsiteX344" fmla="*/ 4218595 w 7467600"/>
              <a:gd name="connsiteY344" fmla="*/ 6858000 h 6858000"/>
              <a:gd name="connsiteX345" fmla="*/ 4368888 w 7467600"/>
              <a:gd name="connsiteY345" fmla="*/ 6668412 h 6858000"/>
              <a:gd name="connsiteX346" fmla="*/ 4563091 w 7467600"/>
              <a:gd name="connsiteY346" fmla="*/ 6442508 h 6858000"/>
              <a:gd name="connsiteX347" fmla="*/ 5387324 w 7467600"/>
              <a:gd name="connsiteY347" fmla="*/ 5705830 h 6858000"/>
              <a:gd name="connsiteX348" fmla="*/ 5073620 w 7467600"/>
              <a:gd name="connsiteY348" fmla="*/ 5955437 h 6858000"/>
              <a:gd name="connsiteX349" fmla="*/ 4689789 w 7467600"/>
              <a:gd name="connsiteY349" fmla="*/ 6268382 h 6858000"/>
              <a:gd name="connsiteX350" fmla="*/ 4418722 w 7467600"/>
              <a:gd name="connsiteY350" fmla="*/ 6570886 h 6858000"/>
              <a:gd name="connsiteX351" fmla="*/ 4214944 w 7467600"/>
              <a:gd name="connsiteY351" fmla="*/ 6858000 h 6858000"/>
              <a:gd name="connsiteX352" fmla="*/ 4177898 w 7467600"/>
              <a:gd name="connsiteY352" fmla="*/ 6858000 h 6858000"/>
              <a:gd name="connsiteX353" fmla="*/ 4391597 w 7467600"/>
              <a:gd name="connsiteY353" fmla="*/ 6556370 h 6858000"/>
              <a:gd name="connsiteX354" fmla="*/ 4668889 w 7467600"/>
              <a:gd name="connsiteY354" fmla="*/ 6246399 h 6858000"/>
              <a:gd name="connsiteX355" fmla="*/ 5055427 w 7467600"/>
              <a:gd name="connsiteY355" fmla="*/ 5931476 h 6858000"/>
              <a:gd name="connsiteX356" fmla="*/ 5371814 w 7467600"/>
              <a:gd name="connsiteY356" fmla="*/ 5678975 h 6858000"/>
              <a:gd name="connsiteX357" fmla="*/ 4987918 w 7467600"/>
              <a:gd name="connsiteY357" fmla="*/ 5838701 h 6858000"/>
              <a:gd name="connsiteX358" fmla="*/ 4317146 w 7467600"/>
              <a:gd name="connsiteY358" fmla="*/ 6587716 h 6858000"/>
              <a:gd name="connsiteX359" fmla="*/ 4171627 w 7467600"/>
              <a:gd name="connsiteY359" fmla="*/ 6858000 h 6858000"/>
              <a:gd name="connsiteX360" fmla="*/ 4081585 w 7467600"/>
              <a:gd name="connsiteY360" fmla="*/ 6858000 h 6858000"/>
              <a:gd name="connsiteX361" fmla="*/ 4238603 w 7467600"/>
              <a:gd name="connsiteY361" fmla="*/ 6559341 h 6858000"/>
              <a:gd name="connsiteX362" fmla="*/ 4778333 w 7467600"/>
              <a:gd name="connsiteY362" fmla="*/ 5873626 h 6858000"/>
              <a:gd name="connsiteX363" fmla="*/ 5414185 w 7467600"/>
              <a:gd name="connsiteY363" fmla="*/ 5573882 h 6858000"/>
              <a:gd name="connsiteX364" fmla="*/ 5959648 w 7467600"/>
              <a:gd name="connsiteY364" fmla="*/ 4760797 h 6858000"/>
              <a:gd name="connsiteX365" fmla="*/ 5355019 w 7467600"/>
              <a:gd name="connsiteY365" fmla="*/ 4734672 h 6858000"/>
              <a:gd name="connsiteX366" fmla="*/ 5083565 w 7467600"/>
              <a:gd name="connsiteY366" fmla="*/ 5179121 h 6858000"/>
              <a:gd name="connsiteX367" fmla="*/ 4713577 w 7467600"/>
              <a:gd name="connsiteY367" fmla="*/ 5616803 h 6858000"/>
              <a:gd name="connsiteX368" fmla="*/ 3989559 w 7467600"/>
              <a:gd name="connsiteY368" fmla="*/ 6145945 h 6858000"/>
              <a:gd name="connsiteX369" fmla="*/ 3939824 w 7467600"/>
              <a:gd name="connsiteY369" fmla="*/ 6066900 h 6858000"/>
              <a:gd name="connsiteX370" fmla="*/ 4584537 w 7467600"/>
              <a:gd name="connsiteY370" fmla="*/ 5324826 h 6858000"/>
              <a:gd name="connsiteX371" fmla="*/ 5037105 w 7467600"/>
              <a:gd name="connsiteY371" fmla="*/ 5088765 h 6858000"/>
              <a:gd name="connsiteX372" fmla="*/ 5039930 w 7467600"/>
              <a:gd name="connsiteY372" fmla="*/ 5089585 h 6858000"/>
              <a:gd name="connsiteX373" fmla="*/ 5263764 w 7467600"/>
              <a:gd name="connsiteY373" fmla="*/ 4735525 h 6858000"/>
              <a:gd name="connsiteX374" fmla="*/ 4086300 w 7467600"/>
              <a:gd name="connsiteY374" fmla="*/ 4884599 h 6858000"/>
              <a:gd name="connsiteX375" fmla="*/ 4085485 w 7467600"/>
              <a:gd name="connsiteY375" fmla="*/ 4899070 h 6858000"/>
              <a:gd name="connsiteX376" fmla="*/ 3871915 w 7467600"/>
              <a:gd name="connsiteY376" fmla="*/ 5253645 h 6858000"/>
              <a:gd name="connsiteX377" fmla="*/ 3799374 w 7467600"/>
              <a:gd name="connsiteY377" fmla="*/ 5466127 h 6858000"/>
              <a:gd name="connsiteX378" fmla="*/ 3498850 w 7467600"/>
              <a:gd name="connsiteY378" fmla="*/ 6661888 h 6858000"/>
              <a:gd name="connsiteX379" fmla="*/ 3399216 w 7467600"/>
              <a:gd name="connsiteY379" fmla="*/ 6858000 h 6858000"/>
              <a:gd name="connsiteX380" fmla="*/ 3303688 w 7467600"/>
              <a:gd name="connsiteY380" fmla="*/ 6858000 h 6858000"/>
              <a:gd name="connsiteX381" fmla="*/ 3391774 w 7467600"/>
              <a:gd name="connsiteY381" fmla="*/ 6697181 h 6858000"/>
              <a:gd name="connsiteX382" fmla="*/ 3735540 w 7467600"/>
              <a:gd name="connsiteY382" fmla="*/ 5546923 h 6858000"/>
              <a:gd name="connsiteX383" fmla="*/ 3729438 w 7467600"/>
              <a:gd name="connsiteY383" fmla="*/ 5569058 h 6858000"/>
              <a:gd name="connsiteX384" fmla="*/ 3707782 w 7467600"/>
              <a:gd name="connsiteY384" fmla="*/ 5644908 h 6858000"/>
              <a:gd name="connsiteX385" fmla="*/ 3583827 w 7467600"/>
              <a:gd name="connsiteY385" fmla="*/ 6039215 h 6858000"/>
              <a:gd name="connsiteX386" fmla="*/ 3547861 w 7467600"/>
              <a:gd name="connsiteY386" fmla="*/ 6129609 h 6858000"/>
              <a:gd name="connsiteX387" fmla="*/ 3490905 w 7467600"/>
              <a:gd name="connsiteY387" fmla="*/ 6277660 h 6858000"/>
              <a:gd name="connsiteX388" fmla="*/ 3455859 w 7467600"/>
              <a:gd name="connsiteY388" fmla="*/ 6391301 h 6858000"/>
              <a:gd name="connsiteX389" fmla="*/ 3429112 w 7467600"/>
              <a:gd name="connsiteY389" fmla="*/ 6479469 h 6858000"/>
              <a:gd name="connsiteX390" fmla="*/ 3304862 w 7467600"/>
              <a:gd name="connsiteY390" fmla="*/ 6796476 h 6858000"/>
              <a:gd name="connsiteX391" fmla="*/ 3276071 w 7467600"/>
              <a:gd name="connsiteY391" fmla="*/ 6858000 h 6858000"/>
              <a:gd name="connsiteX392" fmla="*/ 3240805 w 7467600"/>
              <a:gd name="connsiteY392" fmla="*/ 6858000 h 6858000"/>
              <a:gd name="connsiteX393" fmla="*/ 3275917 w 7467600"/>
              <a:gd name="connsiteY393" fmla="*/ 6783192 h 6858000"/>
              <a:gd name="connsiteX394" fmla="*/ 3399358 w 7467600"/>
              <a:gd name="connsiteY394" fmla="*/ 6469011 h 6858000"/>
              <a:gd name="connsiteX395" fmla="*/ 3425650 w 7467600"/>
              <a:gd name="connsiteY395" fmla="*/ 6381333 h 6858000"/>
              <a:gd name="connsiteX396" fmla="*/ 3460661 w 7467600"/>
              <a:gd name="connsiteY396" fmla="*/ 6266763 h 6858000"/>
              <a:gd name="connsiteX397" fmla="*/ 3518021 w 7467600"/>
              <a:gd name="connsiteY397" fmla="*/ 6117298 h 6858000"/>
              <a:gd name="connsiteX398" fmla="*/ 3554035 w 7467600"/>
              <a:gd name="connsiteY398" fmla="*/ 6027832 h 6858000"/>
              <a:gd name="connsiteX399" fmla="*/ 3677174 w 7467600"/>
              <a:gd name="connsiteY399" fmla="*/ 5636351 h 6858000"/>
              <a:gd name="connsiteX400" fmla="*/ 3698819 w 7467600"/>
              <a:gd name="connsiteY400" fmla="*/ 5560503 h 6858000"/>
              <a:gd name="connsiteX401" fmla="*/ 3702094 w 7467600"/>
              <a:gd name="connsiteY401" fmla="*/ 5549194 h 6858000"/>
              <a:gd name="connsiteX402" fmla="*/ 3398355 w 7467600"/>
              <a:gd name="connsiteY402" fmla="*/ 6094603 h 6858000"/>
              <a:gd name="connsiteX403" fmla="*/ 3193941 w 7467600"/>
              <a:gd name="connsiteY403" fmla="*/ 6798775 h 6858000"/>
              <a:gd name="connsiteX404" fmla="*/ 3184140 w 7467600"/>
              <a:gd name="connsiteY404" fmla="*/ 6858000 h 6858000"/>
              <a:gd name="connsiteX405" fmla="*/ 3099978 w 7467600"/>
              <a:gd name="connsiteY405" fmla="*/ 6858000 h 6858000"/>
              <a:gd name="connsiteX406" fmla="*/ 3101556 w 7467600"/>
              <a:gd name="connsiteY406" fmla="*/ 6843337 h 6858000"/>
              <a:gd name="connsiteX407" fmla="*/ 3370162 w 7467600"/>
              <a:gd name="connsiteY407" fmla="*/ 5785550 h 6858000"/>
              <a:gd name="connsiteX408" fmla="*/ 3746477 w 7467600"/>
              <a:gd name="connsiteY408" fmla="*/ 5377889 h 6858000"/>
              <a:gd name="connsiteX409" fmla="*/ 3863399 w 7467600"/>
              <a:gd name="connsiteY409" fmla="*/ 5087257 h 6858000"/>
              <a:gd name="connsiteX410" fmla="*/ 3968712 w 7467600"/>
              <a:gd name="connsiteY410" fmla="*/ 4913989 h 6858000"/>
              <a:gd name="connsiteX411" fmla="*/ 2792390 w 7467600"/>
              <a:gd name="connsiteY411" fmla="*/ 5382974 h 6858000"/>
              <a:gd name="connsiteX412" fmla="*/ 2714982 w 7467600"/>
              <a:gd name="connsiteY412" fmla="*/ 5427051 h 6858000"/>
              <a:gd name="connsiteX413" fmla="*/ 2813361 w 7467600"/>
              <a:gd name="connsiteY413" fmla="*/ 6023912 h 6858000"/>
              <a:gd name="connsiteX414" fmla="*/ 2688430 w 7467600"/>
              <a:gd name="connsiteY414" fmla="*/ 6801564 h 6858000"/>
              <a:gd name="connsiteX415" fmla="*/ 2629626 w 7467600"/>
              <a:gd name="connsiteY415" fmla="*/ 6763394 h 6858000"/>
              <a:gd name="connsiteX416" fmla="*/ 2565328 w 7467600"/>
              <a:gd name="connsiteY416" fmla="*/ 5516399 h 6858000"/>
              <a:gd name="connsiteX417" fmla="*/ 1922999 w 7467600"/>
              <a:gd name="connsiteY417" fmla="*/ 5980343 h 6858000"/>
              <a:gd name="connsiteX418" fmla="*/ 1950261 w 7467600"/>
              <a:gd name="connsiteY418" fmla="*/ 6405858 h 6858000"/>
              <a:gd name="connsiteX419" fmla="*/ 2365554 w 7467600"/>
              <a:gd name="connsiteY419" fmla="*/ 6759107 h 6858000"/>
              <a:gd name="connsiteX420" fmla="*/ 2424142 w 7467600"/>
              <a:gd name="connsiteY420" fmla="*/ 6858000 h 6858000"/>
              <a:gd name="connsiteX421" fmla="*/ 2395994 w 7467600"/>
              <a:gd name="connsiteY421" fmla="*/ 6858000 h 6858000"/>
              <a:gd name="connsiteX422" fmla="*/ 2392863 w 7467600"/>
              <a:gd name="connsiteY422" fmla="*/ 6852964 h 6858000"/>
              <a:gd name="connsiteX423" fmla="*/ 2017589 w 7467600"/>
              <a:gd name="connsiteY423" fmla="*/ 6493982 h 6858000"/>
              <a:gd name="connsiteX424" fmla="*/ 2147336 w 7467600"/>
              <a:gd name="connsiteY424" fmla="*/ 6594052 h 6858000"/>
              <a:gd name="connsiteX425" fmla="*/ 2207047 w 7467600"/>
              <a:gd name="connsiteY425" fmla="*/ 6654540 h 6858000"/>
              <a:gd name="connsiteX426" fmla="*/ 2299106 w 7467600"/>
              <a:gd name="connsiteY426" fmla="*/ 6778931 h 6858000"/>
              <a:gd name="connsiteX427" fmla="*/ 2314430 w 7467600"/>
              <a:gd name="connsiteY427" fmla="*/ 6801144 h 6858000"/>
              <a:gd name="connsiteX428" fmla="*/ 2352406 w 7467600"/>
              <a:gd name="connsiteY428" fmla="*/ 6858000 h 6858000"/>
              <a:gd name="connsiteX429" fmla="*/ 2314492 w 7467600"/>
              <a:gd name="connsiteY429" fmla="*/ 6858000 h 6858000"/>
              <a:gd name="connsiteX430" fmla="*/ 2288095 w 7467600"/>
              <a:gd name="connsiteY430" fmla="*/ 6818030 h 6858000"/>
              <a:gd name="connsiteX431" fmla="*/ 2272768 w 7467600"/>
              <a:gd name="connsiteY431" fmla="*/ 6795822 h 6858000"/>
              <a:gd name="connsiteX432" fmla="*/ 2182715 w 7467600"/>
              <a:gd name="connsiteY432" fmla="*/ 6675071 h 6858000"/>
              <a:gd name="connsiteX433" fmla="*/ 2032061 w 7467600"/>
              <a:gd name="connsiteY433" fmla="*/ 6541380 h 6858000"/>
              <a:gd name="connsiteX434" fmla="*/ 2257220 w 7467600"/>
              <a:gd name="connsiteY434" fmla="*/ 6826257 h 6858000"/>
              <a:gd name="connsiteX435" fmla="*/ 2281324 w 7467600"/>
              <a:gd name="connsiteY435" fmla="*/ 6858000 h 6858000"/>
              <a:gd name="connsiteX436" fmla="*/ 2242860 w 7467600"/>
              <a:gd name="connsiteY436" fmla="*/ 6858000 h 6858000"/>
              <a:gd name="connsiteX437" fmla="*/ 2232818 w 7467600"/>
              <a:gd name="connsiteY437" fmla="*/ 6844926 h 6858000"/>
              <a:gd name="connsiteX438" fmla="*/ 1990172 w 7467600"/>
              <a:gd name="connsiteY438" fmla="*/ 6542121 h 6858000"/>
              <a:gd name="connsiteX439" fmla="*/ 2124090 w 7467600"/>
              <a:gd name="connsiteY439" fmla="*/ 6761017 h 6858000"/>
              <a:gd name="connsiteX440" fmla="*/ 2200380 w 7467600"/>
              <a:gd name="connsiteY440" fmla="*/ 6858000 h 6858000"/>
              <a:gd name="connsiteX441" fmla="*/ 2147507 w 7467600"/>
              <a:gd name="connsiteY441" fmla="*/ 6858000 h 6858000"/>
              <a:gd name="connsiteX442" fmla="*/ 2070668 w 7467600"/>
              <a:gd name="connsiteY442" fmla="*/ 6761520 h 6858000"/>
              <a:gd name="connsiteX443" fmla="*/ 1975142 w 7467600"/>
              <a:gd name="connsiteY443" fmla="*/ 6585570 h 6858000"/>
              <a:gd name="connsiteX444" fmla="*/ 2050035 w 7467600"/>
              <a:gd name="connsiteY444" fmla="*/ 6813345 h 6858000"/>
              <a:gd name="connsiteX445" fmla="*/ 2063025 w 7467600"/>
              <a:gd name="connsiteY445" fmla="*/ 6858000 h 6858000"/>
              <a:gd name="connsiteX446" fmla="*/ 2021675 w 7467600"/>
              <a:gd name="connsiteY446" fmla="*/ 6858000 h 6858000"/>
              <a:gd name="connsiteX447" fmla="*/ 2019308 w 7467600"/>
              <a:gd name="connsiteY447" fmla="*/ 6847118 h 6858000"/>
              <a:gd name="connsiteX448" fmla="*/ 1938835 w 7467600"/>
              <a:gd name="connsiteY448" fmla="*/ 6551160 h 6858000"/>
              <a:gd name="connsiteX449" fmla="*/ 1953230 w 7467600"/>
              <a:gd name="connsiteY449" fmla="*/ 6759699 h 6858000"/>
              <a:gd name="connsiteX450" fmla="*/ 1956763 w 7467600"/>
              <a:gd name="connsiteY450" fmla="*/ 6778191 h 6858000"/>
              <a:gd name="connsiteX451" fmla="*/ 1967925 w 7467600"/>
              <a:gd name="connsiteY451" fmla="*/ 6858000 h 6858000"/>
              <a:gd name="connsiteX452" fmla="*/ 1936622 w 7467600"/>
              <a:gd name="connsiteY452" fmla="*/ 6858000 h 6858000"/>
              <a:gd name="connsiteX453" fmla="*/ 1926261 w 7467600"/>
              <a:gd name="connsiteY453" fmla="*/ 6784064 h 6858000"/>
              <a:gd name="connsiteX454" fmla="*/ 1922724 w 7467600"/>
              <a:gd name="connsiteY454" fmla="*/ 6765577 h 6858000"/>
              <a:gd name="connsiteX455" fmla="*/ 1904650 w 7467600"/>
              <a:gd name="connsiteY455" fmla="*/ 6639616 h 6858000"/>
              <a:gd name="connsiteX456" fmla="*/ 1885273 w 7467600"/>
              <a:gd name="connsiteY456" fmla="*/ 6858000 h 6858000"/>
              <a:gd name="connsiteX457" fmla="*/ 1854363 w 7467600"/>
              <a:gd name="connsiteY457" fmla="*/ 6858000 h 6858000"/>
              <a:gd name="connsiteX458" fmla="*/ 1880391 w 7467600"/>
              <a:gd name="connsiteY458" fmla="*/ 6603796 h 6858000"/>
              <a:gd name="connsiteX459" fmla="*/ 1818273 w 7467600"/>
              <a:gd name="connsiteY459" fmla="*/ 6715729 h 6858000"/>
              <a:gd name="connsiteX460" fmla="*/ 1794691 w 7467600"/>
              <a:gd name="connsiteY460" fmla="*/ 6843239 h 6858000"/>
              <a:gd name="connsiteX461" fmla="*/ 1794914 w 7467600"/>
              <a:gd name="connsiteY461" fmla="*/ 6858000 h 6858000"/>
              <a:gd name="connsiteX462" fmla="*/ 1746128 w 7467600"/>
              <a:gd name="connsiteY462" fmla="*/ 6858000 h 6858000"/>
              <a:gd name="connsiteX463" fmla="*/ 1753934 w 7467600"/>
              <a:gd name="connsiteY463" fmla="*/ 6724796 h 6858000"/>
              <a:gd name="connsiteX464" fmla="*/ 1792053 w 7467600"/>
              <a:gd name="connsiteY464" fmla="*/ 6572396 h 6858000"/>
              <a:gd name="connsiteX465" fmla="*/ 1862248 w 7467600"/>
              <a:gd name="connsiteY465" fmla="*/ 6266397 h 6858000"/>
              <a:gd name="connsiteX466" fmla="*/ 1862250 w 7467600"/>
              <a:gd name="connsiteY466" fmla="*/ 6033531 h 6858000"/>
              <a:gd name="connsiteX467" fmla="*/ 1211999 w 7467600"/>
              <a:gd name="connsiteY467" fmla="*/ 6683610 h 6858000"/>
              <a:gd name="connsiteX468" fmla="*/ 1213266 w 7467600"/>
              <a:gd name="connsiteY468" fmla="*/ 6691947 h 6858000"/>
              <a:gd name="connsiteX469" fmla="*/ 1203370 w 7467600"/>
              <a:gd name="connsiteY469" fmla="*/ 6850676 h 6858000"/>
              <a:gd name="connsiteX470" fmla="*/ 1203671 w 7467600"/>
              <a:gd name="connsiteY470" fmla="*/ 6858000 h 6858000"/>
              <a:gd name="connsiteX471" fmla="*/ 1143180 w 7467600"/>
              <a:gd name="connsiteY471" fmla="*/ 6858000 h 6858000"/>
              <a:gd name="connsiteX472" fmla="*/ 1142176 w 7467600"/>
              <a:gd name="connsiteY472" fmla="*/ 6766045 h 6858000"/>
              <a:gd name="connsiteX473" fmla="*/ 1067484 w 7467600"/>
              <a:gd name="connsiteY473" fmla="*/ 6858000 h 6858000"/>
              <a:gd name="connsiteX474" fmla="*/ 953928 w 7467600"/>
              <a:gd name="connsiteY474" fmla="*/ 6858000 h 6858000"/>
              <a:gd name="connsiteX475" fmla="*/ 959715 w 7467600"/>
              <a:gd name="connsiteY475" fmla="*/ 6850185 h 6858000"/>
              <a:gd name="connsiteX476" fmla="*/ 1483788 w 7467600"/>
              <a:gd name="connsiteY476" fmla="*/ 6259174 h 6858000"/>
              <a:gd name="connsiteX477" fmla="*/ 1100671 w 7467600"/>
              <a:gd name="connsiteY477" fmla="*/ 6252137 h 6858000"/>
              <a:gd name="connsiteX478" fmla="*/ 1090144 w 7467600"/>
              <a:gd name="connsiteY478" fmla="*/ 6256748 h 6858000"/>
              <a:gd name="connsiteX479" fmla="*/ 1095872 w 7467600"/>
              <a:gd name="connsiteY479" fmla="*/ 6271892 h 6858000"/>
              <a:gd name="connsiteX480" fmla="*/ 262785 w 7467600"/>
              <a:gd name="connsiteY480" fmla="*/ 6845450 h 6858000"/>
              <a:gd name="connsiteX481" fmla="*/ 209968 w 7467600"/>
              <a:gd name="connsiteY481" fmla="*/ 6770713 h 6858000"/>
              <a:gd name="connsiteX482" fmla="*/ 873460 w 7467600"/>
              <a:gd name="connsiteY482" fmla="*/ 6253768 h 6858000"/>
              <a:gd name="connsiteX483" fmla="*/ 192686 w 7467600"/>
              <a:gd name="connsiteY483" fmla="*/ 5849257 h 6858000"/>
              <a:gd name="connsiteX484" fmla="*/ 4696 w 7467600"/>
              <a:gd name="connsiteY484" fmla="*/ 5697668 h 6858000"/>
              <a:gd name="connsiteX485" fmla="*/ 0 w 7467600"/>
              <a:gd name="connsiteY485" fmla="*/ 5689984 h 6858000"/>
              <a:gd name="connsiteX486" fmla="*/ 0 w 7467600"/>
              <a:gd name="connsiteY486" fmla="*/ 5513472 h 6858000"/>
              <a:gd name="connsiteX487" fmla="*/ 174101 w 7467600"/>
              <a:gd name="connsiteY487" fmla="*/ 5620277 h 6858000"/>
              <a:gd name="connsiteX488" fmla="*/ 891800 w 7467600"/>
              <a:gd name="connsiteY488" fmla="*/ 6036935 h 6858000"/>
              <a:gd name="connsiteX489" fmla="*/ 1072219 w 7467600"/>
              <a:gd name="connsiteY489" fmla="*/ 6169443 h 6858000"/>
              <a:gd name="connsiteX490" fmla="*/ 1074117 w 7467600"/>
              <a:gd name="connsiteY490" fmla="*/ 6170301 h 6858000"/>
              <a:gd name="connsiteX491" fmla="*/ 1083114 w 7467600"/>
              <a:gd name="connsiteY491" fmla="*/ 6174131 h 6858000"/>
              <a:gd name="connsiteX492" fmla="*/ 1543010 w 7467600"/>
              <a:gd name="connsiteY492" fmla="*/ 6191140 h 6858000"/>
              <a:gd name="connsiteX493" fmla="*/ 1551080 w 7467600"/>
              <a:gd name="connsiteY493" fmla="*/ 6195006 h 6858000"/>
              <a:gd name="connsiteX494" fmla="*/ 2345443 w 7467600"/>
              <a:gd name="connsiteY494" fmla="*/ 5549882 h 6858000"/>
              <a:gd name="connsiteX495" fmla="*/ 1721499 w 7467600"/>
              <a:gd name="connsiteY495" fmla="*/ 5599969 h 6858000"/>
              <a:gd name="connsiteX496" fmla="*/ 767716 w 7467600"/>
              <a:gd name="connsiteY496" fmla="*/ 5472768 h 6858000"/>
              <a:gd name="connsiteX497" fmla="*/ 722147 w 7467600"/>
              <a:gd name="connsiteY497" fmla="*/ 5393091 h 6858000"/>
              <a:gd name="connsiteX498" fmla="*/ 1485552 w 7467600"/>
              <a:gd name="connsiteY498" fmla="*/ 5313202 h 6858000"/>
              <a:gd name="connsiteX499" fmla="*/ 2143004 w 7467600"/>
              <a:gd name="connsiteY499" fmla="*/ 5402420 h 6858000"/>
              <a:gd name="connsiteX500" fmla="*/ 1933391 w 7467600"/>
              <a:gd name="connsiteY500" fmla="*/ 5156971 h 6858000"/>
              <a:gd name="connsiteX501" fmla="*/ 1827118 w 7467600"/>
              <a:gd name="connsiteY501" fmla="*/ 4968410 h 6858000"/>
              <a:gd name="connsiteX502" fmla="*/ 1837349 w 7467600"/>
              <a:gd name="connsiteY502" fmla="*/ 4956357 h 6858000"/>
              <a:gd name="connsiteX503" fmla="*/ 2162835 w 7467600"/>
              <a:gd name="connsiteY503" fmla="*/ 5187853 h 6858000"/>
              <a:gd name="connsiteX504" fmla="*/ 2257167 w 7467600"/>
              <a:gd name="connsiteY504" fmla="*/ 5462123 h 6858000"/>
              <a:gd name="connsiteX505" fmla="*/ 2261598 w 7467600"/>
              <a:gd name="connsiteY505" fmla="*/ 5467998 h 6858000"/>
              <a:gd name="connsiteX506" fmla="*/ 2437177 w 7467600"/>
              <a:gd name="connsiteY506" fmla="*/ 5479608 h 6858000"/>
              <a:gd name="connsiteX507" fmla="*/ 2445247 w 7467600"/>
              <a:gd name="connsiteY507" fmla="*/ 5483476 h 6858000"/>
              <a:gd name="connsiteX508" fmla="*/ 2743626 w 7467600"/>
              <a:gd name="connsiteY508" fmla="*/ 5304819 h 6858000"/>
              <a:gd name="connsiteX509" fmla="*/ 3048102 w 7467600"/>
              <a:gd name="connsiteY509" fmla="*/ 5150595 h 6858000"/>
              <a:gd name="connsiteX510" fmla="*/ 1799414 w 7467600"/>
              <a:gd name="connsiteY510" fmla="*/ 4694732 h 6858000"/>
              <a:gd name="connsiteX511" fmla="*/ 1771735 w 7467600"/>
              <a:gd name="connsiteY511" fmla="*/ 4619929 h 6858000"/>
              <a:gd name="connsiteX512" fmla="*/ 3104273 w 7467600"/>
              <a:gd name="connsiteY512" fmla="*/ 5076159 h 6858000"/>
              <a:gd name="connsiteX513" fmla="*/ 3113245 w 7467600"/>
              <a:gd name="connsiteY513" fmla="*/ 5090705 h 6858000"/>
              <a:gd name="connsiteX514" fmla="*/ 3126294 w 7467600"/>
              <a:gd name="connsiteY514" fmla="*/ 5114400 h 6858000"/>
              <a:gd name="connsiteX515" fmla="*/ 3937433 w 7467600"/>
              <a:gd name="connsiteY515" fmla="*/ 4830473 h 6858000"/>
              <a:gd name="connsiteX516" fmla="*/ 3590475 w 7467600"/>
              <a:gd name="connsiteY516" fmla="*/ 4597974 h 6858000"/>
              <a:gd name="connsiteX517" fmla="*/ 3100264 w 7467600"/>
              <a:gd name="connsiteY517" fmla="*/ 4579845 h 6858000"/>
              <a:gd name="connsiteX518" fmla="*/ 2183576 w 7467600"/>
              <a:gd name="connsiteY518" fmla="*/ 4227150 h 6858000"/>
              <a:gd name="connsiteX519" fmla="*/ 2151029 w 7467600"/>
              <a:gd name="connsiteY519" fmla="*/ 4146947 h 6858000"/>
              <a:gd name="connsiteX520" fmla="*/ 3563434 w 7467600"/>
              <a:gd name="connsiteY520" fmla="*/ 4469115 h 6858000"/>
              <a:gd name="connsiteX521" fmla="*/ 3177952 w 7467600"/>
              <a:gd name="connsiteY521" fmla="*/ 3657386 h 6858000"/>
              <a:gd name="connsiteX522" fmla="*/ 3189263 w 7467600"/>
              <a:gd name="connsiteY522" fmla="*/ 3625726 h 6858000"/>
              <a:gd name="connsiteX523" fmla="*/ 3560912 w 7467600"/>
              <a:gd name="connsiteY523" fmla="*/ 4079863 h 6858000"/>
              <a:gd name="connsiteX524" fmla="*/ 3626636 w 7467600"/>
              <a:gd name="connsiteY524" fmla="*/ 4512230 h 6858000"/>
              <a:gd name="connsiteX525" fmla="*/ 3653088 w 7467600"/>
              <a:gd name="connsiteY525" fmla="*/ 4521417 h 6858000"/>
              <a:gd name="connsiteX526" fmla="*/ 3988128 w 7467600"/>
              <a:gd name="connsiteY526" fmla="*/ 4817267 h 6858000"/>
              <a:gd name="connsiteX527" fmla="*/ 4830582 w 7467600"/>
              <a:gd name="connsiteY527" fmla="*/ 4676000 h 6858000"/>
              <a:gd name="connsiteX528" fmla="*/ 4830100 w 7467600"/>
              <a:gd name="connsiteY528" fmla="*/ 4675554 h 6858000"/>
              <a:gd name="connsiteX529" fmla="*/ 4036318 w 7467600"/>
              <a:gd name="connsiteY529" fmla="*/ 4147013 h 6858000"/>
              <a:gd name="connsiteX530" fmla="*/ 3432098 w 7467600"/>
              <a:gd name="connsiteY530" fmla="*/ 3537312 h 6858000"/>
              <a:gd name="connsiteX531" fmla="*/ 3446761 w 7467600"/>
              <a:gd name="connsiteY531" fmla="*/ 3461278 h 6858000"/>
              <a:gd name="connsiteX532" fmla="*/ 4419733 w 7467600"/>
              <a:gd name="connsiteY532" fmla="*/ 3963555 h 6858000"/>
              <a:gd name="connsiteX533" fmla="*/ 4781371 w 7467600"/>
              <a:gd name="connsiteY533" fmla="*/ 4458604 h 6858000"/>
              <a:gd name="connsiteX534" fmla="*/ 4780440 w 7467600"/>
              <a:gd name="connsiteY534" fmla="*/ 4470290 h 6858000"/>
              <a:gd name="connsiteX535" fmla="*/ 4898954 w 7467600"/>
              <a:gd name="connsiteY535" fmla="*/ 4662092 h 6858000"/>
              <a:gd name="connsiteX536" fmla="*/ 4900699 w 7467600"/>
              <a:gd name="connsiteY536" fmla="*/ 4670867 h 6858000"/>
              <a:gd name="connsiteX537" fmla="*/ 5714511 w 7467600"/>
              <a:gd name="connsiteY537" fmla="*/ 4663483 h 6858000"/>
              <a:gd name="connsiteX538" fmla="*/ 5464793 w 7467600"/>
              <a:gd name="connsiteY538" fmla="*/ 4393556 h 6858000"/>
              <a:gd name="connsiteX539" fmla="*/ 5461897 w 7467600"/>
              <a:gd name="connsiteY539" fmla="*/ 4390879 h 6858000"/>
              <a:gd name="connsiteX540" fmla="*/ 4294126 w 7467600"/>
              <a:gd name="connsiteY540" fmla="*/ 3303048 h 6858000"/>
              <a:gd name="connsiteX541" fmla="*/ 4305321 w 7467600"/>
              <a:gd name="connsiteY541" fmla="*/ 3256953 h 6858000"/>
              <a:gd name="connsiteX542" fmla="*/ 4949299 w 7467600"/>
              <a:gd name="connsiteY542" fmla="*/ 3766336 h 6858000"/>
              <a:gd name="connsiteX543" fmla="*/ 5291452 w 7467600"/>
              <a:gd name="connsiteY543" fmla="*/ 4076801 h 6858000"/>
              <a:gd name="connsiteX544" fmla="*/ 5434998 w 7467600"/>
              <a:gd name="connsiteY544" fmla="*/ 4254100 h 6858000"/>
              <a:gd name="connsiteX545" fmla="*/ 5351015 w 7467600"/>
              <a:gd name="connsiteY545" fmla="*/ 3760989 h 6858000"/>
              <a:gd name="connsiteX546" fmla="*/ 5413780 w 7467600"/>
              <a:gd name="connsiteY546" fmla="*/ 2966265 h 6858000"/>
              <a:gd name="connsiteX547" fmla="*/ 5425627 w 7467600"/>
              <a:gd name="connsiteY547" fmla="*/ 2954192 h 6858000"/>
              <a:gd name="connsiteX548" fmla="*/ 6604735 w 7467600"/>
              <a:gd name="connsiteY548" fmla="*/ 2041381 h 6858000"/>
              <a:gd name="connsiteX549" fmla="*/ 7204487 w 7467600"/>
              <a:gd name="connsiteY549" fmla="*/ 2742112 h 6858000"/>
              <a:gd name="connsiteX550" fmla="*/ 7131592 w 7467600"/>
              <a:gd name="connsiteY550" fmla="*/ 2672096 h 6858000"/>
              <a:gd name="connsiteX551" fmla="*/ 6996344 w 7467600"/>
              <a:gd name="connsiteY551" fmla="*/ 2518310 h 6858000"/>
              <a:gd name="connsiteX552" fmla="*/ 6735495 w 7467600"/>
              <a:gd name="connsiteY552" fmla="*/ 2196890 h 6858000"/>
              <a:gd name="connsiteX553" fmla="*/ 6721901 w 7467600"/>
              <a:gd name="connsiteY553" fmla="*/ 2179274 h 6858000"/>
              <a:gd name="connsiteX554" fmla="*/ 6604735 w 7467600"/>
              <a:gd name="connsiteY554" fmla="*/ 2041381 h 6858000"/>
              <a:gd name="connsiteX555" fmla="*/ 6591670 w 7467600"/>
              <a:gd name="connsiteY555" fmla="*/ 1988277 h 6858000"/>
              <a:gd name="connsiteX556" fmla="*/ 6747349 w 7467600"/>
              <a:gd name="connsiteY556" fmla="*/ 2160069 h 6858000"/>
              <a:gd name="connsiteX557" fmla="*/ 6760943 w 7467600"/>
              <a:gd name="connsiteY557" fmla="*/ 2177686 h 6858000"/>
              <a:gd name="connsiteX558" fmla="*/ 7021065 w 7467600"/>
              <a:gd name="connsiteY558" fmla="*/ 2498102 h 6858000"/>
              <a:gd name="connsiteX559" fmla="*/ 7155223 w 7467600"/>
              <a:gd name="connsiteY559" fmla="*/ 2650386 h 6858000"/>
              <a:gd name="connsiteX560" fmla="*/ 7203167 w 7467600"/>
              <a:gd name="connsiteY560" fmla="*/ 2697288 h 6858000"/>
              <a:gd name="connsiteX561" fmla="*/ 6937703 w 7467600"/>
              <a:gd name="connsiteY561" fmla="*/ 2321981 h 6858000"/>
              <a:gd name="connsiteX562" fmla="*/ 6591670 w 7467600"/>
              <a:gd name="connsiteY562" fmla="*/ 1988277 h 6858000"/>
              <a:gd name="connsiteX563" fmla="*/ 5798671 w 7467600"/>
              <a:gd name="connsiteY563" fmla="*/ 1981601 h 6858000"/>
              <a:gd name="connsiteX564" fmla="*/ 5754709 w 7467600"/>
              <a:gd name="connsiteY564" fmla="*/ 2071454 h 6858000"/>
              <a:gd name="connsiteX565" fmla="*/ 5763044 w 7467600"/>
              <a:gd name="connsiteY565" fmla="*/ 2842206 h 6858000"/>
              <a:gd name="connsiteX566" fmla="*/ 5764974 w 7467600"/>
              <a:gd name="connsiteY566" fmla="*/ 2799609 h 6858000"/>
              <a:gd name="connsiteX567" fmla="*/ 5767665 w 7467600"/>
              <a:gd name="connsiteY567" fmla="*/ 2666409 h 6858000"/>
              <a:gd name="connsiteX568" fmla="*/ 5763055 w 7467600"/>
              <a:gd name="connsiteY568" fmla="*/ 2579705 h 6858000"/>
              <a:gd name="connsiteX569" fmla="*/ 5758079 w 7467600"/>
              <a:gd name="connsiteY569" fmla="*/ 2492508 h 6858000"/>
              <a:gd name="connsiteX570" fmla="*/ 5779325 w 7467600"/>
              <a:gd name="connsiteY570" fmla="*/ 2197069 h 6858000"/>
              <a:gd name="connsiteX571" fmla="*/ 5798671 w 7467600"/>
              <a:gd name="connsiteY571" fmla="*/ 1981601 h 6858000"/>
              <a:gd name="connsiteX572" fmla="*/ 5829202 w 7467600"/>
              <a:gd name="connsiteY572" fmla="*/ 1971679 h 6858000"/>
              <a:gd name="connsiteX573" fmla="*/ 5809558 w 7467600"/>
              <a:gd name="connsiteY573" fmla="*/ 2198043 h 6858000"/>
              <a:gd name="connsiteX574" fmla="*/ 5788653 w 7467600"/>
              <a:gd name="connsiteY574" fmla="*/ 2489430 h 6858000"/>
              <a:gd name="connsiteX575" fmla="*/ 5793439 w 7467600"/>
              <a:gd name="connsiteY575" fmla="*/ 2575235 h 6858000"/>
              <a:gd name="connsiteX576" fmla="*/ 5796837 w 7467600"/>
              <a:gd name="connsiteY576" fmla="*/ 2637633 h 6858000"/>
              <a:gd name="connsiteX577" fmla="*/ 5818614 w 7467600"/>
              <a:gd name="connsiteY577" fmla="*/ 2473055 h 6858000"/>
              <a:gd name="connsiteX578" fmla="*/ 5829202 w 7467600"/>
              <a:gd name="connsiteY578" fmla="*/ 1971679 h 6858000"/>
              <a:gd name="connsiteX579" fmla="*/ 5911389 w 7467600"/>
              <a:gd name="connsiteY579" fmla="*/ 1898371 h 6858000"/>
              <a:gd name="connsiteX580" fmla="*/ 6237627 w 7467600"/>
              <a:gd name="connsiteY580" fmla="*/ 2231921 h 6858000"/>
              <a:gd name="connsiteX581" fmla="*/ 5911389 w 7467600"/>
              <a:gd name="connsiteY581" fmla="*/ 1898371 h 6858000"/>
              <a:gd name="connsiteX582" fmla="*/ 6944437 w 7467600"/>
              <a:gd name="connsiteY582" fmla="*/ 1575402 h 6858000"/>
              <a:gd name="connsiteX583" fmla="*/ 6304730 w 7467600"/>
              <a:gd name="connsiteY583" fmla="*/ 1766654 h 6858000"/>
              <a:gd name="connsiteX584" fmla="*/ 6944437 w 7467600"/>
              <a:gd name="connsiteY584" fmla="*/ 1575402 h 6858000"/>
              <a:gd name="connsiteX585" fmla="*/ 7019523 w 7467600"/>
              <a:gd name="connsiteY585" fmla="*/ 1519450 h 6858000"/>
              <a:gd name="connsiteX586" fmla="*/ 6298091 w 7467600"/>
              <a:gd name="connsiteY586" fmla="*/ 1737122 h 6858000"/>
              <a:gd name="connsiteX587" fmla="*/ 7019523 w 7467600"/>
              <a:gd name="connsiteY587" fmla="*/ 1519450 h 6858000"/>
              <a:gd name="connsiteX588" fmla="*/ 2399523 w 7467600"/>
              <a:gd name="connsiteY588" fmla="*/ 1428234 h 6858000"/>
              <a:gd name="connsiteX589" fmla="*/ 2224982 w 7467600"/>
              <a:gd name="connsiteY589" fmla="*/ 1826201 h 6858000"/>
              <a:gd name="connsiteX590" fmla="*/ 2096099 w 7467600"/>
              <a:gd name="connsiteY590" fmla="*/ 2345900 h 6858000"/>
              <a:gd name="connsiteX591" fmla="*/ 2283317 w 7467600"/>
              <a:gd name="connsiteY591" fmla="*/ 1796925 h 6858000"/>
              <a:gd name="connsiteX592" fmla="*/ 2399523 w 7467600"/>
              <a:gd name="connsiteY592" fmla="*/ 1428234 h 6858000"/>
              <a:gd name="connsiteX593" fmla="*/ 2448558 w 7467600"/>
              <a:gd name="connsiteY593" fmla="*/ 1373435 h 6858000"/>
              <a:gd name="connsiteX594" fmla="*/ 2312521 w 7467600"/>
              <a:gd name="connsiteY594" fmla="*/ 1806140 h 6858000"/>
              <a:gd name="connsiteX595" fmla="*/ 2127533 w 7467600"/>
              <a:gd name="connsiteY595" fmla="*/ 2348380 h 6858000"/>
              <a:gd name="connsiteX596" fmla="*/ 2358080 w 7467600"/>
              <a:gd name="connsiteY596" fmla="*/ 1866134 h 6858000"/>
              <a:gd name="connsiteX597" fmla="*/ 2407436 w 7467600"/>
              <a:gd name="connsiteY597" fmla="*/ 1651070 h 6858000"/>
              <a:gd name="connsiteX598" fmla="*/ 2448558 w 7467600"/>
              <a:gd name="connsiteY598" fmla="*/ 1373435 h 6858000"/>
              <a:gd name="connsiteX599" fmla="*/ 278707 w 7467600"/>
              <a:gd name="connsiteY599" fmla="*/ 1352270 h 6858000"/>
              <a:gd name="connsiteX600" fmla="*/ 321570 w 7467600"/>
              <a:gd name="connsiteY600" fmla="*/ 1861610 h 6858000"/>
              <a:gd name="connsiteX601" fmla="*/ 294281 w 7467600"/>
              <a:gd name="connsiteY601" fmla="*/ 1440658 h 6858000"/>
              <a:gd name="connsiteX602" fmla="*/ 278707 w 7467600"/>
              <a:gd name="connsiteY602" fmla="*/ 1352270 h 6858000"/>
              <a:gd name="connsiteX603" fmla="*/ 1423821 w 7467600"/>
              <a:gd name="connsiteY603" fmla="*/ 1351958 h 6858000"/>
              <a:gd name="connsiteX604" fmla="*/ 1638521 w 7467600"/>
              <a:gd name="connsiteY604" fmla="*/ 1908470 h 6858000"/>
              <a:gd name="connsiteX605" fmla="*/ 1754199 w 7467600"/>
              <a:gd name="connsiteY605" fmla="*/ 2149284 h 6858000"/>
              <a:gd name="connsiteX606" fmla="*/ 1908359 w 7467600"/>
              <a:gd name="connsiteY606" fmla="*/ 2364988 h 6858000"/>
              <a:gd name="connsiteX607" fmla="*/ 1647661 w 7467600"/>
              <a:gd name="connsiteY607" fmla="*/ 1825945 h 6858000"/>
              <a:gd name="connsiteX608" fmla="*/ 1423821 w 7467600"/>
              <a:gd name="connsiteY608" fmla="*/ 1351958 h 6858000"/>
              <a:gd name="connsiteX609" fmla="*/ 1431890 w 7467600"/>
              <a:gd name="connsiteY609" fmla="*/ 1306475 h 6858000"/>
              <a:gd name="connsiteX610" fmla="*/ 1507597 w 7467600"/>
              <a:gd name="connsiteY610" fmla="*/ 1446132 h 6858000"/>
              <a:gd name="connsiteX611" fmla="*/ 1674586 w 7467600"/>
              <a:gd name="connsiteY611" fmla="*/ 1813832 h 6858000"/>
              <a:gd name="connsiteX612" fmla="*/ 1815950 w 7467600"/>
              <a:gd name="connsiteY612" fmla="*/ 2128564 h 6858000"/>
              <a:gd name="connsiteX613" fmla="*/ 1984242 w 7467600"/>
              <a:gd name="connsiteY613" fmla="*/ 2430829 h 6858000"/>
              <a:gd name="connsiteX614" fmla="*/ 2014023 w 7467600"/>
              <a:gd name="connsiteY614" fmla="*/ 2450995 h 6858000"/>
              <a:gd name="connsiteX615" fmla="*/ 1747337 w 7467600"/>
              <a:gd name="connsiteY615" fmla="*/ 1855264 h 6858000"/>
              <a:gd name="connsiteX616" fmla="*/ 1533749 w 7467600"/>
              <a:gd name="connsiteY616" fmla="*/ 1478656 h 6858000"/>
              <a:gd name="connsiteX617" fmla="*/ 1431890 w 7467600"/>
              <a:gd name="connsiteY617" fmla="*/ 1306475 h 6858000"/>
              <a:gd name="connsiteX618" fmla="*/ 5052692 w 7467600"/>
              <a:gd name="connsiteY618" fmla="*/ 1292994 h 6858000"/>
              <a:gd name="connsiteX619" fmla="*/ 5200661 w 7467600"/>
              <a:gd name="connsiteY619" fmla="*/ 1635186 h 6858000"/>
              <a:gd name="connsiteX620" fmla="*/ 5297138 w 7467600"/>
              <a:gd name="connsiteY620" fmla="*/ 1906351 h 6858000"/>
              <a:gd name="connsiteX621" fmla="*/ 5052692 w 7467600"/>
              <a:gd name="connsiteY621" fmla="*/ 1292994 h 6858000"/>
              <a:gd name="connsiteX622" fmla="*/ 5009948 w 7467600"/>
              <a:gd name="connsiteY622" fmla="*/ 1273619 h 6858000"/>
              <a:gd name="connsiteX623" fmla="*/ 5121777 w 7467600"/>
              <a:gd name="connsiteY623" fmla="*/ 1654213 h 6858000"/>
              <a:gd name="connsiteX624" fmla="*/ 5293545 w 7467600"/>
              <a:gd name="connsiteY624" fmla="*/ 2072247 h 6858000"/>
              <a:gd name="connsiteX625" fmla="*/ 5294042 w 7467600"/>
              <a:gd name="connsiteY625" fmla="*/ 2065019 h 6858000"/>
              <a:gd name="connsiteX626" fmla="*/ 5171936 w 7467600"/>
              <a:gd name="connsiteY626" fmla="*/ 1647613 h 6858000"/>
              <a:gd name="connsiteX627" fmla="*/ 5009948 w 7467600"/>
              <a:gd name="connsiteY627" fmla="*/ 1273619 h 6858000"/>
              <a:gd name="connsiteX628" fmla="*/ 655236 w 7467600"/>
              <a:gd name="connsiteY628" fmla="*/ 1268632 h 6858000"/>
              <a:gd name="connsiteX629" fmla="*/ 839521 w 7467600"/>
              <a:gd name="connsiteY629" fmla="*/ 1685315 h 6858000"/>
              <a:gd name="connsiteX630" fmla="*/ 1109416 w 7467600"/>
              <a:gd name="connsiteY630" fmla="*/ 2061663 h 6858000"/>
              <a:gd name="connsiteX631" fmla="*/ 1298300 w 7467600"/>
              <a:gd name="connsiteY631" fmla="*/ 2247742 h 6858000"/>
              <a:gd name="connsiteX632" fmla="*/ 1125871 w 7467600"/>
              <a:gd name="connsiteY632" fmla="*/ 1989513 h 6858000"/>
              <a:gd name="connsiteX633" fmla="*/ 981574 w 7467600"/>
              <a:gd name="connsiteY633" fmla="*/ 1783157 h 6858000"/>
              <a:gd name="connsiteX634" fmla="*/ 922198 w 7467600"/>
              <a:gd name="connsiteY634" fmla="*/ 1677437 h 6858000"/>
              <a:gd name="connsiteX635" fmla="*/ 869293 w 7467600"/>
              <a:gd name="connsiteY635" fmla="*/ 1583214 h 6858000"/>
              <a:gd name="connsiteX636" fmla="*/ 751431 w 7467600"/>
              <a:gd name="connsiteY636" fmla="*/ 1405731 h 6858000"/>
              <a:gd name="connsiteX637" fmla="*/ 655236 w 7467600"/>
              <a:gd name="connsiteY637" fmla="*/ 1268632 h 6858000"/>
              <a:gd name="connsiteX638" fmla="*/ 6516292 w 7467600"/>
              <a:gd name="connsiteY638" fmla="*/ 1263064 h 6858000"/>
              <a:gd name="connsiteX639" fmla="*/ 5736320 w 7467600"/>
              <a:gd name="connsiteY639" fmla="*/ 1501803 h 6858000"/>
              <a:gd name="connsiteX640" fmla="*/ 6516292 w 7467600"/>
              <a:gd name="connsiteY640" fmla="*/ 1263064 h 6858000"/>
              <a:gd name="connsiteX641" fmla="*/ 291466 w 7467600"/>
              <a:gd name="connsiteY641" fmla="*/ 1250369 h 6858000"/>
              <a:gd name="connsiteX642" fmla="*/ 323180 w 7467600"/>
              <a:gd name="connsiteY642" fmla="*/ 1435283 h 6858000"/>
              <a:gd name="connsiteX643" fmla="*/ 349381 w 7467600"/>
              <a:gd name="connsiteY643" fmla="*/ 1875041 h 6858000"/>
              <a:gd name="connsiteX644" fmla="*/ 374363 w 7467600"/>
              <a:gd name="connsiteY644" fmla="*/ 1506494 h 6858000"/>
              <a:gd name="connsiteX645" fmla="*/ 302168 w 7467600"/>
              <a:gd name="connsiteY645" fmla="*/ 1274495 h 6858000"/>
              <a:gd name="connsiteX646" fmla="*/ 291466 w 7467600"/>
              <a:gd name="connsiteY646" fmla="*/ 1250369 h 6858000"/>
              <a:gd name="connsiteX647" fmla="*/ 678222 w 7467600"/>
              <a:gd name="connsiteY647" fmla="*/ 1248670 h 6858000"/>
              <a:gd name="connsiteX648" fmla="*/ 775536 w 7467600"/>
              <a:gd name="connsiteY648" fmla="*/ 1388015 h 6858000"/>
              <a:gd name="connsiteX649" fmla="*/ 894529 w 7467600"/>
              <a:gd name="connsiteY649" fmla="*/ 1567739 h 6858000"/>
              <a:gd name="connsiteX650" fmla="*/ 948000 w 7467600"/>
              <a:gd name="connsiteY650" fmla="*/ 1663088 h 6858000"/>
              <a:gd name="connsiteX651" fmla="*/ 1006812 w 7467600"/>
              <a:gd name="connsiteY651" fmla="*/ 1767683 h 6858000"/>
              <a:gd name="connsiteX652" fmla="*/ 1149133 w 7467600"/>
              <a:gd name="connsiteY652" fmla="*/ 1971513 h 6858000"/>
              <a:gd name="connsiteX653" fmla="*/ 1333952 w 7467600"/>
              <a:gd name="connsiteY653" fmla="*/ 2251620 h 6858000"/>
              <a:gd name="connsiteX654" fmla="*/ 1337329 w 7467600"/>
              <a:gd name="connsiteY654" fmla="*/ 2258350 h 6858000"/>
              <a:gd name="connsiteX655" fmla="*/ 1014726 w 7467600"/>
              <a:gd name="connsiteY655" fmla="*/ 1615556 h 6858000"/>
              <a:gd name="connsiteX656" fmla="*/ 678222 w 7467600"/>
              <a:gd name="connsiteY656" fmla="*/ 1248670 h 6858000"/>
              <a:gd name="connsiteX657" fmla="*/ 6691602 w 7467600"/>
              <a:gd name="connsiteY657" fmla="*/ 1140573 h 6858000"/>
              <a:gd name="connsiteX658" fmla="*/ 6571100 w 7467600"/>
              <a:gd name="connsiteY658" fmla="*/ 1183662 h 6858000"/>
              <a:gd name="connsiteX659" fmla="*/ 6241687 w 7467600"/>
              <a:gd name="connsiteY659" fmla="*/ 1257600 h 6858000"/>
              <a:gd name="connsiteX660" fmla="*/ 5693009 w 7467600"/>
              <a:gd name="connsiteY660" fmla="*/ 1478256 h 6858000"/>
              <a:gd name="connsiteX661" fmla="*/ 6548420 w 7467600"/>
              <a:gd name="connsiteY661" fmla="*/ 1214599 h 6858000"/>
              <a:gd name="connsiteX662" fmla="*/ 6605473 w 7467600"/>
              <a:gd name="connsiteY662" fmla="*/ 1184686 h 6858000"/>
              <a:gd name="connsiteX663" fmla="*/ 6691602 w 7467600"/>
              <a:gd name="connsiteY663" fmla="*/ 1140573 h 6858000"/>
              <a:gd name="connsiteX664" fmla="*/ 4002475 w 7467600"/>
              <a:gd name="connsiteY664" fmla="*/ 1037802 h 6858000"/>
              <a:gd name="connsiteX665" fmla="*/ 4000324 w 7467600"/>
              <a:gd name="connsiteY665" fmla="*/ 1039362 h 6858000"/>
              <a:gd name="connsiteX666" fmla="*/ 4002862 w 7467600"/>
              <a:gd name="connsiteY666" fmla="*/ 1042866 h 6858000"/>
              <a:gd name="connsiteX667" fmla="*/ 4002475 w 7467600"/>
              <a:gd name="connsiteY667" fmla="*/ 1037802 h 6858000"/>
              <a:gd name="connsiteX668" fmla="*/ 506322 w 7467600"/>
              <a:gd name="connsiteY668" fmla="*/ 1020997 h 6858000"/>
              <a:gd name="connsiteX669" fmla="*/ 533068 w 7467600"/>
              <a:gd name="connsiteY669" fmla="*/ 1029409 h 6858000"/>
              <a:gd name="connsiteX670" fmla="*/ 1232525 w 7467600"/>
              <a:gd name="connsiteY670" fmla="*/ 1804675 h 6858000"/>
              <a:gd name="connsiteX671" fmla="*/ 1388858 w 7467600"/>
              <a:gd name="connsiteY671" fmla="*/ 2368011 h 6858000"/>
              <a:gd name="connsiteX672" fmla="*/ 1384098 w 7467600"/>
              <a:gd name="connsiteY672" fmla="*/ 2378125 h 6858000"/>
              <a:gd name="connsiteX673" fmla="*/ 1425393 w 7467600"/>
              <a:gd name="connsiteY673" fmla="*/ 2589124 h 6858000"/>
              <a:gd name="connsiteX674" fmla="*/ 1424001 w 7467600"/>
              <a:gd name="connsiteY674" fmla="*/ 2597541 h 6858000"/>
              <a:gd name="connsiteX675" fmla="*/ 2152729 w 7467600"/>
              <a:gd name="connsiteY675" fmla="*/ 2864487 h 6858000"/>
              <a:gd name="connsiteX676" fmla="*/ 2020609 w 7467600"/>
              <a:gd name="connsiteY676" fmla="*/ 2539671 h 6858000"/>
              <a:gd name="connsiteX677" fmla="*/ 2018920 w 7467600"/>
              <a:gd name="connsiteY677" fmla="*/ 2536309 h 6858000"/>
              <a:gd name="connsiteX678" fmla="*/ 1342441 w 7467600"/>
              <a:gd name="connsiteY678" fmla="*/ 1173017 h 6858000"/>
              <a:gd name="connsiteX679" fmla="*/ 1367925 w 7467600"/>
              <a:gd name="connsiteY679" fmla="*/ 1135648 h 6858000"/>
              <a:gd name="connsiteX680" fmla="*/ 1771401 w 7467600"/>
              <a:gd name="connsiteY680" fmla="*/ 1806673 h 6858000"/>
              <a:gd name="connsiteX681" fmla="*/ 1972385 w 7467600"/>
              <a:gd name="connsiteY681" fmla="*/ 2198735 h 6858000"/>
              <a:gd name="connsiteX682" fmla="*/ 2040892 w 7467600"/>
              <a:gd name="connsiteY682" fmla="*/ 2405205 h 6858000"/>
              <a:gd name="connsiteX683" fmla="*/ 2131689 w 7467600"/>
              <a:gd name="connsiteY683" fmla="*/ 1936926 h 6858000"/>
              <a:gd name="connsiteX684" fmla="*/ 2454820 w 7467600"/>
              <a:gd name="connsiteY684" fmla="*/ 1248808 h 6858000"/>
              <a:gd name="connsiteX685" fmla="*/ 2492512 w 7467600"/>
              <a:gd name="connsiteY685" fmla="*/ 1302920 h 6858000"/>
              <a:gd name="connsiteX686" fmla="*/ 2081216 w 7467600"/>
              <a:gd name="connsiteY686" fmla="*/ 2527513 h 6858000"/>
              <a:gd name="connsiteX687" fmla="*/ 2081211 w 7467600"/>
              <a:gd name="connsiteY687" fmla="*/ 2528916 h 6858000"/>
              <a:gd name="connsiteX688" fmla="*/ 2199067 w 7467600"/>
              <a:gd name="connsiteY688" fmla="*/ 2884061 h 6858000"/>
              <a:gd name="connsiteX689" fmla="*/ 3192586 w 7467600"/>
              <a:gd name="connsiteY689" fmla="*/ 3411496 h 6858000"/>
              <a:gd name="connsiteX690" fmla="*/ 3182620 w 7467600"/>
              <a:gd name="connsiteY690" fmla="*/ 3483279 h 6858000"/>
              <a:gd name="connsiteX691" fmla="*/ 2435119 w 7467600"/>
              <a:gd name="connsiteY691" fmla="*/ 3080173 h 6858000"/>
              <a:gd name="connsiteX692" fmla="*/ 2410152 w 7467600"/>
              <a:gd name="connsiteY692" fmla="*/ 3063751 h 6858000"/>
              <a:gd name="connsiteX693" fmla="*/ 2408099 w 7467600"/>
              <a:gd name="connsiteY693" fmla="*/ 3064403 h 6858000"/>
              <a:gd name="connsiteX694" fmla="*/ 2407218 w 7467600"/>
              <a:gd name="connsiteY694" fmla="*/ 3070324 h 6858000"/>
              <a:gd name="connsiteX695" fmla="*/ 2380138 w 7467600"/>
              <a:gd name="connsiteY695" fmla="*/ 3099341 h 6858000"/>
              <a:gd name="connsiteX696" fmla="*/ 1765923 w 7467600"/>
              <a:gd name="connsiteY696" fmla="*/ 3581043 h 6858000"/>
              <a:gd name="connsiteX697" fmla="*/ 1702258 w 7467600"/>
              <a:gd name="connsiteY697" fmla="*/ 3612286 h 6858000"/>
              <a:gd name="connsiteX698" fmla="*/ 1538370 w 7467600"/>
              <a:gd name="connsiteY698" fmla="*/ 3811804 h 6858000"/>
              <a:gd name="connsiteX699" fmla="*/ 542867 w 7467600"/>
              <a:gd name="connsiteY699" fmla="*/ 4944092 h 6858000"/>
              <a:gd name="connsiteX700" fmla="*/ 515800 w 7467600"/>
              <a:gd name="connsiteY700" fmla="*/ 4862180 h 6858000"/>
              <a:gd name="connsiteX701" fmla="*/ 909145 w 7467600"/>
              <a:gd name="connsiteY701" fmla="*/ 4199225 h 6858000"/>
              <a:gd name="connsiteX702" fmla="*/ 1214067 w 7467600"/>
              <a:gd name="connsiteY702" fmla="*/ 3908561 h 6858000"/>
              <a:gd name="connsiteX703" fmla="*/ 640967 w 7467600"/>
              <a:gd name="connsiteY703" fmla="*/ 4105601 h 6858000"/>
              <a:gd name="connsiteX704" fmla="*/ 112563 w 7467600"/>
              <a:gd name="connsiteY704" fmla="*/ 4396952 h 6858000"/>
              <a:gd name="connsiteX705" fmla="*/ 0 w 7467600"/>
              <a:gd name="connsiteY705" fmla="*/ 4466006 h 6858000"/>
              <a:gd name="connsiteX706" fmla="*/ 0 w 7467600"/>
              <a:gd name="connsiteY706" fmla="*/ 4233763 h 6858000"/>
              <a:gd name="connsiteX707" fmla="*/ 36881 w 7467600"/>
              <a:gd name="connsiteY707" fmla="*/ 4200118 h 6858000"/>
              <a:gd name="connsiteX708" fmla="*/ 910534 w 7467600"/>
              <a:gd name="connsiteY708" fmla="*/ 3629753 h 6858000"/>
              <a:gd name="connsiteX709" fmla="*/ 1578717 w 7467600"/>
              <a:gd name="connsiteY709" fmla="*/ 3575982 h 6858000"/>
              <a:gd name="connsiteX710" fmla="*/ 2338780 w 7467600"/>
              <a:gd name="connsiteY710" fmla="*/ 3033725 h 6858000"/>
              <a:gd name="connsiteX711" fmla="*/ 1807991 w 7467600"/>
              <a:gd name="connsiteY711" fmla="*/ 2807184 h 6858000"/>
              <a:gd name="connsiteX712" fmla="*/ 1416358 w 7467600"/>
              <a:gd name="connsiteY712" fmla="*/ 3112571 h 6858000"/>
              <a:gd name="connsiteX713" fmla="*/ 939066 w 7467600"/>
              <a:gd name="connsiteY713" fmla="*/ 3378798 h 6858000"/>
              <a:gd name="connsiteX714" fmla="*/ 115099 w 7467600"/>
              <a:gd name="connsiteY714" fmla="*/ 3607650 h 6858000"/>
              <a:gd name="connsiteX715" fmla="*/ 97284 w 7467600"/>
              <a:gd name="connsiteY715" fmla="*/ 3520393 h 6858000"/>
              <a:gd name="connsiteX716" fmla="*/ 922050 w 7467600"/>
              <a:gd name="connsiteY716" fmla="*/ 3074867 h 6858000"/>
              <a:gd name="connsiteX717" fmla="*/ 1405265 w 7467600"/>
              <a:gd name="connsiteY717" fmla="*/ 3016319 h 6858000"/>
              <a:gd name="connsiteX718" fmla="*/ 1407512 w 7467600"/>
              <a:gd name="connsiteY718" fmla="*/ 3018001 h 6858000"/>
              <a:gd name="connsiteX719" fmla="*/ 1726266 w 7467600"/>
              <a:gd name="connsiteY719" fmla="*/ 2777274 h 6858000"/>
              <a:gd name="connsiteX720" fmla="*/ 625390 w 7467600"/>
              <a:gd name="connsiteY720" fmla="*/ 2514541 h 6858000"/>
              <a:gd name="connsiteX721" fmla="*/ 619799 w 7467600"/>
              <a:gd name="connsiteY721" fmla="*/ 2527180 h 6858000"/>
              <a:gd name="connsiteX722" fmla="*/ 310030 w 7467600"/>
              <a:gd name="connsiteY722" fmla="*/ 2771818 h 6858000"/>
              <a:gd name="connsiteX723" fmla="*/ 173877 w 7467600"/>
              <a:gd name="connsiteY723" fmla="*/ 2937056 h 6858000"/>
              <a:gd name="connsiteX724" fmla="*/ 77889 w 7467600"/>
              <a:gd name="connsiteY724" fmla="*/ 3138440 h 6858000"/>
              <a:gd name="connsiteX725" fmla="*/ 0 w 7467600"/>
              <a:gd name="connsiteY725" fmla="*/ 3271395 h 6858000"/>
              <a:gd name="connsiteX726" fmla="*/ 0 w 7467600"/>
              <a:gd name="connsiteY726" fmla="*/ 3153002 h 6858000"/>
              <a:gd name="connsiteX727" fmla="*/ 2386 w 7467600"/>
              <a:gd name="connsiteY727" fmla="*/ 3149203 h 6858000"/>
              <a:gd name="connsiteX728" fmla="*/ 89753 w 7467600"/>
              <a:gd name="connsiteY728" fmla="*/ 2987702 h 6858000"/>
              <a:gd name="connsiteX729" fmla="*/ 76869 w 7467600"/>
              <a:gd name="connsiteY729" fmla="*/ 3005404 h 6858000"/>
              <a:gd name="connsiteX730" fmla="*/ 32049 w 7467600"/>
              <a:gd name="connsiteY730" fmla="*/ 3065814 h 6858000"/>
              <a:gd name="connsiteX731" fmla="*/ 0 w 7467600"/>
              <a:gd name="connsiteY731" fmla="*/ 3108744 h 6858000"/>
              <a:gd name="connsiteX732" fmla="*/ 0 w 7467600"/>
              <a:gd name="connsiteY732" fmla="*/ 3058059 h 6858000"/>
              <a:gd name="connsiteX733" fmla="*/ 7610 w 7467600"/>
              <a:gd name="connsiteY733" fmla="*/ 3047889 h 6858000"/>
              <a:gd name="connsiteX734" fmla="*/ 52419 w 7467600"/>
              <a:gd name="connsiteY734" fmla="*/ 2987479 h 6858000"/>
              <a:gd name="connsiteX735" fmla="*/ 59142 w 7467600"/>
              <a:gd name="connsiteY735" fmla="*/ 2978488 h 6858000"/>
              <a:gd name="connsiteX736" fmla="*/ 0 w 7467600"/>
              <a:gd name="connsiteY736" fmla="*/ 3015334 h 6858000"/>
              <a:gd name="connsiteX737" fmla="*/ 0 w 7467600"/>
              <a:gd name="connsiteY737" fmla="*/ 2914286 h 6858000"/>
              <a:gd name="connsiteX738" fmla="*/ 36383 w 7467600"/>
              <a:gd name="connsiteY738" fmla="*/ 2901128 h 6858000"/>
              <a:gd name="connsiteX739" fmla="*/ 156329 w 7467600"/>
              <a:gd name="connsiteY739" fmla="*/ 2840533 h 6858000"/>
              <a:gd name="connsiteX740" fmla="*/ 358355 w 7467600"/>
              <a:gd name="connsiteY740" fmla="*/ 2620471 h 6858000"/>
              <a:gd name="connsiteX741" fmla="*/ 510577 w 7467600"/>
              <a:gd name="connsiteY741" fmla="*/ 2501244 h 6858000"/>
              <a:gd name="connsiteX742" fmla="*/ 211967 w 7467600"/>
              <a:gd name="connsiteY742" fmla="*/ 2479171 h 6858000"/>
              <a:gd name="connsiteX743" fmla="*/ 0 w 7467600"/>
              <a:gd name="connsiteY743" fmla="*/ 2476398 h 6858000"/>
              <a:gd name="connsiteX744" fmla="*/ 0 w 7467600"/>
              <a:gd name="connsiteY744" fmla="*/ 2389189 h 6858000"/>
              <a:gd name="connsiteX745" fmla="*/ 103062 w 7467600"/>
              <a:gd name="connsiteY745" fmla="*/ 2389518 h 6858000"/>
              <a:gd name="connsiteX746" fmla="*/ 510734 w 7467600"/>
              <a:gd name="connsiteY746" fmla="*/ 2416201 h 6858000"/>
              <a:gd name="connsiteX747" fmla="*/ 279257 w 7467600"/>
              <a:gd name="connsiteY747" fmla="*/ 2092102 h 6858000"/>
              <a:gd name="connsiteX748" fmla="*/ 65265 w 7467600"/>
              <a:gd name="connsiteY748" fmla="*/ 2006049 h 6858000"/>
              <a:gd name="connsiteX749" fmla="*/ 0 w 7467600"/>
              <a:gd name="connsiteY749" fmla="*/ 1982532 h 6858000"/>
              <a:gd name="connsiteX750" fmla="*/ 0 w 7467600"/>
              <a:gd name="connsiteY750" fmla="*/ 1912789 h 6858000"/>
              <a:gd name="connsiteX751" fmla="*/ 97460 w 7467600"/>
              <a:gd name="connsiteY751" fmla="*/ 1953725 h 6858000"/>
              <a:gd name="connsiteX752" fmla="*/ 221272 w 7467600"/>
              <a:gd name="connsiteY752" fmla="*/ 1980766 h 6858000"/>
              <a:gd name="connsiteX753" fmla="*/ 116765 w 7467600"/>
              <a:gd name="connsiteY753" fmla="*/ 1911033 h 6858000"/>
              <a:gd name="connsiteX754" fmla="*/ 16405 w 7467600"/>
              <a:gd name="connsiteY754" fmla="*/ 1803412 h 6858000"/>
              <a:gd name="connsiteX755" fmla="*/ 0 w 7467600"/>
              <a:gd name="connsiteY755" fmla="*/ 1784777 h 6858000"/>
              <a:gd name="connsiteX756" fmla="*/ 0 w 7467600"/>
              <a:gd name="connsiteY756" fmla="*/ 1740082 h 6858000"/>
              <a:gd name="connsiteX757" fmla="*/ 39394 w 7467600"/>
              <a:gd name="connsiteY757" fmla="*/ 1784856 h 6858000"/>
              <a:gd name="connsiteX758" fmla="*/ 135813 w 7467600"/>
              <a:gd name="connsiteY758" fmla="*/ 1888838 h 6858000"/>
              <a:gd name="connsiteX759" fmla="*/ 242575 w 7467600"/>
              <a:gd name="connsiteY759" fmla="*/ 1958841 h 6858000"/>
              <a:gd name="connsiteX760" fmla="*/ 82197 w 7467600"/>
              <a:gd name="connsiteY760" fmla="*/ 1754826 h 6858000"/>
              <a:gd name="connsiteX761" fmla="*/ 0 w 7467600"/>
              <a:gd name="connsiteY761" fmla="*/ 1679650 h 6858000"/>
              <a:gd name="connsiteX762" fmla="*/ 0 w 7467600"/>
              <a:gd name="connsiteY762" fmla="*/ 1602463 h 6858000"/>
              <a:gd name="connsiteX763" fmla="*/ 84689 w 7467600"/>
              <a:gd name="connsiteY763" fmla="*/ 1677442 h 6858000"/>
              <a:gd name="connsiteX764" fmla="*/ 298437 w 7467600"/>
              <a:gd name="connsiteY764" fmla="*/ 1968019 h 6858000"/>
              <a:gd name="connsiteX765" fmla="*/ 227269 w 7467600"/>
              <a:gd name="connsiteY765" fmla="*/ 1114064 h 6858000"/>
              <a:gd name="connsiteX766" fmla="*/ 248003 w 7467600"/>
              <a:gd name="connsiteY766" fmla="*/ 1089613 h 6858000"/>
              <a:gd name="connsiteX767" fmla="*/ 427020 w 7467600"/>
              <a:gd name="connsiteY767" fmla="*/ 1619803 h 6858000"/>
              <a:gd name="connsiteX768" fmla="*/ 340345 w 7467600"/>
              <a:gd name="connsiteY768" fmla="*/ 2027739 h 6858000"/>
              <a:gd name="connsiteX769" fmla="*/ 360865 w 7467600"/>
              <a:gd name="connsiteY769" fmla="*/ 2044827 h 6858000"/>
              <a:gd name="connsiteX770" fmla="*/ 560414 w 7467600"/>
              <a:gd name="connsiteY770" fmla="*/ 2421457 h 6858000"/>
              <a:gd name="connsiteX771" fmla="*/ 1359703 w 7467600"/>
              <a:gd name="connsiteY771" fmla="*/ 2578554 h 6858000"/>
              <a:gd name="connsiteX772" fmla="*/ 1359422 w 7467600"/>
              <a:gd name="connsiteY772" fmla="*/ 2577994 h 6858000"/>
              <a:gd name="connsiteX773" fmla="*/ 828701 w 7467600"/>
              <a:gd name="connsiteY773" fmla="*/ 1839520 h 6858000"/>
              <a:gd name="connsiteX774" fmla="*/ 494427 w 7467600"/>
              <a:gd name="connsiteY774" fmla="*/ 1092333 h 6858000"/>
              <a:gd name="connsiteX775" fmla="*/ 506322 w 7467600"/>
              <a:gd name="connsiteY775" fmla="*/ 1020997 h 6858000"/>
              <a:gd name="connsiteX776" fmla="*/ 4570198 w 7467600"/>
              <a:gd name="connsiteY776" fmla="*/ 978081 h 6858000"/>
              <a:gd name="connsiteX777" fmla="*/ 4523691 w 7467600"/>
              <a:gd name="connsiteY777" fmla="*/ 1127776 h 6858000"/>
              <a:gd name="connsiteX778" fmla="*/ 4509875 w 7467600"/>
              <a:gd name="connsiteY778" fmla="*/ 1167552 h 6858000"/>
              <a:gd name="connsiteX779" fmla="*/ 4478168 w 7467600"/>
              <a:gd name="connsiteY779" fmla="*/ 1260735 h 6858000"/>
              <a:gd name="connsiteX780" fmla="*/ 4409309 w 7467600"/>
              <a:gd name="connsiteY780" fmla="*/ 1666996 h 6858000"/>
              <a:gd name="connsiteX781" fmla="*/ 4370031 w 7467600"/>
              <a:gd name="connsiteY781" fmla="*/ 1955666 h 6858000"/>
              <a:gd name="connsiteX782" fmla="*/ 4570198 w 7467600"/>
              <a:gd name="connsiteY782" fmla="*/ 978081 h 6858000"/>
              <a:gd name="connsiteX783" fmla="*/ 4557898 w 7467600"/>
              <a:gd name="connsiteY783" fmla="*/ 900011 h 6858000"/>
              <a:gd name="connsiteX784" fmla="*/ 4344840 w 7467600"/>
              <a:gd name="connsiteY784" fmla="*/ 1922038 h 6858000"/>
              <a:gd name="connsiteX785" fmla="*/ 4378710 w 7467600"/>
              <a:gd name="connsiteY785" fmla="*/ 1665516 h 6858000"/>
              <a:gd name="connsiteX786" fmla="*/ 4448798 w 7467600"/>
              <a:gd name="connsiteY786" fmla="*/ 1253024 h 6858000"/>
              <a:gd name="connsiteX787" fmla="*/ 4480315 w 7467600"/>
              <a:gd name="connsiteY787" fmla="*/ 1158454 h 6858000"/>
              <a:gd name="connsiteX788" fmla="*/ 4494133 w 7467600"/>
              <a:gd name="connsiteY788" fmla="*/ 1118676 h 6858000"/>
              <a:gd name="connsiteX789" fmla="*/ 4557898 w 7467600"/>
              <a:gd name="connsiteY789" fmla="*/ 900011 h 6858000"/>
              <a:gd name="connsiteX790" fmla="*/ 5870151 w 7467600"/>
              <a:gd name="connsiteY790" fmla="*/ 898890 h 6858000"/>
              <a:gd name="connsiteX791" fmla="*/ 5861335 w 7467600"/>
              <a:gd name="connsiteY791" fmla="*/ 899177 h 6858000"/>
              <a:gd name="connsiteX792" fmla="*/ 5843702 w 7467600"/>
              <a:gd name="connsiteY792" fmla="*/ 899748 h 6858000"/>
              <a:gd name="connsiteX793" fmla="*/ 5651107 w 7467600"/>
              <a:gd name="connsiteY793" fmla="*/ 920306 h 6858000"/>
              <a:gd name="connsiteX794" fmla="*/ 5459407 w 7467600"/>
              <a:gd name="connsiteY794" fmla="*/ 940975 h 6858000"/>
              <a:gd name="connsiteX795" fmla="*/ 5374846 w 7467600"/>
              <a:gd name="connsiteY795" fmla="*/ 941988 h 6858000"/>
              <a:gd name="connsiteX796" fmla="*/ 5256105 w 7467600"/>
              <a:gd name="connsiteY796" fmla="*/ 945632 h 6858000"/>
              <a:gd name="connsiteX797" fmla="*/ 5107071 w 7467600"/>
              <a:gd name="connsiteY797" fmla="*/ 969720 h 6858000"/>
              <a:gd name="connsiteX798" fmla="*/ 4998681 w 7467600"/>
              <a:gd name="connsiteY798" fmla="*/ 988771 h 6858000"/>
              <a:gd name="connsiteX799" fmla="*/ 5870151 w 7467600"/>
              <a:gd name="connsiteY799" fmla="*/ 898890 h 6858000"/>
              <a:gd name="connsiteX800" fmla="*/ 5504425 w 7467600"/>
              <a:gd name="connsiteY800" fmla="*/ 848067 h 6858000"/>
              <a:gd name="connsiteX801" fmla="*/ 4968849 w 7467600"/>
              <a:gd name="connsiteY801" fmla="*/ 962318 h 6858000"/>
              <a:gd name="connsiteX802" fmla="*/ 5104039 w 7467600"/>
              <a:gd name="connsiteY802" fmla="*/ 940634 h 6858000"/>
              <a:gd name="connsiteX803" fmla="*/ 5256311 w 7467600"/>
              <a:gd name="connsiteY803" fmla="*/ 916490 h 6858000"/>
              <a:gd name="connsiteX804" fmla="*/ 5377381 w 7467600"/>
              <a:gd name="connsiteY804" fmla="*/ 912671 h 6858000"/>
              <a:gd name="connsiteX805" fmla="*/ 5460148 w 7467600"/>
              <a:gd name="connsiteY805" fmla="*/ 911442 h 6858000"/>
              <a:gd name="connsiteX806" fmla="*/ 5648971 w 7467600"/>
              <a:gd name="connsiteY806" fmla="*/ 891331 h 6858000"/>
              <a:gd name="connsiteX807" fmla="*/ 5844807 w 7467600"/>
              <a:gd name="connsiteY807" fmla="*/ 870718 h 6858000"/>
              <a:gd name="connsiteX808" fmla="*/ 5862975 w 7467600"/>
              <a:gd name="connsiteY808" fmla="*/ 869756 h 6858000"/>
              <a:gd name="connsiteX809" fmla="*/ 5920887 w 7467600"/>
              <a:gd name="connsiteY809" fmla="*/ 865929 h 6858000"/>
              <a:gd name="connsiteX810" fmla="*/ 5504425 w 7467600"/>
              <a:gd name="connsiteY810" fmla="*/ 848067 h 6858000"/>
              <a:gd name="connsiteX811" fmla="*/ 3607114 w 7467600"/>
              <a:gd name="connsiteY811" fmla="*/ 467441 h 6858000"/>
              <a:gd name="connsiteX812" fmla="*/ 3296242 w 7467600"/>
              <a:gd name="connsiteY812" fmla="*/ 807991 h 6858000"/>
              <a:gd name="connsiteX813" fmla="*/ 3174674 w 7467600"/>
              <a:gd name="connsiteY813" fmla="*/ 919759 h 6858000"/>
              <a:gd name="connsiteX814" fmla="*/ 3042978 w 7467600"/>
              <a:gd name="connsiteY814" fmla="*/ 1054894 h 6858000"/>
              <a:gd name="connsiteX815" fmla="*/ 2968914 w 7467600"/>
              <a:gd name="connsiteY815" fmla="*/ 1133756 h 6858000"/>
              <a:gd name="connsiteX816" fmla="*/ 3103823 w 7467600"/>
              <a:gd name="connsiteY816" fmla="*/ 1026814 h 6858000"/>
              <a:gd name="connsiteX817" fmla="*/ 3607114 w 7467600"/>
              <a:gd name="connsiteY817" fmla="*/ 467441 h 6858000"/>
              <a:gd name="connsiteX818" fmla="*/ 3744487 w 7467600"/>
              <a:gd name="connsiteY818" fmla="*/ 383136 h 6858000"/>
              <a:gd name="connsiteX819" fmla="*/ 3970213 w 7467600"/>
              <a:gd name="connsiteY819" fmla="*/ 995559 h 6858000"/>
              <a:gd name="connsiteX820" fmla="*/ 3744487 w 7467600"/>
              <a:gd name="connsiteY820" fmla="*/ 383136 h 6858000"/>
              <a:gd name="connsiteX821" fmla="*/ 3624562 w 7467600"/>
              <a:gd name="connsiteY821" fmla="*/ 367041 h 6858000"/>
              <a:gd name="connsiteX822" fmla="*/ 3489712 w 7467600"/>
              <a:gd name="connsiteY822" fmla="*/ 485386 h 6858000"/>
              <a:gd name="connsiteX823" fmla="*/ 3182994 w 7467600"/>
              <a:gd name="connsiteY823" fmla="*/ 828265 h 6858000"/>
              <a:gd name="connsiteX824" fmla="*/ 2892114 w 7467600"/>
              <a:gd name="connsiteY824" fmla="*/ 1172635 h 6858000"/>
              <a:gd name="connsiteX825" fmla="*/ 3021459 w 7467600"/>
              <a:gd name="connsiteY825" fmla="*/ 1035385 h 6858000"/>
              <a:gd name="connsiteX826" fmla="*/ 3153873 w 7467600"/>
              <a:gd name="connsiteY826" fmla="*/ 898971 h 6858000"/>
              <a:gd name="connsiteX827" fmla="*/ 3276511 w 7467600"/>
              <a:gd name="connsiteY827" fmla="*/ 786423 h 6858000"/>
              <a:gd name="connsiteX828" fmla="*/ 3584154 w 7467600"/>
              <a:gd name="connsiteY828" fmla="*/ 448218 h 6858000"/>
              <a:gd name="connsiteX829" fmla="*/ 3624562 w 7467600"/>
              <a:gd name="connsiteY829" fmla="*/ 367041 h 6858000"/>
              <a:gd name="connsiteX830" fmla="*/ 3766672 w 7467600"/>
              <a:gd name="connsiteY830" fmla="*/ 359429 h 6858000"/>
              <a:gd name="connsiteX831" fmla="*/ 3996338 w 7467600"/>
              <a:gd name="connsiteY831" fmla="*/ 968237 h 6858000"/>
              <a:gd name="connsiteX832" fmla="*/ 3766672 w 7467600"/>
              <a:gd name="connsiteY832" fmla="*/ 359429 h 6858000"/>
              <a:gd name="connsiteX833" fmla="*/ 5805386 w 7467600"/>
              <a:gd name="connsiteY833" fmla="*/ 239240 h 6858000"/>
              <a:gd name="connsiteX834" fmla="*/ 5736947 w 7467600"/>
              <a:gd name="connsiteY834" fmla="*/ 261367 h 6858000"/>
              <a:gd name="connsiteX835" fmla="*/ 5427012 w 7467600"/>
              <a:gd name="connsiteY835" fmla="*/ 311272 h 6858000"/>
              <a:gd name="connsiteX836" fmla="*/ 5147818 w 7467600"/>
              <a:gd name="connsiteY836" fmla="*/ 322112 h 6858000"/>
              <a:gd name="connsiteX837" fmla="*/ 5060854 w 7467600"/>
              <a:gd name="connsiteY837" fmla="*/ 311882 h 6858000"/>
              <a:gd name="connsiteX838" fmla="*/ 4945989 w 7467600"/>
              <a:gd name="connsiteY838" fmla="*/ 300516 h 6858000"/>
              <a:gd name="connsiteX839" fmla="*/ 5410479 w 7467600"/>
              <a:gd name="connsiteY839" fmla="*/ 348434 h 6858000"/>
              <a:gd name="connsiteX840" fmla="*/ 5805386 w 7467600"/>
              <a:gd name="connsiteY840" fmla="*/ 239240 h 6858000"/>
              <a:gd name="connsiteX841" fmla="*/ 5905192 w 7467600"/>
              <a:gd name="connsiteY841" fmla="*/ 163079 h 6858000"/>
              <a:gd name="connsiteX842" fmla="*/ 5865655 w 7467600"/>
              <a:gd name="connsiteY842" fmla="*/ 171901 h 6858000"/>
              <a:gd name="connsiteX843" fmla="*/ 5259740 w 7467600"/>
              <a:gd name="connsiteY843" fmla="*/ 257013 h 6858000"/>
              <a:gd name="connsiteX844" fmla="*/ 5208466 w 7467600"/>
              <a:gd name="connsiteY844" fmla="*/ 257550 h 6858000"/>
              <a:gd name="connsiteX845" fmla="*/ 4980204 w 7467600"/>
              <a:gd name="connsiteY845" fmla="*/ 271903 h 6858000"/>
              <a:gd name="connsiteX846" fmla="*/ 5068068 w 7467600"/>
              <a:gd name="connsiteY846" fmla="*/ 282244 h 6858000"/>
              <a:gd name="connsiteX847" fmla="*/ 5153231 w 7467600"/>
              <a:gd name="connsiteY847" fmla="*/ 292240 h 6858000"/>
              <a:gd name="connsiteX848" fmla="*/ 5426491 w 7467600"/>
              <a:gd name="connsiteY848" fmla="*/ 281128 h 6858000"/>
              <a:gd name="connsiteX849" fmla="*/ 5731212 w 7467600"/>
              <a:gd name="connsiteY849" fmla="*/ 231951 h 6858000"/>
              <a:gd name="connsiteX850" fmla="*/ 5905192 w 7467600"/>
              <a:gd name="connsiteY850" fmla="*/ 163079 h 6858000"/>
              <a:gd name="connsiteX851" fmla="*/ 5944437 w 7467600"/>
              <a:gd name="connsiteY851" fmla="*/ 113829 h 6858000"/>
              <a:gd name="connsiteX852" fmla="*/ 5825032 w 7467600"/>
              <a:gd name="connsiteY852" fmla="*/ 146405 h 6858000"/>
              <a:gd name="connsiteX853" fmla="*/ 4955599 w 7467600"/>
              <a:gd name="connsiteY853" fmla="*/ 247008 h 6858000"/>
              <a:gd name="connsiteX854" fmla="*/ 5210104 w 7467600"/>
              <a:gd name="connsiteY854" fmla="*/ 228123 h 6858000"/>
              <a:gd name="connsiteX855" fmla="*/ 5261015 w 7467600"/>
              <a:gd name="connsiteY855" fmla="*/ 227087 h 6858000"/>
              <a:gd name="connsiteX856" fmla="*/ 5861181 w 7467600"/>
              <a:gd name="connsiteY856" fmla="*/ 143093 h 6858000"/>
              <a:gd name="connsiteX857" fmla="*/ 5961252 w 7467600"/>
              <a:gd name="connsiteY857" fmla="*/ 114820 h 6858000"/>
              <a:gd name="connsiteX858" fmla="*/ 5944437 w 7467600"/>
              <a:gd name="connsiteY858" fmla="*/ 113829 h 6858000"/>
              <a:gd name="connsiteX859" fmla="*/ 3882765 w 7467600"/>
              <a:gd name="connsiteY859" fmla="*/ 0 h 6858000"/>
              <a:gd name="connsiteX860" fmla="*/ 3995099 w 7467600"/>
              <a:gd name="connsiteY860" fmla="*/ 0 h 6858000"/>
              <a:gd name="connsiteX861" fmla="*/ 4163818 w 7467600"/>
              <a:gd name="connsiteY861" fmla="*/ 234104 h 6858000"/>
              <a:gd name="connsiteX862" fmla="*/ 4172099 w 7467600"/>
              <a:gd name="connsiteY862" fmla="*/ 234207 h 6858000"/>
              <a:gd name="connsiteX863" fmla="*/ 4784282 w 7467600"/>
              <a:gd name="connsiteY863" fmla="*/ 276561 h 6858000"/>
              <a:gd name="connsiteX864" fmla="*/ 4801687 w 7467600"/>
              <a:gd name="connsiteY864" fmla="*/ 267764 h 6858000"/>
              <a:gd name="connsiteX865" fmla="*/ 6082788 w 7467600"/>
              <a:gd name="connsiteY865" fmla="*/ 64119 h 6858000"/>
              <a:gd name="connsiteX866" fmla="*/ 6099442 w 7467600"/>
              <a:gd name="connsiteY866" fmla="*/ 82568 h 6858000"/>
              <a:gd name="connsiteX867" fmla="*/ 4804137 w 7467600"/>
              <a:gd name="connsiteY867" fmla="*/ 320931 h 6858000"/>
              <a:gd name="connsiteX868" fmla="*/ 4227047 w 7467600"/>
              <a:gd name="connsiteY868" fmla="*/ 313415 h 6858000"/>
              <a:gd name="connsiteX869" fmla="*/ 4346041 w 7467600"/>
              <a:gd name="connsiteY869" fmla="*/ 456086 h 6858000"/>
              <a:gd name="connsiteX870" fmla="*/ 4870967 w 7467600"/>
              <a:gd name="connsiteY870" fmla="*/ 963061 h 6858000"/>
              <a:gd name="connsiteX871" fmla="*/ 4889647 w 7467600"/>
              <a:gd name="connsiteY871" fmla="*/ 957147 h 6858000"/>
              <a:gd name="connsiteX872" fmla="*/ 5422504 w 7467600"/>
              <a:gd name="connsiteY872" fmla="*/ 805191 h 6858000"/>
              <a:gd name="connsiteX873" fmla="*/ 6087656 w 7467600"/>
              <a:gd name="connsiteY873" fmla="*/ 826703 h 6858000"/>
              <a:gd name="connsiteX874" fmla="*/ 6058717 w 7467600"/>
              <a:gd name="connsiteY874" fmla="*/ 865992 h 6858000"/>
              <a:gd name="connsiteX875" fmla="*/ 4974153 w 7467600"/>
              <a:gd name="connsiteY875" fmla="*/ 1045456 h 6858000"/>
              <a:gd name="connsiteX876" fmla="*/ 5627835 w 7467600"/>
              <a:gd name="connsiteY876" fmla="*/ 1472077 h 6858000"/>
              <a:gd name="connsiteX877" fmla="*/ 5629817 w 7467600"/>
              <a:gd name="connsiteY877" fmla="*/ 1471412 h 6858000"/>
              <a:gd name="connsiteX878" fmla="*/ 5634124 w 7467600"/>
              <a:gd name="connsiteY878" fmla="*/ 1470572 h 6858000"/>
              <a:gd name="connsiteX879" fmla="*/ 5755832 w 7467600"/>
              <a:gd name="connsiteY879" fmla="*/ 1383886 h 6858000"/>
              <a:gd name="connsiteX880" fmla="*/ 6014186 w 7467600"/>
              <a:gd name="connsiteY880" fmla="*/ 1279799 h 6858000"/>
              <a:gd name="connsiteX881" fmla="*/ 6901619 w 7467600"/>
              <a:gd name="connsiteY881" fmla="*/ 1047874 h 6858000"/>
              <a:gd name="connsiteX882" fmla="*/ 6931566 w 7467600"/>
              <a:gd name="connsiteY882" fmla="*/ 1062034 h 6858000"/>
              <a:gd name="connsiteX883" fmla="*/ 5790982 w 7467600"/>
              <a:gd name="connsiteY883" fmla="*/ 1561380 h 6858000"/>
              <a:gd name="connsiteX884" fmla="*/ 6188971 w 7467600"/>
              <a:gd name="connsiteY884" fmla="*/ 1755168 h 6858000"/>
              <a:gd name="connsiteX885" fmla="*/ 6202446 w 7467600"/>
              <a:gd name="connsiteY885" fmla="*/ 1752268 h 6858000"/>
              <a:gd name="connsiteX886" fmla="*/ 7179560 w 7467600"/>
              <a:gd name="connsiteY886" fmla="*/ 1467551 h 6858000"/>
              <a:gd name="connsiteX887" fmla="*/ 7158730 w 7467600"/>
              <a:gd name="connsiteY887" fmla="*/ 1507835 h 6858000"/>
              <a:gd name="connsiteX888" fmla="*/ 6326959 w 7467600"/>
              <a:gd name="connsiteY888" fmla="*/ 1817686 h 6858000"/>
              <a:gd name="connsiteX889" fmla="*/ 6537433 w 7467600"/>
              <a:gd name="connsiteY889" fmla="*/ 1907790 h 6858000"/>
              <a:gd name="connsiteX890" fmla="*/ 6550221 w 7467600"/>
              <a:gd name="connsiteY890" fmla="*/ 1910729 h 6858000"/>
              <a:gd name="connsiteX891" fmla="*/ 6964438 w 7467600"/>
              <a:gd name="connsiteY891" fmla="*/ 2209505 h 6858000"/>
              <a:gd name="connsiteX892" fmla="*/ 7367862 w 7467600"/>
              <a:gd name="connsiteY892" fmla="*/ 2806833 h 6858000"/>
              <a:gd name="connsiteX893" fmla="*/ 7364329 w 7467600"/>
              <a:gd name="connsiteY893" fmla="*/ 2826907 h 6858000"/>
              <a:gd name="connsiteX894" fmla="*/ 7290545 w 7467600"/>
              <a:gd name="connsiteY894" fmla="*/ 2850663 h 6858000"/>
              <a:gd name="connsiteX895" fmla="*/ 6472036 w 7467600"/>
              <a:gd name="connsiteY895" fmla="*/ 1959003 h 6858000"/>
              <a:gd name="connsiteX896" fmla="*/ 5792897 w 7467600"/>
              <a:gd name="connsiteY896" fmla="*/ 1647747 h 6858000"/>
              <a:gd name="connsiteX897" fmla="*/ 5842751 w 7467600"/>
              <a:gd name="connsiteY897" fmla="*/ 1816112 h 6858000"/>
              <a:gd name="connsiteX898" fmla="*/ 5847424 w 7467600"/>
              <a:gd name="connsiteY898" fmla="*/ 1815776 h 6858000"/>
              <a:gd name="connsiteX899" fmla="*/ 6399821 w 7467600"/>
              <a:gd name="connsiteY899" fmla="*/ 2344799 h 6858000"/>
              <a:gd name="connsiteX900" fmla="*/ 6323232 w 7467600"/>
              <a:gd name="connsiteY900" fmla="*/ 2389634 h 6858000"/>
              <a:gd name="connsiteX901" fmla="*/ 5942958 w 7467600"/>
              <a:gd name="connsiteY901" fmla="*/ 2077708 h 6858000"/>
              <a:gd name="connsiteX902" fmla="*/ 5921559 w 7467600"/>
              <a:gd name="connsiteY902" fmla="*/ 2378596 h 6858000"/>
              <a:gd name="connsiteX903" fmla="*/ 5817651 w 7467600"/>
              <a:gd name="connsiteY903" fmla="*/ 3023919 h 6858000"/>
              <a:gd name="connsiteX904" fmla="*/ 5729634 w 7467600"/>
              <a:gd name="connsiteY904" fmla="*/ 3051849 h 6858000"/>
              <a:gd name="connsiteX905" fmla="*/ 5611018 w 7467600"/>
              <a:gd name="connsiteY905" fmla="*/ 2316769 h 6858000"/>
              <a:gd name="connsiteX906" fmla="*/ 5687608 w 7467600"/>
              <a:gd name="connsiteY906" fmla="*/ 2039972 h 6858000"/>
              <a:gd name="connsiteX907" fmla="*/ 5657554 w 7467600"/>
              <a:gd name="connsiteY907" fmla="*/ 1576445 h 6858000"/>
              <a:gd name="connsiteX908" fmla="*/ 5150475 w 7467600"/>
              <a:gd name="connsiteY908" fmla="*/ 1274012 h 6858000"/>
              <a:gd name="connsiteX909" fmla="*/ 5349142 w 7467600"/>
              <a:gd name="connsiteY909" fmla="*/ 2204405 h 6858000"/>
              <a:gd name="connsiteX910" fmla="*/ 5262214 w 7467600"/>
              <a:gd name="connsiteY910" fmla="*/ 2233836 h 6858000"/>
              <a:gd name="connsiteX911" fmla="*/ 4981539 w 7467600"/>
              <a:gd name="connsiteY911" fmla="*/ 1542201 h 6858000"/>
              <a:gd name="connsiteX912" fmla="*/ 4958461 w 7467600"/>
              <a:gd name="connsiteY912" fmla="*/ 1136957 h 6858000"/>
              <a:gd name="connsiteX913" fmla="*/ 4655015 w 7467600"/>
              <a:gd name="connsiteY913" fmla="*/ 891426 h 6858000"/>
              <a:gd name="connsiteX914" fmla="*/ 4348002 w 7467600"/>
              <a:gd name="connsiteY914" fmla="*/ 2205895 h 6858000"/>
              <a:gd name="connsiteX915" fmla="*/ 4262250 w 7467600"/>
              <a:gd name="connsiteY915" fmla="*/ 2219972 h 6858000"/>
              <a:gd name="connsiteX916" fmla="*/ 4550611 w 7467600"/>
              <a:gd name="connsiteY916" fmla="*/ 817540 h 6858000"/>
              <a:gd name="connsiteX917" fmla="*/ 4564418 w 7467600"/>
              <a:gd name="connsiteY917" fmla="*/ 808293 h 6858000"/>
              <a:gd name="connsiteX918" fmla="*/ 4266388 w 7467600"/>
              <a:gd name="connsiteY918" fmla="*/ 500083 h 6858000"/>
              <a:gd name="connsiteX919" fmla="*/ 4032842 w 7467600"/>
              <a:gd name="connsiteY919" fmla="*/ 211809 h 6858000"/>
              <a:gd name="connsiteX920" fmla="*/ 3882765 w 7467600"/>
              <a:gd name="connsiteY920" fmla="*/ 0 h 6858000"/>
              <a:gd name="connsiteX921" fmla="*/ 3721337 w 7467600"/>
              <a:gd name="connsiteY921" fmla="*/ 0 h 6858000"/>
              <a:gd name="connsiteX922" fmla="*/ 3797544 w 7467600"/>
              <a:gd name="connsiteY922" fmla="*/ 0 h 6858000"/>
              <a:gd name="connsiteX923" fmla="*/ 3775734 w 7467600"/>
              <a:gd name="connsiteY923" fmla="*/ 95131 h 6858000"/>
              <a:gd name="connsiteX924" fmla="*/ 3724807 w 7467600"/>
              <a:gd name="connsiteY924" fmla="*/ 272257 h 6858000"/>
              <a:gd name="connsiteX925" fmla="*/ 3726844 w 7467600"/>
              <a:gd name="connsiteY925" fmla="*/ 282988 h 6858000"/>
              <a:gd name="connsiteX926" fmla="*/ 3742664 w 7467600"/>
              <a:gd name="connsiteY926" fmla="*/ 279918 h 6858000"/>
              <a:gd name="connsiteX927" fmla="*/ 4103910 w 7467600"/>
              <a:gd name="connsiteY927" fmla="*/ 1161917 h 6858000"/>
              <a:gd name="connsiteX928" fmla="*/ 4020269 w 7467600"/>
              <a:gd name="connsiteY928" fmla="*/ 1200406 h 6858000"/>
              <a:gd name="connsiteX929" fmla="*/ 3674882 w 7467600"/>
              <a:gd name="connsiteY929" fmla="*/ 488524 h 6858000"/>
              <a:gd name="connsiteX930" fmla="*/ 3132682 w 7467600"/>
              <a:gd name="connsiteY930" fmla="*/ 1072284 h 6858000"/>
              <a:gd name="connsiteX931" fmla="*/ 2716346 w 7467600"/>
              <a:gd name="connsiteY931" fmla="*/ 1276376 h 6858000"/>
              <a:gd name="connsiteX932" fmla="*/ 2716772 w 7467600"/>
              <a:gd name="connsiteY932" fmla="*/ 1255462 h 6858000"/>
              <a:gd name="connsiteX933" fmla="*/ 3471096 w 7467600"/>
              <a:gd name="connsiteY933" fmla="*/ 437072 h 6858000"/>
              <a:gd name="connsiteX934" fmla="*/ 3639057 w 7467600"/>
              <a:gd name="connsiteY934" fmla="*/ 286334 h 6858000"/>
              <a:gd name="connsiteX935" fmla="*/ 3640309 w 7467600"/>
              <a:gd name="connsiteY935" fmla="*/ 284664 h 6858000"/>
              <a:gd name="connsiteX936" fmla="*/ 3646022 w 7467600"/>
              <a:gd name="connsiteY936" fmla="*/ 276711 h 6858000"/>
              <a:gd name="connsiteX937" fmla="*/ 3707943 w 7467600"/>
              <a:gd name="connsiteY937" fmla="*/ 65958 h 6858000"/>
              <a:gd name="connsiteX938" fmla="*/ 3721337 w 7467600"/>
              <a:gd name="connsiteY938" fmla="*/ 0 h 6858000"/>
              <a:gd name="connsiteX939" fmla="*/ 2867960 w 7467600"/>
              <a:gd name="connsiteY939" fmla="*/ 0 h 6858000"/>
              <a:gd name="connsiteX940" fmla="*/ 2926351 w 7467600"/>
              <a:gd name="connsiteY940" fmla="*/ 0 h 6858000"/>
              <a:gd name="connsiteX941" fmla="*/ 2902823 w 7467600"/>
              <a:gd name="connsiteY941" fmla="*/ 262929 h 6858000"/>
              <a:gd name="connsiteX942" fmla="*/ 2940663 w 7467600"/>
              <a:gd name="connsiteY942" fmla="*/ 140884 h 6858000"/>
              <a:gd name="connsiteX943" fmla="*/ 2947039 w 7467600"/>
              <a:gd name="connsiteY943" fmla="*/ 122524 h 6858000"/>
              <a:gd name="connsiteX944" fmla="*/ 2984316 w 7467600"/>
              <a:gd name="connsiteY944" fmla="*/ 0 h 6858000"/>
              <a:gd name="connsiteX945" fmla="*/ 3016114 w 7467600"/>
              <a:gd name="connsiteY945" fmla="*/ 0 h 6858000"/>
              <a:gd name="connsiteX946" fmla="*/ 2979949 w 7467600"/>
              <a:gd name="connsiteY946" fmla="*/ 119274 h 6858000"/>
              <a:gd name="connsiteX947" fmla="*/ 3023879 w 7467600"/>
              <a:gd name="connsiteY947" fmla="*/ 0 h 6858000"/>
              <a:gd name="connsiteX948" fmla="*/ 3105400 w 7467600"/>
              <a:gd name="connsiteY948" fmla="*/ 0 h 6858000"/>
              <a:gd name="connsiteX949" fmla="*/ 3094669 w 7467600"/>
              <a:gd name="connsiteY949" fmla="*/ 30308 h 6858000"/>
              <a:gd name="connsiteX950" fmla="*/ 2901945 w 7467600"/>
              <a:gd name="connsiteY950" fmla="*/ 466538 h 6858000"/>
              <a:gd name="connsiteX951" fmla="*/ 2815209 w 7467600"/>
              <a:gd name="connsiteY951" fmla="*/ 497361 h 6858000"/>
              <a:gd name="connsiteX952" fmla="*/ 2844845 w 7467600"/>
              <a:gd name="connsiteY952" fmla="*/ 127638 h 6858000"/>
              <a:gd name="connsiteX953" fmla="*/ 2867960 w 7467600"/>
              <a:gd name="connsiteY953" fmla="*/ 0 h 6858000"/>
              <a:gd name="connsiteX954" fmla="*/ 1057230 w 7467600"/>
              <a:gd name="connsiteY954" fmla="*/ 0 h 6858000"/>
              <a:gd name="connsiteX955" fmla="*/ 1111003 w 7467600"/>
              <a:gd name="connsiteY955" fmla="*/ 0 h 6858000"/>
              <a:gd name="connsiteX956" fmla="*/ 1125553 w 7467600"/>
              <a:gd name="connsiteY956" fmla="*/ 52588 h 6858000"/>
              <a:gd name="connsiteX957" fmla="*/ 1304276 w 7467600"/>
              <a:gd name="connsiteY957" fmla="*/ 476275 h 6858000"/>
              <a:gd name="connsiteX958" fmla="*/ 1492066 w 7467600"/>
              <a:gd name="connsiteY958" fmla="*/ 886333 h 6858000"/>
              <a:gd name="connsiteX959" fmla="*/ 1423698 w 7467600"/>
              <a:gd name="connsiteY959" fmla="*/ 710817 h 6858000"/>
              <a:gd name="connsiteX960" fmla="*/ 1357609 w 7467600"/>
              <a:gd name="connsiteY960" fmla="*/ 532892 h 6858000"/>
              <a:gd name="connsiteX961" fmla="*/ 1309550 w 7467600"/>
              <a:gd name="connsiteY961" fmla="*/ 374031 h 6858000"/>
              <a:gd name="connsiteX962" fmla="*/ 1193673 w 7467600"/>
              <a:gd name="connsiteY962" fmla="*/ 49533 h 6858000"/>
              <a:gd name="connsiteX963" fmla="*/ 1164391 w 7467600"/>
              <a:gd name="connsiteY963" fmla="*/ 0 h 6858000"/>
              <a:gd name="connsiteX964" fmla="*/ 1200666 w 7467600"/>
              <a:gd name="connsiteY964" fmla="*/ 0 h 6858000"/>
              <a:gd name="connsiteX965" fmla="*/ 1223408 w 7467600"/>
              <a:gd name="connsiteY965" fmla="*/ 38996 h 6858000"/>
              <a:gd name="connsiteX966" fmla="*/ 1339635 w 7467600"/>
              <a:gd name="connsiteY966" fmla="*/ 365517 h 6858000"/>
              <a:gd name="connsiteX967" fmla="*/ 1387469 w 7467600"/>
              <a:gd name="connsiteY967" fmla="*/ 523079 h 6858000"/>
              <a:gd name="connsiteX968" fmla="*/ 1452685 w 7467600"/>
              <a:gd name="connsiteY968" fmla="*/ 699806 h 6858000"/>
              <a:gd name="connsiteX969" fmla="*/ 1492092 w 7467600"/>
              <a:gd name="connsiteY969" fmla="*/ 800424 h 6858000"/>
              <a:gd name="connsiteX970" fmla="*/ 1455302 w 7467600"/>
              <a:gd name="connsiteY970" fmla="*/ 632913 h 6858000"/>
              <a:gd name="connsiteX971" fmla="*/ 1222336 w 7467600"/>
              <a:gd name="connsiteY971" fmla="*/ 9480 h 6858000"/>
              <a:gd name="connsiteX972" fmla="*/ 1214634 w 7467600"/>
              <a:gd name="connsiteY972" fmla="*/ 0 h 6858000"/>
              <a:gd name="connsiteX973" fmla="*/ 1289827 w 7467600"/>
              <a:gd name="connsiteY973" fmla="*/ 0 h 6858000"/>
              <a:gd name="connsiteX974" fmla="*/ 1321076 w 7467600"/>
              <a:gd name="connsiteY974" fmla="*/ 59722 h 6858000"/>
              <a:gd name="connsiteX975" fmla="*/ 1512579 w 7467600"/>
              <a:gd name="connsiteY975" fmla="*/ 626441 h 6858000"/>
              <a:gd name="connsiteX976" fmla="*/ 1506076 w 7467600"/>
              <a:gd name="connsiteY976" fmla="*/ 1089289 h 6858000"/>
              <a:gd name="connsiteX977" fmla="*/ 1486346 w 7467600"/>
              <a:gd name="connsiteY977" fmla="*/ 1079919 h 6858000"/>
              <a:gd name="connsiteX978" fmla="*/ 1070511 w 7467600"/>
              <a:gd name="connsiteY978" fmla="*/ 48609 h 6858000"/>
              <a:gd name="connsiteX979" fmla="*/ 1057230 w 7467600"/>
              <a:gd name="connsiteY979" fmla="*/ 0 h 6858000"/>
              <a:gd name="connsiteX980" fmla="*/ 43151 w 7467600"/>
              <a:gd name="connsiteY980" fmla="*/ 0 h 6858000"/>
              <a:gd name="connsiteX981" fmla="*/ 95283 w 7467600"/>
              <a:gd name="connsiteY981" fmla="*/ 0 h 6858000"/>
              <a:gd name="connsiteX982" fmla="*/ 300708 w 7467600"/>
              <a:gd name="connsiteY982" fmla="*/ 154571 h 6858000"/>
              <a:gd name="connsiteX983" fmla="*/ 530414 w 7467600"/>
              <a:gd name="connsiteY983" fmla="*/ 354673 h 6858000"/>
              <a:gd name="connsiteX984" fmla="*/ 333785 w 7467600"/>
              <a:gd name="connsiteY984" fmla="*/ 161564 h 6858000"/>
              <a:gd name="connsiteX985" fmla="*/ 147005 w 7467600"/>
              <a:gd name="connsiteY985" fmla="*/ 0 h 6858000"/>
              <a:gd name="connsiteX986" fmla="*/ 272509 w 7467600"/>
              <a:gd name="connsiteY986" fmla="*/ 0 h 6858000"/>
              <a:gd name="connsiteX987" fmla="*/ 326276 w 7467600"/>
              <a:gd name="connsiteY987" fmla="*/ 45847 h 6858000"/>
              <a:gd name="connsiteX988" fmla="*/ 823759 w 7467600"/>
              <a:gd name="connsiteY988" fmla="*/ 574145 h 6858000"/>
              <a:gd name="connsiteX989" fmla="*/ 811254 w 7467600"/>
              <a:gd name="connsiteY989" fmla="*/ 665546 h 6858000"/>
              <a:gd name="connsiteX990" fmla="*/ 154042 w 7467600"/>
              <a:gd name="connsiteY990" fmla="*/ 261522 h 6858000"/>
              <a:gd name="connsiteX991" fmla="*/ 13550 w 7467600"/>
              <a:gd name="connsiteY991" fmla="*/ 158423 h 6858000"/>
              <a:gd name="connsiteX992" fmla="*/ 0 w 7467600"/>
              <a:gd name="connsiteY992" fmla="*/ 146618 h 6858000"/>
              <a:gd name="connsiteX993" fmla="*/ 0 w 7467600"/>
              <a:gd name="connsiteY993" fmla="*/ 59161 h 6858000"/>
              <a:gd name="connsiteX994" fmla="*/ 45427 w 7467600"/>
              <a:gd name="connsiteY994" fmla="*/ 101078 h 6858000"/>
              <a:gd name="connsiteX995" fmla="*/ 630103 w 7467600"/>
              <a:gd name="connsiteY995" fmla="*/ 485885 h 6858000"/>
              <a:gd name="connsiteX996" fmla="*/ 532040 w 7467600"/>
              <a:gd name="connsiteY996" fmla="*/ 399359 h 6858000"/>
              <a:gd name="connsiteX997" fmla="*/ 517618 w 7467600"/>
              <a:gd name="connsiteY997" fmla="*/ 385726 h 6858000"/>
              <a:gd name="connsiteX998" fmla="*/ 285074 w 7467600"/>
              <a:gd name="connsiteY998" fmla="*/ 182755 h 6858000"/>
              <a:gd name="connsiteX999" fmla="*/ 43151 w 7467600"/>
              <a:gd name="connsiteY99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361850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1903353 w 7467600"/>
              <a:gd name="connsiteY143" fmla="*/ 5044827 h 6858000"/>
              <a:gd name="connsiteX144" fmla="*/ 1936931 w 7467600"/>
              <a:gd name="connsiteY144" fmla="*/ 5093954 h 6858000"/>
              <a:gd name="connsiteX145" fmla="*/ 2195868 w 7467600"/>
              <a:gd name="connsiteY145" fmla="*/ 5396574 h 6858000"/>
              <a:gd name="connsiteX146" fmla="*/ 2088852 w 7467600"/>
              <a:gd name="connsiteY146" fmla="*/ 5166123 h 6858000"/>
              <a:gd name="connsiteX147" fmla="*/ 1958241 w 7467600"/>
              <a:gd name="connsiteY147" fmla="*/ 5067955 h 6858000"/>
              <a:gd name="connsiteX148" fmla="*/ 1903353 w 7467600"/>
              <a:gd name="connsiteY148" fmla="*/ 5044827 h 6858000"/>
              <a:gd name="connsiteX149" fmla="*/ 1979378 w 7467600"/>
              <a:gd name="connsiteY149" fmla="*/ 4769504 h 6858000"/>
              <a:gd name="connsiteX150" fmla="*/ 2882120 w 7467600"/>
              <a:gd name="connsiteY150" fmla="*/ 5064547 h 6858000"/>
              <a:gd name="connsiteX151" fmla="*/ 2793103 w 7467600"/>
              <a:gd name="connsiteY151" fmla="*/ 5039699 h 6858000"/>
              <a:gd name="connsiteX152" fmla="*/ 2770041 w 7467600"/>
              <a:gd name="connsiteY152" fmla="*/ 5033634 h 6858000"/>
              <a:gd name="connsiteX153" fmla="*/ 1979378 w 7467600"/>
              <a:gd name="connsiteY153" fmla="*/ 4769504 h 6858000"/>
              <a:gd name="connsiteX154" fmla="*/ 1927410 w 7467600"/>
              <a:gd name="connsiteY154" fmla="*/ 4716164 h 6858000"/>
              <a:gd name="connsiteX155" fmla="*/ 1959587 w 7467600"/>
              <a:gd name="connsiteY155" fmla="*/ 4728849 h 6858000"/>
              <a:gd name="connsiteX156" fmla="*/ 2777707 w 7467600"/>
              <a:gd name="connsiteY156" fmla="*/ 5003991 h 6858000"/>
              <a:gd name="connsiteX157" fmla="*/ 2800768 w 7467600"/>
              <a:gd name="connsiteY157" fmla="*/ 5010056 h 6858000"/>
              <a:gd name="connsiteX158" fmla="*/ 2879408 w 7467600"/>
              <a:gd name="connsiteY158" fmla="*/ 5031590 h 6858000"/>
              <a:gd name="connsiteX159" fmla="*/ 2862295 w 7467600"/>
              <a:gd name="connsiteY159" fmla="*/ 5022958 h 6858000"/>
              <a:gd name="connsiteX160" fmla="*/ 2813343 w 7467600"/>
              <a:gd name="connsiteY160" fmla="*/ 4998369 h 6858000"/>
              <a:gd name="connsiteX161" fmla="*/ 2646245 w 7467600"/>
              <a:gd name="connsiteY161" fmla="*/ 4930999 h 6858000"/>
              <a:gd name="connsiteX162" fmla="*/ 1999243 w 7467600"/>
              <a:gd name="connsiteY162" fmla="*/ 4730524 h 6858000"/>
              <a:gd name="connsiteX163" fmla="*/ 1979527 w 7467600"/>
              <a:gd name="connsiteY163" fmla="*/ 4726651 h 6858000"/>
              <a:gd name="connsiteX164" fmla="*/ 1927410 w 7467600"/>
              <a:gd name="connsiteY164" fmla="*/ 4716164 h 6858000"/>
              <a:gd name="connsiteX165" fmla="*/ 1997014 w 7467600"/>
              <a:gd name="connsiteY165" fmla="*/ 4698007 h 6858000"/>
              <a:gd name="connsiteX166" fmla="*/ 2005458 w 7467600"/>
              <a:gd name="connsiteY166" fmla="*/ 4699540 h 6858000"/>
              <a:gd name="connsiteX167" fmla="*/ 2657186 w 7467600"/>
              <a:gd name="connsiteY167" fmla="*/ 4901687 h 6858000"/>
              <a:gd name="connsiteX168" fmla="*/ 2826662 w 7467600"/>
              <a:gd name="connsiteY168" fmla="*/ 4970362 h 6858000"/>
              <a:gd name="connsiteX169" fmla="*/ 2876100 w 7467600"/>
              <a:gd name="connsiteY169" fmla="*/ 4995397 h 6858000"/>
              <a:gd name="connsiteX170" fmla="*/ 3042600 w 7467600"/>
              <a:gd name="connsiteY170" fmla="*/ 5059532 h 6858000"/>
              <a:gd name="connsiteX171" fmla="*/ 1997014 w 7467600"/>
              <a:gd name="connsiteY171" fmla="*/ 4698007 h 6858000"/>
              <a:gd name="connsiteX172" fmla="*/ 2305292 w 7467600"/>
              <a:gd name="connsiteY172" fmla="*/ 4219492 h 6858000"/>
              <a:gd name="connsiteX173" fmla="*/ 3360922 w 7467600"/>
              <a:gd name="connsiteY173" fmla="*/ 4529373 h 6858000"/>
              <a:gd name="connsiteX174" fmla="*/ 3492420 w 7467600"/>
              <a:gd name="connsiteY174" fmla="*/ 4510145 h 6858000"/>
              <a:gd name="connsiteX175" fmla="*/ 3364086 w 7467600"/>
              <a:gd name="connsiteY175" fmla="*/ 4480340 h 6858000"/>
              <a:gd name="connsiteX176" fmla="*/ 3225818 w 7467600"/>
              <a:gd name="connsiteY176" fmla="*/ 4411822 h 6858000"/>
              <a:gd name="connsiteX177" fmla="*/ 3129696 w 7467600"/>
              <a:gd name="connsiteY177" fmla="*/ 4360704 h 6858000"/>
              <a:gd name="connsiteX178" fmla="*/ 2814545 w 7467600"/>
              <a:gd name="connsiteY178" fmla="*/ 4282955 h 6858000"/>
              <a:gd name="connsiteX179" fmla="*/ 2305292 w 7467600"/>
              <a:gd name="connsiteY179" fmla="*/ 4219492 h 6858000"/>
              <a:gd name="connsiteX180" fmla="*/ 2626982 w 7467600"/>
              <a:gd name="connsiteY180" fmla="*/ 4206450 h 6858000"/>
              <a:gd name="connsiteX181" fmla="*/ 2490617 w 7467600"/>
              <a:gd name="connsiteY181" fmla="*/ 4206951 h 6858000"/>
              <a:gd name="connsiteX182" fmla="*/ 2819869 w 7467600"/>
              <a:gd name="connsiteY182" fmla="*/ 4252936 h 6858000"/>
              <a:gd name="connsiteX183" fmla="*/ 3143018 w 7467600"/>
              <a:gd name="connsiteY183" fmla="*/ 4332698 h 6858000"/>
              <a:gd name="connsiteX184" fmla="*/ 3241520 w 7467600"/>
              <a:gd name="connsiteY184" fmla="*/ 4385112 h 6858000"/>
              <a:gd name="connsiteX185" fmla="*/ 3374575 w 7467600"/>
              <a:gd name="connsiteY185" fmla="*/ 4451517 h 6858000"/>
              <a:gd name="connsiteX186" fmla="*/ 3505221 w 7467600"/>
              <a:gd name="connsiteY186" fmla="*/ 4480757 h 6858000"/>
              <a:gd name="connsiteX187" fmla="*/ 2626982 w 7467600"/>
              <a:gd name="connsiteY187" fmla="*/ 4206450 h 6858000"/>
              <a:gd name="connsiteX188" fmla="*/ 1310106 w 7467600"/>
              <a:gd name="connsiteY188" fmla="*/ 3943217 h 6858000"/>
              <a:gd name="connsiteX189" fmla="*/ 854994 w 7467600"/>
              <a:gd name="connsiteY189" fmla="*/ 4399136 h 6858000"/>
              <a:gd name="connsiteX190" fmla="*/ 742462 w 7467600"/>
              <a:gd name="connsiteY190" fmla="*/ 4594648 h 6858000"/>
              <a:gd name="connsiteX191" fmla="*/ 820602 w 7467600"/>
              <a:gd name="connsiteY191" fmla="*/ 4485915 h 6858000"/>
              <a:gd name="connsiteX192" fmla="*/ 878295 w 7467600"/>
              <a:gd name="connsiteY192" fmla="*/ 4403594 h 6858000"/>
              <a:gd name="connsiteX193" fmla="*/ 1240607 w 7467600"/>
              <a:gd name="connsiteY193" fmla="*/ 4010401 h 6858000"/>
              <a:gd name="connsiteX194" fmla="*/ 1310106 w 7467600"/>
              <a:gd name="connsiteY194" fmla="*/ 3943217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316479 w 7467600"/>
              <a:gd name="connsiteY205" fmla="*/ 3872136 h 6858000"/>
              <a:gd name="connsiteX206" fmla="*/ 3291335 w 7467600"/>
              <a:gd name="connsiteY206" fmla="*/ 3767420 h 6858000"/>
              <a:gd name="connsiteX207" fmla="*/ 3390805 w 7467600"/>
              <a:gd name="connsiteY207" fmla="*/ 3937163 h 6858000"/>
              <a:gd name="connsiteX208" fmla="*/ 3579062 w 7467600"/>
              <a:gd name="connsiteY208" fmla="*/ 4359040 h 6858000"/>
              <a:gd name="connsiteX209" fmla="*/ 3467355 w 7467600"/>
              <a:gd name="connsiteY209" fmla="*/ 3988130 h 6858000"/>
              <a:gd name="connsiteX210" fmla="*/ 3310753 w 7467600"/>
              <a:gd name="connsiteY210" fmla="*/ 3787140 h 6858000"/>
              <a:gd name="connsiteX211" fmla="*/ 3291335 w 7467600"/>
              <a:gd name="connsiteY211" fmla="*/ 3767420 h 6858000"/>
              <a:gd name="connsiteX212" fmla="*/ 1635889 w 7467600"/>
              <a:gd name="connsiteY212" fmla="*/ 3709494 h 6858000"/>
              <a:gd name="connsiteX213" fmla="*/ 1634800 w 7467600"/>
              <a:gd name="connsiteY213" fmla="*/ 3731111 h 6858000"/>
              <a:gd name="connsiteX214" fmla="*/ 1635889 w 7467600"/>
              <a:gd name="connsiteY214" fmla="*/ 3709494 h 6858000"/>
              <a:gd name="connsiteX215" fmla="*/ 1510397 w 7467600"/>
              <a:gd name="connsiteY215" fmla="*/ 3684705 h 6858000"/>
              <a:gd name="connsiteX216" fmla="*/ 1146550 w 7467600"/>
              <a:gd name="connsiteY216" fmla="*/ 3802012 h 6858000"/>
              <a:gd name="connsiteX217" fmla="*/ 698834 w 7467600"/>
              <a:gd name="connsiteY217" fmla="*/ 3952272 h 6858000"/>
              <a:gd name="connsiteX218" fmla="*/ 34256 w 7467600"/>
              <a:gd name="connsiteY218" fmla="*/ 4347603 h 6858000"/>
              <a:gd name="connsiteX219" fmla="*/ 527241 w 7467600"/>
              <a:gd name="connsiteY219" fmla="*/ 4065078 h 6858000"/>
              <a:gd name="connsiteX220" fmla="*/ 1510397 w 7467600"/>
              <a:gd name="connsiteY220" fmla="*/ 3684705 h 6858000"/>
              <a:gd name="connsiteX221" fmla="*/ 1313114 w 7467600"/>
              <a:gd name="connsiteY221" fmla="*/ 3655216 h 6858000"/>
              <a:gd name="connsiteX222" fmla="*/ 1109304 w 7467600"/>
              <a:gd name="connsiteY222" fmla="*/ 3669030 h 6858000"/>
              <a:gd name="connsiteX223" fmla="*/ 8129 w 7467600"/>
              <a:gd name="connsiteY223" fmla="*/ 4330519 h 6858000"/>
              <a:gd name="connsiteX224" fmla="*/ 687572 w 7467600"/>
              <a:gd name="connsiteY224" fmla="*/ 3925629 h 6858000"/>
              <a:gd name="connsiteX225" fmla="*/ 1138365 w 7467600"/>
              <a:gd name="connsiteY225" fmla="*/ 3774515 h 6858000"/>
              <a:gd name="connsiteX226" fmla="*/ 1505579 w 7467600"/>
              <a:gd name="connsiteY226" fmla="*/ 3655526 h 6858000"/>
              <a:gd name="connsiteX227" fmla="*/ 1313114 w 7467600"/>
              <a:gd name="connsiteY227" fmla="*/ 3655216 h 6858000"/>
              <a:gd name="connsiteX228" fmla="*/ 3655073 w 7467600"/>
              <a:gd name="connsiteY228" fmla="*/ 3650884 h 6858000"/>
              <a:gd name="connsiteX229" fmla="*/ 3989938 w 7467600"/>
              <a:gd name="connsiteY229" fmla="*/ 3991685 h 6858000"/>
              <a:gd name="connsiteX230" fmla="*/ 4393907 w 7467600"/>
              <a:gd name="connsiteY230" fmla="*/ 4261258 h 6858000"/>
              <a:gd name="connsiteX231" fmla="*/ 4648051 w 7467600"/>
              <a:gd name="connsiteY231" fmla="*/ 4374051 h 6858000"/>
              <a:gd name="connsiteX232" fmla="*/ 4383389 w 7467600"/>
              <a:gd name="connsiteY232" fmla="*/ 4184369 h 6858000"/>
              <a:gd name="connsiteX233" fmla="*/ 4165508 w 7467600"/>
              <a:gd name="connsiteY233" fmla="*/ 4035196 h 6858000"/>
              <a:gd name="connsiteX234" fmla="*/ 4068162 w 7467600"/>
              <a:gd name="connsiteY234" fmla="*/ 3953394 h 6858000"/>
              <a:gd name="connsiteX235" fmla="*/ 3981416 w 7467600"/>
              <a:gd name="connsiteY235" fmla="*/ 3880482 h 6858000"/>
              <a:gd name="connsiteX236" fmla="*/ 3800147 w 7467600"/>
              <a:gd name="connsiteY236" fmla="*/ 3749872 h 6858000"/>
              <a:gd name="connsiteX237" fmla="*/ 3655073 w 7467600"/>
              <a:gd name="connsiteY237" fmla="*/ 3650884 h 6858000"/>
              <a:gd name="connsiteX238" fmla="*/ 3670252 w 7467600"/>
              <a:gd name="connsiteY238" fmla="*/ 3622798 h 6858000"/>
              <a:gd name="connsiteX239" fmla="*/ 3817258 w 7467600"/>
              <a:gd name="connsiteY239" fmla="*/ 3723577 h 6858000"/>
              <a:gd name="connsiteX240" fmla="*/ 4000461 w 7467600"/>
              <a:gd name="connsiteY240" fmla="*/ 3855966 h 6858000"/>
              <a:gd name="connsiteX241" fmla="*/ 4088180 w 7467600"/>
              <a:gd name="connsiteY241" fmla="*/ 3929774 h 6858000"/>
              <a:gd name="connsiteX242" fmla="*/ 4184555 w 7467600"/>
              <a:gd name="connsiteY242" fmla="*/ 4010683 h 6858000"/>
              <a:gd name="connsiteX243" fmla="*/ 4399563 w 7467600"/>
              <a:gd name="connsiteY243" fmla="*/ 4158106 h 6858000"/>
              <a:gd name="connsiteX244" fmla="*/ 4684469 w 7467600"/>
              <a:gd name="connsiteY244" fmla="*/ 4364680 h 6858000"/>
              <a:gd name="connsiteX245" fmla="*/ 4690271 w 7467600"/>
              <a:gd name="connsiteY245" fmla="*/ 4370034 h 6858000"/>
              <a:gd name="connsiteX246" fmla="*/ 4136093 w 7467600"/>
              <a:gd name="connsiteY246" fmla="*/ 3858466 h 6858000"/>
              <a:gd name="connsiteX247" fmla="*/ 3670252 w 7467600"/>
              <a:gd name="connsiteY247" fmla="*/ 3622798 h 6858000"/>
              <a:gd name="connsiteX248" fmla="*/ 4440129 w 7467600"/>
              <a:gd name="connsiteY248" fmla="*/ 3448571 h 6858000"/>
              <a:gd name="connsiteX249" fmla="*/ 4856525 w 7467600"/>
              <a:gd name="connsiteY249" fmla="*/ 3915351 h 6858000"/>
              <a:gd name="connsiteX250" fmla="*/ 5059055 w 7467600"/>
              <a:gd name="connsiteY250" fmla="*/ 4108918 h 6858000"/>
              <a:gd name="connsiteX251" fmla="*/ 5290070 w 7467600"/>
              <a:gd name="connsiteY251" fmla="*/ 4263619 h 6858000"/>
              <a:gd name="connsiteX252" fmla="*/ 4834991 w 7467600"/>
              <a:gd name="connsiteY252" fmla="*/ 3830985 h 6858000"/>
              <a:gd name="connsiteX253" fmla="*/ 4440129 w 7467600"/>
              <a:gd name="connsiteY253" fmla="*/ 3448571 h 6858000"/>
              <a:gd name="connsiteX254" fmla="*/ 4441737 w 7467600"/>
              <a:gd name="connsiteY254" fmla="*/ 3399734 h 6858000"/>
              <a:gd name="connsiteX255" fmla="*/ 4431236 w 7467600"/>
              <a:gd name="connsiteY255" fmla="*/ 3400954 h 6858000"/>
              <a:gd name="connsiteX256" fmla="*/ 4557150 w 7467600"/>
              <a:gd name="connsiteY256" fmla="*/ 3510023 h 6858000"/>
              <a:gd name="connsiteX257" fmla="*/ 4856936 w 7467600"/>
              <a:gd name="connsiteY257" fmla="*/ 3809146 h 6858000"/>
              <a:gd name="connsiteX258" fmla="*/ 5111996 w 7467600"/>
              <a:gd name="connsiteY258" fmla="*/ 4065759 h 6858000"/>
              <a:gd name="connsiteX259" fmla="*/ 5388878 w 7467600"/>
              <a:gd name="connsiteY259" fmla="*/ 4300185 h 6858000"/>
              <a:gd name="connsiteX260" fmla="*/ 5425556 w 7467600"/>
              <a:gd name="connsiteY260" fmla="*/ 4308967 h 6858000"/>
              <a:gd name="connsiteX261" fmla="*/ 4943646 w 7467600"/>
              <a:gd name="connsiteY261" fmla="*/ 3822916 h 6858000"/>
              <a:gd name="connsiteX262" fmla="*/ 4594837 w 7467600"/>
              <a:gd name="connsiteY262" fmla="*/ 3532274 h 6858000"/>
              <a:gd name="connsiteX263" fmla="*/ 4441737 w 7467600"/>
              <a:gd name="connsiteY263" fmla="*/ 3399734 h 6858000"/>
              <a:gd name="connsiteX264" fmla="*/ 5425834 w 7467600"/>
              <a:gd name="connsiteY264" fmla="*/ 3162785 h 6858000"/>
              <a:gd name="connsiteX265" fmla="*/ 5401644 w 7467600"/>
              <a:gd name="connsiteY265" fmla="*/ 3617847 h 6858000"/>
              <a:gd name="connsiteX266" fmla="*/ 5467256 w 7467600"/>
              <a:gd name="connsiteY266" fmla="*/ 4175494 h 6858000"/>
              <a:gd name="connsiteX267" fmla="*/ 5448069 w 7467600"/>
              <a:gd name="connsiteY267" fmla="*/ 3567554 h 6858000"/>
              <a:gd name="connsiteX268" fmla="*/ 5425834 w 7467600"/>
              <a:gd name="connsiteY268" fmla="*/ 3162785 h 6858000"/>
              <a:gd name="connsiteX269" fmla="*/ 1318687 w 7467600"/>
              <a:gd name="connsiteY269" fmla="*/ 3113840 h 6858000"/>
              <a:gd name="connsiteX270" fmla="*/ 1066793 w 7467600"/>
              <a:gd name="connsiteY270" fmla="*/ 3212171 h 6858000"/>
              <a:gd name="connsiteX271" fmla="*/ 993319 w 7467600"/>
              <a:gd name="connsiteY271" fmla="*/ 3247648 h 6858000"/>
              <a:gd name="connsiteX272" fmla="*/ 853081 w 7467600"/>
              <a:gd name="connsiteY272" fmla="*/ 3312410 h 6858000"/>
              <a:gd name="connsiteX273" fmla="*/ 805957 w 7467600"/>
              <a:gd name="connsiteY273" fmla="*/ 3330443 h 6858000"/>
              <a:gd name="connsiteX274" fmla="*/ 1318687 w 7467600"/>
              <a:gd name="connsiteY274" fmla="*/ 3113840 h 6858000"/>
              <a:gd name="connsiteX275" fmla="*/ 5453702 w 7467600"/>
              <a:gd name="connsiteY275" fmla="*/ 3090882 h 6858000"/>
              <a:gd name="connsiteX276" fmla="*/ 5480135 w 7467600"/>
              <a:gd name="connsiteY276" fmla="*/ 3565802 h 6858000"/>
              <a:gd name="connsiteX277" fmla="*/ 5499023 w 7467600"/>
              <a:gd name="connsiteY277" fmla="*/ 4166310 h 6858000"/>
              <a:gd name="connsiteX278" fmla="*/ 5547022 w 7467600"/>
              <a:gd name="connsiteY278" fmla="*/ 3607838 h 6858000"/>
              <a:gd name="connsiteX279" fmla="*/ 5515964 w 7467600"/>
              <a:gd name="connsiteY279" fmla="*/ 3378541 h 6858000"/>
              <a:gd name="connsiteX280" fmla="*/ 5453702 w 7467600"/>
              <a:gd name="connsiteY280" fmla="*/ 3090882 h 6858000"/>
              <a:gd name="connsiteX281" fmla="*/ 1238695 w 7467600"/>
              <a:gd name="connsiteY281" fmla="*/ 3076820 h 6858000"/>
              <a:gd name="connsiteX282" fmla="*/ 716371 w 7467600"/>
              <a:gd name="connsiteY282" fmla="*/ 3293249 h 6858000"/>
              <a:gd name="connsiteX283" fmla="*/ 579522 w 7467600"/>
              <a:gd name="connsiteY283" fmla="*/ 3371759 h 6858000"/>
              <a:gd name="connsiteX284" fmla="*/ 600288 w 7467600"/>
              <a:gd name="connsiteY284" fmla="*/ 3365555 h 6858000"/>
              <a:gd name="connsiteX285" fmla="*/ 840692 w 7467600"/>
              <a:gd name="connsiteY285" fmla="*/ 3284921 h 6858000"/>
              <a:gd name="connsiteX286" fmla="*/ 979248 w 7467600"/>
              <a:gd name="connsiteY286" fmla="*/ 3221003 h 6858000"/>
              <a:gd name="connsiteX287" fmla="*/ 1053282 w 7467600"/>
              <a:gd name="connsiteY287" fmla="*/ 3185247 h 6858000"/>
              <a:gd name="connsiteX288" fmla="*/ 1320603 w 7467600"/>
              <a:gd name="connsiteY288" fmla="*/ 3081281 h 6858000"/>
              <a:gd name="connsiteX289" fmla="*/ 1238695 w 7467600"/>
              <a:gd name="connsiteY289" fmla="*/ 3076820 h 6858000"/>
              <a:gd name="connsiteX290" fmla="*/ 5425627 w 7467600"/>
              <a:gd name="connsiteY290" fmla="*/ 2954192 h 6858000"/>
              <a:gd name="connsiteX291" fmla="*/ 5470770 w 7467600"/>
              <a:gd name="connsiteY291" fmla="*/ 3005435 h 6858000"/>
              <a:gd name="connsiteX292" fmla="*/ 5519779 w 7467600"/>
              <a:gd name="connsiteY292" fmla="*/ 4359223 h 6858000"/>
              <a:gd name="connsiteX293" fmla="*/ 5520293 w 7467600"/>
              <a:gd name="connsiteY293" fmla="*/ 4360602 h 6858000"/>
              <a:gd name="connsiteX294" fmla="*/ 5767221 w 7467600"/>
              <a:gd name="connsiteY294" fmla="*/ 4665564 h 6858000"/>
              <a:gd name="connsiteX295" fmla="*/ 6937169 w 7467600"/>
              <a:gd name="connsiteY295" fmla="*/ 4815941 h 6858000"/>
              <a:gd name="connsiteX296" fmla="*/ 6953922 w 7467600"/>
              <a:gd name="connsiteY296" fmla="*/ 4890068 h 6858000"/>
              <a:gd name="connsiteX297" fmla="*/ 6071359 w 7467600"/>
              <a:gd name="connsiteY297" fmla="*/ 4770770 h 6858000"/>
              <a:gd name="connsiteX298" fmla="*/ 6038839 w 7467600"/>
              <a:gd name="connsiteY298" fmla="*/ 4764474 h 6858000"/>
              <a:gd name="connsiteX299" fmla="*/ 6038706 w 7467600"/>
              <a:gd name="connsiteY299" fmla="*/ 4763847 h 6858000"/>
              <a:gd name="connsiteX300" fmla="*/ 6037784 w 7467600"/>
              <a:gd name="connsiteY300" fmla="*/ 4764270 h 6858000"/>
              <a:gd name="connsiteX301" fmla="*/ 6038839 w 7467600"/>
              <a:gd name="connsiteY301" fmla="*/ 4764474 h 6858000"/>
              <a:gd name="connsiteX302" fmla="*/ 6040338 w 7467600"/>
              <a:gd name="connsiteY302" fmla="*/ 4771418 h 6858000"/>
              <a:gd name="connsiteX303" fmla="*/ 6024488 w 7467600"/>
              <a:gd name="connsiteY303" fmla="*/ 4809903 h 6858000"/>
              <a:gd name="connsiteX304" fmla="*/ 5599771 w 7467600"/>
              <a:gd name="connsiteY304" fmla="*/ 5509652 h 6858000"/>
              <a:gd name="connsiteX305" fmla="*/ 5548843 w 7467600"/>
              <a:gd name="connsiteY305" fmla="*/ 5563845 h 6858000"/>
              <a:gd name="connsiteX306" fmla="*/ 5940952 w 7467600"/>
              <a:gd name="connsiteY306" fmla="*/ 6250028 h 6858000"/>
              <a:gd name="connsiteX307" fmla="*/ 6043441 w 7467600"/>
              <a:gd name="connsiteY307" fmla="*/ 6665847 h 6858000"/>
              <a:gd name="connsiteX308" fmla="*/ 6093432 w 7467600"/>
              <a:gd name="connsiteY308" fmla="*/ 6858000 h 6858000"/>
              <a:gd name="connsiteX309" fmla="*/ 6034344 w 7467600"/>
              <a:gd name="connsiteY309" fmla="*/ 6858000 h 6858000"/>
              <a:gd name="connsiteX310" fmla="*/ 6026679 w 7467600"/>
              <a:gd name="connsiteY310" fmla="*/ 6836959 h 6858000"/>
              <a:gd name="connsiteX311" fmla="*/ 5800441 w 7467600"/>
              <a:gd name="connsiteY311" fmla="*/ 6335286 h 6858000"/>
              <a:gd name="connsiteX312" fmla="*/ 5526562 w 7467600"/>
              <a:gd name="connsiteY312" fmla="*/ 5705388 h 6858000"/>
              <a:gd name="connsiteX313" fmla="*/ 5519640 w 7467600"/>
              <a:gd name="connsiteY313" fmla="*/ 5683774 h 6858000"/>
              <a:gd name="connsiteX314" fmla="*/ 5844559 w 7467600"/>
              <a:gd name="connsiteY314" fmla="*/ 6553349 h 6858000"/>
              <a:gd name="connsiteX315" fmla="*/ 5975994 w 7467600"/>
              <a:gd name="connsiteY315" fmla="*/ 6858000 h 6858000"/>
              <a:gd name="connsiteX316" fmla="*/ 5898547 w 7467600"/>
              <a:gd name="connsiteY316" fmla="*/ 6858000 h 6858000"/>
              <a:gd name="connsiteX317" fmla="*/ 5682041 w 7467600"/>
              <a:gd name="connsiteY317" fmla="*/ 6355860 h 6858000"/>
              <a:gd name="connsiteX318" fmla="*/ 5461758 w 7467600"/>
              <a:gd name="connsiteY318" fmla="*/ 5820220 h 6858000"/>
              <a:gd name="connsiteX319" fmla="*/ 5237282 w 7467600"/>
              <a:gd name="connsiteY319" fmla="*/ 6579086 h 6858000"/>
              <a:gd name="connsiteX320" fmla="*/ 5115009 w 7467600"/>
              <a:gd name="connsiteY320" fmla="*/ 6858000 h 6858000"/>
              <a:gd name="connsiteX321" fmla="*/ 5028074 w 7467600"/>
              <a:gd name="connsiteY321" fmla="*/ 6858000 h 6858000"/>
              <a:gd name="connsiteX322" fmla="*/ 5079508 w 7467600"/>
              <a:gd name="connsiteY322" fmla="*/ 6749074 h 6858000"/>
              <a:gd name="connsiteX323" fmla="*/ 5371846 w 7467600"/>
              <a:gd name="connsiteY323" fmla="*/ 5924413 h 6858000"/>
              <a:gd name="connsiteX324" fmla="*/ 5270512 w 7467600"/>
              <a:gd name="connsiteY324" fmla="*/ 6138975 h 6858000"/>
              <a:gd name="connsiteX325" fmla="*/ 5062409 w 7467600"/>
              <a:gd name="connsiteY325" fmla="*/ 6653544 h 6858000"/>
              <a:gd name="connsiteX326" fmla="*/ 5036628 w 7467600"/>
              <a:gd name="connsiteY326" fmla="*/ 6754247 h 6858000"/>
              <a:gd name="connsiteX327" fmla="*/ 5009112 w 7467600"/>
              <a:gd name="connsiteY327" fmla="*/ 6858000 h 6858000"/>
              <a:gd name="connsiteX328" fmla="*/ 4976679 w 7467600"/>
              <a:gd name="connsiteY328" fmla="*/ 6858000 h 6858000"/>
              <a:gd name="connsiteX329" fmla="*/ 5006537 w 7467600"/>
              <a:gd name="connsiteY329" fmla="*/ 6747068 h 6858000"/>
              <a:gd name="connsiteX330" fmla="*/ 5032723 w 7467600"/>
              <a:gd name="connsiteY330" fmla="*/ 6644957 h 6858000"/>
              <a:gd name="connsiteX331" fmla="*/ 5242949 w 7467600"/>
              <a:gd name="connsiteY331" fmla="*/ 6125175 h 6858000"/>
              <a:gd name="connsiteX332" fmla="*/ 5286321 w 7467600"/>
              <a:gd name="connsiteY332" fmla="*/ 6033555 h 6858000"/>
              <a:gd name="connsiteX333" fmla="*/ 5008210 w 7467600"/>
              <a:gd name="connsiteY333" fmla="*/ 6649194 h 6858000"/>
              <a:gd name="connsiteX334" fmla="*/ 4986321 w 7467600"/>
              <a:gd name="connsiteY334" fmla="*/ 6765687 h 6858000"/>
              <a:gd name="connsiteX335" fmla="*/ 4973474 w 7467600"/>
              <a:gd name="connsiteY335" fmla="*/ 6858000 h 6858000"/>
              <a:gd name="connsiteX336" fmla="*/ 4907178 w 7467600"/>
              <a:gd name="connsiteY336" fmla="*/ 6858000 h 6858000"/>
              <a:gd name="connsiteX337" fmla="*/ 4910810 w 7467600"/>
              <a:gd name="connsiteY337" fmla="*/ 6829660 h 6858000"/>
              <a:gd name="connsiteX338" fmla="*/ 4987461 w 7467600"/>
              <a:gd name="connsiteY338" fmla="*/ 6432994 h 6858000"/>
              <a:gd name="connsiteX339" fmla="*/ 5179262 w 7467600"/>
              <a:gd name="connsiteY339" fmla="*/ 6035044 h 6858000"/>
              <a:gd name="connsiteX340" fmla="*/ 4689678 w 7467600"/>
              <a:gd name="connsiteY340" fmla="*/ 6440241 h 6858000"/>
              <a:gd name="connsiteX341" fmla="*/ 4477543 w 7467600"/>
              <a:gd name="connsiteY341" fmla="*/ 6674836 h 6858000"/>
              <a:gd name="connsiteX342" fmla="*/ 4329957 w 7467600"/>
              <a:gd name="connsiteY342" fmla="*/ 6858000 h 6858000"/>
              <a:gd name="connsiteX343" fmla="*/ 4218595 w 7467600"/>
              <a:gd name="connsiteY343" fmla="*/ 6858000 h 6858000"/>
              <a:gd name="connsiteX344" fmla="*/ 4368888 w 7467600"/>
              <a:gd name="connsiteY344" fmla="*/ 6668412 h 6858000"/>
              <a:gd name="connsiteX345" fmla="*/ 4563091 w 7467600"/>
              <a:gd name="connsiteY345" fmla="*/ 6442508 h 6858000"/>
              <a:gd name="connsiteX346" fmla="*/ 5387324 w 7467600"/>
              <a:gd name="connsiteY346" fmla="*/ 5705830 h 6858000"/>
              <a:gd name="connsiteX347" fmla="*/ 5073620 w 7467600"/>
              <a:gd name="connsiteY347" fmla="*/ 5955437 h 6858000"/>
              <a:gd name="connsiteX348" fmla="*/ 4689789 w 7467600"/>
              <a:gd name="connsiteY348" fmla="*/ 6268382 h 6858000"/>
              <a:gd name="connsiteX349" fmla="*/ 4418722 w 7467600"/>
              <a:gd name="connsiteY349" fmla="*/ 6570886 h 6858000"/>
              <a:gd name="connsiteX350" fmla="*/ 4214944 w 7467600"/>
              <a:gd name="connsiteY350" fmla="*/ 6858000 h 6858000"/>
              <a:gd name="connsiteX351" fmla="*/ 4177898 w 7467600"/>
              <a:gd name="connsiteY351" fmla="*/ 6858000 h 6858000"/>
              <a:gd name="connsiteX352" fmla="*/ 4391597 w 7467600"/>
              <a:gd name="connsiteY352" fmla="*/ 6556370 h 6858000"/>
              <a:gd name="connsiteX353" fmla="*/ 4668889 w 7467600"/>
              <a:gd name="connsiteY353" fmla="*/ 6246399 h 6858000"/>
              <a:gd name="connsiteX354" fmla="*/ 5055427 w 7467600"/>
              <a:gd name="connsiteY354" fmla="*/ 5931476 h 6858000"/>
              <a:gd name="connsiteX355" fmla="*/ 5371814 w 7467600"/>
              <a:gd name="connsiteY355" fmla="*/ 5678975 h 6858000"/>
              <a:gd name="connsiteX356" fmla="*/ 4987918 w 7467600"/>
              <a:gd name="connsiteY356" fmla="*/ 5838701 h 6858000"/>
              <a:gd name="connsiteX357" fmla="*/ 4317146 w 7467600"/>
              <a:gd name="connsiteY357" fmla="*/ 6587716 h 6858000"/>
              <a:gd name="connsiteX358" fmla="*/ 4171627 w 7467600"/>
              <a:gd name="connsiteY358" fmla="*/ 6858000 h 6858000"/>
              <a:gd name="connsiteX359" fmla="*/ 4081585 w 7467600"/>
              <a:gd name="connsiteY359" fmla="*/ 6858000 h 6858000"/>
              <a:gd name="connsiteX360" fmla="*/ 4238603 w 7467600"/>
              <a:gd name="connsiteY360" fmla="*/ 6559341 h 6858000"/>
              <a:gd name="connsiteX361" fmla="*/ 4778333 w 7467600"/>
              <a:gd name="connsiteY361" fmla="*/ 5873626 h 6858000"/>
              <a:gd name="connsiteX362" fmla="*/ 5414185 w 7467600"/>
              <a:gd name="connsiteY362" fmla="*/ 5573882 h 6858000"/>
              <a:gd name="connsiteX363" fmla="*/ 5959648 w 7467600"/>
              <a:gd name="connsiteY363" fmla="*/ 4760797 h 6858000"/>
              <a:gd name="connsiteX364" fmla="*/ 5355019 w 7467600"/>
              <a:gd name="connsiteY364" fmla="*/ 4734672 h 6858000"/>
              <a:gd name="connsiteX365" fmla="*/ 5083565 w 7467600"/>
              <a:gd name="connsiteY365" fmla="*/ 5179121 h 6858000"/>
              <a:gd name="connsiteX366" fmla="*/ 4713577 w 7467600"/>
              <a:gd name="connsiteY366" fmla="*/ 5616803 h 6858000"/>
              <a:gd name="connsiteX367" fmla="*/ 3989559 w 7467600"/>
              <a:gd name="connsiteY367" fmla="*/ 6145945 h 6858000"/>
              <a:gd name="connsiteX368" fmla="*/ 3939824 w 7467600"/>
              <a:gd name="connsiteY368" fmla="*/ 6066900 h 6858000"/>
              <a:gd name="connsiteX369" fmla="*/ 4584537 w 7467600"/>
              <a:gd name="connsiteY369" fmla="*/ 5324826 h 6858000"/>
              <a:gd name="connsiteX370" fmla="*/ 5037105 w 7467600"/>
              <a:gd name="connsiteY370" fmla="*/ 5088765 h 6858000"/>
              <a:gd name="connsiteX371" fmla="*/ 5039930 w 7467600"/>
              <a:gd name="connsiteY371" fmla="*/ 5089585 h 6858000"/>
              <a:gd name="connsiteX372" fmla="*/ 5263764 w 7467600"/>
              <a:gd name="connsiteY372" fmla="*/ 4735525 h 6858000"/>
              <a:gd name="connsiteX373" fmla="*/ 4086300 w 7467600"/>
              <a:gd name="connsiteY373" fmla="*/ 4884599 h 6858000"/>
              <a:gd name="connsiteX374" fmla="*/ 4085485 w 7467600"/>
              <a:gd name="connsiteY374" fmla="*/ 4899070 h 6858000"/>
              <a:gd name="connsiteX375" fmla="*/ 3871915 w 7467600"/>
              <a:gd name="connsiteY375" fmla="*/ 5253645 h 6858000"/>
              <a:gd name="connsiteX376" fmla="*/ 3799374 w 7467600"/>
              <a:gd name="connsiteY376" fmla="*/ 5466127 h 6858000"/>
              <a:gd name="connsiteX377" fmla="*/ 3498850 w 7467600"/>
              <a:gd name="connsiteY377" fmla="*/ 6661888 h 6858000"/>
              <a:gd name="connsiteX378" fmla="*/ 3399216 w 7467600"/>
              <a:gd name="connsiteY378" fmla="*/ 6858000 h 6858000"/>
              <a:gd name="connsiteX379" fmla="*/ 3303688 w 7467600"/>
              <a:gd name="connsiteY379" fmla="*/ 6858000 h 6858000"/>
              <a:gd name="connsiteX380" fmla="*/ 3391774 w 7467600"/>
              <a:gd name="connsiteY380" fmla="*/ 6697181 h 6858000"/>
              <a:gd name="connsiteX381" fmla="*/ 3735540 w 7467600"/>
              <a:gd name="connsiteY381" fmla="*/ 5546923 h 6858000"/>
              <a:gd name="connsiteX382" fmla="*/ 3729438 w 7467600"/>
              <a:gd name="connsiteY382" fmla="*/ 5569058 h 6858000"/>
              <a:gd name="connsiteX383" fmla="*/ 3707782 w 7467600"/>
              <a:gd name="connsiteY383" fmla="*/ 5644908 h 6858000"/>
              <a:gd name="connsiteX384" fmla="*/ 3583827 w 7467600"/>
              <a:gd name="connsiteY384" fmla="*/ 6039215 h 6858000"/>
              <a:gd name="connsiteX385" fmla="*/ 3547861 w 7467600"/>
              <a:gd name="connsiteY385" fmla="*/ 6129609 h 6858000"/>
              <a:gd name="connsiteX386" fmla="*/ 3490905 w 7467600"/>
              <a:gd name="connsiteY386" fmla="*/ 6277660 h 6858000"/>
              <a:gd name="connsiteX387" fmla="*/ 3455859 w 7467600"/>
              <a:gd name="connsiteY387" fmla="*/ 6391301 h 6858000"/>
              <a:gd name="connsiteX388" fmla="*/ 3429112 w 7467600"/>
              <a:gd name="connsiteY388" fmla="*/ 6479469 h 6858000"/>
              <a:gd name="connsiteX389" fmla="*/ 3304862 w 7467600"/>
              <a:gd name="connsiteY389" fmla="*/ 6796476 h 6858000"/>
              <a:gd name="connsiteX390" fmla="*/ 3276071 w 7467600"/>
              <a:gd name="connsiteY390" fmla="*/ 6858000 h 6858000"/>
              <a:gd name="connsiteX391" fmla="*/ 3240805 w 7467600"/>
              <a:gd name="connsiteY391" fmla="*/ 6858000 h 6858000"/>
              <a:gd name="connsiteX392" fmla="*/ 3275917 w 7467600"/>
              <a:gd name="connsiteY392" fmla="*/ 6783192 h 6858000"/>
              <a:gd name="connsiteX393" fmla="*/ 3399358 w 7467600"/>
              <a:gd name="connsiteY393" fmla="*/ 6469011 h 6858000"/>
              <a:gd name="connsiteX394" fmla="*/ 3425650 w 7467600"/>
              <a:gd name="connsiteY394" fmla="*/ 6381333 h 6858000"/>
              <a:gd name="connsiteX395" fmla="*/ 3460661 w 7467600"/>
              <a:gd name="connsiteY395" fmla="*/ 6266763 h 6858000"/>
              <a:gd name="connsiteX396" fmla="*/ 3518021 w 7467600"/>
              <a:gd name="connsiteY396" fmla="*/ 6117298 h 6858000"/>
              <a:gd name="connsiteX397" fmla="*/ 3554035 w 7467600"/>
              <a:gd name="connsiteY397" fmla="*/ 6027832 h 6858000"/>
              <a:gd name="connsiteX398" fmla="*/ 3677174 w 7467600"/>
              <a:gd name="connsiteY398" fmla="*/ 5636351 h 6858000"/>
              <a:gd name="connsiteX399" fmla="*/ 3698819 w 7467600"/>
              <a:gd name="connsiteY399" fmla="*/ 5560503 h 6858000"/>
              <a:gd name="connsiteX400" fmla="*/ 3702094 w 7467600"/>
              <a:gd name="connsiteY400" fmla="*/ 5549194 h 6858000"/>
              <a:gd name="connsiteX401" fmla="*/ 3398355 w 7467600"/>
              <a:gd name="connsiteY401" fmla="*/ 6094603 h 6858000"/>
              <a:gd name="connsiteX402" fmla="*/ 3193941 w 7467600"/>
              <a:gd name="connsiteY402" fmla="*/ 6798775 h 6858000"/>
              <a:gd name="connsiteX403" fmla="*/ 3184140 w 7467600"/>
              <a:gd name="connsiteY403" fmla="*/ 6858000 h 6858000"/>
              <a:gd name="connsiteX404" fmla="*/ 3099978 w 7467600"/>
              <a:gd name="connsiteY404" fmla="*/ 6858000 h 6858000"/>
              <a:gd name="connsiteX405" fmla="*/ 3101556 w 7467600"/>
              <a:gd name="connsiteY405" fmla="*/ 6843337 h 6858000"/>
              <a:gd name="connsiteX406" fmla="*/ 3370162 w 7467600"/>
              <a:gd name="connsiteY406" fmla="*/ 5785550 h 6858000"/>
              <a:gd name="connsiteX407" fmla="*/ 3746477 w 7467600"/>
              <a:gd name="connsiteY407" fmla="*/ 5377889 h 6858000"/>
              <a:gd name="connsiteX408" fmla="*/ 3863399 w 7467600"/>
              <a:gd name="connsiteY408" fmla="*/ 5087257 h 6858000"/>
              <a:gd name="connsiteX409" fmla="*/ 3968712 w 7467600"/>
              <a:gd name="connsiteY409" fmla="*/ 4913989 h 6858000"/>
              <a:gd name="connsiteX410" fmla="*/ 2792390 w 7467600"/>
              <a:gd name="connsiteY410" fmla="*/ 5382974 h 6858000"/>
              <a:gd name="connsiteX411" fmla="*/ 2714982 w 7467600"/>
              <a:gd name="connsiteY411" fmla="*/ 5427051 h 6858000"/>
              <a:gd name="connsiteX412" fmla="*/ 2813361 w 7467600"/>
              <a:gd name="connsiteY412" fmla="*/ 6023912 h 6858000"/>
              <a:gd name="connsiteX413" fmla="*/ 2688430 w 7467600"/>
              <a:gd name="connsiteY413" fmla="*/ 6801564 h 6858000"/>
              <a:gd name="connsiteX414" fmla="*/ 2629626 w 7467600"/>
              <a:gd name="connsiteY414" fmla="*/ 6763394 h 6858000"/>
              <a:gd name="connsiteX415" fmla="*/ 2565328 w 7467600"/>
              <a:gd name="connsiteY415" fmla="*/ 5516399 h 6858000"/>
              <a:gd name="connsiteX416" fmla="*/ 1922999 w 7467600"/>
              <a:gd name="connsiteY416" fmla="*/ 5980343 h 6858000"/>
              <a:gd name="connsiteX417" fmla="*/ 1950261 w 7467600"/>
              <a:gd name="connsiteY417" fmla="*/ 6405858 h 6858000"/>
              <a:gd name="connsiteX418" fmla="*/ 2365554 w 7467600"/>
              <a:gd name="connsiteY418" fmla="*/ 6759107 h 6858000"/>
              <a:gd name="connsiteX419" fmla="*/ 2424142 w 7467600"/>
              <a:gd name="connsiteY419" fmla="*/ 6858000 h 6858000"/>
              <a:gd name="connsiteX420" fmla="*/ 2395994 w 7467600"/>
              <a:gd name="connsiteY420" fmla="*/ 6858000 h 6858000"/>
              <a:gd name="connsiteX421" fmla="*/ 2392863 w 7467600"/>
              <a:gd name="connsiteY421" fmla="*/ 6852964 h 6858000"/>
              <a:gd name="connsiteX422" fmla="*/ 2017589 w 7467600"/>
              <a:gd name="connsiteY422" fmla="*/ 6493982 h 6858000"/>
              <a:gd name="connsiteX423" fmla="*/ 2147336 w 7467600"/>
              <a:gd name="connsiteY423" fmla="*/ 6594052 h 6858000"/>
              <a:gd name="connsiteX424" fmla="*/ 2207047 w 7467600"/>
              <a:gd name="connsiteY424" fmla="*/ 6654540 h 6858000"/>
              <a:gd name="connsiteX425" fmla="*/ 2299106 w 7467600"/>
              <a:gd name="connsiteY425" fmla="*/ 6778931 h 6858000"/>
              <a:gd name="connsiteX426" fmla="*/ 2314430 w 7467600"/>
              <a:gd name="connsiteY426" fmla="*/ 6801144 h 6858000"/>
              <a:gd name="connsiteX427" fmla="*/ 2352406 w 7467600"/>
              <a:gd name="connsiteY427" fmla="*/ 6858000 h 6858000"/>
              <a:gd name="connsiteX428" fmla="*/ 2314492 w 7467600"/>
              <a:gd name="connsiteY428" fmla="*/ 6858000 h 6858000"/>
              <a:gd name="connsiteX429" fmla="*/ 2288095 w 7467600"/>
              <a:gd name="connsiteY429" fmla="*/ 6818030 h 6858000"/>
              <a:gd name="connsiteX430" fmla="*/ 2272768 w 7467600"/>
              <a:gd name="connsiteY430" fmla="*/ 6795822 h 6858000"/>
              <a:gd name="connsiteX431" fmla="*/ 2182715 w 7467600"/>
              <a:gd name="connsiteY431" fmla="*/ 6675071 h 6858000"/>
              <a:gd name="connsiteX432" fmla="*/ 2032061 w 7467600"/>
              <a:gd name="connsiteY432" fmla="*/ 6541380 h 6858000"/>
              <a:gd name="connsiteX433" fmla="*/ 2257220 w 7467600"/>
              <a:gd name="connsiteY433" fmla="*/ 6826257 h 6858000"/>
              <a:gd name="connsiteX434" fmla="*/ 2281324 w 7467600"/>
              <a:gd name="connsiteY434" fmla="*/ 6858000 h 6858000"/>
              <a:gd name="connsiteX435" fmla="*/ 2242860 w 7467600"/>
              <a:gd name="connsiteY435" fmla="*/ 6858000 h 6858000"/>
              <a:gd name="connsiteX436" fmla="*/ 2232818 w 7467600"/>
              <a:gd name="connsiteY436" fmla="*/ 6844926 h 6858000"/>
              <a:gd name="connsiteX437" fmla="*/ 1990172 w 7467600"/>
              <a:gd name="connsiteY437" fmla="*/ 6542121 h 6858000"/>
              <a:gd name="connsiteX438" fmla="*/ 2124090 w 7467600"/>
              <a:gd name="connsiteY438" fmla="*/ 6761017 h 6858000"/>
              <a:gd name="connsiteX439" fmla="*/ 2200380 w 7467600"/>
              <a:gd name="connsiteY439" fmla="*/ 6858000 h 6858000"/>
              <a:gd name="connsiteX440" fmla="*/ 2147507 w 7467600"/>
              <a:gd name="connsiteY440" fmla="*/ 6858000 h 6858000"/>
              <a:gd name="connsiteX441" fmla="*/ 2070668 w 7467600"/>
              <a:gd name="connsiteY441" fmla="*/ 6761520 h 6858000"/>
              <a:gd name="connsiteX442" fmla="*/ 1975142 w 7467600"/>
              <a:gd name="connsiteY442" fmla="*/ 6585570 h 6858000"/>
              <a:gd name="connsiteX443" fmla="*/ 2050035 w 7467600"/>
              <a:gd name="connsiteY443" fmla="*/ 6813345 h 6858000"/>
              <a:gd name="connsiteX444" fmla="*/ 2063025 w 7467600"/>
              <a:gd name="connsiteY444" fmla="*/ 6858000 h 6858000"/>
              <a:gd name="connsiteX445" fmla="*/ 2021675 w 7467600"/>
              <a:gd name="connsiteY445" fmla="*/ 6858000 h 6858000"/>
              <a:gd name="connsiteX446" fmla="*/ 2019308 w 7467600"/>
              <a:gd name="connsiteY446" fmla="*/ 6847118 h 6858000"/>
              <a:gd name="connsiteX447" fmla="*/ 1938835 w 7467600"/>
              <a:gd name="connsiteY447" fmla="*/ 6551160 h 6858000"/>
              <a:gd name="connsiteX448" fmla="*/ 1953230 w 7467600"/>
              <a:gd name="connsiteY448" fmla="*/ 6759699 h 6858000"/>
              <a:gd name="connsiteX449" fmla="*/ 1956763 w 7467600"/>
              <a:gd name="connsiteY449" fmla="*/ 6778191 h 6858000"/>
              <a:gd name="connsiteX450" fmla="*/ 1967925 w 7467600"/>
              <a:gd name="connsiteY450" fmla="*/ 6858000 h 6858000"/>
              <a:gd name="connsiteX451" fmla="*/ 1936622 w 7467600"/>
              <a:gd name="connsiteY451" fmla="*/ 6858000 h 6858000"/>
              <a:gd name="connsiteX452" fmla="*/ 1926261 w 7467600"/>
              <a:gd name="connsiteY452" fmla="*/ 6784064 h 6858000"/>
              <a:gd name="connsiteX453" fmla="*/ 1922724 w 7467600"/>
              <a:gd name="connsiteY453" fmla="*/ 6765577 h 6858000"/>
              <a:gd name="connsiteX454" fmla="*/ 1904650 w 7467600"/>
              <a:gd name="connsiteY454" fmla="*/ 6639616 h 6858000"/>
              <a:gd name="connsiteX455" fmla="*/ 1885273 w 7467600"/>
              <a:gd name="connsiteY455" fmla="*/ 6858000 h 6858000"/>
              <a:gd name="connsiteX456" fmla="*/ 1854363 w 7467600"/>
              <a:gd name="connsiteY456" fmla="*/ 6858000 h 6858000"/>
              <a:gd name="connsiteX457" fmla="*/ 1880391 w 7467600"/>
              <a:gd name="connsiteY457" fmla="*/ 6603796 h 6858000"/>
              <a:gd name="connsiteX458" fmla="*/ 1818273 w 7467600"/>
              <a:gd name="connsiteY458" fmla="*/ 6715729 h 6858000"/>
              <a:gd name="connsiteX459" fmla="*/ 1794691 w 7467600"/>
              <a:gd name="connsiteY459" fmla="*/ 6843239 h 6858000"/>
              <a:gd name="connsiteX460" fmla="*/ 1794914 w 7467600"/>
              <a:gd name="connsiteY460" fmla="*/ 6858000 h 6858000"/>
              <a:gd name="connsiteX461" fmla="*/ 1746128 w 7467600"/>
              <a:gd name="connsiteY461" fmla="*/ 6858000 h 6858000"/>
              <a:gd name="connsiteX462" fmla="*/ 1753934 w 7467600"/>
              <a:gd name="connsiteY462" fmla="*/ 6724796 h 6858000"/>
              <a:gd name="connsiteX463" fmla="*/ 1792053 w 7467600"/>
              <a:gd name="connsiteY463" fmla="*/ 6572396 h 6858000"/>
              <a:gd name="connsiteX464" fmla="*/ 1862248 w 7467600"/>
              <a:gd name="connsiteY464" fmla="*/ 6266397 h 6858000"/>
              <a:gd name="connsiteX465" fmla="*/ 1862250 w 7467600"/>
              <a:gd name="connsiteY465" fmla="*/ 6033531 h 6858000"/>
              <a:gd name="connsiteX466" fmla="*/ 1211999 w 7467600"/>
              <a:gd name="connsiteY466" fmla="*/ 6683610 h 6858000"/>
              <a:gd name="connsiteX467" fmla="*/ 1213266 w 7467600"/>
              <a:gd name="connsiteY467" fmla="*/ 6691947 h 6858000"/>
              <a:gd name="connsiteX468" fmla="*/ 1203370 w 7467600"/>
              <a:gd name="connsiteY468" fmla="*/ 6850676 h 6858000"/>
              <a:gd name="connsiteX469" fmla="*/ 1203671 w 7467600"/>
              <a:gd name="connsiteY469" fmla="*/ 6858000 h 6858000"/>
              <a:gd name="connsiteX470" fmla="*/ 1143180 w 7467600"/>
              <a:gd name="connsiteY470" fmla="*/ 6858000 h 6858000"/>
              <a:gd name="connsiteX471" fmla="*/ 1142176 w 7467600"/>
              <a:gd name="connsiteY471" fmla="*/ 6766045 h 6858000"/>
              <a:gd name="connsiteX472" fmla="*/ 1067484 w 7467600"/>
              <a:gd name="connsiteY472" fmla="*/ 6858000 h 6858000"/>
              <a:gd name="connsiteX473" fmla="*/ 953928 w 7467600"/>
              <a:gd name="connsiteY473" fmla="*/ 6858000 h 6858000"/>
              <a:gd name="connsiteX474" fmla="*/ 959715 w 7467600"/>
              <a:gd name="connsiteY474" fmla="*/ 6850185 h 6858000"/>
              <a:gd name="connsiteX475" fmla="*/ 1483788 w 7467600"/>
              <a:gd name="connsiteY475" fmla="*/ 6259174 h 6858000"/>
              <a:gd name="connsiteX476" fmla="*/ 1100671 w 7467600"/>
              <a:gd name="connsiteY476" fmla="*/ 6252137 h 6858000"/>
              <a:gd name="connsiteX477" fmla="*/ 1090144 w 7467600"/>
              <a:gd name="connsiteY477" fmla="*/ 6256748 h 6858000"/>
              <a:gd name="connsiteX478" fmla="*/ 1095872 w 7467600"/>
              <a:gd name="connsiteY478" fmla="*/ 6271892 h 6858000"/>
              <a:gd name="connsiteX479" fmla="*/ 262785 w 7467600"/>
              <a:gd name="connsiteY479" fmla="*/ 6845450 h 6858000"/>
              <a:gd name="connsiteX480" fmla="*/ 209968 w 7467600"/>
              <a:gd name="connsiteY480" fmla="*/ 6770713 h 6858000"/>
              <a:gd name="connsiteX481" fmla="*/ 873460 w 7467600"/>
              <a:gd name="connsiteY481" fmla="*/ 6253768 h 6858000"/>
              <a:gd name="connsiteX482" fmla="*/ 192686 w 7467600"/>
              <a:gd name="connsiteY482" fmla="*/ 5849257 h 6858000"/>
              <a:gd name="connsiteX483" fmla="*/ 4696 w 7467600"/>
              <a:gd name="connsiteY483" fmla="*/ 5697668 h 6858000"/>
              <a:gd name="connsiteX484" fmla="*/ 0 w 7467600"/>
              <a:gd name="connsiteY484" fmla="*/ 5689984 h 6858000"/>
              <a:gd name="connsiteX485" fmla="*/ 0 w 7467600"/>
              <a:gd name="connsiteY485" fmla="*/ 5513472 h 6858000"/>
              <a:gd name="connsiteX486" fmla="*/ 174101 w 7467600"/>
              <a:gd name="connsiteY486" fmla="*/ 5620277 h 6858000"/>
              <a:gd name="connsiteX487" fmla="*/ 891800 w 7467600"/>
              <a:gd name="connsiteY487" fmla="*/ 6036935 h 6858000"/>
              <a:gd name="connsiteX488" fmla="*/ 1072219 w 7467600"/>
              <a:gd name="connsiteY488" fmla="*/ 6169443 h 6858000"/>
              <a:gd name="connsiteX489" fmla="*/ 1074117 w 7467600"/>
              <a:gd name="connsiteY489" fmla="*/ 6170301 h 6858000"/>
              <a:gd name="connsiteX490" fmla="*/ 1083114 w 7467600"/>
              <a:gd name="connsiteY490" fmla="*/ 6174131 h 6858000"/>
              <a:gd name="connsiteX491" fmla="*/ 1543010 w 7467600"/>
              <a:gd name="connsiteY491" fmla="*/ 6191140 h 6858000"/>
              <a:gd name="connsiteX492" fmla="*/ 1551080 w 7467600"/>
              <a:gd name="connsiteY492" fmla="*/ 6195006 h 6858000"/>
              <a:gd name="connsiteX493" fmla="*/ 2345443 w 7467600"/>
              <a:gd name="connsiteY493" fmla="*/ 5549882 h 6858000"/>
              <a:gd name="connsiteX494" fmla="*/ 1721499 w 7467600"/>
              <a:gd name="connsiteY494" fmla="*/ 5599969 h 6858000"/>
              <a:gd name="connsiteX495" fmla="*/ 767716 w 7467600"/>
              <a:gd name="connsiteY495" fmla="*/ 5472768 h 6858000"/>
              <a:gd name="connsiteX496" fmla="*/ 722147 w 7467600"/>
              <a:gd name="connsiteY496" fmla="*/ 5393091 h 6858000"/>
              <a:gd name="connsiteX497" fmla="*/ 1485552 w 7467600"/>
              <a:gd name="connsiteY497" fmla="*/ 5313202 h 6858000"/>
              <a:gd name="connsiteX498" fmla="*/ 2143004 w 7467600"/>
              <a:gd name="connsiteY498" fmla="*/ 5402420 h 6858000"/>
              <a:gd name="connsiteX499" fmla="*/ 1933391 w 7467600"/>
              <a:gd name="connsiteY499" fmla="*/ 5156971 h 6858000"/>
              <a:gd name="connsiteX500" fmla="*/ 1827118 w 7467600"/>
              <a:gd name="connsiteY500" fmla="*/ 4968410 h 6858000"/>
              <a:gd name="connsiteX501" fmla="*/ 1837349 w 7467600"/>
              <a:gd name="connsiteY501" fmla="*/ 4956357 h 6858000"/>
              <a:gd name="connsiteX502" fmla="*/ 2162835 w 7467600"/>
              <a:gd name="connsiteY502" fmla="*/ 5187853 h 6858000"/>
              <a:gd name="connsiteX503" fmla="*/ 2257167 w 7467600"/>
              <a:gd name="connsiteY503" fmla="*/ 5462123 h 6858000"/>
              <a:gd name="connsiteX504" fmla="*/ 2261598 w 7467600"/>
              <a:gd name="connsiteY504" fmla="*/ 5467998 h 6858000"/>
              <a:gd name="connsiteX505" fmla="*/ 2437177 w 7467600"/>
              <a:gd name="connsiteY505" fmla="*/ 5479608 h 6858000"/>
              <a:gd name="connsiteX506" fmla="*/ 2445247 w 7467600"/>
              <a:gd name="connsiteY506" fmla="*/ 5483476 h 6858000"/>
              <a:gd name="connsiteX507" fmla="*/ 2743626 w 7467600"/>
              <a:gd name="connsiteY507" fmla="*/ 5304819 h 6858000"/>
              <a:gd name="connsiteX508" fmla="*/ 3048102 w 7467600"/>
              <a:gd name="connsiteY508" fmla="*/ 5150595 h 6858000"/>
              <a:gd name="connsiteX509" fmla="*/ 1799414 w 7467600"/>
              <a:gd name="connsiteY509" fmla="*/ 4694732 h 6858000"/>
              <a:gd name="connsiteX510" fmla="*/ 1771735 w 7467600"/>
              <a:gd name="connsiteY510" fmla="*/ 4619929 h 6858000"/>
              <a:gd name="connsiteX511" fmla="*/ 3104273 w 7467600"/>
              <a:gd name="connsiteY511" fmla="*/ 5076159 h 6858000"/>
              <a:gd name="connsiteX512" fmla="*/ 3113245 w 7467600"/>
              <a:gd name="connsiteY512" fmla="*/ 5090705 h 6858000"/>
              <a:gd name="connsiteX513" fmla="*/ 3126294 w 7467600"/>
              <a:gd name="connsiteY513" fmla="*/ 5114400 h 6858000"/>
              <a:gd name="connsiteX514" fmla="*/ 3937433 w 7467600"/>
              <a:gd name="connsiteY514" fmla="*/ 4830473 h 6858000"/>
              <a:gd name="connsiteX515" fmla="*/ 3590475 w 7467600"/>
              <a:gd name="connsiteY515" fmla="*/ 4597974 h 6858000"/>
              <a:gd name="connsiteX516" fmla="*/ 3100264 w 7467600"/>
              <a:gd name="connsiteY516" fmla="*/ 4579845 h 6858000"/>
              <a:gd name="connsiteX517" fmla="*/ 2183576 w 7467600"/>
              <a:gd name="connsiteY517" fmla="*/ 4227150 h 6858000"/>
              <a:gd name="connsiteX518" fmla="*/ 2151029 w 7467600"/>
              <a:gd name="connsiteY518" fmla="*/ 4146947 h 6858000"/>
              <a:gd name="connsiteX519" fmla="*/ 3563434 w 7467600"/>
              <a:gd name="connsiteY519" fmla="*/ 4469115 h 6858000"/>
              <a:gd name="connsiteX520" fmla="*/ 3177952 w 7467600"/>
              <a:gd name="connsiteY520" fmla="*/ 3657386 h 6858000"/>
              <a:gd name="connsiteX521" fmla="*/ 3189263 w 7467600"/>
              <a:gd name="connsiteY521" fmla="*/ 3625726 h 6858000"/>
              <a:gd name="connsiteX522" fmla="*/ 3560912 w 7467600"/>
              <a:gd name="connsiteY522" fmla="*/ 4079863 h 6858000"/>
              <a:gd name="connsiteX523" fmla="*/ 3626636 w 7467600"/>
              <a:gd name="connsiteY523" fmla="*/ 4512230 h 6858000"/>
              <a:gd name="connsiteX524" fmla="*/ 3653088 w 7467600"/>
              <a:gd name="connsiteY524" fmla="*/ 4521417 h 6858000"/>
              <a:gd name="connsiteX525" fmla="*/ 3988128 w 7467600"/>
              <a:gd name="connsiteY525" fmla="*/ 4817267 h 6858000"/>
              <a:gd name="connsiteX526" fmla="*/ 4830582 w 7467600"/>
              <a:gd name="connsiteY526" fmla="*/ 4676000 h 6858000"/>
              <a:gd name="connsiteX527" fmla="*/ 4830100 w 7467600"/>
              <a:gd name="connsiteY527" fmla="*/ 4675554 h 6858000"/>
              <a:gd name="connsiteX528" fmla="*/ 4036318 w 7467600"/>
              <a:gd name="connsiteY528" fmla="*/ 4147013 h 6858000"/>
              <a:gd name="connsiteX529" fmla="*/ 3432098 w 7467600"/>
              <a:gd name="connsiteY529" fmla="*/ 3537312 h 6858000"/>
              <a:gd name="connsiteX530" fmla="*/ 3446761 w 7467600"/>
              <a:gd name="connsiteY530" fmla="*/ 3461278 h 6858000"/>
              <a:gd name="connsiteX531" fmla="*/ 4419733 w 7467600"/>
              <a:gd name="connsiteY531" fmla="*/ 3963555 h 6858000"/>
              <a:gd name="connsiteX532" fmla="*/ 4781371 w 7467600"/>
              <a:gd name="connsiteY532" fmla="*/ 4458604 h 6858000"/>
              <a:gd name="connsiteX533" fmla="*/ 4780440 w 7467600"/>
              <a:gd name="connsiteY533" fmla="*/ 4470290 h 6858000"/>
              <a:gd name="connsiteX534" fmla="*/ 4898954 w 7467600"/>
              <a:gd name="connsiteY534" fmla="*/ 4662092 h 6858000"/>
              <a:gd name="connsiteX535" fmla="*/ 4900699 w 7467600"/>
              <a:gd name="connsiteY535" fmla="*/ 4670867 h 6858000"/>
              <a:gd name="connsiteX536" fmla="*/ 5714511 w 7467600"/>
              <a:gd name="connsiteY536" fmla="*/ 4663483 h 6858000"/>
              <a:gd name="connsiteX537" fmla="*/ 5464793 w 7467600"/>
              <a:gd name="connsiteY537" fmla="*/ 4393556 h 6858000"/>
              <a:gd name="connsiteX538" fmla="*/ 5461897 w 7467600"/>
              <a:gd name="connsiteY538" fmla="*/ 4390879 h 6858000"/>
              <a:gd name="connsiteX539" fmla="*/ 4294126 w 7467600"/>
              <a:gd name="connsiteY539" fmla="*/ 3303048 h 6858000"/>
              <a:gd name="connsiteX540" fmla="*/ 4305321 w 7467600"/>
              <a:gd name="connsiteY540" fmla="*/ 3256953 h 6858000"/>
              <a:gd name="connsiteX541" fmla="*/ 4949299 w 7467600"/>
              <a:gd name="connsiteY541" fmla="*/ 3766336 h 6858000"/>
              <a:gd name="connsiteX542" fmla="*/ 5291452 w 7467600"/>
              <a:gd name="connsiteY542" fmla="*/ 4076801 h 6858000"/>
              <a:gd name="connsiteX543" fmla="*/ 5434998 w 7467600"/>
              <a:gd name="connsiteY543" fmla="*/ 4254100 h 6858000"/>
              <a:gd name="connsiteX544" fmla="*/ 5351015 w 7467600"/>
              <a:gd name="connsiteY544" fmla="*/ 3760989 h 6858000"/>
              <a:gd name="connsiteX545" fmla="*/ 5413780 w 7467600"/>
              <a:gd name="connsiteY545" fmla="*/ 2966265 h 6858000"/>
              <a:gd name="connsiteX546" fmla="*/ 5425627 w 7467600"/>
              <a:gd name="connsiteY546" fmla="*/ 2954192 h 6858000"/>
              <a:gd name="connsiteX547" fmla="*/ 6604735 w 7467600"/>
              <a:gd name="connsiteY547" fmla="*/ 2041381 h 6858000"/>
              <a:gd name="connsiteX548" fmla="*/ 7204487 w 7467600"/>
              <a:gd name="connsiteY548" fmla="*/ 2742112 h 6858000"/>
              <a:gd name="connsiteX549" fmla="*/ 7131592 w 7467600"/>
              <a:gd name="connsiteY549" fmla="*/ 2672096 h 6858000"/>
              <a:gd name="connsiteX550" fmla="*/ 6996344 w 7467600"/>
              <a:gd name="connsiteY550" fmla="*/ 2518310 h 6858000"/>
              <a:gd name="connsiteX551" fmla="*/ 6735495 w 7467600"/>
              <a:gd name="connsiteY551" fmla="*/ 2196890 h 6858000"/>
              <a:gd name="connsiteX552" fmla="*/ 6721901 w 7467600"/>
              <a:gd name="connsiteY552" fmla="*/ 2179274 h 6858000"/>
              <a:gd name="connsiteX553" fmla="*/ 6604735 w 7467600"/>
              <a:gd name="connsiteY553" fmla="*/ 2041381 h 6858000"/>
              <a:gd name="connsiteX554" fmla="*/ 6591670 w 7467600"/>
              <a:gd name="connsiteY554" fmla="*/ 1988277 h 6858000"/>
              <a:gd name="connsiteX555" fmla="*/ 6747349 w 7467600"/>
              <a:gd name="connsiteY555" fmla="*/ 2160069 h 6858000"/>
              <a:gd name="connsiteX556" fmla="*/ 6760943 w 7467600"/>
              <a:gd name="connsiteY556" fmla="*/ 2177686 h 6858000"/>
              <a:gd name="connsiteX557" fmla="*/ 7021065 w 7467600"/>
              <a:gd name="connsiteY557" fmla="*/ 2498102 h 6858000"/>
              <a:gd name="connsiteX558" fmla="*/ 7155223 w 7467600"/>
              <a:gd name="connsiteY558" fmla="*/ 2650386 h 6858000"/>
              <a:gd name="connsiteX559" fmla="*/ 7203167 w 7467600"/>
              <a:gd name="connsiteY559" fmla="*/ 2697288 h 6858000"/>
              <a:gd name="connsiteX560" fmla="*/ 6937703 w 7467600"/>
              <a:gd name="connsiteY560" fmla="*/ 2321981 h 6858000"/>
              <a:gd name="connsiteX561" fmla="*/ 6591670 w 7467600"/>
              <a:gd name="connsiteY561" fmla="*/ 1988277 h 6858000"/>
              <a:gd name="connsiteX562" fmla="*/ 5798671 w 7467600"/>
              <a:gd name="connsiteY562" fmla="*/ 1981601 h 6858000"/>
              <a:gd name="connsiteX563" fmla="*/ 5754709 w 7467600"/>
              <a:gd name="connsiteY563" fmla="*/ 2071454 h 6858000"/>
              <a:gd name="connsiteX564" fmla="*/ 5763044 w 7467600"/>
              <a:gd name="connsiteY564" fmla="*/ 2842206 h 6858000"/>
              <a:gd name="connsiteX565" fmla="*/ 5764974 w 7467600"/>
              <a:gd name="connsiteY565" fmla="*/ 2799609 h 6858000"/>
              <a:gd name="connsiteX566" fmla="*/ 5767665 w 7467600"/>
              <a:gd name="connsiteY566" fmla="*/ 2666409 h 6858000"/>
              <a:gd name="connsiteX567" fmla="*/ 5763055 w 7467600"/>
              <a:gd name="connsiteY567" fmla="*/ 2579705 h 6858000"/>
              <a:gd name="connsiteX568" fmla="*/ 5758079 w 7467600"/>
              <a:gd name="connsiteY568" fmla="*/ 2492508 h 6858000"/>
              <a:gd name="connsiteX569" fmla="*/ 5779325 w 7467600"/>
              <a:gd name="connsiteY569" fmla="*/ 2197069 h 6858000"/>
              <a:gd name="connsiteX570" fmla="*/ 5798671 w 7467600"/>
              <a:gd name="connsiteY570" fmla="*/ 1981601 h 6858000"/>
              <a:gd name="connsiteX571" fmla="*/ 5829202 w 7467600"/>
              <a:gd name="connsiteY571" fmla="*/ 1971679 h 6858000"/>
              <a:gd name="connsiteX572" fmla="*/ 5809558 w 7467600"/>
              <a:gd name="connsiteY572" fmla="*/ 2198043 h 6858000"/>
              <a:gd name="connsiteX573" fmla="*/ 5788653 w 7467600"/>
              <a:gd name="connsiteY573" fmla="*/ 2489430 h 6858000"/>
              <a:gd name="connsiteX574" fmla="*/ 5793439 w 7467600"/>
              <a:gd name="connsiteY574" fmla="*/ 2575235 h 6858000"/>
              <a:gd name="connsiteX575" fmla="*/ 5796837 w 7467600"/>
              <a:gd name="connsiteY575" fmla="*/ 2637633 h 6858000"/>
              <a:gd name="connsiteX576" fmla="*/ 5818614 w 7467600"/>
              <a:gd name="connsiteY576" fmla="*/ 2473055 h 6858000"/>
              <a:gd name="connsiteX577" fmla="*/ 5829202 w 7467600"/>
              <a:gd name="connsiteY577" fmla="*/ 1971679 h 6858000"/>
              <a:gd name="connsiteX578" fmla="*/ 5911389 w 7467600"/>
              <a:gd name="connsiteY578" fmla="*/ 1898371 h 6858000"/>
              <a:gd name="connsiteX579" fmla="*/ 6237627 w 7467600"/>
              <a:gd name="connsiteY579" fmla="*/ 2231921 h 6858000"/>
              <a:gd name="connsiteX580" fmla="*/ 5911389 w 7467600"/>
              <a:gd name="connsiteY580" fmla="*/ 1898371 h 6858000"/>
              <a:gd name="connsiteX581" fmla="*/ 6944437 w 7467600"/>
              <a:gd name="connsiteY581" fmla="*/ 1575402 h 6858000"/>
              <a:gd name="connsiteX582" fmla="*/ 6304730 w 7467600"/>
              <a:gd name="connsiteY582" fmla="*/ 1766654 h 6858000"/>
              <a:gd name="connsiteX583" fmla="*/ 6944437 w 7467600"/>
              <a:gd name="connsiteY583" fmla="*/ 1575402 h 6858000"/>
              <a:gd name="connsiteX584" fmla="*/ 7019523 w 7467600"/>
              <a:gd name="connsiteY584" fmla="*/ 1519450 h 6858000"/>
              <a:gd name="connsiteX585" fmla="*/ 6298091 w 7467600"/>
              <a:gd name="connsiteY585" fmla="*/ 1737122 h 6858000"/>
              <a:gd name="connsiteX586" fmla="*/ 7019523 w 7467600"/>
              <a:gd name="connsiteY586" fmla="*/ 1519450 h 6858000"/>
              <a:gd name="connsiteX587" fmla="*/ 2399523 w 7467600"/>
              <a:gd name="connsiteY587" fmla="*/ 1428234 h 6858000"/>
              <a:gd name="connsiteX588" fmla="*/ 2224982 w 7467600"/>
              <a:gd name="connsiteY588" fmla="*/ 1826201 h 6858000"/>
              <a:gd name="connsiteX589" fmla="*/ 2096099 w 7467600"/>
              <a:gd name="connsiteY589" fmla="*/ 2345900 h 6858000"/>
              <a:gd name="connsiteX590" fmla="*/ 2283317 w 7467600"/>
              <a:gd name="connsiteY590" fmla="*/ 1796925 h 6858000"/>
              <a:gd name="connsiteX591" fmla="*/ 2399523 w 7467600"/>
              <a:gd name="connsiteY591" fmla="*/ 1428234 h 6858000"/>
              <a:gd name="connsiteX592" fmla="*/ 2448558 w 7467600"/>
              <a:gd name="connsiteY592" fmla="*/ 1373435 h 6858000"/>
              <a:gd name="connsiteX593" fmla="*/ 2312521 w 7467600"/>
              <a:gd name="connsiteY593" fmla="*/ 1806140 h 6858000"/>
              <a:gd name="connsiteX594" fmla="*/ 2127533 w 7467600"/>
              <a:gd name="connsiteY594" fmla="*/ 2348380 h 6858000"/>
              <a:gd name="connsiteX595" fmla="*/ 2358080 w 7467600"/>
              <a:gd name="connsiteY595" fmla="*/ 1866134 h 6858000"/>
              <a:gd name="connsiteX596" fmla="*/ 2407436 w 7467600"/>
              <a:gd name="connsiteY596" fmla="*/ 1651070 h 6858000"/>
              <a:gd name="connsiteX597" fmla="*/ 2448558 w 7467600"/>
              <a:gd name="connsiteY597" fmla="*/ 1373435 h 6858000"/>
              <a:gd name="connsiteX598" fmla="*/ 278707 w 7467600"/>
              <a:gd name="connsiteY598" fmla="*/ 1352270 h 6858000"/>
              <a:gd name="connsiteX599" fmla="*/ 321570 w 7467600"/>
              <a:gd name="connsiteY599" fmla="*/ 1861610 h 6858000"/>
              <a:gd name="connsiteX600" fmla="*/ 294281 w 7467600"/>
              <a:gd name="connsiteY600" fmla="*/ 1440658 h 6858000"/>
              <a:gd name="connsiteX601" fmla="*/ 278707 w 7467600"/>
              <a:gd name="connsiteY601" fmla="*/ 1352270 h 6858000"/>
              <a:gd name="connsiteX602" fmla="*/ 1423821 w 7467600"/>
              <a:gd name="connsiteY602" fmla="*/ 1351958 h 6858000"/>
              <a:gd name="connsiteX603" fmla="*/ 1638521 w 7467600"/>
              <a:gd name="connsiteY603" fmla="*/ 1908470 h 6858000"/>
              <a:gd name="connsiteX604" fmla="*/ 1754199 w 7467600"/>
              <a:gd name="connsiteY604" fmla="*/ 2149284 h 6858000"/>
              <a:gd name="connsiteX605" fmla="*/ 1908359 w 7467600"/>
              <a:gd name="connsiteY605" fmla="*/ 2364988 h 6858000"/>
              <a:gd name="connsiteX606" fmla="*/ 1647661 w 7467600"/>
              <a:gd name="connsiteY606" fmla="*/ 1825945 h 6858000"/>
              <a:gd name="connsiteX607" fmla="*/ 1423821 w 7467600"/>
              <a:gd name="connsiteY607" fmla="*/ 1351958 h 6858000"/>
              <a:gd name="connsiteX608" fmla="*/ 1431890 w 7467600"/>
              <a:gd name="connsiteY608" fmla="*/ 1306475 h 6858000"/>
              <a:gd name="connsiteX609" fmla="*/ 1507597 w 7467600"/>
              <a:gd name="connsiteY609" fmla="*/ 1446132 h 6858000"/>
              <a:gd name="connsiteX610" fmla="*/ 1674586 w 7467600"/>
              <a:gd name="connsiteY610" fmla="*/ 1813832 h 6858000"/>
              <a:gd name="connsiteX611" fmla="*/ 1815950 w 7467600"/>
              <a:gd name="connsiteY611" fmla="*/ 2128564 h 6858000"/>
              <a:gd name="connsiteX612" fmla="*/ 1984242 w 7467600"/>
              <a:gd name="connsiteY612" fmla="*/ 2430829 h 6858000"/>
              <a:gd name="connsiteX613" fmla="*/ 2014023 w 7467600"/>
              <a:gd name="connsiteY613" fmla="*/ 2450995 h 6858000"/>
              <a:gd name="connsiteX614" fmla="*/ 1747337 w 7467600"/>
              <a:gd name="connsiteY614" fmla="*/ 1855264 h 6858000"/>
              <a:gd name="connsiteX615" fmla="*/ 1533749 w 7467600"/>
              <a:gd name="connsiteY615" fmla="*/ 1478656 h 6858000"/>
              <a:gd name="connsiteX616" fmla="*/ 1431890 w 7467600"/>
              <a:gd name="connsiteY616" fmla="*/ 1306475 h 6858000"/>
              <a:gd name="connsiteX617" fmla="*/ 5052692 w 7467600"/>
              <a:gd name="connsiteY617" fmla="*/ 1292994 h 6858000"/>
              <a:gd name="connsiteX618" fmla="*/ 5200661 w 7467600"/>
              <a:gd name="connsiteY618" fmla="*/ 1635186 h 6858000"/>
              <a:gd name="connsiteX619" fmla="*/ 5297138 w 7467600"/>
              <a:gd name="connsiteY619" fmla="*/ 1906351 h 6858000"/>
              <a:gd name="connsiteX620" fmla="*/ 5052692 w 7467600"/>
              <a:gd name="connsiteY620" fmla="*/ 1292994 h 6858000"/>
              <a:gd name="connsiteX621" fmla="*/ 5009948 w 7467600"/>
              <a:gd name="connsiteY621" fmla="*/ 1273619 h 6858000"/>
              <a:gd name="connsiteX622" fmla="*/ 5121777 w 7467600"/>
              <a:gd name="connsiteY622" fmla="*/ 1654213 h 6858000"/>
              <a:gd name="connsiteX623" fmla="*/ 5293545 w 7467600"/>
              <a:gd name="connsiteY623" fmla="*/ 2072247 h 6858000"/>
              <a:gd name="connsiteX624" fmla="*/ 5294042 w 7467600"/>
              <a:gd name="connsiteY624" fmla="*/ 2065019 h 6858000"/>
              <a:gd name="connsiteX625" fmla="*/ 5171936 w 7467600"/>
              <a:gd name="connsiteY625" fmla="*/ 1647613 h 6858000"/>
              <a:gd name="connsiteX626" fmla="*/ 5009948 w 7467600"/>
              <a:gd name="connsiteY626" fmla="*/ 1273619 h 6858000"/>
              <a:gd name="connsiteX627" fmla="*/ 655236 w 7467600"/>
              <a:gd name="connsiteY627" fmla="*/ 1268632 h 6858000"/>
              <a:gd name="connsiteX628" fmla="*/ 839521 w 7467600"/>
              <a:gd name="connsiteY628" fmla="*/ 1685315 h 6858000"/>
              <a:gd name="connsiteX629" fmla="*/ 1109416 w 7467600"/>
              <a:gd name="connsiteY629" fmla="*/ 2061663 h 6858000"/>
              <a:gd name="connsiteX630" fmla="*/ 1298300 w 7467600"/>
              <a:gd name="connsiteY630" fmla="*/ 2247742 h 6858000"/>
              <a:gd name="connsiteX631" fmla="*/ 1125871 w 7467600"/>
              <a:gd name="connsiteY631" fmla="*/ 1989513 h 6858000"/>
              <a:gd name="connsiteX632" fmla="*/ 981574 w 7467600"/>
              <a:gd name="connsiteY632" fmla="*/ 1783157 h 6858000"/>
              <a:gd name="connsiteX633" fmla="*/ 922198 w 7467600"/>
              <a:gd name="connsiteY633" fmla="*/ 1677437 h 6858000"/>
              <a:gd name="connsiteX634" fmla="*/ 869293 w 7467600"/>
              <a:gd name="connsiteY634" fmla="*/ 1583214 h 6858000"/>
              <a:gd name="connsiteX635" fmla="*/ 751431 w 7467600"/>
              <a:gd name="connsiteY635" fmla="*/ 1405731 h 6858000"/>
              <a:gd name="connsiteX636" fmla="*/ 655236 w 7467600"/>
              <a:gd name="connsiteY636" fmla="*/ 1268632 h 6858000"/>
              <a:gd name="connsiteX637" fmla="*/ 6516292 w 7467600"/>
              <a:gd name="connsiteY637" fmla="*/ 1263064 h 6858000"/>
              <a:gd name="connsiteX638" fmla="*/ 5736320 w 7467600"/>
              <a:gd name="connsiteY638" fmla="*/ 1501803 h 6858000"/>
              <a:gd name="connsiteX639" fmla="*/ 6516292 w 7467600"/>
              <a:gd name="connsiteY639" fmla="*/ 1263064 h 6858000"/>
              <a:gd name="connsiteX640" fmla="*/ 291466 w 7467600"/>
              <a:gd name="connsiteY640" fmla="*/ 1250369 h 6858000"/>
              <a:gd name="connsiteX641" fmla="*/ 323180 w 7467600"/>
              <a:gd name="connsiteY641" fmla="*/ 1435283 h 6858000"/>
              <a:gd name="connsiteX642" fmla="*/ 349381 w 7467600"/>
              <a:gd name="connsiteY642" fmla="*/ 1875041 h 6858000"/>
              <a:gd name="connsiteX643" fmla="*/ 374363 w 7467600"/>
              <a:gd name="connsiteY643" fmla="*/ 1506494 h 6858000"/>
              <a:gd name="connsiteX644" fmla="*/ 302168 w 7467600"/>
              <a:gd name="connsiteY644" fmla="*/ 1274495 h 6858000"/>
              <a:gd name="connsiteX645" fmla="*/ 291466 w 7467600"/>
              <a:gd name="connsiteY645" fmla="*/ 1250369 h 6858000"/>
              <a:gd name="connsiteX646" fmla="*/ 678222 w 7467600"/>
              <a:gd name="connsiteY646" fmla="*/ 1248670 h 6858000"/>
              <a:gd name="connsiteX647" fmla="*/ 775536 w 7467600"/>
              <a:gd name="connsiteY647" fmla="*/ 1388015 h 6858000"/>
              <a:gd name="connsiteX648" fmla="*/ 894529 w 7467600"/>
              <a:gd name="connsiteY648" fmla="*/ 1567739 h 6858000"/>
              <a:gd name="connsiteX649" fmla="*/ 948000 w 7467600"/>
              <a:gd name="connsiteY649" fmla="*/ 1663088 h 6858000"/>
              <a:gd name="connsiteX650" fmla="*/ 1006812 w 7467600"/>
              <a:gd name="connsiteY650" fmla="*/ 1767683 h 6858000"/>
              <a:gd name="connsiteX651" fmla="*/ 1149133 w 7467600"/>
              <a:gd name="connsiteY651" fmla="*/ 1971513 h 6858000"/>
              <a:gd name="connsiteX652" fmla="*/ 1333952 w 7467600"/>
              <a:gd name="connsiteY652" fmla="*/ 2251620 h 6858000"/>
              <a:gd name="connsiteX653" fmla="*/ 1337329 w 7467600"/>
              <a:gd name="connsiteY653" fmla="*/ 2258350 h 6858000"/>
              <a:gd name="connsiteX654" fmla="*/ 1014726 w 7467600"/>
              <a:gd name="connsiteY654" fmla="*/ 1615556 h 6858000"/>
              <a:gd name="connsiteX655" fmla="*/ 678222 w 7467600"/>
              <a:gd name="connsiteY655" fmla="*/ 1248670 h 6858000"/>
              <a:gd name="connsiteX656" fmla="*/ 6691602 w 7467600"/>
              <a:gd name="connsiteY656" fmla="*/ 1140573 h 6858000"/>
              <a:gd name="connsiteX657" fmla="*/ 6571100 w 7467600"/>
              <a:gd name="connsiteY657" fmla="*/ 1183662 h 6858000"/>
              <a:gd name="connsiteX658" fmla="*/ 6241687 w 7467600"/>
              <a:gd name="connsiteY658" fmla="*/ 1257600 h 6858000"/>
              <a:gd name="connsiteX659" fmla="*/ 5693009 w 7467600"/>
              <a:gd name="connsiteY659" fmla="*/ 1478256 h 6858000"/>
              <a:gd name="connsiteX660" fmla="*/ 6548420 w 7467600"/>
              <a:gd name="connsiteY660" fmla="*/ 1214599 h 6858000"/>
              <a:gd name="connsiteX661" fmla="*/ 6605473 w 7467600"/>
              <a:gd name="connsiteY661" fmla="*/ 1184686 h 6858000"/>
              <a:gd name="connsiteX662" fmla="*/ 6691602 w 7467600"/>
              <a:gd name="connsiteY662" fmla="*/ 1140573 h 6858000"/>
              <a:gd name="connsiteX663" fmla="*/ 4002475 w 7467600"/>
              <a:gd name="connsiteY663" fmla="*/ 1037802 h 6858000"/>
              <a:gd name="connsiteX664" fmla="*/ 4000324 w 7467600"/>
              <a:gd name="connsiteY664" fmla="*/ 1039362 h 6858000"/>
              <a:gd name="connsiteX665" fmla="*/ 4002862 w 7467600"/>
              <a:gd name="connsiteY665" fmla="*/ 1042866 h 6858000"/>
              <a:gd name="connsiteX666" fmla="*/ 4002475 w 7467600"/>
              <a:gd name="connsiteY666" fmla="*/ 1037802 h 6858000"/>
              <a:gd name="connsiteX667" fmla="*/ 506322 w 7467600"/>
              <a:gd name="connsiteY667" fmla="*/ 1020997 h 6858000"/>
              <a:gd name="connsiteX668" fmla="*/ 533068 w 7467600"/>
              <a:gd name="connsiteY668" fmla="*/ 1029409 h 6858000"/>
              <a:gd name="connsiteX669" fmla="*/ 1232525 w 7467600"/>
              <a:gd name="connsiteY669" fmla="*/ 1804675 h 6858000"/>
              <a:gd name="connsiteX670" fmla="*/ 1388858 w 7467600"/>
              <a:gd name="connsiteY670" fmla="*/ 2368011 h 6858000"/>
              <a:gd name="connsiteX671" fmla="*/ 1384098 w 7467600"/>
              <a:gd name="connsiteY671" fmla="*/ 2378125 h 6858000"/>
              <a:gd name="connsiteX672" fmla="*/ 1425393 w 7467600"/>
              <a:gd name="connsiteY672" fmla="*/ 2589124 h 6858000"/>
              <a:gd name="connsiteX673" fmla="*/ 1424001 w 7467600"/>
              <a:gd name="connsiteY673" fmla="*/ 2597541 h 6858000"/>
              <a:gd name="connsiteX674" fmla="*/ 2152729 w 7467600"/>
              <a:gd name="connsiteY674" fmla="*/ 2864487 h 6858000"/>
              <a:gd name="connsiteX675" fmla="*/ 2020609 w 7467600"/>
              <a:gd name="connsiteY675" fmla="*/ 2539671 h 6858000"/>
              <a:gd name="connsiteX676" fmla="*/ 2018920 w 7467600"/>
              <a:gd name="connsiteY676" fmla="*/ 2536309 h 6858000"/>
              <a:gd name="connsiteX677" fmla="*/ 1342441 w 7467600"/>
              <a:gd name="connsiteY677" fmla="*/ 1173017 h 6858000"/>
              <a:gd name="connsiteX678" fmla="*/ 1367925 w 7467600"/>
              <a:gd name="connsiteY678" fmla="*/ 1135648 h 6858000"/>
              <a:gd name="connsiteX679" fmla="*/ 1771401 w 7467600"/>
              <a:gd name="connsiteY679" fmla="*/ 1806673 h 6858000"/>
              <a:gd name="connsiteX680" fmla="*/ 1972385 w 7467600"/>
              <a:gd name="connsiteY680" fmla="*/ 2198735 h 6858000"/>
              <a:gd name="connsiteX681" fmla="*/ 2040892 w 7467600"/>
              <a:gd name="connsiteY681" fmla="*/ 2405205 h 6858000"/>
              <a:gd name="connsiteX682" fmla="*/ 2131689 w 7467600"/>
              <a:gd name="connsiteY682" fmla="*/ 1936926 h 6858000"/>
              <a:gd name="connsiteX683" fmla="*/ 2454820 w 7467600"/>
              <a:gd name="connsiteY683" fmla="*/ 1248808 h 6858000"/>
              <a:gd name="connsiteX684" fmla="*/ 2492512 w 7467600"/>
              <a:gd name="connsiteY684" fmla="*/ 1302920 h 6858000"/>
              <a:gd name="connsiteX685" fmla="*/ 2081216 w 7467600"/>
              <a:gd name="connsiteY685" fmla="*/ 2527513 h 6858000"/>
              <a:gd name="connsiteX686" fmla="*/ 2081211 w 7467600"/>
              <a:gd name="connsiteY686" fmla="*/ 2528916 h 6858000"/>
              <a:gd name="connsiteX687" fmla="*/ 2199067 w 7467600"/>
              <a:gd name="connsiteY687" fmla="*/ 2884061 h 6858000"/>
              <a:gd name="connsiteX688" fmla="*/ 3192586 w 7467600"/>
              <a:gd name="connsiteY688" fmla="*/ 3411496 h 6858000"/>
              <a:gd name="connsiteX689" fmla="*/ 3182620 w 7467600"/>
              <a:gd name="connsiteY689" fmla="*/ 3483279 h 6858000"/>
              <a:gd name="connsiteX690" fmla="*/ 2435119 w 7467600"/>
              <a:gd name="connsiteY690" fmla="*/ 3080173 h 6858000"/>
              <a:gd name="connsiteX691" fmla="*/ 2410152 w 7467600"/>
              <a:gd name="connsiteY691" fmla="*/ 3063751 h 6858000"/>
              <a:gd name="connsiteX692" fmla="*/ 2408099 w 7467600"/>
              <a:gd name="connsiteY692" fmla="*/ 3064403 h 6858000"/>
              <a:gd name="connsiteX693" fmla="*/ 2407218 w 7467600"/>
              <a:gd name="connsiteY693" fmla="*/ 3070324 h 6858000"/>
              <a:gd name="connsiteX694" fmla="*/ 2380138 w 7467600"/>
              <a:gd name="connsiteY694" fmla="*/ 3099341 h 6858000"/>
              <a:gd name="connsiteX695" fmla="*/ 1765923 w 7467600"/>
              <a:gd name="connsiteY695" fmla="*/ 3581043 h 6858000"/>
              <a:gd name="connsiteX696" fmla="*/ 1702258 w 7467600"/>
              <a:gd name="connsiteY696" fmla="*/ 3612286 h 6858000"/>
              <a:gd name="connsiteX697" fmla="*/ 1538370 w 7467600"/>
              <a:gd name="connsiteY697" fmla="*/ 3811804 h 6858000"/>
              <a:gd name="connsiteX698" fmla="*/ 542867 w 7467600"/>
              <a:gd name="connsiteY698" fmla="*/ 4944092 h 6858000"/>
              <a:gd name="connsiteX699" fmla="*/ 515800 w 7467600"/>
              <a:gd name="connsiteY699" fmla="*/ 4862180 h 6858000"/>
              <a:gd name="connsiteX700" fmla="*/ 909145 w 7467600"/>
              <a:gd name="connsiteY700" fmla="*/ 4199225 h 6858000"/>
              <a:gd name="connsiteX701" fmla="*/ 1214067 w 7467600"/>
              <a:gd name="connsiteY701" fmla="*/ 3908561 h 6858000"/>
              <a:gd name="connsiteX702" fmla="*/ 640967 w 7467600"/>
              <a:gd name="connsiteY702" fmla="*/ 4105601 h 6858000"/>
              <a:gd name="connsiteX703" fmla="*/ 112563 w 7467600"/>
              <a:gd name="connsiteY703" fmla="*/ 4396952 h 6858000"/>
              <a:gd name="connsiteX704" fmla="*/ 0 w 7467600"/>
              <a:gd name="connsiteY704" fmla="*/ 4466006 h 6858000"/>
              <a:gd name="connsiteX705" fmla="*/ 0 w 7467600"/>
              <a:gd name="connsiteY705" fmla="*/ 4233763 h 6858000"/>
              <a:gd name="connsiteX706" fmla="*/ 36881 w 7467600"/>
              <a:gd name="connsiteY706" fmla="*/ 4200118 h 6858000"/>
              <a:gd name="connsiteX707" fmla="*/ 910534 w 7467600"/>
              <a:gd name="connsiteY707" fmla="*/ 3629753 h 6858000"/>
              <a:gd name="connsiteX708" fmla="*/ 1578717 w 7467600"/>
              <a:gd name="connsiteY708" fmla="*/ 3575982 h 6858000"/>
              <a:gd name="connsiteX709" fmla="*/ 2338780 w 7467600"/>
              <a:gd name="connsiteY709" fmla="*/ 3033725 h 6858000"/>
              <a:gd name="connsiteX710" fmla="*/ 1807991 w 7467600"/>
              <a:gd name="connsiteY710" fmla="*/ 2807184 h 6858000"/>
              <a:gd name="connsiteX711" fmla="*/ 1416358 w 7467600"/>
              <a:gd name="connsiteY711" fmla="*/ 3112571 h 6858000"/>
              <a:gd name="connsiteX712" fmla="*/ 939066 w 7467600"/>
              <a:gd name="connsiteY712" fmla="*/ 3378798 h 6858000"/>
              <a:gd name="connsiteX713" fmla="*/ 115099 w 7467600"/>
              <a:gd name="connsiteY713" fmla="*/ 3607650 h 6858000"/>
              <a:gd name="connsiteX714" fmla="*/ 97284 w 7467600"/>
              <a:gd name="connsiteY714" fmla="*/ 3520393 h 6858000"/>
              <a:gd name="connsiteX715" fmla="*/ 922050 w 7467600"/>
              <a:gd name="connsiteY715" fmla="*/ 3074867 h 6858000"/>
              <a:gd name="connsiteX716" fmla="*/ 1405265 w 7467600"/>
              <a:gd name="connsiteY716" fmla="*/ 3016319 h 6858000"/>
              <a:gd name="connsiteX717" fmla="*/ 1407512 w 7467600"/>
              <a:gd name="connsiteY717" fmla="*/ 3018001 h 6858000"/>
              <a:gd name="connsiteX718" fmla="*/ 1726266 w 7467600"/>
              <a:gd name="connsiteY718" fmla="*/ 2777274 h 6858000"/>
              <a:gd name="connsiteX719" fmla="*/ 625390 w 7467600"/>
              <a:gd name="connsiteY719" fmla="*/ 2514541 h 6858000"/>
              <a:gd name="connsiteX720" fmla="*/ 619799 w 7467600"/>
              <a:gd name="connsiteY720" fmla="*/ 2527180 h 6858000"/>
              <a:gd name="connsiteX721" fmla="*/ 310030 w 7467600"/>
              <a:gd name="connsiteY721" fmla="*/ 2771818 h 6858000"/>
              <a:gd name="connsiteX722" fmla="*/ 173877 w 7467600"/>
              <a:gd name="connsiteY722" fmla="*/ 2937056 h 6858000"/>
              <a:gd name="connsiteX723" fmla="*/ 77889 w 7467600"/>
              <a:gd name="connsiteY723" fmla="*/ 3138440 h 6858000"/>
              <a:gd name="connsiteX724" fmla="*/ 0 w 7467600"/>
              <a:gd name="connsiteY724" fmla="*/ 3271395 h 6858000"/>
              <a:gd name="connsiteX725" fmla="*/ 0 w 7467600"/>
              <a:gd name="connsiteY725" fmla="*/ 3153002 h 6858000"/>
              <a:gd name="connsiteX726" fmla="*/ 2386 w 7467600"/>
              <a:gd name="connsiteY726" fmla="*/ 3149203 h 6858000"/>
              <a:gd name="connsiteX727" fmla="*/ 89753 w 7467600"/>
              <a:gd name="connsiteY727" fmla="*/ 2987702 h 6858000"/>
              <a:gd name="connsiteX728" fmla="*/ 76869 w 7467600"/>
              <a:gd name="connsiteY728" fmla="*/ 3005404 h 6858000"/>
              <a:gd name="connsiteX729" fmla="*/ 32049 w 7467600"/>
              <a:gd name="connsiteY729" fmla="*/ 3065814 h 6858000"/>
              <a:gd name="connsiteX730" fmla="*/ 0 w 7467600"/>
              <a:gd name="connsiteY730" fmla="*/ 3108744 h 6858000"/>
              <a:gd name="connsiteX731" fmla="*/ 0 w 7467600"/>
              <a:gd name="connsiteY731" fmla="*/ 3058059 h 6858000"/>
              <a:gd name="connsiteX732" fmla="*/ 7610 w 7467600"/>
              <a:gd name="connsiteY732" fmla="*/ 3047889 h 6858000"/>
              <a:gd name="connsiteX733" fmla="*/ 52419 w 7467600"/>
              <a:gd name="connsiteY733" fmla="*/ 2987479 h 6858000"/>
              <a:gd name="connsiteX734" fmla="*/ 59142 w 7467600"/>
              <a:gd name="connsiteY734" fmla="*/ 2978488 h 6858000"/>
              <a:gd name="connsiteX735" fmla="*/ 0 w 7467600"/>
              <a:gd name="connsiteY735" fmla="*/ 3015334 h 6858000"/>
              <a:gd name="connsiteX736" fmla="*/ 0 w 7467600"/>
              <a:gd name="connsiteY736" fmla="*/ 2914286 h 6858000"/>
              <a:gd name="connsiteX737" fmla="*/ 36383 w 7467600"/>
              <a:gd name="connsiteY737" fmla="*/ 2901128 h 6858000"/>
              <a:gd name="connsiteX738" fmla="*/ 156329 w 7467600"/>
              <a:gd name="connsiteY738" fmla="*/ 2840533 h 6858000"/>
              <a:gd name="connsiteX739" fmla="*/ 358355 w 7467600"/>
              <a:gd name="connsiteY739" fmla="*/ 2620471 h 6858000"/>
              <a:gd name="connsiteX740" fmla="*/ 510577 w 7467600"/>
              <a:gd name="connsiteY740" fmla="*/ 2501244 h 6858000"/>
              <a:gd name="connsiteX741" fmla="*/ 211967 w 7467600"/>
              <a:gd name="connsiteY741" fmla="*/ 2479171 h 6858000"/>
              <a:gd name="connsiteX742" fmla="*/ 0 w 7467600"/>
              <a:gd name="connsiteY742" fmla="*/ 2476398 h 6858000"/>
              <a:gd name="connsiteX743" fmla="*/ 0 w 7467600"/>
              <a:gd name="connsiteY743" fmla="*/ 2389189 h 6858000"/>
              <a:gd name="connsiteX744" fmla="*/ 103062 w 7467600"/>
              <a:gd name="connsiteY744" fmla="*/ 2389518 h 6858000"/>
              <a:gd name="connsiteX745" fmla="*/ 510734 w 7467600"/>
              <a:gd name="connsiteY745" fmla="*/ 2416201 h 6858000"/>
              <a:gd name="connsiteX746" fmla="*/ 279257 w 7467600"/>
              <a:gd name="connsiteY746" fmla="*/ 2092102 h 6858000"/>
              <a:gd name="connsiteX747" fmla="*/ 65265 w 7467600"/>
              <a:gd name="connsiteY747" fmla="*/ 2006049 h 6858000"/>
              <a:gd name="connsiteX748" fmla="*/ 0 w 7467600"/>
              <a:gd name="connsiteY748" fmla="*/ 1982532 h 6858000"/>
              <a:gd name="connsiteX749" fmla="*/ 0 w 7467600"/>
              <a:gd name="connsiteY749" fmla="*/ 1912789 h 6858000"/>
              <a:gd name="connsiteX750" fmla="*/ 97460 w 7467600"/>
              <a:gd name="connsiteY750" fmla="*/ 1953725 h 6858000"/>
              <a:gd name="connsiteX751" fmla="*/ 221272 w 7467600"/>
              <a:gd name="connsiteY751" fmla="*/ 1980766 h 6858000"/>
              <a:gd name="connsiteX752" fmla="*/ 116765 w 7467600"/>
              <a:gd name="connsiteY752" fmla="*/ 1911033 h 6858000"/>
              <a:gd name="connsiteX753" fmla="*/ 16405 w 7467600"/>
              <a:gd name="connsiteY753" fmla="*/ 1803412 h 6858000"/>
              <a:gd name="connsiteX754" fmla="*/ 0 w 7467600"/>
              <a:gd name="connsiteY754" fmla="*/ 1784777 h 6858000"/>
              <a:gd name="connsiteX755" fmla="*/ 0 w 7467600"/>
              <a:gd name="connsiteY755" fmla="*/ 1740082 h 6858000"/>
              <a:gd name="connsiteX756" fmla="*/ 39394 w 7467600"/>
              <a:gd name="connsiteY756" fmla="*/ 1784856 h 6858000"/>
              <a:gd name="connsiteX757" fmla="*/ 135813 w 7467600"/>
              <a:gd name="connsiteY757" fmla="*/ 1888838 h 6858000"/>
              <a:gd name="connsiteX758" fmla="*/ 242575 w 7467600"/>
              <a:gd name="connsiteY758" fmla="*/ 1958841 h 6858000"/>
              <a:gd name="connsiteX759" fmla="*/ 82197 w 7467600"/>
              <a:gd name="connsiteY759" fmla="*/ 1754826 h 6858000"/>
              <a:gd name="connsiteX760" fmla="*/ 0 w 7467600"/>
              <a:gd name="connsiteY760" fmla="*/ 1679650 h 6858000"/>
              <a:gd name="connsiteX761" fmla="*/ 0 w 7467600"/>
              <a:gd name="connsiteY761" fmla="*/ 1602463 h 6858000"/>
              <a:gd name="connsiteX762" fmla="*/ 84689 w 7467600"/>
              <a:gd name="connsiteY762" fmla="*/ 1677442 h 6858000"/>
              <a:gd name="connsiteX763" fmla="*/ 298437 w 7467600"/>
              <a:gd name="connsiteY763" fmla="*/ 1968019 h 6858000"/>
              <a:gd name="connsiteX764" fmla="*/ 227269 w 7467600"/>
              <a:gd name="connsiteY764" fmla="*/ 1114064 h 6858000"/>
              <a:gd name="connsiteX765" fmla="*/ 248003 w 7467600"/>
              <a:gd name="connsiteY765" fmla="*/ 1089613 h 6858000"/>
              <a:gd name="connsiteX766" fmla="*/ 427020 w 7467600"/>
              <a:gd name="connsiteY766" fmla="*/ 1619803 h 6858000"/>
              <a:gd name="connsiteX767" fmla="*/ 340345 w 7467600"/>
              <a:gd name="connsiteY767" fmla="*/ 2027739 h 6858000"/>
              <a:gd name="connsiteX768" fmla="*/ 360865 w 7467600"/>
              <a:gd name="connsiteY768" fmla="*/ 2044827 h 6858000"/>
              <a:gd name="connsiteX769" fmla="*/ 560414 w 7467600"/>
              <a:gd name="connsiteY769" fmla="*/ 2421457 h 6858000"/>
              <a:gd name="connsiteX770" fmla="*/ 1359703 w 7467600"/>
              <a:gd name="connsiteY770" fmla="*/ 2578554 h 6858000"/>
              <a:gd name="connsiteX771" fmla="*/ 1359422 w 7467600"/>
              <a:gd name="connsiteY771" fmla="*/ 2577994 h 6858000"/>
              <a:gd name="connsiteX772" fmla="*/ 828701 w 7467600"/>
              <a:gd name="connsiteY772" fmla="*/ 1839520 h 6858000"/>
              <a:gd name="connsiteX773" fmla="*/ 494427 w 7467600"/>
              <a:gd name="connsiteY773" fmla="*/ 1092333 h 6858000"/>
              <a:gd name="connsiteX774" fmla="*/ 506322 w 7467600"/>
              <a:gd name="connsiteY774" fmla="*/ 1020997 h 6858000"/>
              <a:gd name="connsiteX775" fmla="*/ 4570198 w 7467600"/>
              <a:gd name="connsiteY775" fmla="*/ 978081 h 6858000"/>
              <a:gd name="connsiteX776" fmla="*/ 4523691 w 7467600"/>
              <a:gd name="connsiteY776" fmla="*/ 1127776 h 6858000"/>
              <a:gd name="connsiteX777" fmla="*/ 4509875 w 7467600"/>
              <a:gd name="connsiteY777" fmla="*/ 1167552 h 6858000"/>
              <a:gd name="connsiteX778" fmla="*/ 4478168 w 7467600"/>
              <a:gd name="connsiteY778" fmla="*/ 1260735 h 6858000"/>
              <a:gd name="connsiteX779" fmla="*/ 4409309 w 7467600"/>
              <a:gd name="connsiteY779" fmla="*/ 1666996 h 6858000"/>
              <a:gd name="connsiteX780" fmla="*/ 4370031 w 7467600"/>
              <a:gd name="connsiteY780" fmla="*/ 1955666 h 6858000"/>
              <a:gd name="connsiteX781" fmla="*/ 4570198 w 7467600"/>
              <a:gd name="connsiteY781" fmla="*/ 978081 h 6858000"/>
              <a:gd name="connsiteX782" fmla="*/ 4557898 w 7467600"/>
              <a:gd name="connsiteY782" fmla="*/ 900011 h 6858000"/>
              <a:gd name="connsiteX783" fmla="*/ 4344840 w 7467600"/>
              <a:gd name="connsiteY783" fmla="*/ 1922038 h 6858000"/>
              <a:gd name="connsiteX784" fmla="*/ 4378710 w 7467600"/>
              <a:gd name="connsiteY784" fmla="*/ 1665516 h 6858000"/>
              <a:gd name="connsiteX785" fmla="*/ 4448798 w 7467600"/>
              <a:gd name="connsiteY785" fmla="*/ 1253024 h 6858000"/>
              <a:gd name="connsiteX786" fmla="*/ 4480315 w 7467600"/>
              <a:gd name="connsiteY786" fmla="*/ 1158454 h 6858000"/>
              <a:gd name="connsiteX787" fmla="*/ 4494133 w 7467600"/>
              <a:gd name="connsiteY787" fmla="*/ 1118676 h 6858000"/>
              <a:gd name="connsiteX788" fmla="*/ 4557898 w 7467600"/>
              <a:gd name="connsiteY788" fmla="*/ 900011 h 6858000"/>
              <a:gd name="connsiteX789" fmla="*/ 5870151 w 7467600"/>
              <a:gd name="connsiteY789" fmla="*/ 898890 h 6858000"/>
              <a:gd name="connsiteX790" fmla="*/ 5861335 w 7467600"/>
              <a:gd name="connsiteY790" fmla="*/ 899177 h 6858000"/>
              <a:gd name="connsiteX791" fmla="*/ 5843702 w 7467600"/>
              <a:gd name="connsiteY791" fmla="*/ 899748 h 6858000"/>
              <a:gd name="connsiteX792" fmla="*/ 5651107 w 7467600"/>
              <a:gd name="connsiteY792" fmla="*/ 920306 h 6858000"/>
              <a:gd name="connsiteX793" fmla="*/ 5459407 w 7467600"/>
              <a:gd name="connsiteY793" fmla="*/ 940975 h 6858000"/>
              <a:gd name="connsiteX794" fmla="*/ 5374846 w 7467600"/>
              <a:gd name="connsiteY794" fmla="*/ 941988 h 6858000"/>
              <a:gd name="connsiteX795" fmla="*/ 5256105 w 7467600"/>
              <a:gd name="connsiteY795" fmla="*/ 945632 h 6858000"/>
              <a:gd name="connsiteX796" fmla="*/ 5107071 w 7467600"/>
              <a:gd name="connsiteY796" fmla="*/ 969720 h 6858000"/>
              <a:gd name="connsiteX797" fmla="*/ 4998681 w 7467600"/>
              <a:gd name="connsiteY797" fmla="*/ 988771 h 6858000"/>
              <a:gd name="connsiteX798" fmla="*/ 5870151 w 7467600"/>
              <a:gd name="connsiteY798" fmla="*/ 898890 h 6858000"/>
              <a:gd name="connsiteX799" fmla="*/ 5504425 w 7467600"/>
              <a:gd name="connsiteY799" fmla="*/ 848067 h 6858000"/>
              <a:gd name="connsiteX800" fmla="*/ 4968849 w 7467600"/>
              <a:gd name="connsiteY800" fmla="*/ 962318 h 6858000"/>
              <a:gd name="connsiteX801" fmla="*/ 5104039 w 7467600"/>
              <a:gd name="connsiteY801" fmla="*/ 940634 h 6858000"/>
              <a:gd name="connsiteX802" fmla="*/ 5256311 w 7467600"/>
              <a:gd name="connsiteY802" fmla="*/ 916490 h 6858000"/>
              <a:gd name="connsiteX803" fmla="*/ 5377381 w 7467600"/>
              <a:gd name="connsiteY803" fmla="*/ 912671 h 6858000"/>
              <a:gd name="connsiteX804" fmla="*/ 5460148 w 7467600"/>
              <a:gd name="connsiteY804" fmla="*/ 911442 h 6858000"/>
              <a:gd name="connsiteX805" fmla="*/ 5648971 w 7467600"/>
              <a:gd name="connsiteY805" fmla="*/ 891331 h 6858000"/>
              <a:gd name="connsiteX806" fmla="*/ 5844807 w 7467600"/>
              <a:gd name="connsiteY806" fmla="*/ 870718 h 6858000"/>
              <a:gd name="connsiteX807" fmla="*/ 5862975 w 7467600"/>
              <a:gd name="connsiteY807" fmla="*/ 869756 h 6858000"/>
              <a:gd name="connsiteX808" fmla="*/ 5920887 w 7467600"/>
              <a:gd name="connsiteY808" fmla="*/ 865929 h 6858000"/>
              <a:gd name="connsiteX809" fmla="*/ 5504425 w 7467600"/>
              <a:gd name="connsiteY809" fmla="*/ 848067 h 6858000"/>
              <a:gd name="connsiteX810" fmla="*/ 3607114 w 7467600"/>
              <a:gd name="connsiteY810" fmla="*/ 467441 h 6858000"/>
              <a:gd name="connsiteX811" fmla="*/ 3296242 w 7467600"/>
              <a:gd name="connsiteY811" fmla="*/ 807991 h 6858000"/>
              <a:gd name="connsiteX812" fmla="*/ 3174674 w 7467600"/>
              <a:gd name="connsiteY812" fmla="*/ 919759 h 6858000"/>
              <a:gd name="connsiteX813" fmla="*/ 3042978 w 7467600"/>
              <a:gd name="connsiteY813" fmla="*/ 1054894 h 6858000"/>
              <a:gd name="connsiteX814" fmla="*/ 2968914 w 7467600"/>
              <a:gd name="connsiteY814" fmla="*/ 1133756 h 6858000"/>
              <a:gd name="connsiteX815" fmla="*/ 3103823 w 7467600"/>
              <a:gd name="connsiteY815" fmla="*/ 1026814 h 6858000"/>
              <a:gd name="connsiteX816" fmla="*/ 3607114 w 7467600"/>
              <a:gd name="connsiteY816" fmla="*/ 467441 h 6858000"/>
              <a:gd name="connsiteX817" fmla="*/ 3744487 w 7467600"/>
              <a:gd name="connsiteY817" fmla="*/ 383136 h 6858000"/>
              <a:gd name="connsiteX818" fmla="*/ 3970213 w 7467600"/>
              <a:gd name="connsiteY818" fmla="*/ 995559 h 6858000"/>
              <a:gd name="connsiteX819" fmla="*/ 3744487 w 7467600"/>
              <a:gd name="connsiteY819" fmla="*/ 383136 h 6858000"/>
              <a:gd name="connsiteX820" fmla="*/ 3624562 w 7467600"/>
              <a:gd name="connsiteY820" fmla="*/ 367041 h 6858000"/>
              <a:gd name="connsiteX821" fmla="*/ 3489712 w 7467600"/>
              <a:gd name="connsiteY821" fmla="*/ 485386 h 6858000"/>
              <a:gd name="connsiteX822" fmla="*/ 3182994 w 7467600"/>
              <a:gd name="connsiteY822" fmla="*/ 828265 h 6858000"/>
              <a:gd name="connsiteX823" fmla="*/ 2892114 w 7467600"/>
              <a:gd name="connsiteY823" fmla="*/ 1172635 h 6858000"/>
              <a:gd name="connsiteX824" fmla="*/ 3021459 w 7467600"/>
              <a:gd name="connsiteY824" fmla="*/ 1035385 h 6858000"/>
              <a:gd name="connsiteX825" fmla="*/ 3153873 w 7467600"/>
              <a:gd name="connsiteY825" fmla="*/ 898971 h 6858000"/>
              <a:gd name="connsiteX826" fmla="*/ 3276511 w 7467600"/>
              <a:gd name="connsiteY826" fmla="*/ 786423 h 6858000"/>
              <a:gd name="connsiteX827" fmla="*/ 3584154 w 7467600"/>
              <a:gd name="connsiteY827" fmla="*/ 448218 h 6858000"/>
              <a:gd name="connsiteX828" fmla="*/ 3624562 w 7467600"/>
              <a:gd name="connsiteY828" fmla="*/ 367041 h 6858000"/>
              <a:gd name="connsiteX829" fmla="*/ 3766672 w 7467600"/>
              <a:gd name="connsiteY829" fmla="*/ 359429 h 6858000"/>
              <a:gd name="connsiteX830" fmla="*/ 3996338 w 7467600"/>
              <a:gd name="connsiteY830" fmla="*/ 968237 h 6858000"/>
              <a:gd name="connsiteX831" fmla="*/ 3766672 w 7467600"/>
              <a:gd name="connsiteY831" fmla="*/ 359429 h 6858000"/>
              <a:gd name="connsiteX832" fmla="*/ 5805386 w 7467600"/>
              <a:gd name="connsiteY832" fmla="*/ 239240 h 6858000"/>
              <a:gd name="connsiteX833" fmla="*/ 5736947 w 7467600"/>
              <a:gd name="connsiteY833" fmla="*/ 261367 h 6858000"/>
              <a:gd name="connsiteX834" fmla="*/ 5427012 w 7467600"/>
              <a:gd name="connsiteY834" fmla="*/ 311272 h 6858000"/>
              <a:gd name="connsiteX835" fmla="*/ 5147818 w 7467600"/>
              <a:gd name="connsiteY835" fmla="*/ 322112 h 6858000"/>
              <a:gd name="connsiteX836" fmla="*/ 5060854 w 7467600"/>
              <a:gd name="connsiteY836" fmla="*/ 311882 h 6858000"/>
              <a:gd name="connsiteX837" fmla="*/ 4945989 w 7467600"/>
              <a:gd name="connsiteY837" fmla="*/ 300516 h 6858000"/>
              <a:gd name="connsiteX838" fmla="*/ 5410479 w 7467600"/>
              <a:gd name="connsiteY838" fmla="*/ 348434 h 6858000"/>
              <a:gd name="connsiteX839" fmla="*/ 5805386 w 7467600"/>
              <a:gd name="connsiteY839" fmla="*/ 239240 h 6858000"/>
              <a:gd name="connsiteX840" fmla="*/ 5905192 w 7467600"/>
              <a:gd name="connsiteY840" fmla="*/ 163079 h 6858000"/>
              <a:gd name="connsiteX841" fmla="*/ 5865655 w 7467600"/>
              <a:gd name="connsiteY841" fmla="*/ 171901 h 6858000"/>
              <a:gd name="connsiteX842" fmla="*/ 5259740 w 7467600"/>
              <a:gd name="connsiteY842" fmla="*/ 257013 h 6858000"/>
              <a:gd name="connsiteX843" fmla="*/ 5208466 w 7467600"/>
              <a:gd name="connsiteY843" fmla="*/ 257550 h 6858000"/>
              <a:gd name="connsiteX844" fmla="*/ 4980204 w 7467600"/>
              <a:gd name="connsiteY844" fmla="*/ 271903 h 6858000"/>
              <a:gd name="connsiteX845" fmla="*/ 5068068 w 7467600"/>
              <a:gd name="connsiteY845" fmla="*/ 282244 h 6858000"/>
              <a:gd name="connsiteX846" fmla="*/ 5153231 w 7467600"/>
              <a:gd name="connsiteY846" fmla="*/ 292240 h 6858000"/>
              <a:gd name="connsiteX847" fmla="*/ 5426491 w 7467600"/>
              <a:gd name="connsiteY847" fmla="*/ 281128 h 6858000"/>
              <a:gd name="connsiteX848" fmla="*/ 5731212 w 7467600"/>
              <a:gd name="connsiteY848" fmla="*/ 231951 h 6858000"/>
              <a:gd name="connsiteX849" fmla="*/ 5905192 w 7467600"/>
              <a:gd name="connsiteY849" fmla="*/ 163079 h 6858000"/>
              <a:gd name="connsiteX850" fmla="*/ 5944437 w 7467600"/>
              <a:gd name="connsiteY850" fmla="*/ 113829 h 6858000"/>
              <a:gd name="connsiteX851" fmla="*/ 5825032 w 7467600"/>
              <a:gd name="connsiteY851" fmla="*/ 146405 h 6858000"/>
              <a:gd name="connsiteX852" fmla="*/ 4955599 w 7467600"/>
              <a:gd name="connsiteY852" fmla="*/ 247008 h 6858000"/>
              <a:gd name="connsiteX853" fmla="*/ 5210104 w 7467600"/>
              <a:gd name="connsiteY853" fmla="*/ 228123 h 6858000"/>
              <a:gd name="connsiteX854" fmla="*/ 5261015 w 7467600"/>
              <a:gd name="connsiteY854" fmla="*/ 227087 h 6858000"/>
              <a:gd name="connsiteX855" fmla="*/ 5861181 w 7467600"/>
              <a:gd name="connsiteY855" fmla="*/ 143093 h 6858000"/>
              <a:gd name="connsiteX856" fmla="*/ 5961252 w 7467600"/>
              <a:gd name="connsiteY856" fmla="*/ 114820 h 6858000"/>
              <a:gd name="connsiteX857" fmla="*/ 5944437 w 7467600"/>
              <a:gd name="connsiteY857" fmla="*/ 113829 h 6858000"/>
              <a:gd name="connsiteX858" fmla="*/ 3882765 w 7467600"/>
              <a:gd name="connsiteY858" fmla="*/ 0 h 6858000"/>
              <a:gd name="connsiteX859" fmla="*/ 3995099 w 7467600"/>
              <a:gd name="connsiteY859" fmla="*/ 0 h 6858000"/>
              <a:gd name="connsiteX860" fmla="*/ 4163818 w 7467600"/>
              <a:gd name="connsiteY860" fmla="*/ 234104 h 6858000"/>
              <a:gd name="connsiteX861" fmla="*/ 4172099 w 7467600"/>
              <a:gd name="connsiteY861" fmla="*/ 234207 h 6858000"/>
              <a:gd name="connsiteX862" fmla="*/ 4784282 w 7467600"/>
              <a:gd name="connsiteY862" fmla="*/ 276561 h 6858000"/>
              <a:gd name="connsiteX863" fmla="*/ 4801687 w 7467600"/>
              <a:gd name="connsiteY863" fmla="*/ 267764 h 6858000"/>
              <a:gd name="connsiteX864" fmla="*/ 6082788 w 7467600"/>
              <a:gd name="connsiteY864" fmla="*/ 64119 h 6858000"/>
              <a:gd name="connsiteX865" fmla="*/ 6099442 w 7467600"/>
              <a:gd name="connsiteY865" fmla="*/ 82568 h 6858000"/>
              <a:gd name="connsiteX866" fmla="*/ 4804137 w 7467600"/>
              <a:gd name="connsiteY866" fmla="*/ 320931 h 6858000"/>
              <a:gd name="connsiteX867" fmla="*/ 4227047 w 7467600"/>
              <a:gd name="connsiteY867" fmla="*/ 313415 h 6858000"/>
              <a:gd name="connsiteX868" fmla="*/ 4346041 w 7467600"/>
              <a:gd name="connsiteY868" fmla="*/ 456086 h 6858000"/>
              <a:gd name="connsiteX869" fmla="*/ 4870967 w 7467600"/>
              <a:gd name="connsiteY869" fmla="*/ 963061 h 6858000"/>
              <a:gd name="connsiteX870" fmla="*/ 4889647 w 7467600"/>
              <a:gd name="connsiteY870" fmla="*/ 957147 h 6858000"/>
              <a:gd name="connsiteX871" fmla="*/ 5422504 w 7467600"/>
              <a:gd name="connsiteY871" fmla="*/ 805191 h 6858000"/>
              <a:gd name="connsiteX872" fmla="*/ 6087656 w 7467600"/>
              <a:gd name="connsiteY872" fmla="*/ 826703 h 6858000"/>
              <a:gd name="connsiteX873" fmla="*/ 6058717 w 7467600"/>
              <a:gd name="connsiteY873" fmla="*/ 865992 h 6858000"/>
              <a:gd name="connsiteX874" fmla="*/ 4974153 w 7467600"/>
              <a:gd name="connsiteY874" fmla="*/ 1045456 h 6858000"/>
              <a:gd name="connsiteX875" fmla="*/ 5627835 w 7467600"/>
              <a:gd name="connsiteY875" fmla="*/ 1472077 h 6858000"/>
              <a:gd name="connsiteX876" fmla="*/ 5629817 w 7467600"/>
              <a:gd name="connsiteY876" fmla="*/ 1471412 h 6858000"/>
              <a:gd name="connsiteX877" fmla="*/ 5634124 w 7467600"/>
              <a:gd name="connsiteY877" fmla="*/ 1470572 h 6858000"/>
              <a:gd name="connsiteX878" fmla="*/ 5755832 w 7467600"/>
              <a:gd name="connsiteY878" fmla="*/ 1383886 h 6858000"/>
              <a:gd name="connsiteX879" fmla="*/ 6014186 w 7467600"/>
              <a:gd name="connsiteY879" fmla="*/ 1279799 h 6858000"/>
              <a:gd name="connsiteX880" fmla="*/ 6901619 w 7467600"/>
              <a:gd name="connsiteY880" fmla="*/ 1047874 h 6858000"/>
              <a:gd name="connsiteX881" fmla="*/ 6931566 w 7467600"/>
              <a:gd name="connsiteY881" fmla="*/ 1062034 h 6858000"/>
              <a:gd name="connsiteX882" fmla="*/ 5790982 w 7467600"/>
              <a:gd name="connsiteY882" fmla="*/ 1561380 h 6858000"/>
              <a:gd name="connsiteX883" fmla="*/ 6188971 w 7467600"/>
              <a:gd name="connsiteY883" fmla="*/ 1755168 h 6858000"/>
              <a:gd name="connsiteX884" fmla="*/ 6202446 w 7467600"/>
              <a:gd name="connsiteY884" fmla="*/ 1752268 h 6858000"/>
              <a:gd name="connsiteX885" fmla="*/ 7179560 w 7467600"/>
              <a:gd name="connsiteY885" fmla="*/ 1467551 h 6858000"/>
              <a:gd name="connsiteX886" fmla="*/ 7158730 w 7467600"/>
              <a:gd name="connsiteY886" fmla="*/ 1507835 h 6858000"/>
              <a:gd name="connsiteX887" fmla="*/ 6326959 w 7467600"/>
              <a:gd name="connsiteY887" fmla="*/ 1817686 h 6858000"/>
              <a:gd name="connsiteX888" fmla="*/ 6537433 w 7467600"/>
              <a:gd name="connsiteY888" fmla="*/ 1907790 h 6858000"/>
              <a:gd name="connsiteX889" fmla="*/ 6550221 w 7467600"/>
              <a:gd name="connsiteY889" fmla="*/ 1910729 h 6858000"/>
              <a:gd name="connsiteX890" fmla="*/ 6964438 w 7467600"/>
              <a:gd name="connsiteY890" fmla="*/ 2209505 h 6858000"/>
              <a:gd name="connsiteX891" fmla="*/ 7367862 w 7467600"/>
              <a:gd name="connsiteY891" fmla="*/ 2806833 h 6858000"/>
              <a:gd name="connsiteX892" fmla="*/ 7364329 w 7467600"/>
              <a:gd name="connsiteY892" fmla="*/ 2826907 h 6858000"/>
              <a:gd name="connsiteX893" fmla="*/ 7290545 w 7467600"/>
              <a:gd name="connsiteY893" fmla="*/ 2850663 h 6858000"/>
              <a:gd name="connsiteX894" fmla="*/ 6472036 w 7467600"/>
              <a:gd name="connsiteY894" fmla="*/ 1959003 h 6858000"/>
              <a:gd name="connsiteX895" fmla="*/ 5792897 w 7467600"/>
              <a:gd name="connsiteY895" fmla="*/ 1647747 h 6858000"/>
              <a:gd name="connsiteX896" fmla="*/ 5842751 w 7467600"/>
              <a:gd name="connsiteY896" fmla="*/ 1816112 h 6858000"/>
              <a:gd name="connsiteX897" fmla="*/ 5847424 w 7467600"/>
              <a:gd name="connsiteY897" fmla="*/ 1815776 h 6858000"/>
              <a:gd name="connsiteX898" fmla="*/ 6399821 w 7467600"/>
              <a:gd name="connsiteY898" fmla="*/ 2344799 h 6858000"/>
              <a:gd name="connsiteX899" fmla="*/ 6323232 w 7467600"/>
              <a:gd name="connsiteY899" fmla="*/ 2389634 h 6858000"/>
              <a:gd name="connsiteX900" fmla="*/ 5942958 w 7467600"/>
              <a:gd name="connsiteY900" fmla="*/ 2077708 h 6858000"/>
              <a:gd name="connsiteX901" fmla="*/ 5921559 w 7467600"/>
              <a:gd name="connsiteY901" fmla="*/ 2378596 h 6858000"/>
              <a:gd name="connsiteX902" fmla="*/ 5817651 w 7467600"/>
              <a:gd name="connsiteY902" fmla="*/ 3023919 h 6858000"/>
              <a:gd name="connsiteX903" fmla="*/ 5729634 w 7467600"/>
              <a:gd name="connsiteY903" fmla="*/ 3051849 h 6858000"/>
              <a:gd name="connsiteX904" fmla="*/ 5611018 w 7467600"/>
              <a:gd name="connsiteY904" fmla="*/ 2316769 h 6858000"/>
              <a:gd name="connsiteX905" fmla="*/ 5687608 w 7467600"/>
              <a:gd name="connsiteY905" fmla="*/ 2039972 h 6858000"/>
              <a:gd name="connsiteX906" fmla="*/ 5657554 w 7467600"/>
              <a:gd name="connsiteY906" fmla="*/ 1576445 h 6858000"/>
              <a:gd name="connsiteX907" fmla="*/ 5150475 w 7467600"/>
              <a:gd name="connsiteY907" fmla="*/ 1274012 h 6858000"/>
              <a:gd name="connsiteX908" fmla="*/ 5349142 w 7467600"/>
              <a:gd name="connsiteY908" fmla="*/ 2204405 h 6858000"/>
              <a:gd name="connsiteX909" fmla="*/ 5262214 w 7467600"/>
              <a:gd name="connsiteY909" fmla="*/ 2233836 h 6858000"/>
              <a:gd name="connsiteX910" fmla="*/ 4981539 w 7467600"/>
              <a:gd name="connsiteY910" fmla="*/ 1542201 h 6858000"/>
              <a:gd name="connsiteX911" fmla="*/ 4958461 w 7467600"/>
              <a:gd name="connsiteY911" fmla="*/ 1136957 h 6858000"/>
              <a:gd name="connsiteX912" fmla="*/ 4655015 w 7467600"/>
              <a:gd name="connsiteY912" fmla="*/ 891426 h 6858000"/>
              <a:gd name="connsiteX913" fmla="*/ 4348002 w 7467600"/>
              <a:gd name="connsiteY913" fmla="*/ 2205895 h 6858000"/>
              <a:gd name="connsiteX914" fmla="*/ 4262250 w 7467600"/>
              <a:gd name="connsiteY914" fmla="*/ 2219972 h 6858000"/>
              <a:gd name="connsiteX915" fmla="*/ 4550611 w 7467600"/>
              <a:gd name="connsiteY915" fmla="*/ 817540 h 6858000"/>
              <a:gd name="connsiteX916" fmla="*/ 4564418 w 7467600"/>
              <a:gd name="connsiteY916" fmla="*/ 808293 h 6858000"/>
              <a:gd name="connsiteX917" fmla="*/ 4266388 w 7467600"/>
              <a:gd name="connsiteY917" fmla="*/ 500083 h 6858000"/>
              <a:gd name="connsiteX918" fmla="*/ 4032842 w 7467600"/>
              <a:gd name="connsiteY918" fmla="*/ 211809 h 6858000"/>
              <a:gd name="connsiteX919" fmla="*/ 3882765 w 7467600"/>
              <a:gd name="connsiteY919" fmla="*/ 0 h 6858000"/>
              <a:gd name="connsiteX920" fmla="*/ 3721337 w 7467600"/>
              <a:gd name="connsiteY920" fmla="*/ 0 h 6858000"/>
              <a:gd name="connsiteX921" fmla="*/ 3797544 w 7467600"/>
              <a:gd name="connsiteY921" fmla="*/ 0 h 6858000"/>
              <a:gd name="connsiteX922" fmla="*/ 3775734 w 7467600"/>
              <a:gd name="connsiteY922" fmla="*/ 95131 h 6858000"/>
              <a:gd name="connsiteX923" fmla="*/ 3724807 w 7467600"/>
              <a:gd name="connsiteY923" fmla="*/ 272257 h 6858000"/>
              <a:gd name="connsiteX924" fmla="*/ 3726844 w 7467600"/>
              <a:gd name="connsiteY924" fmla="*/ 282988 h 6858000"/>
              <a:gd name="connsiteX925" fmla="*/ 3742664 w 7467600"/>
              <a:gd name="connsiteY925" fmla="*/ 279918 h 6858000"/>
              <a:gd name="connsiteX926" fmla="*/ 4103910 w 7467600"/>
              <a:gd name="connsiteY926" fmla="*/ 1161917 h 6858000"/>
              <a:gd name="connsiteX927" fmla="*/ 4020269 w 7467600"/>
              <a:gd name="connsiteY927" fmla="*/ 1200406 h 6858000"/>
              <a:gd name="connsiteX928" fmla="*/ 3674882 w 7467600"/>
              <a:gd name="connsiteY928" fmla="*/ 488524 h 6858000"/>
              <a:gd name="connsiteX929" fmla="*/ 3132682 w 7467600"/>
              <a:gd name="connsiteY929" fmla="*/ 1072284 h 6858000"/>
              <a:gd name="connsiteX930" fmla="*/ 2716346 w 7467600"/>
              <a:gd name="connsiteY930" fmla="*/ 1276376 h 6858000"/>
              <a:gd name="connsiteX931" fmla="*/ 2716772 w 7467600"/>
              <a:gd name="connsiteY931" fmla="*/ 1255462 h 6858000"/>
              <a:gd name="connsiteX932" fmla="*/ 3471096 w 7467600"/>
              <a:gd name="connsiteY932" fmla="*/ 437072 h 6858000"/>
              <a:gd name="connsiteX933" fmla="*/ 3639057 w 7467600"/>
              <a:gd name="connsiteY933" fmla="*/ 286334 h 6858000"/>
              <a:gd name="connsiteX934" fmla="*/ 3640309 w 7467600"/>
              <a:gd name="connsiteY934" fmla="*/ 284664 h 6858000"/>
              <a:gd name="connsiteX935" fmla="*/ 3646022 w 7467600"/>
              <a:gd name="connsiteY935" fmla="*/ 276711 h 6858000"/>
              <a:gd name="connsiteX936" fmla="*/ 3707943 w 7467600"/>
              <a:gd name="connsiteY936" fmla="*/ 65958 h 6858000"/>
              <a:gd name="connsiteX937" fmla="*/ 3721337 w 7467600"/>
              <a:gd name="connsiteY937" fmla="*/ 0 h 6858000"/>
              <a:gd name="connsiteX938" fmla="*/ 2867960 w 7467600"/>
              <a:gd name="connsiteY938" fmla="*/ 0 h 6858000"/>
              <a:gd name="connsiteX939" fmla="*/ 2926351 w 7467600"/>
              <a:gd name="connsiteY939" fmla="*/ 0 h 6858000"/>
              <a:gd name="connsiteX940" fmla="*/ 2902823 w 7467600"/>
              <a:gd name="connsiteY940" fmla="*/ 262929 h 6858000"/>
              <a:gd name="connsiteX941" fmla="*/ 2940663 w 7467600"/>
              <a:gd name="connsiteY941" fmla="*/ 140884 h 6858000"/>
              <a:gd name="connsiteX942" fmla="*/ 2947039 w 7467600"/>
              <a:gd name="connsiteY942" fmla="*/ 122524 h 6858000"/>
              <a:gd name="connsiteX943" fmla="*/ 2984316 w 7467600"/>
              <a:gd name="connsiteY943" fmla="*/ 0 h 6858000"/>
              <a:gd name="connsiteX944" fmla="*/ 3016114 w 7467600"/>
              <a:gd name="connsiteY944" fmla="*/ 0 h 6858000"/>
              <a:gd name="connsiteX945" fmla="*/ 2979949 w 7467600"/>
              <a:gd name="connsiteY945" fmla="*/ 119274 h 6858000"/>
              <a:gd name="connsiteX946" fmla="*/ 3023879 w 7467600"/>
              <a:gd name="connsiteY946" fmla="*/ 0 h 6858000"/>
              <a:gd name="connsiteX947" fmla="*/ 3105400 w 7467600"/>
              <a:gd name="connsiteY947" fmla="*/ 0 h 6858000"/>
              <a:gd name="connsiteX948" fmla="*/ 3094669 w 7467600"/>
              <a:gd name="connsiteY948" fmla="*/ 30308 h 6858000"/>
              <a:gd name="connsiteX949" fmla="*/ 2901945 w 7467600"/>
              <a:gd name="connsiteY949" fmla="*/ 466538 h 6858000"/>
              <a:gd name="connsiteX950" fmla="*/ 2815209 w 7467600"/>
              <a:gd name="connsiteY950" fmla="*/ 497361 h 6858000"/>
              <a:gd name="connsiteX951" fmla="*/ 2844845 w 7467600"/>
              <a:gd name="connsiteY951" fmla="*/ 127638 h 6858000"/>
              <a:gd name="connsiteX952" fmla="*/ 2867960 w 7467600"/>
              <a:gd name="connsiteY952" fmla="*/ 0 h 6858000"/>
              <a:gd name="connsiteX953" fmla="*/ 1057230 w 7467600"/>
              <a:gd name="connsiteY953" fmla="*/ 0 h 6858000"/>
              <a:gd name="connsiteX954" fmla="*/ 1111003 w 7467600"/>
              <a:gd name="connsiteY954" fmla="*/ 0 h 6858000"/>
              <a:gd name="connsiteX955" fmla="*/ 1125553 w 7467600"/>
              <a:gd name="connsiteY955" fmla="*/ 52588 h 6858000"/>
              <a:gd name="connsiteX956" fmla="*/ 1304276 w 7467600"/>
              <a:gd name="connsiteY956" fmla="*/ 476275 h 6858000"/>
              <a:gd name="connsiteX957" fmla="*/ 1492066 w 7467600"/>
              <a:gd name="connsiteY957" fmla="*/ 886333 h 6858000"/>
              <a:gd name="connsiteX958" fmla="*/ 1423698 w 7467600"/>
              <a:gd name="connsiteY958" fmla="*/ 710817 h 6858000"/>
              <a:gd name="connsiteX959" fmla="*/ 1357609 w 7467600"/>
              <a:gd name="connsiteY959" fmla="*/ 532892 h 6858000"/>
              <a:gd name="connsiteX960" fmla="*/ 1309550 w 7467600"/>
              <a:gd name="connsiteY960" fmla="*/ 374031 h 6858000"/>
              <a:gd name="connsiteX961" fmla="*/ 1193673 w 7467600"/>
              <a:gd name="connsiteY961" fmla="*/ 49533 h 6858000"/>
              <a:gd name="connsiteX962" fmla="*/ 1164391 w 7467600"/>
              <a:gd name="connsiteY962" fmla="*/ 0 h 6858000"/>
              <a:gd name="connsiteX963" fmla="*/ 1200666 w 7467600"/>
              <a:gd name="connsiteY963" fmla="*/ 0 h 6858000"/>
              <a:gd name="connsiteX964" fmla="*/ 1223408 w 7467600"/>
              <a:gd name="connsiteY964" fmla="*/ 38996 h 6858000"/>
              <a:gd name="connsiteX965" fmla="*/ 1339635 w 7467600"/>
              <a:gd name="connsiteY965" fmla="*/ 365517 h 6858000"/>
              <a:gd name="connsiteX966" fmla="*/ 1387469 w 7467600"/>
              <a:gd name="connsiteY966" fmla="*/ 523079 h 6858000"/>
              <a:gd name="connsiteX967" fmla="*/ 1452685 w 7467600"/>
              <a:gd name="connsiteY967" fmla="*/ 699806 h 6858000"/>
              <a:gd name="connsiteX968" fmla="*/ 1492092 w 7467600"/>
              <a:gd name="connsiteY968" fmla="*/ 800424 h 6858000"/>
              <a:gd name="connsiteX969" fmla="*/ 1455302 w 7467600"/>
              <a:gd name="connsiteY969" fmla="*/ 632913 h 6858000"/>
              <a:gd name="connsiteX970" fmla="*/ 1222336 w 7467600"/>
              <a:gd name="connsiteY970" fmla="*/ 9480 h 6858000"/>
              <a:gd name="connsiteX971" fmla="*/ 1214634 w 7467600"/>
              <a:gd name="connsiteY971" fmla="*/ 0 h 6858000"/>
              <a:gd name="connsiteX972" fmla="*/ 1289827 w 7467600"/>
              <a:gd name="connsiteY972" fmla="*/ 0 h 6858000"/>
              <a:gd name="connsiteX973" fmla="*/ 1321076 w 7467600"/>
              <a:gd name="connsiteY973" fmla="*/ 59722 h 6858000"/>
              <a:gd name="connsiteX974" fmla="*/ 1512579 w 7467600"/>
              <a:gd name="connsiteY974" fmla="*/ 626441 h 6858000"/>
              <a:gd name="connsiteX975" fmla="*/ 1506076 w 7467600"/>
              <a:gd name="connsiteY975" fmla="*/ 1089289 h 6858000"/>
              <a:gd name="connsiteX976" fmla="*/ 1486346 w 7467600"/>
              <a:gd name="connsiteY976" fmla="*/ 1079919 h 6858000"/>
              <a:gd name="connsiteX977" fmla="*/ 1070511 w 7467600"/>
              <a:gd name="connsiteY977" fmla="*/ 48609 h 6858000"/>
              <a:gd name="connsiteX978" fmla="*/ 1057230 w 7467600"/>
              <a:gd name="connsiteY978" fmla="*/ 0 h 6858000"/>
              <a:gd name="connsiteX979" fmla="*/ 43151 w 7467600"/>
              <a:gd name="connsiteY979" fmla="*/ 0 h 6858000"/>
              <a:gd name="connsiteX980" fmla="*/ 95283 w 7467600"/>
              <a:gd name="connsiteY980" fmla="*/ 0 h 6858000"/>
              <a:gd name="connsiteX981" fmla="*/ 300708 w 7467600"/>
              <a:gd name="connsiteY981" fmla="*/ 154571 h 6858000"/>
              <a:gd name="connsiteX982" fmla="*/ 530414 w 7467600"/>
              <a:gd name="connsiteY982" fmla="*/ 354673 h 6858000"/>
              <a:gd name="connsiteX983" fmla="*/ 333785 w 7467600"/>
              <a:gd name="connsiteY983" fmla="*/ 161564 h 6858000"/>
              <a:gd name="connsiteX984" fmla="*/ 147005 w 7467600"/>
              <a:gd name="connsiteY984" fmla="*/ 0 h 6858000"/>
              <a:gd name="connsiteX985" fmla="*/ 272509 w 7467600"/>
              <a:gd name="connsiteY985" fmla="*/ 0 h 6858000"/>
              <a:gd name="connsiteX986" fmla="*/ 326276 w 7467600"/>
              <a:gd name="connsiteY986" fmla="*/ 45847 h 6858000"/>
              <a:gd name="connsiteX987" fmla="*/ 823759 w 7467600"/>
              <a:gd name="connsiteY987" fmla="*/ 574145 h 6858000"/>
              <a:gd name="connsiteX988" fmla="*/ 811254 w 7467600"/>
              <a:gd name="connsiteY988" fmla="*/ 665546 h 6858000"/>
              <a:gd name="connsiteX989" fmla="*/ 154042 w 7467600"/>
              <a:gd name="connsiteY989" fmla="*/ 261522 h 6858000"/>
              <a:gd name="connsiteX990" fmla="*/ 13550 w 7467600"/>
              <a:gd name="connsiteY990" fmla="*/ 158423 h 6858000"/>
              <a:gd name="connsiteX991" fmla="*/ 0 w 7467600"/>
              <a:gd name="connsiteY991" fmla="*/ 146618 h 6858000"/>
              <a:gd name="connsiteX992" fmla="*/ 0 w 7467600"/>
              <a:gd name="connsiteY992" fmla="*/ 59161 h 6858000"/>
              <a:gd name="connsiteX993" fmla="*/ 45427 w 7467600"/>
              <a:gd name="connsiteY993" fmla="*/ 101078 h 6858000"/>
              <a:gd name="connsiteX994" fmla="*/ 630103 w 7467600"/>
              <a:gd name="connsiteY994" fmla="*/ 485885 h 6858000"/>
              <a:gd name="connsiteX995" fmla="*/ 532040 w 7467600"/>
              <a:gd name="connsiteY995" fmla="*/ 399359 h 6858000"/>
              <a:gd name="connsiteX996" fmla="*/ 517618 w 7467600"/>
              <a:gd name="connsiteY996" fmla="*/ 385726 h 6858000"/>
              <a:gd name="connsiteX997" fmla="*/ 285074 w 7467600"/>
              <a:gd name="connsiteY997" fmla="*/ 182755 h 6858000"/>
              <a:gd name="connsiteX998" fmla="*/ 43151 w 7467600"/>
              <a:gd name="connsiteY99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97634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1903353 w 7467600"/>
              <a:gd name="connsiteY142" fmla="*/ 5044827 h 6858000"/>
              <a:gd name="connsiteX143" fmla="*/ 1936931 w 7467600"/>
              <a:gd name="connsiteY143" fmla="*/ 5093954 h 6858000"/>
              <a:gd name="connsiteX144" fmla="*/ 2195868 w 7467600"/>
              <a:gd name="connsiteY144" fmla="*/ 5396574 h 6858000"/>
              <a:gd name="connsiteX145" fmla="*/ 2088852 w 7467600"/>
              <a:gd name="connsiteY145" fmla="*/ 5166123 h 6858000"/>
              <a:gd name="connsiteX146" fmla="*/ 1958241 w 7467600"/>
              <a:gd name="connsiteY146" fmla="*/ 5067955 h 6858000"/>
              <a:gd name="connsiteX147" fmla="*/ 1903353 w 7467600"/>
              <a:gd name="connsiteY147" fmla="*/ 5044827 h 6858000"/>
              <a:gd name="connsiteX148" fmla="*/ 1979378 w 7467600"/>
              <a:gd name="connsiteY148" fmla="*/ 4769504 h 6858000"/>
              <a:gd name="connsiteX149" fmla="*/ 2882120 w 7467600"/>
              <a:gd name="connsiteY149" fmla="*/ 5064547 h 6858000"/>
              <a:gd name="connsiteX150" fmla="*/ 2793103 w 7467600"/>
              <a:gd name="connsiteY150" fmla="*/ 5039699 h 6858000"/>
              <a:gd name="connsiteX151" fmla="*/ 2770041 w 7467600"/>
              <a:gd name="connsiteY151" fmla="*/ 5033634 h 6858000"/>
              <a:gd name="connsiteX152" fmla="*/ 1979378 w 7467600"/>
              <a:gd name="connsiteY152" fmla="*/ 4769504 h 6858000"/>
              <a:gd name="connsiteX153" fmla="*/ 1927410 w 7467600"/>
              <a:gd name="connsiteY153" fmla="*/ 4716164 h 6858000"/>
              <a:gd name="connsiteX154" fmla="*/ 1959587 w 7467600"/>
              <a:gd name="connsiteY154" fmla="*/ 4728849 h 6858000"/>
              <a:gd name="connsiteX155" fmla="*/ 2777707 w 7467600"/>
              <a:gd name="connsiteY155" fmla="*/ 5003991 h 6858000"/>
              <a:gd name="connsiteX156" fmla="*/ 2800768 w 7467600"/>
              <a:gd name="connsiteY156" fmla="*/ 5010056 h 6858000"/>
              <a:gd name="connsiteX157" fmla="*/ 2879408 w 7467600"/>
              <a:gd name="connsiteY157" fmla="*/ 5031590 h 6858000"/>
              <a:gd name="connsiteX158" fmla="*/ 2862295 w 7467600"/>
              <a:gd name="connsiteY158" fmla="*/ 5022958 h 6858000"/>
              <a:gd name="connsiteX159" fmla="*/ 2813343 w 7467600"/>
              <a:gd name="connsiteY159" fmla="*/ 4998369 h 6858000"/>
              <a:gd name="connsiteX160" fmla="*/ 2646245 w 7467600"/>
              <a:gd name="connsiteY160" fmla="*/ 4930999 h 6858000"/>
              <a:gd name="connsiteX161" fmla="*/ 1999243 w 7467600"/>
              <a:gd name="connsiteY161" fmla="*/ 4730524 h 6858000"/>
              <a:gd name="connsiteX162" fmla="*/ 1979527 w 7467600"/>
              <a:gd name="connsiteY162" fmla="*/ 4726651 h 6858000"/>
              <a:gd name="connsiteX163" fmla="*/ 1927410 w 7467600"/>
              <a:gd name="connsiteY163" fmla="*/ 4716164 h 6858000"/>
              <a:gd name="connsiteX164" fmla="*/ 1997014 w 7467600"/>
              <a:gd name="connsiteY164" fmla="*/ 4698007 h 6858000"/>
              <a:gd name="connsiteX165" fmla="*/ 2005458 w 7467600"/>
              <a:gd name="connsiteY165" fmla="*/ 4699540 h 6858000"/>
              <a:gd name="connsiteX166" fmla="*/ 2657186 w 7467600"/>
              <a:gd name="connsiteY166" fmla="*/ 4901687 h 6858000"/>
              <a:gd name="connsiteX167" fmla="*/ 2826662 w 7467600"/>
              <a:gd name="connsiteY167" fmla="*/ 4970362 h 6858000"/>
              <a:gd name="connsiteX168" fmla="*/ 2876100 w 7467600"/>
              <a:gd name="connsiteY168" fmla="*/ 4995397 h 6858000"/>
              <a:gd name="connsiteX169" fmla="*/ 3042600 w 7467600"/>
              <a:gd name="connsiteY169" fmla="*/ 5059532 h 6858000"/>
              <a:gd name="connsiteX170" fmla="*/ 1997014 w 7467600"/>
              <a:gd name="connsiteY170" fmla="*/ 4698007 h 6858000"/>
              <a:gd name="connsiteX171" fmla="*/ 2305292 w 7467600"/>
              <a:gd name="connsiteY171" fmla="*/ 4219492 h 6858000"/>
              <a:gd name="connsiteX172" fmla="*/ 3360922 w 7467600"/>
              <a:gd name="connsiteY172" fmla="*/ 4529373 h 6858000"/>
              <a:gd name="connsiteX173" fmla="*/ 3492420 w 7467600"/>
              <a:gd name="connsiteY173" fmla="*/ 4510145 h 6858000"/>
              <a:gd name="connsiteX174" fmla="*/ 3364086 w 7467600"/>
              <a:gd name="connsiteY174" fmla="*/ 4480340 h 6858000"/>
              <a:gd name="connsiteX175" fmla="*/ 3225818 w 7467600"/>
              <a:gd name="connsiteY175" fmla="*/ 4411822 h 6858000"/>
              <a:gd name="connsiteX176" fmla="*/ 3129696 w 7467600"/>
              <a:gd name="connsiteY176" fmla="*/ 4360704 h 6858000"/>
              <a:gd name="connsiteX177" fmla="*/ 2814545 w 7467600"/>
              <a:gd name="connsiteY177" fmla="*/ 4282955 h 6858000"/>
              <a:gd name="connsiteX178" fmla="*/ 2305292 w 7467600"/>
              <a:gd name="connsiteY178" fmla="*/ 4219492 h 6858000"/>
              <a:gd name="connsiteX179" fmla="*/ 2626982 w 7467600"/>
              <a:gd name="connsiteY179" fmla="*/ 4206450 h 6858000"/>
              <a:gd name="connsiteX180" fmla="*/ 2490617 w 7467600"/>
              <a:gd name="connsiteY180" fmla="*/ 4206951 h 6858000"/>
              <a:gd name="connsiteX181" fmla="*/ 2819869 w 7467600"/>
              <a:gd name="connsiteY181" fmla="*/ 4252936 h 6858000"/>
              <a:gd name="connsiteX182" fmla="*/ 3143018 w 7467600"/>
              <a:gd name="connsiteY182" fmla="*/ 4332698 h 6858000"/>
              <a:gd name="connsiteX183" fmla="*/ 3241520 w 7467600"/>
              <a:gd name="connsiteY183" fmla="*/ 4385112 h 6858000"/>
              <a:gd name="connsiteX184" fmla="*/ 3374575 w 7467600"/>
              <a:gd name="connsiteY184" fmla="*/ 4451517 h 6858000"/>
              <a:gd name="connsiteX185" fmla="*/ 3505221 w 7467600"/>
              <a:gd name="connsiteY185" fmla="*/ 4480757 h 6858000"/>
              <a:gd name="connsiteX186" fmla="*/ 2626982 w 7467600"/>
              <a:gd name="connsiteY186" fmla="*/ 4206450 h 6858000"/>
              <a:gd name="connsiteX187" fmla="*/ 1310106 w 7467600"/>
              <a:gd name="connsiteY187" fmla="*/ 3943217 h 6858000"/>
              <a:gd name="connsiteX188" fmla="*/ 854994 w 7467600"/>
              <a:gd name="connsiteY188" fmla="*/ 4399136 h 6858000"/>
              <a:gd name="connsiteX189" fmla="*/ 742462 w 7467600"/>
              <a:gd name="connsiteY189" fmla="*/ 4594648 h 6858000"/>
              <a:gd name="connsiteX190" fmla="*/ 820602 w 7467600"/>
              <a:gd name="connsiteY190" fmla="*/ 4485915 h 6858000"/>
              <a:gd name="connsiteX191" fmla="*/ 878295 w 7467600"/>
              <a:gd name="connsiteY191" fmla="*/ 4403594 h 6858000"/>
              <a:gd name="connsiteX192" fmla="*/ 1240607 w 7467600"/>
              <a:gd name="connsiteY192" fmla="*/ 4010401 h 6858000"/>
              <a:gd name="connsiteX193" fmla="*/ 1310106 w 7467600"/>
              <a:gd name="connsiteY193" fmla="*/ 3943217 h 6858000"/>
              <a:gd name="connsiteX194" fmla="*/ 1423113 w 7467600"/>
              <a:gd name="connsiteY194" fmla="*/ 3874565 h 6858000"/>
              <a:gd name="connsiteX195" fmla="*/ 1260565 w 7467600"/>
              <a:gd name="connsiteY195" fmla="*/ 4031982 h 6858000"/>
              <a:gd name="connsiteX196" fmla="*/ 901900 w 7467600"/>
              <a:gd name="connsiteY196" fmla="*/ 4421236 h 6858000"/>
              <a:gd name="connsiteX197" fmla="*/ 845044 w 7467600"/>
              <a:gd name="connsiteY197" fmla="*/ 4502436 h 6858000"/>
              <a:gd name="connsiteX198" fmla="*/ 685926 w 7467600"/>
              <a:gd name="connsiteY198" fmla="*/ 4703069 h 6858000"/>
              <a:gd name="connsiteX199" fmla="*/ 684248 w 7467600"/>
              <a:gd name="connsiteY199" fmla="*/ 4706721 h 6858000"/>
              <a:gd name="connsiteX200" fmla="*/ 1423113 w 7467600"/>
              <a:gd name="connsiteY200" fmla="*/ 3874565 h 6858000"/>
              <a:gd name="connsiteX201" fmla="*/ 3316479 w 7467600"/>
              <a:gd name="connsiteY201" fmla="*/ 3872136 h 6858000"/>
              <a:gd name="connsiteX202" fmla="*/ 3546806 w 7467600"/>
              <a:gd name="connsiteY202" fmla="*/ 4356139 h 6858000"/>
              <a:gd name="connsiteX203" fmla="*/ 3364433 w 7467600"/>
              <a:gd name="connsiteY203" fmla="*/ 3953121 h 6858000"/>
              <a:gd name="connsiteX204" fmla="*/ 3316479 w 7467600"/>
              <a:gd name="connsiteY204" fmla="*/ 3872136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55073 w 7467600"/>
              <a:gd name="connsiteY236" fmla="*/ 3650884 h 6858000"/>
              <a:gd name="connsiteX237" fmla="*/ 3670252 w 7467600"/>
              <a:gd name="connsiteY237" fmla="*/ 3622798 h 6858000"/>
              <a:gd name="connsiteX238" fmla="*/ 3817258 w 7467600"/>
              <a:gd name="connsiteY238" fmla="*/ 3723577 h 6858000"/>
              <a:gd name="connsiteX239" fmla="*/ 4000461 w 7467600"/>
              <a:gd name="connsiteY239" fmla="*/ 3855966 h 6858000"/>
              <a:gd name="connsiteX240" fmla="*/ 4088180 w 7467600"/>
              <a:gd name="connsiteY240" fmla="*/ 3929774 h 6858000"/>
              <a:gd name="connsiteX241" fmla="*/ 4184555 w 7467600"/>
              <a:gd name="connsiteY241" fmla="*/ 4010683 h 6858000"/>
              <a:gd name="connsiteX242" fmla="*/ 4399563 w 7467600"/>
              <a:gd name="connsiteY242" fmla="*/ 4158106 h 6858000"/>
              <a:gd name="connsiteX243" fmla="*/ 4684469 w 7467600"/>
              <a:gd name="connsiteY243" fmla="*/ 4364680 h 6858000"/>
              <a:gd name="connsiteX244" fmla="*/ 4690271 w 7467600"/>
              <a:gd name="connsiteY244" fmla="*/ 4370034 h 6858000"/>
              <a:gd name="connsiteX245" fmla="*/ 4136093 w 7467600"/>
              <a:gd name="connsiteY245" fmla="*/ 3858466 h 6858000"/>
              <a:gd name="connsiteX246" fmla="*/ 3670252 w 7467600"/>
              <a:gd name="connsiteY246" fmla="*/ 3622798 h 6858000"/>
              <a:gd name="connsiteX247" fmla="*/ 4440129 w 7467600"/>
              <a:gd name="connsiteY247" fmla="*/ 3448571 h 6858000"/>
              <a:gd name="connsiteX248" fmla="*/ 4856525 w 7467600"/>
              <a:gd name="connsiteY248" fmla="*/ 3915351 h 6858000"/>
              <a:gd name="connsiteX249" fmla="*/ 5059055 w 7467600"/>
              <a:gd name="connsiteY249" fmla="*/ 4108918 h 6858000"/>
              <a:gd name="connsiteX250" fmla="*/ 5290070 w 7467600"/>
              <a:gd name="connsiteY250" fmla="*/ 4263619 h 6858000"/>
              <a:gd name="connsiteX251" fmla="*/ 4834991 w 7467600"/>
              <a:gd name="connsiteY251" fmla="*/ 3830985 h 6858000"/>
              <a:gd name="connsiteX252" fmla="*/ 4440129 w 7467600"/>
              <a:gd name="connsiteY252" fmla="*/ 3448571 h 6858000"/>
              <a:gd name="connsiteX253" fmla="*/ 4441737 w 7467600"/>
              <a:gd name="connsiteY253" fmla="*/ 3399734 h 6858000"/>
              <a:gd name="connsiteX254" fmla="*/ 4431236 w 7467600"/>
              <a:gd name="connsiteY254" fmla="*/ 3400954 h 6858000"/>
              <a:gd name="connsiteX255" fmla="*/ 4557150 w 7467600"/>
              <a:gd name="connsiteY255" fmla="*/ 3510023 h 6858000"/>
              <a:gd name="connsiteX256" fmla="*/ 4856936 w 7467600"/>
              <a:gd name="connsiteY256" fmla="*/ 3809146 h 6858000"/>
              <a:gd name="connsiteX257" fmla="*/ 5111996 w 7467600"/>
              <a:gd name="connsiteY257" fmla="*/ 4065759 h 6858000"/>
              <a:gd name="connsiteX258" fmla="*/ 5388878 w 7467600"/>
              <a:gd name="connsiteY258" fmla="*/ 4300185 h 6858000"/>
              <a:gd name="connsiteX259" fmla="*/ 5425556 w 7467600"/>
              <a:gd name="connsiteY259" fmla="*/ 4308967 h 6858000"/>
              <a:gd name="connsiteX260" fmla="*/ 4943646 w 7467600"/>
              <a:gd name="connsiteY260" fmla="*/ 3822916 h 6858000"/>
              <a:gd name="connsiteX261" fmla="*/ 4594837 w 7467600"/>
              <a:gd name="connsiteY261" fmla="*/ 3532274 h 6858000"/>
              <a:gd name="connsiteX262" fmla="*/ 4441737 w 7467600"/>
              <a:gd name="connsiteY262" fmla="*/ 3399734 h 6858000"/>
              <a:gd name="connsiteX263" fmla="*/ 5425834 w 7467600"/>
              <a:gd name="connsiteY263" fmla="*/ 3162785 h 6858000"/>
              <a:gd name="connsiteX264" fmla="*/ 5401644 w 7467600"/>
              <a:gd name="connsiteY264" fmla="*/ 3617847 h 6858000"/>
              <a:gd name="connsiteX265" fmla="*/ 5467256 w 7467600"/>
              <a:gd name="connsiteY265" fmla="*/ 4175494 h 6858000"/>
              <a:gd name="connsiteX266" fmla="*/ 5448069 w 7467600"/>
              <a:gd name="connsiteY266" fmla="*/ 3567554 h 6858000"/>
              <a:gd name="connsiteX267" fmla="*/ 5425834 w 7467600"/>
              <a:gd name="connsiteY267" fmla="*/ 3162785 h 6858000"/>
              <a:gd name="connsiteX268" fmla="*/ 1318687 w 7467600"/>
              <a:gd name="connsiteY268" fmla="*/ 3113840 h 6858000"/>
              <a:gd name="connsiteX269" fmla="*/ 1066793 w 7467600"/>
              <a:gd name="connsiteY269" fmla="*/ 3212171 h 6858000"/>
              <a:gd name="connsiteX270" fmla="*/ 993319 w 7467600"/>
              <a:gd name="connsiteY270" fmla="*/ 3247648 h 6858000"/>
              <a:gd name="connsiteX271" fmla="*/ 853081 w 7467600"/>
              <a:gd name="connsiteY271" fmla="*/ 3312410 h 6858000"/>
              <a:gd name="connsiteX272" fmla="*/ 805957 w 7467600"/>
              <a:gd name="connsiteY272" fmla="*/ 3330443 h 6858000"/>
              <a:gd name="connsiteX273" fmla="*/ 1318687 w 7467600"/>
              <a:gd name="connsiteY273" fmla="*/ 3113840 h 6858000"/>
              <a:gd name="connsiteX274" fmla="*/ 5453702 w 7467600"/>
              <a:gd name="connsiteY274" fmla="*/ 3090882 h 6858000"/>
              <a:gd name="connsiteX275" fmla="*/ 5480135 w 7467600"/>
              <a:gd name="connsiteY275" fmla="*/ 3565802 h 6858000"/>
              <a:gd name="connsiteX276" fmla="*/ 5499023 w 7467600"/>
              <a:gd name="connsiteY276" fmla="*/ 4166310 h 6858000"/>
              <a:gd name="connsiteX277" fmla="*/ 5547022 w 7467600"/>
              <a:gd name="connsiteY277" fmla="*/ 3607838 h 6858000"/>
              <a:gd name="connsiteX278" fmla="*/ 5515964 w 7467600"/>
              <a:gd name="connsiteY278" fmla="*/ 3378541 h 6858000"/>
              <a:gd name="connsiteX279" fmla="*/ 5453702 w 7467600"/>
              <a:gd name="connsiteY279" fmla="*/ 3090882 h 6858000"/>
              <a:gd name="connsiteX280" fmla="*/ 1238695 w 7467600"/>
              <a:gd name="connsiteY280" fmla="*/ 3076820 h 6858000"/>
              <a:gd name="connsiteX281" fmla="*/ 716371 w 7467600"/>
              <a:gd name="connsiteY281" fmla="*/ 3293249 h 6858000"/>
              <a:gd name="connsiteX282" fmla="*/ 579522 w 7467600"/>
              <a:gd name="connsiteY282" fmla="*/ 3371759 h 6858000"/>
              <a:gd name="connsiteX283" fmla="*/ 600288 w 7467600"/>
              <a:gd name="connsiteY283" fmla="*/ 3365555 h 6858000"/>
              <a:gd name="connsiteX284" fmla="*/ 840692 w 7467600"/>
              <a:gd name="connsiteY284" fmla="*/ 3284921 h 6858000"/>
              <a:gd name="connsiteX285" fmla="*/ 979248 w 7467600"/>
              <a:gd name="connsiteY285" fmla="*/ 3221003 h 6858000"/>
              <a:gd name="connsiteX286" fmla="*/ 1053282 w 7467600"/>
              <a:gd name="connsiteY286" fmla="*/ 3185247 h 6858000"/>
              <a:gd name="connsiteX287" fmla="*/ 1320603 w 7467600"/>
              <a:gd name="connsiteY287" fmla="*/ 3081281 h 6858000"/>
              <a:gd name="connsiteX288" fmla="*/ 1238695 w 7467600"/>
              <a:gd name="connsiteY288" fmla="*/ 3076820 h 6858000"/>
              <a:gd name="connsiteX289" fmla="*/ 5425627 w 7467600"/>
              <a:gd name="connsiteY289" fmla="*/ 2954192 h 6858000"/>
              <a:gd name="connsiteX290" fmla="*/ 5470770 w 7467600"/>
              <a:gd name="connsiteY290" fmla="*/ 3005435 h 6858000"/>
              <a:gd name="connsiteX291" fmla="*/ 5519779 w 7467600"/>
              <a:gd name="connsiteY291" fmla="*/ 4359223 h 6858000"/>
              <a:gd name="connsiteX292" fmla="*/ 5520293 w 7467600"/>
              <a:gd name="connsiteY292" fmla="*/ 4360602 h 6858000"/>
              <a:gd name="connsiteX293" fmla="*/ 5767221 w 7467600"/>
              <a:gd name="connsiteY293" fmla="*/ 4665564 h 6858000"/>
              <a:gd name="connsiteX294" fmla="*/ 6937169 w 7467600"/>
              <a:gd name="connsiteY294" fmla="*/ 4815941 h 6858000"/>
              <a:gd name="connsiteX295" fmla="*/ 6953922 w 7467600"/>
              <a:gd name="connsiteY295" fmla="*/ 4890068 h 6858000"/>
              <a:gd name="connsiteX296" fmla="*/ 6071359 w 7467600"/>
              <a:gd name="connsiteY296" fmla="*/ 4770770 h 6858000"/>
              <a:gd name="connsiteX297" fmla="*/ 6038839 w 7467600"/>
              <a:gd name="connsiteY297" fmla="*/ 4764474 h 6858000"/>
              <a:gd name="connsiteX298" fmla="*/ 6038706 w 7467600"/>
              <a:gd name="connsiteY298" fmla="*/ 4763847 h 6858000"/>
              <a:gd name="connsiteX299" fmla="*/ 6037784 w 7467600"/>
              <a:gd name="connsiteY299" fmla="*/ 4764270 h 6858000"/>
              <a:gd name="connsiteX300" fmla="*/ 6038839 w 7467600"/>
              <a:gd name="connsiteY300" fmla="*/ 4764474 h 6858000"/>
              <a:gd name="connsiteX301" fmla="*/ 6040338 w 7467600"/>
              <a:gd name="connsiteY301" fmla="*/ 4771418 h 6858000"/>
              <a:gd name="connsiteX302" fmla="*/ 6024488 w 7467600"/>
              <a:gd name="connsiteY302" fmla="*/ 4809903 h 6858000"/>
              <a:gd name="connsiteX303" fmla="*/ 5599771 w 7467600"/>
              <a:gd name="connsiteY303" fmla="*/ 5509652 h 6858000"/>
              <a:gd name="connsiteX304" fmla="*/ 5548843 w 7467600"/>
              <a:gd name="connsiteY304" fmla="*/ 5563845 h 6858000"/>
              <a:gd name="connsiteX305" fmla="*/ 5940952 w 7467600"/>
              <a:gd name="connsiteY305" fmla="*/ 6250028 h 6858000"/>
              <a:gd name="connsiteX306" fmla="*/ 6043441 w 7467600"/>
              <a:gd name="connsiteY306" fmla="*/ 6665847 h 6858000"/>
              <a:gd name="connsiteX307" fmla="*/ 6093432 w 7467600"/>
              <a:gd name="connsiteY307" fmla="*/ 6858000 h 6858000"/>
              <a:gd name="connsiteX308" fmla="*/ 6034344 w 7467600"/>
              <a:gd name="connsiteY308" fmla="*/ 6858000 h 6858000"/>
              <a:gd name="connsiteX309" fmla="*/ 6026679 w 7467600"/>
              <a:gd name="connsiteY309" fmla="*/ 6836959 h 6858000"/>
              <a:gd name="connsiteX310" fmla="*/ 5800441 w 7467600"/>
              <a:gd name="connsiteY310" fmla="*/ 6335286 h 6858000"/>
              <a:gd name="connsiteX311" fmla="*/ 5526562 w 7467600"/>
              <a:gd name="connsiteY311" fmla="*/ 5705388 h 6858000"/>
              <a:gd name="connsiteX312" fmla="*/ 5519640 w 7467600"/>
              <a:gd name="connsiteY312" fmla="*/ 5683774 h 6858000"/>
              <a:gd name="connsiteX313" fmla="*/ 5844559 w 7467600"/>
              <a:gd name="connsiteY313" fmla="*/ 6553349 h 6858000"/>
              <a:gd name="connsiteX314" fmla="*/ 5975994 w 7467600"/>
              <a:gd name="connsiteY314" fmla="*/ 6858000 h 6858000"/>
              <a:gd name="connsiteX315" fmla="*/ 5898547 w 7467600"/>
              <a:gd name="connsiteY315" fmla="*/ 6858000 h 6858000"/>
              <a:gd name="connsiteX316" fmla="*/ 5682041 w 7467600"/>
              <a:gd name="connsiteY316" fmla="*/ 6355860 h 6858000"/>
              <a:gd name="connsiteX317" fmla="*/ 5461758 w 7467600"/>
              <a:gd name="connsiteY317" fmla="*/ 5820220 h 6858000"/>
              <a:gd name="connsiteX318" fmla="*/ 5237282 w 7467600"/>
              <a:gd name="connsiteY318" fmla="*/ 6579086 h 6858000"/>
              <a:gd name="connsiteX319" fmla="*/ 5115009 w 7467600"/>
              <a:gd name="connsiteY319" fmla="*/ 6858000 h 6858000"/>
              <a:gd name="connsiteX320" fmla="*/ 5028074 w 7467600"/>
              <a:gd name="connsiteY320" fmla="*/ 6858000 h 6858000"/>
              <a:gd name="connsiteX321" fmla="*/ 5079508 w 7467600"/>
              <a:gd name="connsiteY321" fmla="*/ 6749074 h 6858000"/>
              <a:gd name="connsiteX322" fmla="*/ 5371846 w 7467600"/>
              <a:gd name="connsiteY322" fmla="*/ 5924413 h 6858000"/>
              <a:gd name="connsiteX323" fmla="*/ 5270512 w 7467600"/>
              <a:gd name="connsiteY323" fmla="*/ 6138975 h 6858000"/>
              <a:gd name="connsiteX324" fmla="*/ 5062409 w 7467600"/>
              <a:gd name="connsiteY324" fmla="*/ 6653544 h 6858000"/>
              <a:gd name="connsiteX325" fmla="*/ 5036628 w 7467600"/>
              <a:gd name="connsiteY325" fmla="*/ 6754247 h 6858000"/>
              <a:gd name="connsiteX326" fmla="*/ 5009112 w 7467600"/>
              <a:gd name="connsiteY326" fmla="*/ 6858000 h 6858000"/>
              <a:gd name="connsiteX327" fmla="*/ 4976679 w 7467600"/>
              <a:gd name="connsiteY327" fmla="*/ 6858000 h 6858000"/>
              <a:gd name="connsiteX328" fmla="*/ 5006537 w 7467600"/>
              <a:gd name="connsiteY328" fmla="*/ 6747068 h 6858000"/>
              <a:gd name="connsiteX329" fmla="*/ 5032723 w 7467600"/>
              <a:gd name="connsiteY329" fmla="*/ 6644957 h 6858000"/>
              <a:gd name="connsiteX330" fmla="*/ 5242949 w 7467600"/>
              <a:gd name="connsiteY330" fmla="*/ 6125175 h 6858000"/>
              <a:gd name="connsiteX331" fmla="*/ 5286321 w 7467600"/>
              <a:gd name="connsiteY331" fmla="*/ 6033555 h 6858000"/>
              <a:gd name="connsiteX332" fmla="*/ 5008210 w 7467600"/>
              <a:gd name="connsiteY332" fmla="*/ 6649194 h 6858000"/>
              <a:gd name="connsiteX333" fmla="*/ 4986321 w 7467600"/>
              <a:gd name="connsiteY333" fmla="*/ 6765687 h 6858000"/>
              <a:gd name="connsiteX334" fmla="*/ 4973474 w 7467600"/>
              <a:gd name="connsiteY334" fmla="*/ 6858000 h 6858000"/>
              <a:gd name="connsiteX335" fmla="*/ 4907178 w 7467600"/>
              <a:gd name="connsiteY335" fmla="*/ 6858000 h 6858000"/>
              <a:gd name="connsiteX336" fmla="*/ 4910810 w 7467600"/>
              <a:gd name="connsiteY336" fmla="*/ 6829660 h 6858000"/>
              <a:gd name="connsiteX337" fmla="*/ 4987461 w 7467600"/>
              <a:gd name="connsiteY337" fmla="*/ 6432994 h 6858000"/>
              <a:gd name="connsiteX338" fmla="*/ 5179262 w 7467600"/>
              <a:gd name="connsiteY338" fmla="*/ 6035044 h 6858000"/>
              <a:gd name="connsiteX339" fmla="*/ 4689678 w 7467600"/>
              <a:gd name="connsiteY339" fmla="*/ 6440241 h 6858000"/>
              <a:gd name="connsiteX340" fmla="*/ 4477543 w 7467600"/>
              <a:gd name="connsiteY340" fmla="*/ 6674836 h 6858000"/>
              <a:gd name="connsiteX341" fmla="*/ 4329957 w 7467600"/>
              <a:gd name="connsiteY341" fmla="*/ 6858000 h 6858000"/>
              <a:gd name="connsiteX342" fmla="*/ 4218595 w 7467600"/>
              <a:gd name="connsiteY342" fmla="*/ 6858000 h 6858000"/>
              <a:gd name="connsiteX343" fmla="*/ 4368888 w 7467600"/>
              <a:gd name="connsiteY343" fmla="*/ 6668412 h 6858000"/>
              <a:gd name="connsiteX344" fmla="*/ 4563091 w 7467600"/>
              <a:gd name="connsiteY344" fmla="*/ 6442508 h 6858000"/>
              <a:gd name="connsiteX345" fmla="*/ 5387324 w 7467600"/>
              <a:gd name="connsiteY345" fmla="*/ 5705830 h 6858000"/>
              <a:gd name="connsiteX346" fmla="*/ 5073620 w 7467600"/>
              <a:gd name="connsiteY346" fmla="*/ 5955437 h 6858000"/>
              <a:gd name="connsiteX347" fmla="*/ 4689789 w 7467600"/>
              <a:gd name="connsiteY347" fmla="*/ 6268382 h 6858000"/>
              <a:gd name="connsiteX348" fmla="*/ 4418722 w 7467600"/>
              <a:gd name="connsiteY348" fmla="*/ 6570886 h 6858000"/>
              <a:gd name="connsiteX349" fmla="*/ 4214944 w 7467600"/>
              <a:gd name="connsiteY349" fmla="*/ 6858000 h 6858000"/>
              <a:gd name="connsiteX350" fmla="*/ 4177898 w 7467600"/>
              <a:gd name="connsiteY350" fmla="*/ 6858000 h 6858000"/>
              <a:gd name="connsiteX351" fmla="*/ 4391597 w 7467600"/>
              <a:gd name="connsiteY351" fmla="*/ 6556370 h 6858000"/>
              <a:gd name="connsiteX352" fmla="*/ 4668889 w 7467600"/>
              <a:gd name="connsiteY352" fmla="*/ 6246399 h 6858000"/>
              <a:gd name="connsiteX353" fmla="*/ 5055427 w 7467600"/>
              <a:gd name="connsiteY353" fmla="*/ 5931476 h 6858000"/>
              <a:gd name="connsiteX354" fmla="*/ 5371814 w 7467600"/>
              <a:gd name="connsiteY354" fmla="*/ 5678975 h 6858000"/>
              <a:gd name="connsiteX355" fmla="*/ 4987918 w 7467600"/>
              <a:gd name="connsiteY355" fmla="*/ 5838701 h 6858000"/>
              <a:gd name="connsiteX356" fmla="*/ 4317146 w 7467600"/>
              <a:gd name="connsiteY356" fmla="*/ 6587716 h 6858000"/>
              <a:gd name="connsiteX357" fmla="*/ 4171627 w 7467600"/>
              <a:gd name="connsiteY357" fmla="*/ 6858000 h 6858000"/>
              <a:gd name="connsiteX358" fmla="*/ 4081585 w 7467600"/>
              <a:gd name="connsiteY358" fmla="*/ 6858000 h 6858000"/>
              <a:gd name="connsiteX359" fmla="*/ 4238603 w 7467600"/>
              <a:gd name="connsiteY359" fmla="*/ 6559341 h 6858000"/>
              <a:gd name="connsiteX360" fmla="*/ 4778333 w 7467600"/>
              <a:gd name="connsiteY360" fmla="*/ 5873626 h 6858000"/>
              <a:gd name="connsiteX361" fmla="*/ 5414185 w 7467600"/>
              <a:gd name="connsiteY361" fmla="*/ 5573882 h 6858000"/>
              <a:gd name="connsiteX362" fmla="*/ 5959648 w 7467600"/>
              <a:gd name="connsiteY362" fmla="*/ 4760797 h 6858000"/>
              <a:gd name="connsiteX363" fmla="*/ 5355019 w 7467600"/>
              <a:gd name="connsiteY363" fmla="*/ 4734672 h 6858000"/>
              <a:gd name="connsiteX364" fmla="*/ 5083565 w 7467600"/>
              <a:gd name="connsiteY364" fmla="*/ 5179121 h 6858000"/>
              <a:gd name="connsiteX365" fmla="*/ 4713577 w 7467600"/>
              <a:gd name="connsiteY365" fmla="*/ 5616803 h 6858000"/>
              <a:gd name="connsiteX366" fmla="*/ 3989559 w 7467600"/>
              <a:gd name="connsiteY366" fmla="*/ 6145945 h 6858000"/>
              <a:gd name="connsiteX367" fmla="*/ 3939824 w 7467600"/>
              <a:gd name="connsiteY367" fmla="*/ 6066900 h 6858000"/>
              <a:gd name="connsiteX368" fmla="*/ 4584537 w 7467600"/>
              <a:gd name="connsiteY368" fmla="*/ 5324826 h 6858000"/>
              <a:gd name="connsiteX369" fmla="*/ 5037105 w 7467600"/>
              <a:gd name="connsiteY369" fmla="*/ 5088765 h 6858000"/>
              <a:gd name="connsiteX370" fmla="*/ 5039930 w 7467600"/>
              <a:gd name="connsiteY370" fmla="*/ 5089585 h 6858000"/>
              <a:gd name="connsiteX371" fmla="*/ 5263764 w 7467600"/>
              <a:gd name="connsiteY371" fmla="*/ 4735525 h 6858000"/>
              <a:gd name="connsiteX372" fmla="*/ 4086300 w 7467600"/>
              <a:gd name="connsiteY372" fmla="*/ 4884599 h 6858000"/>
              <a:gd name="connsiteX373" fmla="*/ 4085485 w 7467600"/>
              <a:gd name="connsiteY373" fmla="*/ 4899070 h 6858000"/>
              <a:gd name="connsiteX374" fmla="*/ 3871915 w 7467600"/>
              <a:gd name="connsiteY374" fmla="*/ 5253645 h 6858000"/>
              <a:gd name="connsiteX375" fmla="*/ 3799374 w 7467600"/>
              <a:gd name="connsiteY375" fmla="*/ 5466127 h 6858000"/>
              <a:gd name="connsiteX376" fmla="*/ 3498850 w 7467600"/>
              <a:gd name="connsiteY376" fmla="*/ 6661888 h 6858000"/>
              <a:gd name="connsiteX377" fmla="*/ 3399216 w 7467600"/>
              <a:gd name="connsiteY377" fmla="*/ 6858000 h 6858000"/>
              <a:gd name="connsiteX378" fmla="*/ 3303688 w 7467600"/>
              <a:gd name="connsiteY378" fmla="*/ 6858000 h 6858000"/>
              <a:gd name="connsiteX379" fmla="*/ 3391774 w 7467600"/>
              <a:gd name="connsiteY379" fmla="*/ 6697181 h 6858000"/>
              <a:gd name="connsiteX380" fmla="*/ 3735540 w 7467600"/>
              <a:gd name="connsiteY380" fmla="*/ 5546923 h 6858000"/>
              <a:gd name="connsiteX381" fmla="*/ 3729438 w 7467600"/>
              <a:gd name="connsiteY381" fmla="*/ 5569058 h 6858000"/>
              <a:gd name="connsiteX382" fmla="*/ 3707782 w 7467600"/>
              <a:gd name="connsiteY382" fmla="*/ 5644908 h 6858000"/>
              <a:gd name="connsiteX383" fmla="*/ 3583827 w 7467600"/>
              <a:gd name="connsiteY383" fmla="*/ 6039215 h 6858000"/>
              <a:gd name="connsiteX384" fmla="*/ 3547861 w 7467600"/>
              <a:gd name="connsiteY384" fmla="*/ 6129609 h 6858000"/>
              <a:gd name="connsiteX385" fmla="*/ 3490905 w 7467600"/>
              <a:gd name="connsiteY385" fmla="*/ 6277660 h 6858000"/>
              <a:gd name="connsiteX386" fmla="*/ 3455859 w 7467600"/>
              <a:gd name="connsiteY386" fmla="*/ 6391301 h 6858000"/>
              <a:gd name="connsiteX387" fmla="*/ 3429112 w 7467600"/>
              <a:gd name="connsiteY387" fmla="*/ 6479469 h 6858000"/>
              <a:gd name="connsiteX388" fmla="*/ 3304862 w 7467600"/>
              <a:gd name="connsiteY388" fmla="*/ 6796476 h 6858000"/>
              <a:gd name="connsiteX389" fmla="*/ 3276071 w 7467600"/>
              <a:gd name="connsiteY389" fmla="*/ 6858000 h 6858000"/>
              <a:gd name="connsiteX390" fmla="*/ 3240805 w 7467600"/>
              <a:gd name="connsiteY390" fmla="*/ 6858000 h 6858000"/>
              <a:gd name="connsiteX391" fmla="*/ 3275917 w 7467600"/>
              <a:gd name="connsiteY391" fmla="*/ 6783192 h 6858000"/>
              <a:gd name="connsiteX392" fmla="*/ 3399358 w 7467600"/>
              <a:gd name="connsiteY392" fmla="*/ 6469011 h 6858000"/>
              <a:gd name="connsiteX393" fmla="*/ 3425650 w 7467600"/>
              <a:gd name="connsiteY393" fmla="*/ 6381333 h 6858000"/>
              <a:gd name="connsiteX394" fmla="*/ 3460661 w 7467600"/>
              <a:gd name="connsiteY394" fmla="*/ 6266763 h 6858000"/>
              <a:gd name="connsiteX395" fmla="*/ 3518021 w 7467600"/>
              <a:gd name="connsiteY395" fmla="*/ 6117298 h 6858000"/>
              <a:gd name="connsiteX396" fmla="*/ 3554035 w 7467600"/>
              <a:gd name="connsiteY396" fmla="*/ 6027832 h 6858000"/>
              <a:gd name="connsiteX397" fmla="*/ 3677174 w 7467600"/>
              <a:gd name="connsiteY397" fmla="*/ 5636351 h 6858000"/>
              <a:gd name="connsiteX398" fmla="*/ 3698819 w 7467600"/>
              <a:gd name="connsiteY398" fmla="*/ 5560503 h 6858000"/>
              <a:gd name="connsiteX399" fmla="*/ 3702094 w 7467600"/>
              <a:gd name="connsiteY399" fmla="*/ 5549194 h 6858000"/>
              <a:gd name="connsiteX400" fmla="*/ 3398355 w 7467600"/>
              <a:gd name="connsiteY400" fmla="*/ 6094603 h 6858000"/>
              <a:gd name="connsiteX401" fmla="*/ 3193941 w 7467600"/>
              <a:gd name="connsiteY401" fmla="*/ 6798775 h 6858000"/>
              <a:gd name="connsiteX402" fmla="*/ 3184140 w 7467600"/>
              <a:gd name="connsiteY402" fmla="*/ 6858000 h 6858000"/>
              <a:gd name="connsiteX403" fmla="*/ 3099978 w 7467600"/>
              <a:gd name="connsiteY403" fmla="*/ 6858000 h 6858000"/>
              <a:gd name="connsiteX404" fmla="*/ 3101556 w 7467600"/>
              <a:gd name="connsiteY404" fmla="*/ 6843337 h 6858000"/>
              <a:gd name="connsiteX405" fmla="*/ 3370162 w 7467600"/>
              <a:gd name="connsiteY405" fmla="*/ 5785550 h 6858000"/>
              <a:gd name="connsiteX406" fmla="*/ 3746477 w 7467600"/>
              <a:gd name="connsiteY406" fmla="*/ 5377889 h 6858000"/>
              <a:gd name="connsiteX407" fmla="*/ 3863399 w 7467600"/>
              <a:gd name="connsiteY407" fmla="*/ 5087257 h 6858000"/>
              <a:gd name="connsiteX408" fmla="*/ 3968712 w 7467600"/>
              <a:gd name="connsiteY408" fmla="*/ 4913989 h 6858000"/>
              <a:gd name="connsiteX409" fmla="*/ 2792390 w 7467600"/>
              <a:gd name="connsiteY409" fmla="*/ 5382974 h 6858000"/>
              <a:gd name="connsiteX410" fmla="*/ 2714982 w 7467600"/>
              <a:gd name="connsiteY410" fmla="*/ 5427051 h 6858000"/>
              <a:gd name="connsiteX411" fmla="*/ 2813361 w 7467600"/>
              <a:gd name="connsiteY411" fmla="*/ 6023912 h 6858000"/>
              <a:gd name="connsiteX412" fmla="*/ 2688430 w 7467600"/>
              <a:gd name="connsiteY412" fmla="*/ 6801564 h 6858000"/>
              <a:gd name="connsiteX413" fmla="*/ 2629626 w 7467600"/>
              <a:gd name="connsiteY413" fmla="*/ 6763394 h 6858000"/>
              <a:gd name="connsiteX414" fmla="*/ 2565328 w 7467600"/>
              <a:gd name="connsiteY414" fmla="*/ 5516399 h 6858000"/>
              <a:gd name="connsiteX415" fmla="*/ 1922999 w 7467600"/>
              <a:gd name="connsiteY415" fmla="*/ 5980343 h 6858000"/>
              <a:gd name="connsiteX416" fmla="*/ 1950261 w 7467600"/>
              <a:gd name="connsiteY416" fmla="*/ 6405858 h 6858000"/>
              <a:gd name="connsiteX417" fmla="*/ 2365554 w 7467600"/>
              <a:gd name="connsiteY417" fmla="*/ 6759107 h 6858000"/>
              <a:gd name="connsiteX418" fmla="*/ 2424142 w 7467600"/>
              <a:gd name="connsiteY418" fmla="*/ 6858000 h 6858000"/>
              <a:gd name="connsiteX419" fmla="*/ 2395994 w 7467600"/>
              <a:gd name="connsiteY419" fmla="*/ 6858000 h 6858000"/>
              <a:gd name="connsiteX420" fmla="*/ 2392863 w 7467600"/>
              <a:gd name="connsiteY420" fmla="*/ 6852964 h 6858000"/>
              <a:gd name="connsiteX421" fmla="*/ 2017589 w 7467600"/>
              <a:gd name="connsiteY421" fmla="*/ 6493982 h 6858000"/>
              <a:gd name="connsiteX422" fmla="*/ 2147336 w 7467600"/>
              <a:gd name="connsiteY422" fmla="*/ 6594052 h 6858000"/>
              <a:gd name="connsiteX423" fmla="*/ 2207047 w 7467600"/>
              <a:gd name="connsiteY423" fmla="*/ 6654540 h 6858000"/>
              <a:gd name="connsiteX424" fmla="*/ 2299106 w 7467600"/>
              <a:gd name="connsiteY424" fmla="*/ 6778931 h 6858000"/>
              <a:gd name="connsiteX425" fmla="*/ 2314430 w 7467600"/>
              <a:gd name="connsiteY425" fmla="*/ 6801144 h 6858000"/>
              <a:gd name="connsiteX426" fmla="*/ 2352406 w 7467600"/>
              <a:gd name="connsiteY426" fmla="*/ 6858000 h 6858000"/>
              <a:gd name="connsiteX427" fmla="*/ 2314492 w 7467600"/>
              <a:gd name="connsiteY427" fmla="*/ 6858000 h 6858000"/>
              <a:gd name="connsiteX428" fmla="*/ 2288095 w 7467600"/>
              <a:gd name="connsiteY428" fmla="*/ 6818030 h 6858000"/>
              <a:gd name="connsiteX429" fmla="*/ 2272768 w 7467600"/>
              <a:gd name="connsiteY429" fmla="*/ 6795822 h 6858000"/>
              <a:gd name="connsiteX430" fmla="*/ 2182715 w 7467600"/>
              <a:gd name="connsiteY430" fmla="*/ 6675071 h 6858000"/>
              <a:gd name="connsiteX431" fmla="*/ 2032061 w 7467600"/>
              <a:gd name="connsiteY431" fmla="*/ 6541380 h 6858000"/>
              <a:gd name="connsiteX432" fmla="*/ 2257220 w 7467600"/>
              <a:gd name="connsiteY432" fmla="*/ 6826257 h 6858000"/>
              <a:gd name="connsiteX433" fmla="*/ 2281324 w 7467600"/>
              <a:gd name="connsiteY433" fmla="*/ 6858000 h 6858000"/>
              <a:gd name="connsiteX434" fmla="*/ 2242860 w 7467600"/>
              <a:gd name="connsiteY434" fmla="*/ 6858000 h 6858000"/>
              <a:gd name="connsiteX435" fmla="*/ 2232818 w 7467600"/>
              <a:gd name="connsiteY435" fmla="*/ 6844926 h 6858000"/>
              <a:gd name="connsiteX436" fmla="*/ 1990172 w 7467600"/>
              <a:gd name="connsiteY436" fmla="*/ 6542121 h 6858000"/>
              <a:gd name="connsiteX437" fmla="*/ 2124090 w 7467600"/>
              <a:gd name="connsiteY437" fmla="*/ 6761017 h 6858000"/>
              <a:gd name="connsiteX438" fmla="*/ 2200380 w 7467600"/>
              <a:gd name="connsiteY438" fmla="*/ 6858000 h 6858000"/>
              <a:gd name="connsiteX439" fmla="*/ 2147507 w 7467600"/>
              <a:gd name="connsiteY439" fmla="*/ 6858000 h 6858000"/>
              <a:gd name="connsiteX440" fmla="*/ 2070668 w 7467600"/>
              <a:gd name="connsiteY440" fmla="*/ 6761520 h 6858000"/>
              <a:gd name="connsiteX441" fmla="*/ 1975142 w 7467600"/>
              <a:gd name="connsiteY441" fmla="*/ 6585570 h 6858000"/>
              <a:gd name="connsiteX442" fmla="*/ 2050035 w 7467600"/>
              <a:gd name="connsiteY442" fmla="*/ 6813345 h 6858000"/>
              <a:gd name="connsiteX443" fmla="*/ 2063025 w 7467600"/>
              <a:gd name="connsiteY443" fmla="*/ 6858000 h 6858000"/>
              <a:gd name="connsiteX444" fmla="*/ 2021675 w 7467600"/>
              <a:gd name="connsiteY444" fmla="*/ 6858000 h 6858000"/>
              <a:gd name="connsiteX445" fmla="*/ 2019308 w 7467600"/>
              <a:gd name="connsiteY445" fmla="*/ 6847118 h 6858000"/>
              <a:gd name="connsiteX446" fmla="*/ 1938835 w 7467600"/>
              <a:gd name="connsiteY446" fmla="*/ 6551160 h 6858000"/>
              <a:gd name="connsiteX447" fmla="*/ 1953230 w 7467600"/>
              <a:gd name="connsiteY447" fmla="*/ 6759699 h 6858000"/>
              <a:gd name="connsiteX448" fmla="*/ 1956763 w 7467600"/>
              <a:gd name="connsiteY448" fmla="*/ 6778191 h 6858000"/>
              <a:gd name="connsiteX449" fmla="*/ 1967925 w 7467600"/>
              <a:gd name="connsiteY449" fmla="*/ 6858000 h 6858000"/>
              <a:gd name="connsiteX450" fmla="*/ 1936622 w 7467600"/>
              <a:gd name="connsiteY450" fmla="*/ 6858000 h 6858000"/>
              <a:gd name="connsiteX451" fmla="*/ 1926261 w 7467600"/>
              <a:gd name="connsiteY451" fmla="*/ 6784064 h 6858000"/>
              <a:gd name="connsiteX452" fmla="*/ 1922724 w 7467600"/>
              <a:gd name="connsiteY452" fmla="*/ 6765577 h 6858000"/>
              <a:gd name="connsiteX453" fmla="*/ 1904650 w 7467600"/>
              <a:gd name="connsiteY453" fmla="*/ 6639616 h 6858000"/>
              <a:gd name="connsiteX454" fmla="*/ 1885273 w 7467600"/>
              <a:gd name="connsiteY454" fmla="*/ 6858000 h 6858000"/>
              <a:gd name="connsiteX455" fmla="*/ 1854363 w 7467600"/>
              <a:gd name="connsiteY455" fmla="*/ 6858000 h 6858000"/>
              <a:gd name="connsiteX456" fmla="*/ 1880391 w 7467600"/>
              <a:gd name="connsiteY456" fmla="*/ 6603796 h 6858000"/>
              <a:gd name="connsiteX457" fmla="*/ 1818273 w 7467600"/>
              <a:gd name="connsiteY457" fmla="*/ 6715729 h 6858000"/>
              <a:gd name="connsiteX458" fmla="*/ 1794691 w 7467600"/>
              <a:gd name="connsiteY458" fmla="*/ 6843239 h 6858000"/>
              <a:gd name="connsiteX459" fmla="*/ 1794914 w 7467600"/>
              <a:gd name="connsiteY459" fmla="*/ 6858000 h 6858000"/>
              <a:gd name="connsiteX460" fmla="*/ 1746128 w 7467600"/>
              <a:gd name="connsiteY460" fmla="*/ 6858000 h 6858000"/>
              <a:gd name="connsiteX461" fmla="*/ 1753934 w 7467600"/>
              <a:gd name="connsiteY461" fmla="*/ 6724796 h 6858000"/>
              <a:gd name="connsiteX462" fmla="*/ 1792053 w 7467600"/>
              <a:gd name="connsiteY462" fmla="*/ 6572396 h 6858000"/>
              <a:gd name="connsiteX463" fmla="*/ 1862248 w 7467600"/>
              <a:gd name="connsiteY463" fmla="*/ 6266397 h 6858000"/>
              <a:gd name="connsiteX464" fmla="*/ 1862250 w 7467600"/>
              <a:gd name="connsiteY464" fmla="*/ 6033531 h 6858000"/>
              <a:gd name="connsiteX465" fmla="*/ 1211999 w 7467600"/>
              <a:gd name="connsiteY465" fmla="*/ 6683610 h 6858000"/>
              <a:gd name="connsiteX466" fmla="*/ 1213266 w 7467600"/>
              <a:gd name="connsiteY466" fmla="*/ 6691947 h 6858000"/>
              <a:gd name="connsiteX467" fmla="*/ 1203370 w 7467600"/>
              <a:gd name="connsiteY467" fmla="*/ 6850676 h 6858000"/>
              <a:gd name="connsiteX468" fmla="*/ 1203671 w 7467600"/>
              <a:gd name="connsiteY468" fmla="*/ 6858000 h 6858000"/>
              <a:gd name="connsiteX469" fmla="*/ 1143180 w 7467600"/>
              <a:gd name="connsiteY469" fmla="*/ 6858000 h 6858000"/>
              <a:gd name="connsiteX470" fmla="*/ 1142176 w 7467600"/>
              <a:gd name="connsiteY470" fmla="*/ 6766045 h 6858000"/>
              <a:gd name="connsiteX471" fmla="*/ 1067484 w 7467600"/>
              <a:gd name="connsiteY471" fmla="*/ 6858000 h 6858000"/>
              <a:gd name="connsiteX472" fmla="*/ 953928 w 7467600"/>
              <a:gd name="connsiteY472" fmla="*/ 6858000 h 6858000"/>
              <a:gd name="connsiteX473" fmla="*/ 959715 w 7467600"/>
              <a:gd name="connsiteY473" fmla="*/ 6850185 h 6858000"/>
              <a:gd name="connsiteX474" fmla="*/ 1483788 w 7467600"/>
              <a:gd name="connsiteY474" fmla="*/ 6259174 h 6858000"/>
              <a:gd name="connsiteX475" fmla="*/ 1100671 w 7467600"/>
              <a:gd name="connsiteY475" fmla="*/ 6252137 h 6858000"/>
              <a:gd name="connsiteX476" fmla="*/ 1090144 w 7467600"/>
              <a:gd name="connsiteY476" fmla="*/ 6256748 h 6858000"/>
              <a:gd name="connsiteX477" fmla="*/ 1095872 w 7467600"/>
              <a:gd name="connsiteY477" fmla="*/ 6271892 h 6858000"/>
              <a:gd name="connsiteX478" fmla="*/ 262785 w 7467600"/>
              <a:gd name="connsiteY478" fmla="*/ 6845450 h 6858000"/>
              <a:gd name="connsiteX479" fmla="*/ 209968 w 7467600"/>
              <a:gd name="connsiteY479" fmla="*/ 6770713 h 6858000"/>
              <a:gd name="connsiteX480" fmla="*/ 873460 w 7467600"/>
              <a:gd name="connsiteY480" fmla="*/ 6253768 h 6858000"/>
              <a:gd name="connsiteX481" fmla="*/ 192686 w 7467600"/>
              <a:gd name="connsiteY481" fmla="*/ 5849257 h 6858000"/>
              <a:gd name="connsiteX482" fmla="*/ 4696 w 7467600"/>
              <a:gd name="connsiteY482" fmla="*/ 5697668 h 6858000"/>
              <a:gd name="connsiteX483" fmla="*/ 0 w 7467600"/>
              <a:gd name="connsiteY483" fmla="*/ 5689984 h 6858000"/>
              <a:gd name="connsiteX484" fmla="*/ 0 w 7467600"/>
              <a:gd name="connsiteY484" fmla="*/ 5513472 h 6858000"/>
              <a:gd name="connsiteX485" fmla="*/ 174101 w 7467600"/>
              <a:gd name="connsiteY485" fmla="*/ 5620277 h 6858000"/>
              <a:gd name="connsiteX486" fmla="*/ 891800 w 7467600"/>
              <a:gd name="connsiteY486" fmla="*/ 6036935 h 6858000"/>
              <a:gd name="connsiteX487" fmla="*/ 1072219 w 7467600"/>
              <a:gd name="connsiteY487" fmla="*/ 6169443 h 6858000"/>
              <a:gd name="connsiteX488" fmla="*/ 1074117 w 7467600"/>
              <a:gd name="connsiteY488" fmla="*/ 6170301 h 6858000"/>
              <a:gd name="connsiteX489" fmla="*/ 1083114 w 7467600"/>
              <a:gd name="connsiteY489" fmla="*/ 6174131 h 6858000"/>
              <a:gd name="connsiteX490" fmla="*/ 1543010 w 7467600"/>
              <a:gd name="connsiteY490" fmla="*/ 6191140 h 6858000"/>
              <a:gd name="connsiteX491" fmla="*/ 1551080 w 7467600"/>
              <a:gd name="connsiteY491" fmla="*/ 6195006 h 6858000"/>
              <a:gd name="connsiteX492" fmla="*/ 2345443 w 7467600"/>
              <a:gd name="connsiteY492" fmla="*/ 5549882 h 6858000"/>
              <a:gd name="connsiteX493" fmla="*/ 1721499 w 7467600"/>
              <a:gd name="connsiteY493" fmla="*/ 5599969 h 6858000"/>
              <a:gd name="connsiteX494" fmla="*/ 767716 w 7467600"/>
              <a:gd name="connsiteY494" fmla="*/ 5472768 h 6858000"/>
              <a:gd name="connsiteX495" fmla="*/ 722147 w 7467600"/>
              <a:gd name="connsiteY495" fmla="*/ 5393091 h 6858000"/>
              <a:gd name="connsiteX496" fmla="*/ 1485552 w 7467600"/>
              <a:gd name="connsiteY496" fmla="*/ 5313202 h 6858000"/>
              <a:gd name="connsiteX497" fmla="*/ 2143004 w 7467600"/>
              <a:gd name="connsiteY497" fmla="*/ 5402420 h 6858000"/>
              <a:gd name="connsiteX498" fmla="*/ 1933391 w 7467600"/>
              <a:gd name="connsiteY498" fmla="*/ 5156971 h 6858000"/>
              <a:gd name="connsiteX499" fmla="*/ 1827118 w 7467600"/>
              <a:gd name="connsiteY499" fmla="*/ 4968410 h 6858000"/>
              <a:gd name="connsiteX500" fmla="*/ 1837349 w 7467600"/>
              <a:gd name="connsiteY500" fmla="*/ 4956357 h 6858000"/>
              <a:gd name="connsiteX501" fmla="*/ 2162835 w 7467600"/>
              <a:gd name="connsiteY501" fmla="*/ 5187853 h 6858000"/>
              <a:gd name="connsiteX502" fmla="*/ 2257167 w 7467600"/>
              <a:gd name="connsiteY502" fmla="*/ 5462123 h 6858000"/>
              <a:gd name="connsiteX503" fmla="*/ 2261598 w 7467600"/>
              <a:gd name="connsiteY503" fmla="*/ 5467998 h 6858000"/>
              <a:gd name="connsiteX504" fmla="*/ 2437177 w 7467600"/>
              <a:gd name="connsiteY504" fmla="*/ 5479608 h 6858000"/>
              <a:gd name="connsiteX505" fmla="*/ 2445247 w 7467600"/>
              <a:gd name="connsiteY505" fmla="*/ 5483476 h 6858000"/>
              <a:gd name="connsiteX506" fmla="*/ 2743626 w 7467600"/>
              <a:gd name="connsiteY506" fmla="*/ 5304819 h 6858000"/>
              <a:gd name="connsiteX507" fmla="*/ 3048102 w 7467600"/>
              <a:gd name="connsiteY507" fmla="*/ 5150595 h 6858000"/>
              <a:gd name="connsiteX508" fmla="*/ 1799414 w 7467600"/>
              <a:gd name="connsiteY508" fmla="*/ 4694732 h 6858000"/>
              <a:gd name="connsiteX509" fmla="*/ 1771735 w 7467600"/>
              <a:gd name="connsiteY509" fmla="*/ 4619929 h 6858000"/>
              <a:gd name="connsiteX510" fmla="*/ 3104273 w 7467600"/>
              <a:gd name="connsiteY510" fmla="*/ 5076159 h 6858000"/>
              <a:gd name="connsiteX511" fmla="*/ 3113245 w 7467600"/>
              <a:gd name="connsiteY511" fmla="*/ 5090705 h 6858000"/>
              <a:gd name="connsiteX512" fmla="*/ 3126294 w 7467600"/>
              <a:gd name="connsiteY512" fmla="*/ 5114400 h 6858000"/>
              <a:gd name="connsiteX513" fmla="*/ 3937433 w 7467600"/>
              <a:gd name="connsiteY513" fmla="*/ 4830473 h 6858000"/>
              <a:gd name="connsiteX514" fmla="*/ 3590475 w 7467600"/>
              <a:gd name="connsiteY514" fmla="*/ 4597974 h 6858000"/>
              <a:gd name="connsiteX515" fmla="*/ 3100264 w 7467600"/>
              <a:gd name="connsiteY515" fmla="*/ 4579845 h 6858000"/>
              <a:gd name="connsiteX516" fmla="*/ 2183576 w 7467600"/>
              <a:gd name="connsiteY516" fmla="*/ 4227150 h 6858000"/>
              <a:gd name="connsiteX517" fmla="*/ 2151029 w 7467600"/>
              <a:gd name="connsiteY517" fmla="*/ 4146947 h 6858000"/>
              <a:gd name="connsiteX518" fmla="*/ 3563434 w 7467600"/>
              <a:gd name="connsiteY518" fmla="*/ 4469115 h 6858000"/>
              <a:gd name="connsiteX519" fmla="*/ 3177952 w 7467600"/>
              <a:gd name="connsiteY519" fmla="*/ 3657386 h 6858000"/>
              <a:gd name="connsiteX520" fmla="*/ 3189263 w 7467600"/>
              <a:gd name="connsiteY520" fmla="*/ 3625726 h 6858000"/>
              <a:gd name="connsiteX521" fmla="*/ 3560912 w 7467600"/>
              <a:gd name="connsiteY521" fmla="*/ 4079863 h 6858000"/>
              <a:gd name="connsiteX522" fmla="*/ 3626636 w 7467600"/>
              <a:gd name="connsiteY522" fmla="*/ 4512230 h 6858000"/>
              <a:gd name="connsiteX523" fmla="*/ 3653088 w 7467600"/>
              <a:gd name="connsiteY523" fmla="*/ 4521417 h 6858000"/>
              <a:gd name="connsiteX524" fmla="*/ 3988128 w 7467600"/>
              <a:gd name="connsiteY524" fmla="*/ 4817267 h 6858000"/>
              <a:gd name="connsiteX525" fmla="*/ 4830582 w 7467600"/>
              <a:gd name="connsiteY525" fmla="*/ 4676000 h 6858000"/>
              <a:gd name="connsiteX526" fmla="*/ 4830100 w 7467600"/>
              <a:gd name="connsiteY526" fmla="*/ 4675554 h 6858000"/>
              <a:gd name="connsiteX527" fmla="*/ 4036318 w 7467600"/>
              <a:gd name="connsiteY527" fmla="*/ 4147013 h 6858000"/>
              <a:gd name="connsiteX528" fmla="*/ 3432098 w 7467600"/>
              <a:gd name="connsiteY528" fmla="*/ 3537312 h 6858000"/>
              <a:gd name="connsiteX529" fmla="*/ 3446761 w 7467600"/>
              <a:gd name="connsiteY529" fmla="*/ 3461278 h 6858000"/>
              <a:gd name="connsiteX530" fmla="*/ 4419733 w 7467600"/>
              <a:gd name="connsiteY530" fmla="*/ 3963555 h 6858000"/>
              <a:gd name="connsiteX531" fmla="*/ 4781371 w 7467600"/>
              <a:gd name="connsiteY531" fmla="*/ 4458604 h 6858000"/>
              <a:gd name="connsiteX532" fmla="*/ 4780440 w 7467600"/>
              <a:gd name="connsiteY532" fmla="*/ 4470290 h 6858000"/>
              <a:gd name="connsiteX533" fmla="*/ 4898954 w 7467600"/>
              <a:gd name="connsiteY533" fmla="*/ 4662092 h 6858000"/>
              <a:gd name="connsiteX534" fmla="*/ 4900699 w 7467600"/>
              <a:gd name="connsiteY534" fmla="*/ 4670867 h 6858000"/>
              <a:gd name="connsiteX535" fmla="*/ 5714511 w 7467600"/>
              <a:gd name="connsiteY535" fmla="*/ 4663483 h 6858000"/>
              <a:gd name="connsiteX536" fmla="*/ 5464793 w 7467600"/>
              <a:gd name="connsiteY536" fmla="*/ 4393556 h 6858000"/>
              <a:gd name="connsiteX537" fmla="*/ 5461897 w 7467600"/>
              <a:gd name="connsiteY537" fmla="*/ 4390879 h 6858000"/>
              <a:gd name="connsiteX538" fmla="*/ 4294126 w 7467600"/>
              <a:gd name="connsiteY538" fmla="*/ 3303048 h 6858000"/>
              <a:gd name="connsiteX539" fmla="*/ 4305321 w 7467600"/>
              <a:gd name="connsiteY539" fmla="*/ 3256953 h 6858000"/>
              <a:gd name="connsiteX540" fmla="*/ 4949299 w 7467600"/>
              <a:gd name="connsiteY540" fmla="*/ 3766336 h 6858000"/>
              <a:gd name="connsiteX541" fmla="*/ 5291452 w 7467600"/>
              <a:gd name="connsiteY541" fmla="*/ 4076801 h 6858000"/>
              <a:gd name="connsiteX542" fmla="*/ 5434998 w 7467600"/>
              <a:gd name="connsiteY542" fmla="*/ 4254100 h 6858000"/>
              <a:gd name="connsiteX543" fmla="*/ 5351015 w 7467600"/>
              <a:gd name="connsiteY543" fmla="*/ 3760989 h 6858000"/>
              <a:gd name="connsiteX544" fmla="*/ 5413780 w 7467600"/>
              <a:gd name="connsiteY544" fmla="*/ 2966265 h 6858000"/>
              <a:gd name="connsiteX545" fmla="*/ 5425627 w 7467600"/>
              <a:gd name="connsiteY545" fmla="*/ 2954192 h 6858000"/>
              <a:gd name="connsiteX546" fmla="*/ 6604735 w 7467600"/>
              <a:gd name="connsiteY546" fmla="*/ 2041381 h 6858000"/>
              <a:gd name="connsiteX547" fmla="*/ 7204487 w 7467600"/>
              <a:gd name="connsiteY547" fmla="*/ 2742112 h 6858000"/>
              <a:gd name="connsiteX548" fmla="*/ 7131592 w 7467600"/>
              <a:gd name="connsiteY548" fmla="*/ 2672096 h 6858000"/>
              <a:gd name="connsiteX549" fmla="*/ 6996344 w 7467600"/>
              <a:gd name="connsiteY549" fmla="*/ 2518310 h 6858000"/>
              <a:gd name="connsiteX550" fmla="*/ 6735495 w 7467600"/>
              <a:gd name="connsiteY550" fmla="*/ 2196890 h 6858000"/>
              <a:gd name="connsiteX551" fmla="*/ 6721901 w 7467600"/>
              <a:gd name="connsiteY551" fmla="*/ 2179274 h 6858000"/>
              <a:gd name="connsiteX552" fmla="*/ 6604735 w 7467600"/>
              <a:gd name="connsiteY552" fmla="*/ 2041381 h 6858000"/>
              <a:gd name="connsiteX553" fmla="*/ 6591670 w 7467600"/>
              <a:gd name="connsiteY553" fmla="*/ 1988277 h 6858000"/>
              <a:gd name="connsiteX554" fmla="*/ 6747349 w 7467600"/>
              <a:gd name="connsiteY554" fmla="*/ 2160069 h 6858000"/>
              <a:gd name="connsiteX555" fmla="*/ 6760943 w 7467600"/>
              <a:gd name="connsiteY555" fmla="*/ 2177686 h 6858000"/>
              <a:gd name="connsiteX556" fmla="*/ 7021065 w 7467600"/>
              <a:gd name="connsiteY556" fmla="*/ 2498102 h 6858000"/>
              <a:gd name="connsiteX557" fmla="*/ 7155223 w 7467600"/>
              <a:gd name="connsiteY557" fmla="*/ 2650386 h 6858000"/>
              <a:gd name="connsiteX558" fmla="*/ 7203167 w 7467600"/>
              <a:gd name="connsiteY558" fmla="*/ 2697288 h 6858000"/>
              <a:gd name="connsiteX559" fmla="*/ 6937703 w 7467600"/>
              <a:gd name="connsiteY559" fmla="*/ 2321981 h 6858000"/>
              <a:gd name="connsiteX560" fmla="*/ 6591670 w 7467600"/>
              <a:gd name="connsiteY560" fmla="*/ 1988277 h 6858000"/>
              <a:gd name="connsiteX561" fmla="*/ 5798671 w 7467600"/>
              <a:gd name="connsiteY561" fmla="*/ 1981601 h 6858000"/>
              <a:gd name="connsiteX562" fmla="*/ 5754709 w 7467600"/>
              <a:gd name="connsiteY562" fmla="*/ 2071454 h 6858000"/>
              <a:gd name="connsiteX563" fmla="*/ 5763044 w 7467600"/>
              <a:gd name="connsiteY563" fmla="*/ 2842206 h 6858000"/>
              <a:gd name="connsiteX564" fmla="*/ 5764974 w 7467600"/>
              <a:gd name="connsiteY564" fmla="*/ 2799609 h 6858000"/>
              <a:gd name="connsiteX565" fmla="*/ 5767665 w 7467600"/>
              <a:gd name="connsiteY565" fmla="*/ 2666409 h 6858000"/>
              <a:gd name="connsiteX566" fmla="*/ 5763055 w 7467600"/>
              <a:gd name="connsiteY566" fmla="*/ 2579705 h 6858000"/>
              <a:gd name="connsiteX567" fmla="*/ 5758079 w 7467600"/>
              <a:gd name="connsiteY567" fmla="*/ 2492508 h 6858000"/>
              <a:gd name="connsiteX568" fmla="*/ 5779325 w 7467600"/>
              <a:gd name="connsiteY568" fmla="*/ 2197069 h 6858000"/>
              <a:gd name="connsiteX569" fmla="*/ 5798671 w 7467600"/>
              <a:gd name="connsiteY569" fmla="*/ 1981601 h 6858000"/>
              <a:gd name="connsiteX570" fmla="*/ 5829202 w 7467600"/>
              <a:gd name="connsiteY570" fmla="*/ 1971679 h 6858000"/>
              <a:gd name="connsiteX571" fmla="*/ 5809558 w 7467600"/>
              <a:gd name="connsiteY571" fmla="*/ 2198043 h 6858000"/>
              <a:gd name="connsiteX572" fmla="*/ 5788653 w 7467600"/>
              <a:gd name="connsiteY572" fmla="*/ 2489430 h 6858000"/>
              <a:gd name="connsiteX573" fmla="*/ 5793439 w 7467600"/>
              <a:gd name="connsiteY573" fmla="*/ 2575235 h 6858000"/>
              <a:gd name="connsiteX574" fmla="*/ 5796837 w 7467600"/>
              <a:gd name="connsiteY574" fmla="*/ 2637633 h 6858000"/>
              <a:gd name="connsiteX575" fmla="*/ 5818614 w 7467600"/>
              <a:gd name="connsiteY575" fmla="*/ 2473055 h 6858000"/>
              <a:gd name="connsiteX576" fmla="*/ 5829202 w 7467600"/>
              <a:gd name="connsiteY576" fmla="*/ 1971679 h 6858000"/>
              <a:gd name="connsiteX577" fmla="*/ 5911389 w 7467600"/>
              <a:gd name="connsiteY577" fmla="*/ 1898371 h 6858000"/>
              <a:gd name="connsiteX578" fmla="*/ 6237627 w 7467600"/>
              <a:gd name="connsiteY578" fmla="*/ 2231921 h 6858000"/>
              <a:gd name="connsiteX579" fmla="*/ 5911389 w 7467600"/>
              <a:gd name="connsiteY579" fmla="*/ 1898371 h 6858000"/>
              <a:gd name="connsiteX580" fmla="*/ 6944437 w 7467600"/>
              <a:gd name="connsiteY580" fmla="*/ 1575402 h 6858000"/>
              <a:gd name="connsiteX581" fmla="*/ 6304730 w 7467600"/>
              <a:gd name="connsiteY581" fmla="*/ 1766654 h 6858000"/>
              <a:gd name="connsiteX582" fmla="*/ 6944437 w 7467600"/>
              <a:gd name="connsiteY582" fmla="*/ 1575402 h 6858000"/>
              <a:gd name="connsiteX583" fmla="*/ 7019523 w 7467600"/>
              <a:gd name="connsiteY583" fmla="*/ 1519450 h 6858000"/>
              <a:gd name="connsiteX584" fmla="*/ 6298091 w 7467600"/>
              <a:gd name="connsiteY584" fmla="*/ 1737122 h 6858000"/>
              <a:gd name="connsiteX585" fmla="*/ 7019523 w 7467600"/>
              <a:gd name="connsiteY585" fmla="*/ 1519450 h 6858000"/>
              <a:gd name="connsiteX586" fmla="*/ 2399523 w 7467600"/>
              <a:gd name="connsiteY586" fmla="*/ 1428234 h 6858000"/>
              <a:gd name="connsiteX587" fmla="*/ 2224982 w 7467600"/>
              <a:gd name="connsiteY587" fmla="*/ 1826201 h 6858000"/>
              <a:gd name="connsiteX588" fmla="*/ 2096099 w 7467600"/>
              <a:gd name="connsiteY588" fmla="*/ 2345900 h 6858000"/>
              <a:gd name="connsiteX589" fmla="*/ 2283317 w 7467600"/>
              <a:gd name="connsiteY589" fmla="*/ 1796925 h 6858000"/>
              <a:gd name="connsiteX590" fmla="*/ 2399523 w 7467600"/>
              <a:gd name="connsiteY590" fmla="*/ 1428234 h 6858000"/>
              <a:gd name="connsiteX591" fmla="*/ 2448558 w 7467600"/>
              <a:gd name="connsiteY591" fmla="*/ 1373435 h 6858000"/>
              <a:gd name="connsiteX592" fmla="*/ 2312521 w 7467600"/>
              <a:gd name="connsiteY592" fmla="*/ 1806140 h 6858000"/>
              <a:gd name="connsiteX593" fmla="*/ 2127533 w 7467600"/>
              <a:gd name="connsiteY593" fmla="*/ 2348380 h 6858000"/>
              <a:gd name="connsiteX594" fmla="*/ 2358080 w 7467600"/>
              <a:gd name="connsiteY594" fmla="*/ 1866134 h 6858000"/>
              <a:gd name="connsiteX595" fmla="*/ 2407436 w 7467600"/>
              <a:gd name="connsiteY595" fmla="*/ 1651070 h 6858000"/>
              <a:gd name="connsiteX596" fmla="*/ 2448558 w 7467600"/>
              <a:gd name="connsiteY596" fmla="*/ 1373435 h 6858000"/>
              <a:gd name="connsiteX597" fmla="*/ 278707 w 7467600"/>
              <a:gd name="connsiteY597" fmla="*/ 1352270 h 6858000"/>
              <a:gd name="connsiteX598" fmla="*/ 321570 w 7467600"/>
              <a:gd name="connsiteY598" fmla="*/ 1861610 h 6858000"/>
              <a:gd name="connsiteX599" fmla="*/ 294281 w 7467600"/>
              <a:gd name="connsiteY599" fmla="*/ 1440658 h 6858000"/>
              <a:gd name="connsiteX600" fmla="*/ 278707 w 7467600"/>
              <a:gd name="connsiteY600" fmla="*/ 1352270 h 6858000"/>
              <a:gd name="connsiteX601" fmla="*/ 1423821 w 7467600"/>
              <a:gd name="connsiteY601" fmla="*/ 1351958 h 6858000"/>
              <a:gd name="connsiteX602" fmla="*/ 1638521 w 7467600"/>
              <a:gd name="connsiteY602" fmla="*/ 1908470 h 6858000"/>
              <a:gd name="connsiteX603" fmla="*/ 1754199 w 7467600"/>
              <a:gd name="connsiteY603" fmla="*/ 2149284 h 6858000"/>
              <a:gd name="connsiteX604" fmla="*/ 1908359 w 7467600"/>
              <a:gd name="connsiteY604" fmla="*/ 2364988 h 6858000"/>
              <a:gd name="connsiteX605" fmla="*/ 1647661 w 7467600"/>
              <a:gd name="connsiteY605" fmla="*/ 1825945 h 6858000"/>
              <a:gd name="connsiteX606" fmla="*/ 1423821 w 7467600"/>
              <a:gd name="connsiteY606" fmla="*/ 1351958 h 6858000"/>
              <a:gd name="connsiteX607" fmla="*/ 1431890 w 7467600"/>
              <a:gd name="connsiteY607" fmla="*/ 1306475 h 6858000"/>
              <a:gd name="connsiteX608" fmla="*/ 1507597 w 7467600"/>
              <a:gd name="connsiteY608" fmla="*/ 1446132 h 6858000"/>
              <a:gd name="connsiteX609" fmla="*/ 1674586 w 7467600"/>
              <a:gd name="connsiteY609" fmla="*/ 1813832 h 6858000"/>
              <a:gd name="connsiteX610" fmla="*/ 1815950 w 7467600"/>
              <a:gd name="connsiteY610" fmla="*/ 2128564 h 6858000"/>
              <a:gd name="connsiteX611" fmla="*/ 1984242 w 7467600"/>
              <a:gd name="connsiteY611" fmla="*/ 2430829 h 6858000"/>
              <a:gd name="connsiteX612" fmla="*/ 2014023 w 7467600"/>
              <a:gd name="connsiteY612" fmla="*/ 2450995 h 6858000"/>
              <a:gd name="connsiteX613" fmla="*/ 1747337 w 7467600"/>
              <a:gd name="connsiteY613" fmla="*/ 1855264 h 6858000"/>
              <a:gd name="connsiteX614" fmla="*/ 1533749 w 7467600"/>
              <a:gd name="connsiteY614" fmla="*/ 1478656 h 6858000"/>
              <a:gd name="connsiteX615" fmla="*/ 1431890 w 7467600"/>
              <a:gd name="connsiteY615" fmla="*/ 1306475 h 6858000"/>
              <a:gd name="connsiteX616" fmla="*/ 5052692 w 7467600"/>
              <a:gd name="connsiteY616" fmla="*/ 1292994 h 6858000"/>
              <a:gd name="connsiteX617" fmla="*/ 5200661 w 7467600"/>
              <a:gd name="connsiteY617" fmla="*/ 1635186 h 6858000"/>
              <a:gd name="connsiteX618" fmla="*/ 5297138 w 7467600"/>
              <a:gd name="connsiteY618" fmla="*/ 1906351 h 6858000"/>
              <a:gd name="connsiteX619" fmla="*/ 5052692 w 7467600"/>
              <a:gd name="connsiteY619" fmla="*/ 1292994 h 6858000"/>
              <a:gd name="connsiteX620" fmla="*/ 5009948 w 7467600"/>
              <a:gd name="connsiteY620" fmla="*/ 1273619 h 6858000"/>
              <a:gd name="connsiteX621" fmla="*/ 5121777 w 7467600"/>
              <a:gd name="connsiteY621" fmla="*/ 1654213 h 6858000"/>
              <a:gd name="connsiteX622" fmla="*/ 5293545 w 7467600"/>
              <a:gd name="connsiteY622" fmla="*/ 2072247 h 6858000"/>
              <a:gd name="connsiteX623" fmla="*/ 5294042 w 7467600"/>
              <a:gd name="connsiteY623" fmla="*/ 2065019 h 6858000"/>
              <a:gd name="connsiteX624" fmla="*/ 5171936 w 7467600"/>
              <a:gd name="connsiteY624" fmla="*/ 1647613 h 6858000"/>
              <a:gd name="connsiteX625" fmla="*/ 5009948 w 7467600"/>
              <a:gd name="connsiteY625" fmla="*/ 1273619 h 6858000"/>
              <a:gd name="connsiteX626" fmla="*/ 655236 w 7467600"/>
              <a:gd name="connsiteY626" fmla="*/ 1268632 h 6858000"/>
              <a:gd name="connsiteX627" fmla="*/ 839521 w 7467600"/>
              <a:gd name="connsiteY627" fmla="*/ 1685315 h 6858000"/>
              <a:gd name="connsiteX628" fmla="*/ 1109416 w 7467600"/>
              <a:gd name="connsiteY628" fmla="*/ 2061663 h 6858000"/>
              <a:gd name="connsiteX629" fmla="*/ 1298300 w 7467600"/>
              <a:gd name="connsiteY629" fmla="*/ 2247742 h 6858000"/>
              <a:gd name="connsiteX630" fmla="*/ 1125871 w 7467600"/>
              <a:gd name="connsiteY630" fmla="*/ 1989513 h 6858000"/>
              <a:gd name="connsiteX631" fmla="*/ 981574 w 7467600"/>
              <a:gd name="connsiteY631" fmla="*/ 1783157 h 6858000"/>
              <a:gd name="connsiteX632" fmla="*/ 922198 w 7467600"/>
              <a:gd name="connsiteY632" fmla="*/ 1677437 h 6858000"/>
              <a:gd name="connsiteX633" fmla="*/ 869293 w 7467600"/>
              <a:gd name="connsiteY633" fmla="*/ 1583214 h 6858000"/>
              <a:gd name="connsiteX634" fmla="*/ 751431 w 7467600"/>
              <a:gd name="connsiteY634" fmla="*/ 1405731 h 6858000"/>
              <a:gd name="connsiteX635" fmla="*/ 655236 w 7467600"/>
              <a:gd name="connsiteY635" fmla="*/ 1268632 h 6858000"/>
              <a:gd name="connsiteX636" fmla="*/ 6516292 w 7467600"/>
              <a:gd name="connsiteY636" fmla="*/ 1263064 h 6858000"/>
              <a:gd name="connsiteX637" fmla="*/ 5736320 w 7467600"/>
              <a:gd name="connsiteY637" fmla="*/ 1501803 h 6858000"/>
              <a:gd name="connsiteX638" fmla="*/ 6516292 w 7467600"/>
              <a:gd name="connsiteY638" fmla="*/ 1263064 h 6858000"/>
              <a:gd name="connsiteX639" fmla="*/ 291466 w 7467600"/>
              <a:gd name="connsiteY639" fmla="*/ 1250369 h 6858000"/>
              <a:gd name="connsiteX640" fmla="*/ 323180 w 7467600"/>
              <a:gd name="connsiteY640" fmla="*/ 1435283 h 6858000"/>
              <a:gd name="connsiteX641" fmla="*/ 349381 w 7467600"/>
              <a:gd name="connsiteY641" fmla="*/ 1875041 h 6858000"/>
              <a:gd name="connsiteX642" fmla="*/ 374363 w 7467600"/>
              <a:gd name="connsiteY642" fmla="*/ 1506494 h 6858000"/>
              <a:gd name="connsiteX643" fmla="*/ 302168 w 7467600"/>
              <a:gd name="connsiteY643" fmla="*/ 1274495 h 6858000"/>
              <a:gd name="connsiteX644" fmla="*/ 291466 w 7467600"/>
              <a:gd name="connsiteY644" fmla="*/ 1250369 h 6858000"/>
              <a:gd name="connsiteX645" fmla="*/ 678222 w 7467600"/>
              <a:gd name="connsiteY645" fmla="*/ 1248670 h 6858000"/>
              <a:gd name="connsiteX646" fmla="*/ 775536 w 7467600"/>
              <a:gd name="connsiteY646" fmla="*/ 1388015 h 6858000"/>
              <a:gd name="connsiteX647" fmla="*/ 894529 w 7467600"/>
              <a:gd name="connsiteY647" fmla="*/ 1567739 h 6858000"/>
              <a:gd name="connsiteX648" fmla="*/ 948000 w 7467600"/>
              <a:gd name="connsiteY648" fmla="*/ 1663088 h 6858000"/>
              <a:gd name="connsiteX649" fmla="*/ 1006812 w 7467600"/>
              <a:gd name="connsiteY649" fmla="*/ 1767683 h 6858000"/>
              <a:gd name="connsiteX650" fmla="*/ 1149133 w 7467600"/>
              <a:gd name="connsiteY650" fmla="*/ 1971513 h 6858000"/>
              <a:gd name="connsiteX651" fmla="*/ 1333952 w 7467600"/>
              <a:gd name="connsiteY651" fmla="*/ 2251620 h 6858000"/>
              <a:gd name="connsiteX652" fmla="*/ 1337329 w 7467600"/>
              <a:gd name="connsiteY652" fmla="*/ 2258350 h 6858000"/>
              <a:gd name="connsiteX653" fmla="*/ 1014726 w 7467600"/>
              <a:gd name="connsiteY653" fmla="*/ 1615556 h 6858000"/>
              <a:gd name="connsiteX654" fmla="*/ 678222 w 7467600"/>
              <a:gd name="connsiteY654" fmla="*/ 1248670 h 6858000"/>
              <a:gd name="connsiteX655" fmla="*/ 6691602 w 7467600"/>
              <a:gd name="connsiteY655" fmla="*/ 1140573 h 6858000"/>
              <a:gd name="connsiteX656" fmla="*/ 6571100 w 7467600"/>
              <a:gd name="connsiteY656" fmla="*/ 1183662 h 6858000"/>
              <a:gd name="connsiteX657" fmla="*/ 6241687 w 7467600"/>
              <a:gd name="connsiteY657" fmla="*/ 1257600 h 6858000"/>
              <a:gd name="connsiteX658" fmla="*/ 5693009 w 7467600"/>
              <a:gd name="connsiteY658" fmla="*/ 1478256 h 6858000"/>
              <a:gd name="connsiteX659" fmla="*/ 6548420 w 7467600"/>
              <a:gd name="connsiteY659" fmla="*/ 1214599 h 6858000"/>
              <a:gd name="connsiteX660" fmla="*/ 6605473 w 7467600"/>
              <a:gd name="connsiteY660" fmla="*/ 1184686 h 6858000"/>
              <a:gd name="connsiteX661" fmla="*/ 6691602 w 7467600"/>
              <a:gd name="connsiteY661" fmla="*/ 1140573 h 6858000"/>
              <a:gd name="connsiteX662" fmla="*/ 4002475 w 7467600"/>
              <a:gd name="connsiteY662" fmla="*/ 1037802 h 6858000"/>
              <a:gd name="connsiteX663" fmla="*/ 4000324 w 7467600"/>
              <a:gd name="connsiteY663" fmla="*/ 1039362 h 6858000"/>
              <a:gd name="connsiteX664" fmla="*/ 4002862 w 7467600"/>
              <a:gd name="connsiteY664" fmla="*/ 1042866 h 6858000"/>
              <a:gd name="connsiteX665" fmla="*/ 4002475 w 7467600"/>
              <a:gd name="connsiteY665" fmla="*/ 1037802 h 6858000"/>
              <a:gd name="connsiteX666" fmla="*/ 506322 w 7467600"/>
              <a:gd name="connsiteY666" fmla="*/ 1020997 h 6858000"/>
              <a:gd name="connsiteX667" fmla="*/ 533068 w 7467600"/>
              <a:gd name="connsiteY667" fmla="*/ 1029409 h 6858000"/>
              <a:gd name="connsiteX668" fmla="*/ 1232525 w 7467600"/>
              <a:gd name="connsiteY668" fmla="*/ 1804675 h 6858000"/>
              <a:gd name="connsiteX669" fmla="*/ 1388858 w 7467600"/>
              <a:gd name="connsiteY669" fmla="*/ 2368011 h 6858000"/>
              <a:gd name="connsiteX670" fmla="*/ 1384098 w 7467600"/>
              <a:gd name="connsiteY670" fmla="*/ 2378125 h 6858000"/>
              <a:gd name="connsiteX671" fmla="*/ 1425393 w 7467600"/>
              <a:gd name="connsiteY671" fmla="*/ 2589124 h 6858000"/>
              <a:gd name="connsiteX672" fmla="*/ 1424001 w 7467600"/>
              <a:gd name="connsiteY672" fmla="*/ 2597541 h 6858000"/>
              <a:gd name="connsiteX673" fmla="*/ 2152729 w 7467600"/>
              <a:gd name="connsiteY673" fmla="*/ 2864487 h 6858000"/>
              <a:gd name="connsiteX674" fmla="*/ 2020609 w 7467600"/>
              <a:gd name="connsiteY674" fmla="*/ 2539671 h 6858000"/>
              <a:gd name="connsiteX675" fmla="*/ 2018920 w 7467600"/>
              <a:gd name="connsiteY675" fmla="*/ 2536309 h 6858000"/>
              <a:gd name="connsiteX676" fmla="*/ 1342441 w 7467600"/>
              <a:gd name="connsiteY676" fmla="*/ 1173017 h 6858000"/>
              <a:gd name="connsiteX677" fmla="*/ 1367925 w 7467600"/>
              <a:gd name="connsiteY677" fmla="*/ 1135648 h 6858000"/>
              <a:gd name="connsiteX678" fmla="*/ 1771401 w 7467600"/>
              <a:gd name="connsiteY678" fmla="*/ 1806673 h 6858000"/>
              <a:gd name="connsiteX679" fmla="*/ 1972385 w 7467600"/>
              <a:gd name="connsiteY679" fmla="*/ 2198735 h 6858000"/>
              <a:gd name="connsiteX680" fmla="*/ 2040892 w 7467600"/>
              <a:gd name="connsiteY680" fmla="*/ 2405205 h 6858000"/>
              <a:gd name="connsiteX681" fmla="*/ 2131689 w 7467600"/>
              <a:gd name="connsiteY681" fmla="*/ 1936926 h 6858000"/>
              <a:gd name="connsiteX682" fmla="*/ 2454820 w 7467600"/>
              <a:gd name="connsiteY682" fmla="*/ 1248808 h 6858000"/>
              <a:gd name="connsiteX683" fmla="*/ 2492512 w 7467600"/>
              <a:gd name="connsiteY683" fmla="*/ 1302920 h 6858000"/>
              <a:gd name="connsiteX684" fmla="*/ 2081216 w 7467600"/>
              <a:gd name="connsiteY684" fmla="*/ 2527513 h 6858000"/>
              <a:gd name="connsiteX685" fmla="*/ 2081211 w 7467600"/>
              <a:gd name="connsiteY685" fmla="*/ 2528916 h 6858000"/>
              <a:gd name="connsiteX686" fmla="*/ 2199067 w 7467600"/>
              <a:gd name="connsiteY686" fmla="*/ 2884061 h 6858000"/>
              <a:gd name="connsiteX687" fmla="*/ 3192586 w 7467600"/>
              <a:gd name="connsiteY687" fmla="*/ 3411496 h 6858000"/>
              <a:gd name="connsiteX688" fmla="*/ 3182620 w 7467600"/>
              <a:gd name="connsiteY688" fmla="*/ 3483279 h 6858000"/>
              <a:gd name="connsiteX689" fmla="*/ 2435119 w 7467600"/>
              <a:gd name="connsiteY689" fmla="*/ 3080173 h 6858000"/>
              <a:gd name="connsiteX690" fmla="*/ 2410152 w 7467600"/>
              <a:gd name="connsiteY690" fmla="*/ 3063751 h 6858000"/>
              <a:gd name="connsiteX691" fmla="*/ 2408099 w 7467600"/>
              <a:gd name="connsiteY691" fmla="*/ 3064403 h 6858000"/>
              <a:gd name="connsiteX692" fmla="*/ 2407218 w 7467600"/>
              <a:gd name="connsiteY692" fmla="*/ 3070324 h 6858000"/>
              <a:gd name="connsiteX693" fmla="*/ 2380138 w 7467600"/>
              <a:gd name="connsiteY693" fmla="*/ 3099341 h 6858000"/>
              <a:gd name="connsiteX694" fmla="*/ 1765923 w 7467600"/>
              <a:gd name="connsiteY694" fmla="*/ 3581043 h 6858000"/>
              <a:gd name="connsiteX695" fmla="*/ 1702258 w 7467600"/>
              <a:gd name="connsiteY695" fmla="*/ 3612286 h 6858000"/>
              <a:gd name="connsiteX696" fmla="*/ 1538370 w 7467600"/>
              <a:gd name="connsiteY696" fmla="*/ 3811804 h 6858000"/>
              <a:gd name="connsiteX697" fmla="*/ 542867 w 7467600"/>
              <a:gd name="connsiteY697" fmla="*/ 4944092 h 6858000"/>
              <a:gd name="connsiteX698" fmla="*/ 515800 w 7467600"/>
              <a:gd name="connsiteY698" fmla="*/ 4862180 h 6858000"/>
              <a:gd name="connsiteX699" fmla="*/ 909145 w 7467600"/>
              <a:gd name="connsiteY699" fmla="*/ 4199225 h 6858000"/>
              <a:gd name="connsiteX700" fmla="*/ 1214067 w 7467600"/>
              <a:gd name="connsiteY700" fmla="*/ 3908561 h 6858000"/>
              <a:gd name="connsiteX701" fmla="*/ 640967 w 7467600"/>
              <a:gd name="connsiteY701" fmla="*/ 4105601 h 6858000"/>
              <a:gd name="connsiteX702" fmla="*/ 112563 w 7467600"/>
              <a:gd name="connsiteY702" fmla="*/ 4396952 h 6858000"/>
              <a:gd name="connsiteX703" fmla="*/ 0 w 7467600"/>
              <a:gd name="connsiteY703" fmla="*/ 4466006 h 6858000"/>
              <a:gd name="connsiteX704" fmla="*/ 0 w 7467600"/>
              <a:gd name="connsiteY704" fmla="*/ 4233763 h 6858000"/>
              <a:gd name="connsiteX705" fmla="*/ 36881 w 7467600"/>
              <a:gd name="connsiteY705" fmla="*/ 4200118 h 6858000"/>
              <a:gd name="connsiteX706" fmla="*/ 910534 w 7467600"/>
              <a:gd name="connsiteY706" fmla="*/ 3629753 h 6858000"/>
              <a:gd name="connsiteX707" fmla="*/ 1578717 w 7467600"/>
              <a:gd name="connsiteY707" fmla="*/ 3575982 h 6858000"/>
              <a:gd name="connsiteX708" fmla="*/ 2338780 w 7467600"/>
              <a:gd name="connsiteY708" fmla="*/ 3033725 h 6858000"/>
              <a:gd name="connsiteX709" fmla="*/ 1807991 w 7467600"/>
              <a:gd name="connsiteY709" fmla="*/ 2807184 h 6858000"/>
              <a:gd name="connsiteX710" fmla="*/ 1416358 w 7467600"/>
              <a:gd name="connsiteY710" fmla="*/ 3112571 h 6858000"/>
              <a:gd name="connsiteX711" fmla="*/ 939066 w 7467600"/>
              <a:gd name="connsiteY711" fmla="*/ 3378798 h 6858000"/>
              <a:gd name="connsiteX712" fmla="*/ 115099 w 7467600"/>
              <a:gd name="connsiteY712" fmla="*/ 3607650 h 6858000"/>
              <a:gd name="connsiteX713" fmla="*/ 97284 w 7467600"/>
              <a:gd name="connsiteY713" fmla="*/ 3520393 h 6858000"/>
              <a:gd name="connsiteX714" fmla="*/ 922050 w 7467600"/>
              <a:gd name="connsiteY714" fmla="*/ 3074867 h 6858000"/>
              <a:gd name="connsiteX715" fmla="*/ 1405265 w 7467600"/>
              <a:gd name="connsiteY715" fmla="*/ 3016319 h 6858000"/>
              <a:gd name="connsiteX716" fmla="*/ 1407512 w 7467600"/>
              <a:gd name="connsiteY716" fmla="*/ 3018001 h 6858000"/>
              <a:gd name="connsiteX717" fmla="*/ 1726266 w 7467600"/>
              <a:gd name="connsiteY717" fmla="*/ 2777274 h 6858000"/>
              <a:gd name="connsiteX718" fmla="*/ 625390 w 7467600"/>
              <a:gd name="connsiteY718" fmla="*/ 2514541 h 6858000"/>
              <a:gd name="connsiteX719" fmla="*/ 619799 w 7467600"/>
              <a:gd name="connsiteY719" fmla="*/ 2527180 h 6858000"/>
              <a:gd name="connsiteX720" fmla="*/ 310030 w 7467600"/>
              <a:gd name="connsiteY720" fmla="*/ 2771818 h 6858000"/>
              <a:gd name="connsiteX721" fmla="*/ 173877 w 7467600"/>
              <a:gd name="connsiteY721" fmla="*/ 2937056 h 6858000"/>
              <a:gd name="connsiteX722" fmla="*/ 77889 w 7467600"/>
              <a:gd name="connsiteY722" fmla="*/ 3138440 h 6858000"/>
              <a:gd name="connsiteX723" fmla="*/ 0 w 7467600"/>
              <a:gd name="connsiteY723" fmla="*/ 3271395 h 6858000"/>
              <a:gd name="connsiteX724" fmla="*/ 0 w 7467600"/>
              <a:gd name="connsiteY724" fmla="*/ 3153002 h 6858000"/>
              <a:gd name="connsiteX725" fmla="*/ 2386 w 7467600"/>
              <a:gd name="connsiteY725" fmla="*/ 3149203 h 6858000"/>
              <a:gd name="connsiteX726" fmla="*/ 89753 w 7467600"/>
              <a:gd name="connsiteY726" fmla="*/ 2987702 h 6858000"/>
              <a:gd name="connsiteX727" fmla="*/ 76869 w 7467600"/>
              <a:gd name="connsiteY727" fmla="*/ 3005404 h 6858000"/>
              <a:gd name="connsiteX728" fmla="*/ 32049 w 7467600"/>
              <a:gd name="connsiteY728" fmla="*/ 3065814 h 6858000"/>
              <a:gd name="connsiteX729" fmla="*/ 0 w 7467600"/>
              <a:gd name="connsiteY729" fmla="*/ 3108744 h 6858000"/>
              <a:gd name="connsiteX730" fmla="*/ 0 w 7467600"/>
              <a:gd name="connsiteY730" fmla="*/ 3058059 h 6858000"/>
              <a:gd name="connsiteX731" fmla="*/ 7610 w 7467600"/>
              <a:gd name="connsiteY731" fmla="*/ 3047889 h 6858000"/>
              <a:gd name="connsiteX732" fmla="*/ 52419 w 7467600"/>
              <a:gd name="connsiteY732" fmla="*/ 2987479 h 6858000"/>
              <a:gd name="connsiteX733" fmla="*/ 59142 w 7467600"/>
              <a:gd name="connsiteY733" fmla="*/ 2978488 h 6858000"/>
              <a:gd name="connsiteX734" fmla="*/ 0 w 7467600"/>
              <a:gd name="connsiteY734" fmla="*/ 3015334 h 6858000"/>
              <a:gd name="connsiteX735" fmla="*/ 0 w 7467600"/>
              <a:gd name="connsiteY735" fmla="*/ 2914286 h 6858000"/>
              <a:gd name="connsiteX736" fmla="*/ 36383 w 7467600"/>
              <a:gd name="connsiteY736" fmla="*/ 2901128 h 6858000"/>
              <a:gd name="connsiteX737" fmla="*/ 156329 w 7467600"/>
              <a:gd name="connsiteY737" fmla="*/ 2840533 h 6858000"/>
              <a:gd name="connsiteX738" fmla="*/ 358355 w 7467600"/>
              <a:gd name="connsiteY738" fmla="*/ 2620471 h 6858000"/>
              <a:gd name="connsiteX739" fmla="*/ 510577 w 7467600"/>
              <a:gd name="connsiteY739" fmla="*/ 2501244 h 6858000"/>
              <a:gd name="connsiteX740" fmla="*/ 211967 w 7467600"/>
              <a:gd name="connsiteY740" fmla="*/ 2479171 h 6858000"/>
              <a:gd name="connsiteX741" fmla="*/ 0 w 7467600"/>
              <a:gd name="connsiteY741" fmla="*/ 2476398 h 6858000"/>
              <a:gd name="connsiteX742" fmla="*/ 0 w 7467600"/>
              <a:gd name="connsiteY742" fmla="*/ 2389189 h 6858000"/>
              <a:gd name="connsiteX743" fmla="*/ 103062 w 7467600"/>
              <a:gd name="connsiteY743" fmla="*/ 2389518 h 6858000"/>
              <a:gd name="connsiteX744" fmla="*/ 510734 w 7467600"/>
              <a:gd name="connsiteY744" fmla="*/ 2416201 h 6858000"/>
              <a:gd name="connsiteX745" fmla="*/ 279257 w 7467600"/>
              <a:gd name="connsiteY745" fmla="*/ 2092102 h 6858000"/>
              <a:gd name="connsiteX746" fmla="*/ 65265 w 7467600"/>
              <a:gd name="connsiteY746" fmla="*/ 2006049 h 6858000"/>
              <a:gd name="connsiteX747" fmla="*/ 0 w 7467600"/>
              <a:gd name="connsiteY747" fmla="*/ 1982532 h 6858000"/>
              <a:gd name="connsiteX748" fmla="*/ 0 w 7467600"/>
              <a:gd name="connsiteY748" fmla="*/ 1912789 h 6858000"/>
              <a:gd name="connsiteX749" fmla="*/ 97460 w 7467600"/>
              <a:gd name="connsiteY749" fmla="*/ 1953725 h 6858000"/>
              <a:gd name="connsiteX750" fmla="*/ 221272 w 7467600"/>
              <a:gd name="connsiteY750" fmla="*/ 1980766 h 6858000"/>
              <a:gd name="connsiteX751" fmla="*/ 116765 w 7467600"/>
              <a:gd name="connsiteY751" fmla="*/ 1911033 h 6858000"/>
              <a:gd name="connsiteX752" fmla="*/ 16405 w 7467600"/>
              <a:gd name="connsiteY752" fmla="*/ 1803412 h 6858000"/>
              <a:gd name="connsiteX753" fmla="*/ 0 w 7467600"/>
              <a:gd name="connsiteY753" fmla="*/ 1784777 h 6858000"/>
              <a:gd name="connsiteX754" fmla="*/ 0 w 7467600"/>
              <a:gd name="connsiteY754" fmla="*/ 1740082 h 6858000"/>
              <a:gd name="connsiteX755" fmla="*/ 39394 w 7467600"/>
              <a:gd name="connsiteY755" fmla="*/ 1784856 h 6858000"/>
              <a:gd name="connsiteX756" fmla="*/ 135813 w 7467600"/>
              <a:gd name="connsiteY756" fmla="*/ 1888838 h 6858000"/>
              <a:gd name="connsiteX757" fmla="*/ 242575 w 7467600"/>
              <a:gd name="connsiteY757" fmla="*/ 1958841 h 6858000"/>
              <a:gd name="connsiteX758" fmla="*/ 82197 w 7467600"/>
              <a:gd name="connsiteY758" fmla="*/ 1754826 h 6858000"/>
              <a:gd name="connsiteX759" fmla="*/ 0 w 7467600"/>
              <a:gd name="connsiteY759" fmla="*/ 1679650 h 6858000"/>
              <a:gd name="connsiteX760" fmla="*/ 0 w 7467600"/>
              <a:gd name="connsiteY760" fmla="*/ 1602463 h 6858000"/>
              <a:gd name="connsiteX761" fmla="*/ 84689 w 7467600"/>
              <a:gd name="connsiteY761" fmla="*/ 1677442 h 6858000"/>
              <a:gd name="connsiteX762" fmla="*/ 298437 w 7467600"/>
              <a:gd name="connsiteY762" fmla="*/ 1968019 h 6858000"/>
              <a:gd name="connsiteX763" fmla="*/ 227269 w 7467600"/>
              <a:gd name="connsiteY763" fmla="*/ 1114064 h 6858000"/>
              <a:gd name="connsiteX764" fmla="*/ 248003 w 7467600"/>
              <a:gd name="connsiteY764" fmla="*/ 1089613 h 6858000"/>
              <a:gd name="connsiteX765" fmla="*/ 427020 w 7467600"/>
              <a:gd name="connsiteY765" fmla="*/ 1619803 h 6858000"/>
              <a:gd name="connsiteX766" fmla="*/ 340345 w 7467600"/>
              <a:gd name="connsiteY766" fmla="*/ 2027739 h 6858000"/>
              <a:gd name="connsiteX767" fmla="*/ 360865 w 7467600"/>
              <a:gd name="connsiteY767" fmla="*/ 2044827 h 6858000"/>
              <a:gd name="connsiteX768" fmla="*/ 560414 w 7467600"/>
              <a:gd name="connsiteY768" fmla="*/ 2421457 h 6858000"/>
              <a:gd name="connsiteX769" fmla="*/ 1359703 w 7467600"/>
              <a:gd name="connsiteY769" fmla="*/ 2578554 h 6858000"/>
              <a:gd name="connsiteX770" fmla="*/ 1359422 w 7467600"/>
              <a:gd name="connsiteY770" fmla="*/ 2577994 h 6858000"/>
              <a:gd name="connsiteX771" fmla="*/ 828701 w 7467600"/>
              <a:gd name="connsiteY771" fmla="*/ 1839520 h 6858000"/>
              <a:gd name="connsiteX772" fmla="*/ 494427 w 7467600"/>
              <a:gd name="connsiteY772" fmla="*/ 1092333 h 6858000"/>
              <a:gd name="connsiteX773" fmla="*/ 506322 w 7467600"/>
              <a:gd name="connsiteY773" fmla="*/ 1020997 h 6858000"/>
              <a:gd name="connsiteX774" fmla="*/ 4570198 w 7467600"/>
              <a:gd name="connsiteY774" fmla="*/ 978081 h 6858000"/>
              <a:gd name="connsiteX775" fmla="*/ 4523691 w 7467600"/>
              <a:gd name="connsiteY775" fmla="*/ 1127776 h 6858000"/>
              <a:gd name="connsiteX776" fmla="*/ 4509875 w 7467600"/>
              <a:gd name="connsiteY776" fmla="*/ 1167552 h 6858000"/>
              <a:gd name="connsiteX777" fmla="*/ 4478168 w 7467600"/>
              <a:gd name="connsiteY777" fmla="*/ 1260735 h 6858000"/>
              <a:gd name="connsiteX778" fmla="*/ 4409309 w 7467600"/>
              <a:gd name="connsiteY778" fmla="*/ 1666996 h 6858000"/>
              <a:gd name="connsiteX779" fmla="*/ 4370031 w 7467600"/>
              <a:gd name="connsiteY779" fmla="*/ 1955666 h 6858000"/>
              <a:gd name="connsiteX780" fmla="*/ 4570198 w 7467600"/>
              <a:gd name="connsiteY780" fmla="*/ 978081 h 6858000"/>
              <a:gd name="connsiteX781" fmla="*/ 4557898 w 7467600"/>
              <a:gd name="connsiteY781" fmla="*/ 900011 h 6858000"/>
              <a:gd name="connsiteX782" fmla="*/ 4344840 w 7467600"/>
              <a:gd name="connsiteY782" fmla="*/ 1922038 h 6858000"/>
              <a:gd name="connsiteX783" fmla="*/ 4378710 w 7467600"/>
              <a:gd name="connsiteY783" fmla="*/ 1665516 h 6858000"/>
              <a:gd name="connsiteX784" fmla="*/ 4448798 w 7467600"/>
              <a:gd name="connsiteY784" fmla="*/ 1253024 h 6858000"/>
              <a:gd name="connsiteX785" fmla="*/ 4480315 w 7467600"/>
              <a:gd name="connsiteY785" fmla="*/ 1158454 h 6858000"/>
              <a:gd name="connsiteX786" fmla="*/ 4494133 w 7467600"/>
              <a:gd name="connsiteY786" fmla="*/ 1118676 h 6858000"/>
              <a:gd name="connsiteX787" fmla="*/ 4557898 w 7467600"/>
              <a:gd name="connsiteY787" fmla="*/ 900011 h 6858000"/>
              <a:gd name="connsiteX788" fmla="*/ 5870151 w 7467600"/>
              <a:gd name="connsiteY788" fmla="*/ 898890 h 6858000"/>
              <a:gd name="connsiteX789" fmla="*/ 5861335 w 7467600"/>
              <a:gd name="connsiteY789" fmla="*/ 899177 h 6858000"/>
              <a:gd name="connsiteX790" fmla="*/ 5843702 w 7467600"/>
              <a:gd name="connsiteY790" fmla="*/ 899748 h 6858000"/>
              <a:gd name="connsiteX791" fmla="*/ 5651107 w 7467600"/>
              <a:gd name="connsiteY791" fmla="*/ 920306 h 6858000"/>
              <a:gd name="connsiteX792" fmla="*/ 5459407 w 7467600"/>
              <a:gd name="connsiteY792" fmla="*/ 940975 h 6858000"/>
              <a:gd name="connsiteX793" fmla="*/ 5374846 w 7467600"/>
              <a:gd name="connsiteY793" fmla="*/ 941988 h 6858000"/>
              <a:gd name="connsiteX794" fmla="*/ 5256105 w 7467600"/>
              <a:gd name="connsiteY794" fmla="*/ 945632 h 6858000"/>
              <a:gd name="connsiteX795" fmla="*/ 5107071 w 7467600"/>
              <a:gd name="connsiteY795" fmla="*/ 969720 h 6858000"/>
              <a:gd name="connsiteX796" fmla="*/ 4998681 w 7467600"/>
              <a:gd name="connsiteY796" fmla="*/ 988771 h 6858000"/>
              <a:gd name="connsiteX797" fmla="*/ 5870151 w 7467600"/>
              <a:gd name="connsiteY797" fmla="*/ 898890 h 6858000"/>
              <a:gd name="connsiteX798" fmla="*/ 5504425 w 7467600"/>
              <a:gd name="connsiteY798" fmla="*/ 848067 h 6858000"/>
              <a:gd name="connsiteX799" fmla="*/ 4968849 w 7467600"/>
              <a:gd name="connsiteY799" fmla="*/ 962318 h 6858000"/>
              <a:gd name="connsiteX800" fmla="*/ 5104039 w 7467600"/>
              <a:gd name="connsiteY800" fmla="*/ 940634 h 6858000"/>
              <a:gd name="connsiteX801" fmla="*/ 5256311 w 7467600"/>
              <a:gd name="connsiteY801" fmla="*/ 916490 h 6858000"/>
              <a:gd name="connsiteX802" fmla="*/ 5377381 w 7467600"/>
              <a:gd name="connsiteY802" fmla="*/ 912671 h 6858000"/>
              <a:gd name="connsiteX803" fmla="*/ 5460148 w 7467600"/>
              <a:gd name="connsiteY803" fmla="*/ 911442 h 6858000"/>
              <a:gd name="connsiteX804" fmla="*/ 5648971 w 7467600"/>
              <a:gd name="connsiteY804" fmla="*/ 891331 h 6858000"/>
              <a:gd name="connsiteX805" fmla="*/ 5844807 w 7467600"/>
              <a:gd name="connsiteY805" fmla="*/ 870718 h 6858000"/>
              <a:gd name="connsiteX806" fmla="*/ 5862975 w 7467600"/>
              <a:gd name="connsiteY806" fmla="*/ 869756 h 6858000"/>
              <a:gd name="connsiteX807" fmla="*/ 5920887 w 7467600"/>
              <a:gd name="connsiteY807" fmla="*/ 865929 h 6858000"/>
              <a:gd name="connsiteX808" fmla="*/ 5504425 w 7467600"/>
              <a:gd name="connsiteY808" fmla="*/ 848067 h 6858000"/>
              <a:gd name="connsiteX809" fmla="*/ 3607114 w 7467600"/>
              <a:gd name="connsiteY809" fmla="*/ 467441 h 6858000"/>
              <a:gd name="connsiteX810" fmla="*/ 3296242 w 7467600"/>
              <a:gd name="connsiteY810" fmla="*/ 807991 h 6858000"/>
              <a:gd name="connsiteX811" fmla="*/ 3174674 w 7467600"/>
              <a:gd name="connsiteY811" fmla="*/ 919759 h 6858000"/>
              <a:gd name="connsiteX812" fmla="*/ 3042978 w 7467600"/>
              <a:gd name="connsiteY812" fmla="*/ 1054894 h 6858000"/>
              <a:gd name="connsiteX813" fmla="*/ 2968914 w 7467600"/>
              <a:gd name="connsiteY813" fmla="*/ 1133756 h 6858000"/>
              <a:gd name="connsiteX814" fmla="*/ 3103823 w 7467600"/>
              <a:gd name="connsiteY814" fmla="*/ 1026814 h 6858000"/>
              <a:gd name="connsiteX815" fmla="*/ 3607114 w 7467600"/>
              <a:gd name="connsiteY815" fmla="*/ 467441 h 6858000"/>
              <a:gd name="connsiteX816" fmla="*/ 3744487 w 7467600"/>
              <a:gd name="connsiteY816" fmla="*/ 383136 h 6858000"/>
              <a:gd name="connsiteX817" fmla="*/ 3970213 w 7467600"/>
              <a:gd name="connsiteY817" fmla="*/ 995559 h 6858000"/>
              <a:gd name="connsiteX818" fmla="*/ 3744487 w 7467600"/>
              <a:gd name="connsiteY818" fmla="*/ 383136 h 6858000"/>
              <a:gd name="connsiteX819" fmla="*/ 3624562 w 7467600"/>
              <a:gd name="connsiteY819" fmla="*/ 367041 h 6858000"/>
              <a:gd name="connsiteX820" fmla="*/ 3489712 w 7467600"/>
              <a:gd name="connsiteY820" fmla="*/ 485386 h 6858000"/>
              <a:gd name="connsiteX821" fmla="*/ 3182994 w 7467600"/>
              <a:gd name="connsiteY821" fmla="*/ 828265 h 6858000"/>
              <a:gd name="connsiteX822" fmla="*/ 2892114 w 7467600"/>
              <a:gd name="connsiteY822" fmla="*/ 1172635 h 6858000"/>
              <a:gd name="connsiteX823" fmla="*/ 3021459 w 7467600"/>
              <a:gd name="connsiteY823" fmla="*/ 1035385 h 6858000"/>
              <a:gd name="connsiteX824" fmla="*/ 3153873 w 7467600"/>
              <a:gd name="connsiteY824" fmla="*/ 898971 h 6858000"/>
              <a:gd name="connsiteX825" fmla="*/ 3276511 w 7467600"/>
              <a:gd name="connsiteY825" fmla="*/ 786423 h 6858000"/>
              <a:gd name="connsiteX826" fmla="*/ 3584154 w 7467600"/>
              <a:gd name="connsiteY826" fmla="*/ 448218 h 6858000"/>
              <a:gd name="connsiteX827" fmla="*/ 3624562 w 7467600"/>
              <a:gd name="connsiteY827" fmla="*/ 367041 h 6858000"/>
              <a:gd name="connsiteX828" fmla="*/ 3766672 w 7467600"/>
              <a:gd name="connsiteY828" fmla="*/ 359429 h 6858000"/>
              <a:gd name="connsiteX829" fmla="*/ 3996338 w 7467600"/>
              <a:gd name="connsiteY829" fmla="*/ 968237 h 6858000"/>
              <a:gd name="connsiteX830" fmla="*/ 3766672 w 7467600"/>
              <a:gd name="connsiteY830" fmla="*/ 359429 h 6858000"/>
              <a:gd name="connsiteX831" fmla="*/ 5805386 w 7467600"/>
              <a:gd name="connsiteY831" fmla="*/ 239240 h 6858000"/>
              <a:gd name="connsiteX832" fmla="*/ 5736947 w 7467600"/>
              <a:gd name="connsiteY832" fmla="*/ 261367 h 6858000"/>
              <a:gd name="connsiteX833" fmla="*/ 5427012 w 7467600"/>
              <a:gd name="connsiteY833" fmla="*/ 311272 h 6858000"/>
              <a:gd name="connsiteX834" fmla="*/ 5147818 w 7467600"/>
              <a:gd name="connsiteY834" fmla="*/ 322112 h 6858000"/>
              <a:gd name="connsiteX835" fmla="*/ 5060854 w 7467600"/>
              <a:gd name="connsiteY835" fmla="*/ 311882 h 6858000"/>
              <a:gd name="connsiteX836" fmla="*/ 4945989 w 7467600"/>
              <a:gd name="connsiteY836" fmla="*/ 300516 h 6858000"/>
              <a:gd name="connsiteX837" fmla="*/ 5410479 w 7467600"/>
              <a:gd name="connsiteY837" fmla="*/ 348434 h 6858000"/>
              <a:gd name="connsiteX838" fmla="*/ 5805386 w 7467600"/>
              <a:gd name="connsiteY838" fmla="*/ 239240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882765 w 7467600"/>
              <a:gd name="connsiteY918" fmla="*/ 0 h 6858000"/>
              <a:gd name="connsiteX919" fmla="*/ 3721337 w 7467600"/>
              <a:gd name="connsiteY919" fmla="*/ 0 h 6858000"/>
              <a:gd name="connsiteX920" fmla="*/ 3797544 w 7467600"/>
              <a:gd name="connsiteY920" fmla="*/ 0 h 6858000"/>
              <a:gd name="connsiteX921" fmla="*/ 3775734 w 7467600"/>
              <a:gd name="connsiteY921" fmla="*/ 95131 h 6858000"/>
              <a:gd name="connsiteX922" fmla="*/ 3724807 w 7467600"/>
              <a:gd name="connsiteY922" fmla="*/ 272257 h 6858000"/>
              <a:gd name="connsiteX923" fmla="*/ 3726844 w 7467600"/>
              <a:gd name="connsiteY923" fmla="*/ 282988 h 6858000"/>
              <a:gd name="connsiteX924" fmla="*/ 3742664 w 7467600"/>
              <a:gd name="connsiteY924" fmla="*/ 279918 h 6858000"/>
              <a:gd name="connsiteX925" fmla="*/ 4103910 w 7467600"/>
              <a:gd name="connsiteY925" fmla="*/ 1161917 h 6858000"/>
              <a:gd name="connsiteX926" fmla="*/ 4020269 w 7467600"/>
              <a:gd name="connsiteY926" fmla="*/ 1200406 h 6858000"/>
              <a:gd name="connsiteX927" fmla="*/ 3674882 w 7467600"/>
              <a:gd name="connsiteY927" fmla="*/ 488524 h 6858000"/>
              <a:gd name="connsiteX928" fmla="*/ 3132682 w 7467600"/>
              <a:gd name="connsiteY928" fmla="*/ 1072284 h 6858000"/>
              <a:gd name="connsiteX929" fmla="*/ 2716346 w 7467600"/>
              <a:gd name="connsiteY929" fmla="*/ 1276376 h 6858000"/>
              <a:gd name="connsiteX930" fmla="*/ 2716772 w 7467600"/>
              <a:gd name="connsiteY930" fmla="*/ 1255462 h 6858000"/>
              <a:gd name="connsiteX931" fmla="*/ 3471096 w 7467600"/>
              <a:gd name="connsiteY931" fmla="*/ 437072 h 6858000"/>
              <a:gd name="connsiteX932" fmla="*/ 3639057 w 7467600"/>
              <a:gd name="connsiteY932" fmla="*/ 286334 h 6858000"/>
              <a:gd name="connsiteX933" fmla="*/ 3640309 w 7467600"/>
              <a:gd name="connsiteY933" fmla="*/ 284664 h 6858000"/>
              <a:gd name="connsiteX934" fmla="*/ 3646022 w 7467600"/>
              <a:gd name="connsiteY934" fmla="*/ 276711 h 6858000"/>
              <a:gd name="connsiteX935" fmla="*/ 3707943 w 7467600"/>
              <a:gd name="connsiteY935" fmla="*/ 65958 h 6858000"/>
              <a:gd name="connsiteX936" fmla="*/ 3721337 w 7467600"/>
              <a:gd name="connsiteY936" fmla="*/ 0 h 6858000"/>
              <a:gd name="connsiteX937" fmla="*/ 2867960 w 7467600"/>
              <a:gd name="connsiteY937" fmla="*/ 0 h 6858000"/>
              <a:gd name="connsiteX938" fmla="*/ 2926351 w 7467600"/>
              <a:gd name="connsiteY938" fmla="*/ 0 h 6858000"/>
              <a:gd name="connsiteX939" fmla="*/ 2902823 w 7467600"/>
              <a:gd name="connsiteY939" fmla="*/ 262929 h 6858000"/>
              <a:gd name="connsiteX940" fmla="*/ 2940663 w 7467600"/>
              <a:gd name="connsiteY940" fmla="*/ 140884 h 6858000"/>
              <a:gd name="connsiteX941" fmla="*/ 2947039 w 7467600"/>
              <a:gd name="connsiteY941" fmla="*/ 122524 h 6858000"/>
              <a:gd name="connsiteX942" fmla="*/ 2984316 w 7467600"/>
              <a:gd name="connsiteY942" fmla="*/ 0 h 6858000"/>
              <a:gd name="connsiteX943" fmla="*/ 3016114 w 7467600"/>
              <a:gd name="connsiteY943" fmla="*/ 0 h 6858000"/>
              <a:gd name="connsiteX944" fmla="*/ 2979949 w 7467600"/>
              <a:gd name="connsiteY944" fmla="*/ 119274 h 6858000"/>
              <a:gd name="connsiteX945" fmla="*/ 3023879 w 7467600"/>
              <a:gd name="connsiteY945" fmla="*/ 0 h 6858000"/>
              <a:gd name="connsiteX946" fmla="*/ 3105400 w 7467600"/>
              <a:gd name="connsiteY946" fmla="*/ 0 h 6858000"/>
              <a:gd name="connsiteX947" fmla="*/ 3094669 w 7467600"/>
              <a:gd name="connsiteY947" fmla="*/ 30308 h 6858000"/>
              <a:gd name="connsiteX948" fmla="*/ 2901945 w 7467600"/>
              <a:gd name="connsiteY948" fmla="*/ 466538 h 6858000"/>
              <a:gd name="connsiteX949" fmla="*/ 2815209 w 7467600"/>
              <a:gd name="connsiteY949" fmla="*/ 497361 h 6858000"/>
              <a:gd name="connsiteX950" fmla="*/ 2844845 w 7467600"/>
              <a:gd name="connsiteY950" fmla="*/ 127638 h 6858000"/>
              <a:gd name="connsiteX951" fmla="*/ 2867960 w 7467600"/>
              <a:gd name="connsiteY951" fmla="*/ 0 h 6858000"/>
              <a:gd name="connsiteX952" fmla="*/ 1057230 w 7467600"/>
              <a:gd name="connsiteY952" fmla="*/ 0 h 6858000"/>
              <a:gd name="connsiteX953" fmla="*/ 1111003 w 7467600"/>
              <a:gd name="connsiteY953" fmla="*/ 0 h 6858000"/>
              <a:gd name="connsiteX954" fmla="*/ 1125553 w 7467600"/>
              <a:gd name="connsiteY954" fmla="*/ 52588 h 6858000"/>
              <a:gd name="connsiteX955" fmla="*/ 1304276 w 7467600"/>
              <a:gd name="connsiteY955" fmla="*/ 476275 h 6858000"/>
              <a:gd name="connsiteX956" fmla="*/ 1492066 w 7467600"/>
              <a:gd name="connsiteY956" fmla="*/ 886333 h 6858000"/>
              <a:gd name="connsiteX957" fmla="*/ 1423698 w 7467600"/>
              <a:gd name="connsiteY957" fmla="*/ 710817 h 6858000"/>
              <a:gd name="connsiteX958" fmla="*/ 1357609 w 7467600"/>
              <a:gd name="connsiteY958" fmla="*/ 532892 h 6858000"/>
              <a:gd name="connsiteX959" fmla="*/ 1309550 w 7467600"/>
              <a:gd name="connsiteY959" fmla="*/ 374031 h 6858000"/>
              <a:gd name="connsiteX960" fmla="*/ 1193673 w 7467600"/>
              <a:gd name="connsiteY960" fmla="*/ 49533 h 6858000"/>
              <a:gd name="connsiteX961" fmla="*/ 1164391 w 7467600"/>
              <a:gd name="connsiteY961" fmla="*/ 0 h 6858000"/>
              <a:gd name="connsiteX962" fmla="*/ 1200666 w 7467600"/>
              <a:gd name="connsiteY962" fmla="*/ 0 h 6858000"/>
              <a:gd name="connsiteX963" fmla="*/ 1223408 w 7467600"/>
              <a:gd name="connsiteY963" fmla="*/ 38996 h 6858000"/>
              <a:gd name="connsiteX964" fmla="*/ 1339635 w 7467600"/>
              <a:gd name="connsiteY964" fmla="*/ 365517 h 6858000"/>
              <a:gd name="connsiteX965" fmla="*/ 1387469 w 7467600"/>
              <a:gd name="connsiteY965" fmla="*/ 523079 h 6858000"/>
              <a:gd name="connsiteX966" fmla="*/ 1452685 w 7467600"/>
              <a:gd name="connsiteY966" fmla="*/ 699806 h 6858000"/>
              <a:gd name="connsiteX967" fmla="*/ 1492092 w 7467600"/>
              <a:gd name="connsiteY967" fmla="*/ 800424 h 6858000"/>
              <a:gd name="connsiteX968" fmla="*/ 1455302 w 7467600"/>
              <a:gd name="connsiteY968" fmla="*/ 632913 h 6858000"/>
              <a:gd name="connsiteX969" fmla="*/ 1222336 w 7467600"/>
              <a:gd name="connsiteY969" fmla="*/ 9480 h 6858000"/>
              <a:gd name="connsiteX970" fmla="*/ 1214634 w 7467600"/>
              <a:gd name="connsiteY970" fmla="*/ 0 h 6858000"/>
              <a:gd name="connsiteX971" fmla="*/ 1289827 w 7467600"/>
              <a:gd name="connsiteY971" fmla="*/ 0 h 6858000"/>
              <a:gd name="connsiteX972" fmla="*/ 1321076 w 7467600"/>
              <a:gd name="connsiteY972" fmla="*/ 59722 h 6858000"/>
              <a:gd name="connsiteX973" fmla="*/ 1512579 w 7467600"/>
              <a:gd name="connsiteY973" fmla="*/ 626441 h 6858000"/>
              <a:gd name="connsiteX974" fmla="*/ 1506076 w 7467600"/>
              <a:gd name="connsiteY974" fmla="*/ 1089289 h 6858000"/>
              <a:gd name="connsiteX975" fmla="*/ 1486346 w 7467600"/>
              <a:gd name="connsiteY975" fmla="*/ 1079919 h 6858000"/>
              <a:gd name="connsiteX976" fmla="*/ 1070511 w 7467600"/>
              <a:gd name="connsiteY976" fmla="*/ 48609 h 6858000"/>
              <a:gd name="connsiteX977" fmla="*/ 1057230 w 7467600"/>
              <a:gd name="connsiteY977" fmla="*/ 0 h 6858000"/>
              <a:gd name="connsiteX978" fmla="*/ 43151 w 7467600"/>
              <a:gd name="connsiteY978" fmla="*/ 0 h 6858000"/>
              <a:gd name="connsiteX979" fmla="*/ 95283 w 7467600"/>
              <a:gd name="connsiteY979" fmla="*/ 0 h 6858000"/>
              <a:gd name="connsiteX980" fmla="*/ 300708 w 7467600"/>
              <a:gd name="connsiteY980" fmla="*/ 154571 h 6858000"/>
              <a:gd name="connsiteX981" fmla="*/ 530414 w 7467600"/>
              <a:gd name="connsiteY981" fmla="*/ 354673 h 6858000"/>
              <a:gd name="connsiteX982" fmla="*/ 333785 w 7467600"/>
              <a:gd name="connsiteY982" fmla="*/ 161564 h 6858000"/>
              <a:gd name="connsiteX983" fmla="*/ 147005 w 7467600"/>
              <a:gd name="connsiteY983" fmla="*/ 0 h 6858000"/>
              <a:gd name="connsiteX984" fmla="*/ 272509 w 7467600"/>
              <a:gd name="connsiteY984" fmla="*/ 0 h 6858000"/>
              <a:gd name="connsiteX985" fmla="*/ 326276 w 7467600"/>
              <a:gd name="connsiteY985" fmla="*/ 45847 h 6858000"/>
              <a:gd name="connsiteX986" fmla="*/ 823759 w 7467600"/>
              <a:gd name="connsiteY986" fmla="*/ 574145 h 6858000"/>
              <a:gd name="connsiteX987" fmla="*/ 811254 w 7467600"/>
              <a:gd name="connsiteY987" fmla="*/ 665546 h 6858000"/>
              <a:gd name="connsiteX988" fmla="*/ 154042 w 7467600"/>
              <a:gd name="connsiteY988" fmla="*/ 261522 h 6858000"/>
              <a:gd name="connsiteX989" fmla="*/ 13550 w 7467600"/>
              <a:gd name="connsiteY989" fmla="*/ 158423 h 6858000"/>
              <a:gd name="connsiteX990" fmla="*/ 0 w 7467600"/>
              <a:gd name="connsiteY990" fmla="*/ 146618 h 6858000"/>
              <a:gd name="connsiteX991" fmla="*/ 0 w 7467600"/>
              <a:gd name="connsiteY991" fmla="*/ 59161 h 6858000"/>
              <a:gd name="connsiteX992" fmla="*/ 45427 w 7467600"/>
              <a:gd name="connsiteY992" fmla="*/ 101078 h 6858000"/>
              <a:gd name="connsiteX993" fmla="*/ 630103 w 7467600"/>
              <a:gd name="connsiteY993" fmla="*/ 485885 h 6858000"/>
              <a:gd name="connsiteX994" fmla="*/ 532040 w 7467600"/>
              <a:gd name="connsiteY994" fmla="*/ 399359 h 6858000"/>
              <a:gd name="connsiteX995" fmla="*/ 517618 w 7467600"/>
              <a:gd name="connsiteY995" fmla="*/ 385726 h 6858000"/>
              <a:gd name="connsiteX996" fmla="*/ 285074 w 7467600"/>
              <a:gd name="connsiteY996" fmla="*/ 182755 h 6858000"/>
              <a:gd name="connsiteX997" fmla="*/ 43151 w 7467600"/>
              <a:gd name="connsiteY99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53035 w 7467600"/>
              <a:gd name="connsiteY127" fmla="*/ 519731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1903353 w 7467600"/>
              <a:gd name="connsiteY141" fmla="*/ 5044827 h 6858000"/>
              <a:gd name="connsiteX142" fmla="*/ 1936931 w 7467600"/>
              <a:gd name="connsiteY142" fmla="*/ 5093954 h 6858000"/>
              <a:gd name="connsiteX143" fmla="*/ 2195868 w 7467600"/>
              <a:gd name="connsiteY143" fmla="*/ 5396574 h 6858000"/>
              <a:gd name="connsiteX144" fmla="*/ 2088852 w 7467600"/>
              <a:gd name="connsiteY144" fmla="*/ 5166123 h 6858000"/>
              <a:gd name="connsiteX145" fmla="*/ 1958241 w 7467600"/>
              <a:gd name="connsiteY145" fmla="*/ 5067955 h 6858000"/>
              <a:gd name="connsiteX146" fmla="*/ 1903353 w 7467600"/>
              <a:gd name="connsiteY146" fmla="*/ 5044827 h 6858000"/>
              <a:gd name="connsiteX147" fmla="*/ 1979378 w 7467600"/>
              <a:gd name="connsiteY147" fmla="*/ 4769504 h 6858000"/>
              <a:gd name="connsiteX148" fmla="*/ 2882120 w 7467600"/>
              <a:gd name="connsiteY148" fmla="*/ 5064547 h 6858000"/>
              <a:gd name="connsiteX149" fmla="*/ 2793103 w 7467600"/>
              <a:gd name="connsiteY149" fmla="*/ 5039699 h 6858000"/>
              <a:gd name="connsiteX150" fmla="*/ 2770041 w 7467600"/>
              <a:gd name="connsiteY150" fmla="*/ 5033634 h 6858000"/>
              <a:gd name="connsiteX151" fmla="*/ 1979378 w 7467600"/>
              <a:gd name="connsiteY151" fmla="*/ 4769504 h 6858000"/>
              <a:gd name="connsiteX152" fmla="*/ 1927410 w 7467600"/>
              <a:gd name="connsiteY152" fmla="*/ 4716164 h 6858000"/>
              <a:gd name="connsiteX153" fmla="*/ 1959587 w 7467600"/>
              <a:gd name="connsiteY153" fmla="*/ 4728849 h 6858000"/>
              <a:gd name="connsiteX154" fmla="*/ 2777707 w 7467600"/>
              <a:gd name="connsiteY154" fmla="*/ 5003991 h 6858000"/>
              <a:gd name="connsiteX155" fmla="*/ 2800768 w 7467600"/>
              <a:gd name="connsiteY155" fmla="*/ 5010056 h 6858000"/>
              <a:gd name="connsiteX156" fmla="*/ 2879408 w 7467600"/>
              <a:gd name="connsiteY156" fmla="*/ 5031590 h 6858000"/>
              <a:gd name="connsiteX157" fmla="*/ 2862295 w 7467600"/>
              <a:gd name="connsiteY157" fmla="*/ 5022958 h 6858000"/>
              <a:gd name="connsiteX158" fmla="*/ 2813343 w 7467600"/>
              <a:gd name="connsiteY158" fmla="*/ 4998369 h 6858000"/>
              <a:gd name="connsiteX159" fmla="*/ 2646245 w 7467600"/>
              <a:gd name="connsiteY159" fmla="*/ 4930999 h 6858000"/>
              <a:gd name="connsiteX160" fmla="*/ 1999243 w 7467600"/>
              <a:gd name="connsiteY160" fmla="*/ 4730524 h 6858000"/>
              <a:gd name="connsiteX161" fmla="*/ 1979527 w 7467600"/>
              <a:gd name="connsiteY161" fmla="*/ 4726651 h 6858000"/>
              <a:gd name="connsiteX162" fmla="*/ 1927410 w 7467600"/>
              <a:gd name="connsiteY162" fmla="*/ 4716164 h 6858000"/>
              <a:gd name="connsiteX163" fmla="*/ 1997014 w 7467600"/>
              <a:gd name="connsiteY163" fmla="*/ 4698007 h 6858000"/>
              <a:gd name="connsiteX164" fmla="*/ 2005458 w 7467600"/>
              <a:gd name="connsiteY164" fmla="*/ 4699540 h 6858000"/>
              <a:gd name="connsiteX165" fmla="*/ 2657186 w 7467600"/>
              <a:gd name="connsiteY165" fmla="*/ 4901687 h 6858000"/>
              <a:gd name="connsiteX166" fmla="*/ 2826662 w 7467600"/>
              <a:gd name="connsiteY166" fmla="*/ 4970362 h 6858000"/>
              <a:gd name="connsiteX167" fmla="*/ 2876100 w 7467600"/>
              <a:gd name="connsiteY167" fmla="*/ 4995397 h 6858000"/>
              <a:gd name="connsiteX168" fmla="*/ 3042600 w 7467600"/>
              <a:gd name="connsiteY168" fmla="*/ 5059532 h 6858000"/>
              <a:gd name="connsiteX169" fmla="*/ 1997014 w 7467600"/>
              <a:gd name="connsiteY169" fmla="*/ 4698007 h 6858000"/>
              <a:gd name="connsiteX170" fmla="*/ 2305292 w 7467600"/>
              <a:gd name="connsiteY170" fmla="*/ 4219492 h 6858000"/>
              <a:gd name="connsiteX171" fmla="*/ 3360922 w 7467600"/>
              <a:gd name="connsiteY171" fmla="*/ 4529373 h 6858000"/>
              <a:gd name="connsiteX172" fmla="*/ 3492420 w 7467600"/>
              <a:gd name="connsiteY172" fmla="*/ 4510145 h 6858000"/>
              <a:gd name="connsiteX173" fmla="*/ 3364086 w 7467600"/>
              <a:gd name="connsiteY173" fmla="*/ 4480340 h 6858000"/>
              <a:gd name="connsiteX174" fmla="*/ 3225818 w 7467600"/>
              <a:gd name="connsiteY174" fmla="*/ 4411822 h 6858000"/>
              <a:gd name="connsiteX175" fmla="*/ 3129696 w 7467600"/>
              <a:gd name="connsiteY175" fmla="*/ 4360704 h 6858000"/>
              <a:gd name="connsiteX176" fmla="*/ 2814545 w 7467600"/>
              <a:gd name="connsiteY176" fmla="*/ 4282955 h 6858000"/>
              <a:gd name="connsiteX177" fmla="*/ 2305292 w 7467600"/>
              <a:gd name="connsiteY177" fmla="*/ 4219492 h 6858000"/>
              <a:gd name="connsiteX178" fmla="*/ 2626982 w 7467600"/>
              <a:gd name="connsiteY178" fmla="*/ 4206450 h 6858000"/>
              <a:gd name="connsiteX179" fmla="*/ 2490617 w 7467600"/>
              <a:gd name="connsiteY179" fmla="*/ 4206951 h 6858000"/>
              <a:gd name="connsiteX180" fmla="*/ 2819869 w 7467600"/>
              <a:gd name="connsiteY180" fmla="*/ 4252936 h 6858000"/>
              <a:gd name="connsiteX181" fmla="*/ 3143018 w 7467600"/>
              <a:gd name="connsiteY181" fmla="*/ 4332698 h 6858000"/>
              <a:gd name="connsiteX182" fmla="*/ 3241520 w 7467600"/>
              <a:gd name="connsiteY182" fmla="*/ 4385112 h 6858000"/>
              <a:gd name="connsiteX183" fmla="*/ 3374575 w 7467600"/>
              <a:gd name="connsiteY183" fmla="*/ 4451517 h 6858000"/>
              <a:gd name="connsiteX184" fmla="*/ 3505221 w 7467600"/>
              <a:gd name="connsiteY184" fmla="*/ 4480757 h 6858000"/>
              <a:gd name="connsiteX185" fmla="*/ 2626982 w 7467600"/>
              <a:gd name="connsiteY185" fmla="*/ 4206450 h 6858000"/>
              <a:gd name="connsiteX186" fmla="*/ 1310106 w 7467600"/>
              <a:gd name="connsiteY186" fmla="*/ 3943217 h 6858000"/>
              <a:gd name="connsiteX187" fmla="*/ 854994 w 7467600"/>
              <a:gd name="connsiteY187" fmla="*/ 4399136 h 6858000"/>
              <a:gd name="connsiteX188" fmla="*/ 742462 w 7467600"/>
              <a:gd name="connsiteY188" fmla="*/ 4594648 h 6858000"/>
              <a:gd name="connsiteX189" fmla="*/ 820602 w 7467600"/>
              <a:gd name="connsiteY189" fmla="*/ 4485915 h 6858000"/>
              <a:gd name="connsiteX190" fmla="*/ 878295 w 7467600"/>
              <a:gd name="connsiteY190" fmla="*/ 4403594 h 6858000"/>
              <a:gd name="connsiteX191" fmla="*/ 1240607 w 7467600"/>
              <a:gd name="connsiteY191" fmla="*/ 4010401 h 6858000"/>
              <a:gd name="connsiteX192" fmla="*/ 1310106 w 7467600"/>
              <a:gd name="connsiteY192" fmla="*/ 3943217 h 6858000"/>
              <a:gd name="connsiteX193" fmla="*/ 1423113 w 7467600"/>
              <a:gd name="connsiteY193" fmla="*/ 3874565 h 6858000"/>
              <a:gd name="connsiteX194" fmla="*/ 1260565 w 7467600"/>
              <a:gd name="connsiteY194" fmla="*/ 4031982 h 6858000"/>
              <a:gd name="connsiteX195" fmla="*/ 901900 w 7467600"/>
              <a:gd name="connsiteY195" fmla="*/ 4421236 h 6858000"/>
              <a:gd name="connsiteX196" fmla="*/ 845044 w 7467600"/>
              <a:gd name="connsiteY196" fmla="*/ 4502436 h 6858000"/>
              <a:gd name="connsiteX197" fmla="*/ 685926 w 7467600"/>
              <a:gd name="connsiteY197" fmla="*/ 4703069 h 6858000"/>
              <a:gd name="connsiteX198" fmla="*/ 684248 w 7467600"/>
              <a:gd name="connsiteY198" fmla="*/ 4706721 h 6858000"/>
              <a:gd name="connsiteX199" fmla="*/ 1423113 w 7467600"/>
              <a:gd name="connsiteY199" fmla="*/ 3874565 h 6858000"/>
              <a:gd name="connsiteX200" fmla="*/ 3316479 w 7467600"/>
              <a:gd name="connsiteY200" fmla="*/ 3872136 h 6858000"/>
              <a:gd name="connsiteX201" fmla="*/ 3546806 w 7467600"/>
              <a:gd name="connsiteY201" fmla="*/ 4356139 h 6858000"/>
              <a:gd name="connsiteX202" fmla="*/ 3364433 w 7467600"/>
              <a:gd name="connsiteY202" fmla="*/ 3953121 h 6858000"/>
              <a:gd name="connsiteX203" fmla="*/ 3316479 w 7467600"/>
              <a:gd name="connsiteY203" fmla="*/ 3872136 h 6858000"/>
              <a:gd name="connsiteX204" fmla="*/ 3291335 w 7467600"/>
              <a:gd name="connsiteY204" fmla="*/ 3767420 h 6858000"/>
              <a:gd name="connsiteX205" fmla="*/ 3390805 w 7467600"/>
              <a:gd name="connsiteY205" fmla="*/ 3937163 h 6858000"/>
              <a:gd name="connsiteX206" fmla="*/ 3579062 w 7467600"/>
              <a:gd name="connsiteY206" fmla="*/ 4359040 h 6858000"/>
              <a:gd name="connsiteX207" fmla="*/ 3467355 w 7467600"/>
              <a:gd name="connsiteY207" fmla="*/ 3988130 h 6858000"/>
              <a:gd name="connsiteX208" fmla="*/ 3310753 w 7467600"/>
              <a:gd name="connsiteY208" fmla="*/ 3787140 h 6858000"/>
              <a:gd name="connsiteX209" fmla="*/ 3291335 w 7467600"/>
              <a:gd name="connsiteY209" fmla="*/ 3767420 h 6858000"/>
              <a:gd name="connsiteX210" fmla="*/ 1635889 w 7467600"/>
              <a:gd name="connsiteY210" fmla="*/ 3709494 h 6858000"/>
              <a:gd name="connsiteX211" fmla="*/ 1634800 w 7467600"/>
              <a:gd name="connsiteY211" fmla="*/ 3731111 h 6858000"/>
              <a:gd name="connsiteX212" fmla="*/ 1635889 w 7467600"/>
              <a:gd name="connsiteY212" fmla="*/ 3709494 h 6858000"/>
              <a:gd name="connsiteX213" fmla="*/ 1510397 w 7467600"/>
              <a:gd name="connsiteY213" fmla="*/ 3684705 h 6858000"/>
              <a:gd name="connsiteX214" fmla="*/ 1146550 w 7467600"/>
              <a:gd name="connsiteY214" fmla="*/ 3802012 h 6858000"/>
              <a:gd name="connsiteX215" fmla="*/ 698834 w 7467600"/>
              <a:gd name="connsiteY215" fmla="*/ 3952272 h 6858000"/>
              <a:gd name="connsiteX216" fmla="*/ 34256 w 7467600"/>
              <a:gd name="connsiteY216" fmla="*/ 4347603 h 6858000"/>
              <a:gd name="connsiteX217" fmla="*/ 527241 w 7467600"/>
              <a:gd name="connsiteY217" fmla="*/ 4065078 h 6858000"/>
              <a:gd name="connsiteX218" fmla="*/ 1510397 w 7467600"/>
              <a:gd name="connsiteY218" fmla="*/ 3684705 h 6858000"/>
              <a:gd name="connsiteX219" fmla="*/ 1313114 w 7467600"/>
              <a:gd name="connsiteY219" fmla="*/ 3655216 h 6858000"/>
              <a:gd name="connsiteX220" fmla="*/ 1109304 w 7467600"/>
              <a:gd name="connsiteY220" fmla="*/ 3669030 h 6858000"/>
              <a:gd name="connsiteX221" fmla="*/ 8129 w 7467600"/>
              <a:gd name="connsiteY221" fmla="*/ 4330519 h 6858000"/>
              <a:gd name="connsiteX222" fmla="*/ 687572 w 7467600"/>
              <a:gd name="connsiteY222" fmla="*/ 3925629 h 6858000"/>
              <a:gd name="connsiteX223" fmla="*/ 1138365 w 7467600"/>
              <a:gd name="connsiteY223" fmla="*/ 3774515 h 6858000"/>
              <a:gd name="connsiteX224" fmla="*/ 1505579 w 7467600"/>
              <a:gd name="connsiteY224" fmla="*/ 3655526 h 6858000"/>
              <a:gd name="connsiteX225" fmla="*/ 1313114 w 7467600"/>
              <a:gd name="connsiteY225" fmla="*/ 3655216 h 6858000"/>
              <a:gd name="connsiteX226" fmla="*/ 3655073 w 7467600"/>
              <a:gd name="connsiteY226" fmla="*/ 3650884 h 6858000"/>
              <a:gd name="connsiteX227" fmla="*/ 3989938 w 7467600"/>
              <a:gd name="connsiteY227" fmla="*/ 3991685 h 6858000"/>
              <a:gd name="connsiteX228" fmla="*/ 4393907 w 7467600"/>
              <a:gd name="connsiteY228" fmla="*/ 4261258 h 6858000"/>
              <a:gd name="connsiteX229" fmla="*/ 4648051 w 7467600"/>
              <a:gd name="connsiteY229" fmla="*/ 4374051 h 6858000"/>
              <a:gd name="connsiteX230" fmla="*/ 4383389 w 7467600"/>
              <a:gd name="connsiteY230" fmla="*/ 4184369 h 6858000"/>
              <a:gd name="connsiteX231" fmla="*/ 4165508 w 7467600"/>
              <a:gd name="connsiteY231" fmla="*/ 4035196 h 6858000"/>
              <a:gd name="connsiteX232" fmla="*/ 4068162 w 7467600"/>
              <a:gd name="connsiteY232" fmla="*/ 3953394 h 6858000"/>
              <a:gd name="connsiteX233" fmla="*/ 3981416 w 7467600"/>
              <a:gd name="connsiteY233" fmla="*/ 3880482 h 6858000"/>
              <a:gd name="connsiteX234" fmla="*/ 3800147 w 7467600"/>
              <a:gd name="connsiteY234" fmla="*/ 3749872 h 6858000"/>
              <a:gd name="connsiteX235" fmla="*/ 3655073 w 7467600"/>
              <a:gd name="connsiteY235" fmla="*/ 3650884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5425834 w 7467600"/>
              <a:gd name="connsiteY266" fmla="*/ 3162785 h 6858000"/>
              <a:gd name="connsiteX267" fmla="*/ 1318687 w 7467600"/>
              <a:gd name="connsiteY267" fmla="*/ 3113840 h 6858000"/>
              <a:gd name="connsiteX268" fmla="*/ 1066793 w 7467600"/>
              <a:gd name="connsiteY268" fmla="*/ 3212171 h 6858000"/>
              <a:gd name="connsiteX269" fmla="*/ 993319 w 7467600"/>
              <a:gd name="connsiteY269" fmla="*/ 3247648 h 6858000"/>
              <a:gd name="connsiteX270" fmla="*/ 853081 w 7467600"/>
              <a:gd name="connsiteY270" fmla="*/ 3312410 h 6858000"/>
              <a:gd name="connsiteX271" fmla="*/ 805957 w 7467600"/>
              <a:gd name="connsiteY271" fmla="*/ 3330443 h 6858000"/>
              <a:gd name="connsiteX272" fmla="*/ 1318687 w 7467600"/>
              <a:gd name="connsiteY272" fmla="*/ 3113840 h 6858000"/>
              <a:gd name="connsiteX273" fmla="*/ 5453702 w 7467600"/>
              <a:gd name="connsiteY273" fmla="*/ 3090882 h 6858000"/>
              <a:gd name="connsiteX274" fmla="*/ 5480135 w 7467600"/>
              <a:gd name="connsiteY274" fmla="*/ 3565802 h 6858000"/>
              <a:gd name="connsiteX275" fmla="*/ 5499023 w 7467600"/>
              <a:gd name="connsiteY275" fmla="*/ 4166310 h 6858000"/>
              <a:gd name="connsiteX276" fmla="*/ 5547022 w 7467600"/>
              <a:gd name="connsiteY276" fmla="*/ 3607838 h 6858000"/>
              <a:gd name="connsiteX277" fmla="*/ 5515964 w 7467600"/>
              <a:gd name="connsiteY277" fmla="*/ 3378541 h 6858000"/>
              <a:gd name="connsiteX278" fmla="*/ 5453702 w 7467600"/>
              <a:gd name="connsiteY278" fmla="*/ 3090882 h 6858000"/>
              <a:gd name="connsiteX279" fmla="*/ 1238695 w 7467600"/>
              <a:gd name="connsiteY279" fmla="*/ 3076820 h 6858000"/>
              <a:gd name="connsiteX280" fmla="*/ 716371 w 7467600"/>
              <a:gd name="connsiteY280" fmla="*/ 3293249 h 6858000"/>
              <a:gd name="connsiteX281" fmla="*/ 579522 w 7467600"/>
              <a:gd name="connsiteY281" fmla="*/ 3371759 h 6858000"/>
              <a:gd name="connsiteX282" fmla="*/ 600288 w 7467600"/>
              <a:gd name="connsiteY282" fmla="*/ 3365555 h 6858000"/>
              <a:gd name="connsiteX283" fmla="*/ 840692 w 7467600"/>
              <a:gd name="connsiteY283" fmla="*/ 3284921 h 6858000"/>
              <a:gd name="connsiteX284" fmla="*/ 979248 w 7467600"/>
              <a:gd name="connsiteY284" fmla="*/ 3221003 h 6858000"/>
              <a:gd name="connsiteX285" fmla="*/ 1053282 w 7467600"/>
              <a:gd name="connsiteY285" fmla="*/ 3185247 h 6858000"/>
              <a:gd name="connsiteX286" fmla="*/ 1320603 w 7467600"/>
              <a:gd name="connsiteY286" fmla="*/ 3081281 h 6858000"/>
              <a:gd name="connsiteX287" fmla="*/ 1238695 w 7467600"/>
              <a:gd name="connsiteY287" fmla="*/ 3076820 h 6858000"/>
              <a:gd name="connsiteX288" fmla="*/ 5425627 w 7467600"/>
              <a:gd name="connsiteY288" fmla="*/ 2954192 h 6858000"/>
              <a:gd name="connsiteX289" fmla="*/ 5470770 w 7467600"/>
              <a:gd name="connsiteY289" fmla="*/ 3005435 h 6858000"/>
              <a:gd name="connsiteX290" fmla="*/ 5519779 w 7467600"/>
              <a:gd name="connsiteY290" fmla="*/ 4359223 h 6858000"/>
              <a:gd name="connsiteX291" fmla="*/ 5520293 w 7467600"/>
              <a:gd name="connsiteY291" fmla="*/ 4360602 h 6858000"/>
              <a:gd name="connsiteX292" fmla="*/ 5767221 w 7467600"/>
              <a:gd name="connsiteY292" fmla="*/ 4665564 h 6858000"/>
              <a:gd name="connsiteX293" fmla="*/ 6937169 w 7467600"/>
              <a:gd name="connsiteY293" fmla="*/ 4815941 h 6858000"/>
              <a:gd name="connsiteX294" fmla="*/ 6953922 w 7467600"/>
              <a:gd name="connsiteY294" fmla="*/ 4890068 h 6858000"/>
              <a:gd name="connsiteX295" fmla="*/ 6071359 w 7467600"/>
              <a:gd name="connsiteY295" fmla="*/ 4770770 h 6858000"/>
              <a:gd name="connsiteX296" fmla="*/ 6038839 w 7467600"/>
              <a:gd name="connsiteY296" fmla="*/ 4764474 h 6858000"/>
              <a:gd name="connsiteX297" fmla="*/ 6038706 w 7467600"/>
              <a:gd name="connsiteY297" fmla="*/ 4763847 h 6858000"/>
              <a:gd name="connsiteX298" fmla="*/ 6037784 w 7467600"/>
              <a:gd name="connsiteY298" fmla="*/ 4764270 h 6858000"/>
              <a:gd name="connsiteX299" fmla="*/ 6038839 w 7467600"/>
              <a:gd name="connsiteY299" fmla="*/ 4764474 h 6858000"/>
              <a:gd name="connsiteX300" fmla="*/ 6040338 w 7467600"/>
              <a:gd name="connsiteY300" fmla="*/ 4771418 h 6858000"/>
              <a:gd name="connsiteX301" fmla="*/ 6024488 w 7467600"/>
              <a:gd name="connsiteY301" fmla="*/ 4809903 h 6858000"/>
              <a:gd name="connsiteX302" fmla="*/ 5599771 w 7467600"/>
              <a:gd name="connsiteY302" fmla="*/ 5509652 h 6858000"/>
              <a:gd name="connsiteX303" fmla="*/ 5548843 w 7467600"/>
              <a:gd name="connsiteY303" fmla="*/ 5563845 h 6858000"/>
              <a:gd name="connsiteX304" fmla="*/ 5940952 w 7467600"/>
              <a:gd name="connsiteY304" fmla="*/ 6250028 h 6858000"/>
              <a:gd name="connsiteX305" fmla="*/ 6043441 w 7467600"/>
              <a:gd name="connsiteY305" fmla="*/ 6665847 h 6858000"/>
              <a:gd name="connsiteX306" fmla="*/ 6093432 w 7467600"/>
              <a:gd name="connsiteY306" fmla="*/ 6858000 h 6858000"/>
              <a:gd name="connsiteX307" fmla="*/ 6034344 w 7467600"/>
              <a:gd name="connsiteY307" fmla="*/ 6858000 h 6858000"/>
              <a:gd name="connsiteX308" fmla="*/ 6026679 w 7467600"/>
              <a:gd name="connsiteY308" fmla="*/ 6836959 h 6858000"/>
              <a:gd name="connsiteX309" fmla="*/ 5800441 w 7467600"/>
              <a:gd name="connsiteY309" fmla="*/ 6335286 h 6858000"/>
              <a:gd name="connsiteX310" fmla="*/ 5526562 w 7467600"/>
              <a:gd name="connsiteY310" fmla="*/ 5705388 h 6858000"/>
              <a:gd name="connsiteX311" fmla="*/ 5519640 w 7467600"/>
              <a:gd name="connsiteY311" fmla="*/ 5683774 h 6858000"/>
              <a:gd name="connsiteX312" fmla="*/ 5844559 w 7467600"/>
              <a:gd name="connsiteY312" fmla="*/ 6553349 h 6858000"/>
              <a:gd name="connsiteX313" fmla="*/ 5975994 w 7467600"/>
              <a:gd name="connsiteY313" fmla="*/ 6858000 h 6858000"/>
              <a:gd name="connsiteX314" fmla="*/ 5898547 w 7467600"/>
              <a:gd name="connsiteY314" fmla="*/ 6858000 h 6858000"/>
              <a:gd name="connsiteX315" fmla="*/ 5682041 w 7467600"/>
              <a:gd name="connsiteY315" fmla="*/ 6355860 h 6858000"/>
              <a:gd name="connsiteX316" fmla="*/ 5461758 w 7467600"/>
              <a:gd name="connsiteY316" fmla="*/ 5820220 h 6858000"/>
              <a:gd name="connsiteX317" fmla="*/ 5237282 w 7467600"/>
              <a:gd name="connsiteY317" fmla="*/ 6579086 h 6858000"/>
              <a:gd name="connsiteX318" fmla="*/ 5115009 w 7467600"/>
              <a:gd name="connsiteY318" fmla="*/ 6858000 h 6858000"/>
              <a:gd name="connsiteX319" fmla="*/ 5028074 w 7467600"/>
              <a:gd name="connsiteY319" fmla="*/ 6858000 h 6858000"/>
              <a:gd name="connsiteX320" fmla="*/ 5079508 w 7467600"/>
              <a:gd name="connsiteY320" fmla="*/ 6749074 h 6858000"/>
              <a:gd name="connsiteX321" fmla="*/ 5371846 w 7467600"/>
              <a:gd name="connsiteY321" fmla="*/ 5924413 h 6858000"/>
              <a:gd name="connsiteX322" fmla="*/ 5270512 w 7467600"/>
              <a:gd name="connsiteY322" fmla="*/ 6138975 h 6858000"/>
              <a:gd name="connsiteX323" fmla="*/ 5062409 w 7467600"/>
              <a:gd name="connsiteY323" fmla="*/ 6653544 h 6858000"/>
              <a:gd name="connsiteX324" fmla="*/ 5036628 w 7467600"/>
              <a:gd name="connsiteY324" fmla="*/ 6754247 h 6858000"/>
              <a:gd name="connsiteX325" fmla="*/ 5009112 w 7467600"/>
              <a:gd name="connsiteY325" fmla="*/ 6858000 h 6858000"/>
              <a:gd name="connsiteX326" fmla="*/ 4976679 w 7467600"/>
              <a:gd name="connsiteY326" fmla="*/ 6858000 h 6858000"/>
              <a:gd name="connsiteX327" fmla="*/ 5006537 w 7467600"/>
              <a:gd name="connsiteY327" fmla="*/ 6747068 h 6858000"/>
              <a:gd name="connsiteX328" fmla="*/ 5032723 w 7467600"/>
              <a:gd name="connsiteY328" fmla="*/ 6644957 h 6858000"/>
              <a:gd name="connsiteX329" fmla="*/ 5242949 w 7467600"/>
              <a:gd name="connsiteY329" fmla="*/ 6125175 h 6858000"/>
              <a:gd name="connsiteX330" fmla="*/ 5286321 w 7467600"/>
              <a:gd name="connsiteY330" fmla="*/ 6033555 h 6858000"/>
              <a:gd name="connsiteX331" fmla="*/ 5008210 w 7467600"/>
              <a:gd name="connsiteY331" fmla="*/ 6649194 h 6858000"/>
              <a:gd name="connsiteX332" fmla="*/ 4986321 w 7467600"/>
              <a:gd name="connsiteY332" fmla="*/ 6765687 h 6858000"/>
              <a:gd name="connsiteX333" fmla="*/ 4973474 w 7467600"/>
              <a:gd name="connsiteY333" fmla="*/ 6858000 h 6858000"/>
              <a:gd name="connsiteX334" fmla="*/ 4907178 w 7467600"/>
              <a:gd name="connsiteY334" fmla="*/ 6858000 h 6858000"/>
              <a:gd name="connsiteX335" fmla="*/ 4910810 w 7467600"/>
              <a:gd name="connsiteY335" fmla="*/ 6829660 h 6858000"/>
              <a:gd name="connsiteX336" fmla="*/ 4987461 w 7467600"/>
              <a:gd name="connsiteY336" fmla="*/ 6432994 h 6858000"/>
              <a:gd name="connsiteX337" fmla="*/ 5179262 w 7467600"/>
              <a:gd name="connsiteY337" fmla="*/ 6035044 h 6858000"/>
              <a:gd name="connsiteX338" fmla="*/ 4689678 w 7467600"/>
              <a:gd name="connsiteY338" fmla="*/ 6440241 h 6858000"/>
              <a:gd name="connsiteX339" fmla="*/ 4477543 w 7467600"/>
              <a:gd name="connsiteY339" fmla="*/ 6674836 h 6858000"/>
              <a:gd name="connsiteX340" fmla="*/ 4329957 w 7467600"/>
              <a:gd name="connsiteY340" fmla="*/ 6858000 h 6858000"/>
              <a:gd name="connsiteX341" fmla="*/ 4218595 w 7467600"/>
              <a:gd name="connsiteY341" fmla="*/ 6858000 h 6858000"/>
              <a:gd name="connsiteX342" fmla="*/ 4368888 w 7467600"/>
              <a:gd name="connsiteY342" fmla="*/ 6668412 h 6858000"/>
              <a:gd name="connsiteX343" fmla="*/ 4563091 w 7467600"/>
              <a:gd name="connsiteY343" fmla="*/ 6442508 h 6858000"/>
              <a:gd name="connsiteX344" fmla="*/ 5387324 w 7467600"/>
              <a:gd name="connsiteY344" fmla="*/ 5705830 h 6858000"/>
              <a:gd name="connsiteX345" fmla="*/ 5073620 w 7467600"/>
              <a:gd name="connsiteY345" fmla="*/ 5955437 h 6858000"/>
              <a:gd name="connsiteX346" fmla="*/ 4689789 w 7467600"/>
              <a:gd name="connsiteY346" fmla="*/ 6268382 h 6858000"/>
              <a:gd name="connsiteX347" fmla="*/ 4418722 w 7467600"/>
              <a:gd name="connsiteY347" fmla="*/ 6570886 h 6858000"/>
              <a:gd name="connsiteX348" fmla="*/ 4214944 w 7467600"/>
              <a:gd name="connsiteY348" fmla="*/ 6858000 h 6858000"/>
              <a:gd name="connsiteX349" fmla="*/ 4177898 w 7467600"/>
              <a:gd name="connsiteY349" fmla="*/ 6858000 h 6858000"/>
              <a:gd name="connsiteX350" fmla="*/ 4391597 w 7467600"/>
              <a:gd name="connsiteY350" fmla="*/ 6556370 h 6858000"/>
              <a:gd name="connsiteX351" fmla="*/ 4668889 w 7467600"/>
              <a:gd name="connsiteY351" fmla="*/ 6246399 h 6858000"/>
              <a:gd name="connsiteX352" fmla="*/ 5055427 w 7467600"/>
              <a:gd name="connsiteY352" fmla="*/ 5931476 h 6858000"/>
              <a:gd name="connsiteX353" fmla="*/ 5371814 w 7467600"/>
              <a:gd name="connsiteY353" fmla="*/ 5678975 h 6858000"/>
              <a:gd name="connsiteX354" fmla="*/ 4987918 w 7467600"/>
              <a:gd name="connsiteY354" fmla="*/ 5838701 h 6858000"/>
              <a:gd name="connsiteX355" fmla="*/ 4317146 w 7467600"/>
              <a:gd name="connsiteY355" fmla="*/ 6587716 h 6858000"/>
              <a:gd name="connsiteX356" fmla="*/ 4171627 w 7467600"/>
              <a:gd name="connsiteY356" fmla="*/ 6858000 h 6858000"/>
              <a:gd name="connsiteX357" fmla="*/ 4081585 w 7467600"/>
              <a:gd name="connsiteY357" fmla="*/ 6858000 h 6858000"/>
              <a:gd name="connsiteX358" fmla="*/ 4238603 w 7467600"/>
              <a:gd name="connsiteY358" fmla="*/ 6559341 h 6858000"/>
              <a:gd name="connsiteX359" fmla="*/ 4778333 w 7467600"/>
              <a:gd name="connsiteY359" fmla="*/ 5873626 h 6858000"/>
              <a:gd name="connsiteX360" fmla="*/ 5414185 w 7467600"/>
              <a:gd name="connsiteY360" fmla="*/ 5573882 h 6858000"/>
              <a:gd name="connsiteX361" fmla="*/ 5959648 w 7467600"/>
              <a:gd name="connsiteY361" fmla="*/ 4760797 h 6858000"/>
              <a:gd name="connsiteX362" fmla="*/ 5355019 w 7467600"/>
              <a:gd name="connsiteY362" fmla="*/ 4734672 h 6858000"/>
              <a:gd name="connsiteX363" fmla="*/ 5083565 w 7467600"/>
              <a:gd name="connsiteY363" fmla="*/ 5179121 h 6858000"/>
              <a:gd name="connsiteX364" fmla="*/ 4713577 w 7467600"/>
              <a:gd name="connsiteY364" fmla="*/ 5616803 h 6858000"/>
              <a:gd name="connsiteX365" fmla="*/ 3989559 w 7467600"/>
              <a:gd name="connsiteY365" fmla="*/ 6145945 h 6858000"/>
              <a:gd name="connsiteX366" fmla="*/ 3939824 w 7467600"/>
              <a:gd name="connsiteY366" fmla="*/ 6066900 h 6858000"/>
              <a:gd name="connsiteX367" fmla="*/ 4584537 w 7467600"/>
              <a:gd name="connsiteY367" fmla="*/ 5324826 h 6858000"/>
              <a:gd name="connsiteX368" fmla="*/ 5037105 w 7467600"/>
              <a:gd name="connsiteY368" fmla="*/ 5088765 h 6858000"/>
              <a:gd name="connsiteX369" fmla="*/ 5039930 w 7467600"/>
              <a:gd name="connsiteY369" fmla="*/ 5089585 h 6858000"/>
              <a:gd name="connsiteX370" fmla="*/ 5263764 w 7467600"/>
              <a:gd name="connsiteY370" fmla="*/ 4735525 h 6858000"/>
              <a:gd name="connsiteX371" fmla="*/ 4086300 w 7467600"/>
              <a:gd name="connsiteY371" fmla="*/ 4884599 h 6858000"/>
              <a:gd name="connsiteX372" fmla="*/ 4085485 w 7467600"/>
              <a:gd name="connsiteY372" fmla="*/ 4899070 h 6858000"/>
              <a:gd name="connsiteX373" fmla="*/ 3871915 w 7467600"/>
              <a:gd name="connsiteY373" fmla="*/ 5253645 h 6858000"/>
              <a:gd name="connsiteX374" fmla="*/ 3799374 w 7467600"/>
              <a:gd name="connsiteY374" fmla="*/ 5466127 h 6858000"/>
              <a:gd name="connsiteX375" fmla="*/ 3498850 w 7467600"/>
              <a:gd name="connsiteY375" fmla="*/ 6661888 h 6858000"/>
              <a:gd name="connsiteX376" fmla="*/ 3399216 w 7467600"/>
              <a:gd name="connsiteY376" fmla="*/ 6858000 h 6858000"/>
              <a:gd name="connsiteX377" fmla="*/ 3303688 w 7467600"/>
              <a:gd name="connsiteY377" fmla="*/ 6858000 h 6858000"/>
              <a:gd name="connsiteX378" fmla="*/ 3391774 w 7467600"/>
              <a:gd name="connsiteY378" fmla="*/ 6697181 h 6858000"/>
              <a:gd name="connsiteX379" fmla="*/ 3735540 w 7467600"/>
              <a:gd name="connsiteY379" fmla="*/ 5546923 h 6858000"/>
              <a:gd name="connsiteX380" fmla="*/ 3729438 w 7467600"/>
              <a:gd name="connsiteY380" fmla="*/ 5569058 h 6858000"/>
              <a:gd name="connsiteX381" fmla="*/ 3707782 w 7467600"/>
              <a:gd name="connsiteY381" fmla="*/ 5644908 h 6858000"/>
              <a:gd name="connsiteX382" fmla="*/ 3583827 w 7467600"/>
              <a:gd name="connsiteY382" fmla="*/ 6039215 h 6858000"/>
              <a:gd name="connsiteX383" fmla="*/ 3547861 w 7467600"/>
              <a:gd name="connsiteY383" fmla="*/ 6129609 h 6858000"/>
              <a:gd name="connsiteX384" fmla="*/ 3490905 w 7467600"/>
              <a:gd name="connsiteY384" fmla="*/ 6277660 h 6858000"/>
              <a:gd name="connsiteX385" fmla="*/ 3455859 w 7467600"/>
              <a:gd name="connsiteY385" fmla="*/ 6391301 h 6858000"/>
              <a:gd name="connsiteX386" fmla="*/ 3429112 w 7467600"/>
              <a:gd name="connsiteY386" fmla="*/ 6479469 h 6858000"/>
              <a:gd name="connsiteX387" fmla="*/ 3304862 w 7467600"/>
              <a:gd name="connsiteY387" fmla="*/ 6796476 h 6858000"/>
              <a:gd name="connsiteX388" fmla="*/ 3276071 w 7467600"/>
              <a:gd name="connsiteY388" fmla="*/ 6858000 h 6858000"/>
              <a:gd name="connsiteX389" fmla="*/ 3240805 w 7467600"/>
              <a:gd name="connsiteY389" fmla="*/ 6858000 h 6858000"/>
              <a:gd name="connsiteX390" fmla="*/ 3275917 w 7467600"/>
              <a:gd name="connsiteY390" fmla="*/ 6783192 h 6858000"/>
              <a:gd name="connsiteX391" fmla="*/ 3399358 w 7467600"/>
              <a:gd name="connsiteY391" fmla="*/ 6469011 h 6858000"/>
              <a:gd name="connsiteX392" fmla="*/ 3425650 w 7467600"/>
              <a:gd name="connsiteY392" fmla="*/ 6381333 h 6858000"/>
              <a:gd name="connsiteX393" fmla="*/ 3460661 w 7467600"/>
              <a:gd name="connsiteY393" fmla="*/ 6266763 h 6858000"/>
              <a:gd name="connsiteX394" fmla="*/ 3518021 w 7467600"/>
              <a:gd name="connsiteY394" fmla="*/ 6117298 h 6858000"/>
              <a:gd name="connsiteX395" fmla="*/ 3554035 w 7467600"/>
              <a:gd name="connsiteY395" fmla="*/ 6027832 h 6858000"/>
              <a:gd name="connsiteX396" fmla="*/ 3677174 w 7467600"/>
              <a:gd name="connsiteY396" fmla="*/ 5636351 h 6858000"/>
              <a:gd name="connsiteX397" fmla="*/ 3698819 w 7467600"/>
              <a:gd name="connsiteY397" fmla="*/ 5560503 h 6858000"/>
              <a:gd name="connsiteX398" fmla="*/ 3702094 w 7467600"/>
              <a:gd name="connsiteY398" fmla="*/ 5549194 h 6858000"/>
              <a:gd name="connsiteX399" fmla="*/ 3398355 w 7467600"/>
              <a:gd name="connsiteY399" fmla="*/ 6094603 h 6858000"/>
              <a:gd name="connsiteX400" fmla="*/ 3193941 w 7467600"/>
              <a:gd name="connsiteY400" fmla="*/ 6798775 h 6858000"/>
              <a:gd name="connsiteX401" fmla="*/ 3184140 w 7467600"/>
              <a:gd name="connsiteY401" fmla="*/ 6858000 h 6858000"/>
              <a:gd name="connsiteX402" fmla="*/ 3099978 w 7467600"/>
              <a:gd name="connsiteY402" fmla="*/ 6858000 h 6858000"/>
              <a:gd name="connsiteX403" fmla="*/ 3101556 w 7467600"/>
              <a:gd name="connsiteY403" fmla="*/ 6843337 h 6858000"/>
              <a:gd name="connsiteX404" fmla="*/ 3370162 w 7467600"/>
              <a:gd name="connsiteY404" fmla="*/ 5785550 h 6858000"/>
              <a:gd name="connsiteX405" fmla="*/ 3746477 w 7467600"/>
              <a:gd name="connsiteY405" fmla="*/ 5377889 h 6858000"/>
              <a:gd name="connsiteX406" fmla="*/ 3863399 w 7467600"/>
              <a:gd name="connsiteY406" fmla="*/ 5087257 h 6858000"/>
              <a:gd name="connsiteX407" fmla="*/ 3968712 w 7467600"/>
              <a:gd name="connsiteY407" fmla="*/ 4913989 h 6858000"/>
              <a:gd name="connsiteX408" fmla="*/ 2792390 w 7467600"/>
              <a:gd name="connsiteY408" fmla="*/ 5382974 h 6858000"/>
              <a:gd name="connsiteX409" fmla="*/ 2714982 w 7467600"/>
              <a:gd name="connsiteY409" fmla="*/ 5427051 h 6858000"/>
              <a:gd name="connsiteX410" fmla="*/ 2813361 w 7467600"/>
              <a:gd name="connsiteY410" fmla="*/ 6023912 h 6858000"/>
              <a:gd name="connsiteX411" fmla="*/ 2688430 w 7467600"/>
              <a:gd name="connsiteY411" fmla="*/ 6801564 h 6858000"/>
              <a:gd name="connsiteX412" fmla="*/ 2629626 w 7467600"/>
              <a:gd name="connsiteY412" fmla="*/ 6763394 h 6858000"/>
              <a:gd name="connsiteX413" fmla="*/ 2565328 w 7467600"/>
              <a:gd name="connsiteY413" fmla="*/ 5516399 h 6858000"/>
              <a:gd name="connsiteX414" fmla="*/ 1922999 w 7467600"/>
              <a:gd name="connsiteY414" fmla="*/ 5980343 h 6858000"/>
              <a:gd name="connsiteX415" fmla="*/ 1950261 w 7467600"/>
              <a:gd name="connsiteY415" fmla="*/ 6405858 h 6858000"/>
              <a:gd name="connsiteX416" fmla="*/ 2365554 w 7467600"/>
              <a:gd name="connsiteY416" fmla="*/ 6759107 h 6858000"/>
              <a:gd name="connsiteX417" fmla="*/ 2424142 w 7467600"/>
              <a:gd name="connsiteY417" fmla="*/ 6858000 h 6858000"/>
              <a:gd name="connsiteX418" fmla="*/ 2395994 w 7467600"/>
              <a:gd name="connsiteY418" fmla="*/ 6858000 h 6858000"/>
              <a:gd name="connsiteX419" fmla="*/ 2392863 w 7467600"/>
              <a:gd name="connsiteY419" fmla="*/ 6852964 h 6858000"/>
              <a:gd name="connsiteX420" fmla="*/ 2017589 w 7467600"/>
              <a:gd name="connsiteY420" fmla="*/ 6493982 h 6858000"/>
              <a:gd name="connsiteX421" fmla="*/ 2147336 w 7467600"/>
              <a:gd name="connsiteY421" fmla="*/ 6594052 h 6858000"/>
              <a:gd name="connsiteX422" fmla="*/ 2207047 w 7467600"/>
              <a:gd name="connsiteY422" fmla="*/ 6654540 h 6858000"/>
              <a:gd name="connsiteX423" fmla="*/ 2299106 w 7467600"/>
              <a:gd name="connsiteY423" fmla="*/ 6778931 h 6858000"/>
              <a:gd name="connsiteX424" fmla="*/ 2314430 w 7467600"/>
              <a:gd name="connsiteY424" fmla="*/ 6801144 h 6858000"/>
              <a:gd name="connsiteX425" fmla="*/ 2352406 w 7467600"/>
              <a:gd name="connsiteY425" fmla="*/ 6858000 h 6858000"/>
              <a:gd name="connsiteX426" fmla="*/ 2314492 w 7467600"/>
              <a:gd name="connsiteY426" fmla="*/ 6858000 h 6858000"/>
              <a:gd name="connsiteX427" fmla="*/ 2288095 w 7467600"/>
              <a:gd name="connsiteY427" fmla="*/ 6818030 h 6858000"/>
              <a:gd name="connsiteX428" fmla="*/ 2272768 w 7467600"/>
              <a:gd name="connsiteY428" fmla="*/ 6795822 h 6858000"/>
              <a:gd name="connsiteX429" fmla="*/ 2182715 w 7467600"/>
              <a:gd name="connsiteY429" fmla="*/ 6675071 h 6858000"/>
              <a:gd name="connsiteX430" fmla="*/ 2032061 w 7467600"/>
              <a:gd name="connsiteY430" fmla="*/ 6541380 h 6858000"/>
              <a:gd name="connsiteX431" fmla="*/ 2257220 w 7467600"/>
              <a:gd name="connsiteY431" fmla="*/ 6826257 h 6858000"/>
              <a:gd name="connsiteX432" fmla="*/ 2281324 w 7467600"/>
              <a:gd name="connsiteY432" fmla="*/ 6858000 h 6858000"/>
              <a:gd name="connsiteX433" fmla="*/ 2242860 w 7467600"/>
              <a:gd name="connsiteY433" fmla="*/ 6858000 h 6858000"/>
              <a:gd name="connsiteX434" fmla="*/ 2232818 w 7467600"/>
              <a:gd name="connsiteY434" fmla="*/ 6844926 h 6858000"/>
              <a:gd name="connsiteX435" fmla="*/ 1990172 w 7467600"/>
              <a:gd name="connsiteY435" fmla="*/ 6542121 h 6858000"/>
              <a:gd name="connsiteX436" fmla="*/ 2124090 w 7467600"/>
              <a:gd name="connsiteY436" fmla="*/ 6761017 h 6858000"/>
              <a:gd name="connsiteX437" fmla="*/ 2200380 w 7467600"/>
              <a:gd name="connsiteY437" fmla="*/ 6858000 h 6858000"/>
              <a:gd name="connsiteX438" fmla="*/ 2147507 w 7467600"/>
              <a:gd name="connsiteY438" fmla="*/ 6858000 h 6858000"/>
              <a:gd name="connsiteX439" fmla="*/ 2070668 w 7467600"/>
              <a:gd name="connsiteY439" fmla="*/ 6761520 h 6858000"/>
              <a:gd name="connsiteX440" fmla="*/ 1975142 w 7467600"/>
              <a:gd name="connsiteY440" fmla="*/ 6585570 h 6858000"/>
              <a:gd name="connsiteX441" fmla="*/ 2050035 w 7467600"/>
              <a:gd name="connsiteY441" fmla="*/ 6813345 h 6858000"/>
              <a:gd name="connsiteX442" fmla="*/ 2063025 w 7467600"/>
              <a:gd name="connsiteY442" fmla="*/ 6858000 h 6858000"/>
              <a:gd name="connsiteX443" fmla="*/ 2021675 w 7467600"/>
              <a:gd name="connsiteY443" fmla="*/ 6858000 h 6858000"/>
              <a:gd name="connsiteX444" fmla="*/ 2019308 w 7467600"/>
              <a:gd name="connsiteY444" fmla="*/ 6847118 h 6858000"/>
              <a:gd name="connsiteX445" fmla="*/ 1938835 w 7467600"/>
              <a:gd name="connsiteY445" fmla="*/ 6551160 h 6858000"/>
              <a:gd name="connsiteX446" fmla="*/ 1953230 w 7467600"/>
              <a:gd name="connsiteY446" fmla="*/ 6759699 h 6858000"/>
              <a:gd name="connsiteX447" fmla="*/ 1956763 w 7467600"/>
              <a:gd name="connsiteY447" fmla="*/ 6778191 h 6858000"/>
              <a:gd name="connsiteX448" fmla="*/ 1967925 w 7467600"/>
              <a:gd name="connsiteY448" fmla="*/ 6858000 h 6858000"/>
              <a:gd name="connsiteX449" fmla="*/ 1936622 w 7467600"/>
              <a:gd name="connsiteY449" fmla="*/ 6858000 h 6858000"/>
              <a:gd name="connsiteX450" fmla="*/ 1926261 w 7467600"/>
              <a:gd name="connsiteY450" fmla="*/ 6784064 h 6858000"/>
              <a:gd name="connsiteX451" fmla="*/ 1922724 w 7467600"/>
              <a:gd name="connsiteY451" fmla="*/ 6765577 h 6858000"/>
              <a:gd name="connsiteX452" fmla="*/ 1904650 w 7467600"/>
              <a:gd name="connsiteY452" fmla="*/ 6639616 h 6858000"/>
              <a:gd name="connsiteX453" fmla="*/ 1885273 w 7467600"/>
              <a:gd name="connsiteY453" fmla="*/ 6858000 h 6858000"/>
              <a:gd name="connsiteX454" fmla="*/ 1854363 w 7467600"/>
              <a:gd name="connsiteY454" fmla="*/ 6858000 h 6858000"/>
              <a:gd name="connsiteX455" fmla="*/ 1880391 w 7467600"/>
              <a:gd name="connsiteY455" fmla="*/ 6603796 h 6858000"/>
              <a:gd name="connsiteX456" fmla="*/ 1818273 w 7467600"/>
              <a:gd name="connsiteY456" fmla="*/ 6715729 h 6858000"/>
              <a:gd name="connsiteX457" fmla="*/ 1794691 w 7467600"/>
              <a:gd name="connsiteY457" fmla="*/ 6843239 h 6858000"/>
              <a:gd name="connsiteX458" fmla="*/ 1794914 w 7467600"/>
              <a:gd name="connsiteY458" fmla="*/ 6858000 h 6858000"/>
              <a:gd name="connsiteX459" fmla="*/ 1746128 w 7467600"/>
              <a:gd name="connsiteY459" fmla="*/ 6858000 h 6858000"/>
              <a:gd name="connsiteX460" fmla="*/ 1753934 w 7467600"/>
              <a:gd name="connsiteY460" fmla="*/ 6724796 h 6858000"/>
              <a:gd name="connsiteX461" fmla="*/ 1792053 w 7467600"/>
              <a:gd name="connsiteY461" fmla="*/ 6572396 h 6858000"/>
              <a:gd name="connsiteX462" fmla="*/ 1862248 w 7467600"/>
              <a:gd name="connsiteY462" fmla="*/ 6266397 h 6858000"/>
              <a:gd name="connsiteX463" fmla="*/ 1862250 w 7467600"/>
              <a:gd name="connsiteY463" fmla="*/ 6033531 h 6858000"/>
              <a:gd name="connsiteX464" fmla="*/ 1211999 w 7467600"/>
              <a:gd name="connsiteY464" fmla="*/ 6683610 h 6858000"/>
              <a:gd name="connsiteX465" fmla="*/ 1213266 w 7467600"/>
              <a:gd name="connsiteY465" fmla="*/ 6691947 h 6858000"/>
              <a:gd name="connsiteX466" fmla="*/ 1203370 w 7467600"/>
              <a:gd name="connsiteY466" fmla="*/ 6850676 h 6858000"/>
              <a:gd name="connsiteX467" fmla="*/ 1203671 w 7467600"/>
              <a:gd name="connsiteY467" fmla="*/ 6858000 h 6858000"/>
              <a:gd name="connsiteX468" fmla="*/ 1143180 w 7467600"/>
              <a:gd name="connsiteY468" fmla="*/ 6858000 h 6858000"/>
              <a:gd name="connsiteX469" fmla="*/ 1142176 w 7467600"/>
              <a:gd name="connsiteY469" fmla="*/ 6766045 h 6858000"/>
              <a:gd name="connsiteX470" fmla="*/ 1067484 w 7467600"/>
              <a:gd name="connsiteY470" fmla="*/ 6858000 h 6858000"/>
              <a:gd name="connsiteX471" fmla="*/ 953928 w 7467600"/>
              <a:gd name="connsiteY471" fmla="*/ 6858000 h 6858000"/>
              <a:gd name="connsiteX472" fmla="*/ 959715 w 7467600"/>
              <a:gd name="connsiteY472" fmla="*/ 6850185 h 6858000"/>
              <a:gd name="connsiteX473" fmla="*/ 1483788 w 7467600"/>
              <a:gd name="connsiteY473" fmla="*/ 6259174 h 6858000"/>
              <a:gd name="connsiteX474" fmla="*/ 1100671 w 7467600"/>
              <a:gd name="connsiteY474" fmla="*/ 6252137 h 6858000"/>
              <a:gd name="connsiteX475" fmla="*/ 1090144 w 7467600"/>
              <a:gd name="connsiteY475" fmla="*/ 6256748 h 6858000"/>
              <a:gd name="connsiteX476" fmla="*/ 1095872 w 7467600"/>
              <a:gd name="connsiteY476" fmla="*/ 6271892 h 6858000"/>
              <a:gd name="connsiteX477" fmla="*/ 262785 w 7467600"/>
              <a:gd name="connsiteY477" fmla="*/ 6845450 h 6858000"/>
              <a:gd name="connsiteX478" fmla="*/ 209968 w 7467600"/>
              <a:gd name="connsiteY478" fmla="*/ 6770713 h 6858000"/>
              <a:gd name="connsiteX479" fmla="*/ 873460 w 7467600"/>
              <a:gd name="connsiteY479" fmla="*/ 6253768 h 6858000"/>
              <a:gd name="connsiteX480" fmla="*/ 192686 w 7467600"/>
              <a:gd name="connsiteY480" fmla="*/ 5849257 h 6858000"/>
              <a:gd name="connsiteX481" fmla="*/ 4696 w 7467600"/>
              <a:gd name="connsiteY481" fmla="*/ 5697668 h 6858000"/>
              <a:gd name="connsiteX482" fmla="*/ 0 w 7467600"/>
              <a:gd name="connsiteY482" fmla="*/ 5689984 h 6858000"/>
              <a:gd name="connsiteX483" fmla="*/ 0 w 7467600"/>
              <a:gd name="connsiteY483" fmla="*/ 5513472 h 6858000"/>
              <a:gd name="connsiteX484" fmla="*/ 174101 w 7467600"/>
              <a:gd name="connsiteY484" fmla="*/ 5620277 h 6858000"/>
              <a:gd name="connsiteX485" fmla="*/ 891800 w 7467600"/>
              <a:gd name="connsiteY485" fmla="*/ 6036935 h 6858000"/>
              <a:gd name="connsiteX486" fmla="*/ 1072219 w 7467600"/>
              <a:gd name="connsiteY486" fmla="*/ 6169443 h 6858000"/>
              <a:gd name="connsiteX487" fmla="*/ 1074117 w 7467600"/>
              <a:gd name="connsiteY487" fmla="*/ 6170301 h 6858000"/>
              <a:gd name="connsiteX488" fmla="*/ 1083114 w 7467600"/>
              <a:gd name="connsiteY488" fmla="*/ 6174131 h 6858000"/>
              <a:gd name="connsiteX489" fmla="*/ 1543010 w 7467600"/>
              <a:gd name="connsiteY489" fmla="*/ 6191140 h 6858000"/>
              <a:gd name="connsiteX490" fmla="*/ 1551080 w 7467600"/>
              <a:gd name="connsiteY490" fmla="*/ 6195006 h 6858000"/>
              <a:gd name="connsiteX491" fmla="*/ 2345443 w 7467600"/>
              <a:gd name="connsiteY491" fmla="*/ 5549882 h 6858000"/>
              <a:gd name="connsiteX492" fmla="*/ 1721499 w 7467600"/>
              <a:gd name="connsiteY492" fmla="*/ 5599969 h 6858000"/>
              <a:gd name="connsiteX493" fmla="*/ 767716 w 7467600"/>
              <a:gd name="connsiteY493" fmla="*/ 5472768 h 6858000"/>
              <a:gd name="connsiteX494" fmla="*/ 722147 w 7467600"/>
              <a:gd name="connsiteY494" fmla="*/ 5393091 h 6858000"/>
              <a:gd name="connsiteX495" fmla="*/ 1485552 w 7467600"/>
              <a:gd name="connsiteY495" fmla="*/ 5313202 h 6858000"/>
              <a:gd name="connsiteX496" fmla="*/ 2143004 w 7467600"/>
              <a:gd name="connsiteY496" fmla="*/ 5402420 h 6858000"/>
              <a:gd name="connsiteX497" fmla="*/ 1933391 w 7467600"/>
              <a:gd name="connsiteY497" fmla="*/ 5156971 h 6858000"/>
              <a:gd name="connsiteX498" fmla="*/ 1827118 w 7467600"/>
              <a:gd name="connsiteY498" fmla="*/ 4968410 h 6858000"/>
              <a:gd name="connsiteX499" fmla="*/ 1837349 w 7467600"/>
              <a:gd name="connsiteY499" fmla="*/ 4956357 h 6858000"/>
              <a:gd name="connsiteX500" fmla="*/ 2162835 w 7467600"/>
              <a:gd name="connsiteY500" fmla="*/ 5187853 h 6858000"/>
              <a:gd name="connsiteX501" fmla="*/ 2257167 w 7467600"/>
              <a:gd name="connsiteY501" fmla="*/ 5462123 h 6858000"/>
              <a:gd name="connsiteX502" fmla="*/ 2261598 w 7467600"/>
              <a:gd name="connsiteY502" fmla="*/ 5467998 h 6858000"/>
              <a:gd name="connsiteX503" fmla="*/ 2437177 w 7467600"/>
              <a:gd name="connsiteY503" fmla="*/ 5479608 h 6858000"/>
              <a:gd name="connsiteX504" fmla="*/ 2445247 w 7467600"/>
              <a:gd name="connsiteY504" fmla="*/ 5483476 h 6858000"/>
              <a:gd name="connsiteX505" fmla="*/ 2743626 w 7467600"/>
              <a:gd name="connsiteY505" fmla="*/ 5304819 h 6858000"/>
              <a:gd name="connsiteX506" fmla="*/ 3048102 w 7467600"/>
              <a:gd name="connsiteY506" fmla="*/ 5150595 h 6858000"/>
              <a:gd name="connsiteX507" fmla="*/ 1799414 w 7467600"/>
              <a:gd name="connsiteY507" fmla="*/ 4694732 h 6858000"/>
              <a:gd name="connsiteX508" fmla="*/ 1771735 w 7467600"/>
              <a:gd name="connsiteY508" fmla="*/ 4619929 h 6858000"/>
              <a:gd name="connsiteX509" fmla="*/ 3104273 w 7467600"/>
              <a:gd name="connsiteY509" fmla="*/ 5076159 h 6858000"/>
              <a:gd name="connsiteX510" fmla="*/ 3113245 w 7467600"/>
              <a:gd name="connsiteY510" fmla="*/ 5090705 h 6858000"/>
              <a:gd name="connsiteX511" fmla="*/ 3126294 w 7467600"/>
              <a:gd name="connsiteY511" fmla="*/ 5114400 h 6858000"/>
              <a:gd name="connsiteX512" fmla="*/ 3937433 w 7467600"/>
              <a:gd name="connsiteY512" fmla="*/ 4830473 h 6858000"/>
              <a:gd name="connsiteX513" fmla="*/ 3590475 w 7467600"/>
              <a:gd name="connsiteY513" fmla="*/ 4597974 h 6858000"/>
              <a:gd name="connsiteX514" fmla="*/ 3100264 w 7467600"/>
              <a:gd name="connsiteY514" fmla="*/ 4579845 h 6858000"/>
              <a:gd name="connsiteX515" fmla="*/ 2183576 w 7467600"/>
              <a:gd name="connsiteY515" fmla="*/ 4227150 h 6858000"/>
              <a:gd name="connsiteX516" fmla="*/ 2151029 w 7467600"/>
              <a:gd name="connsiteY516" fmla="*/ 4146947 h 6858000"/>
              <a:gd name="connsiteX517" fmla="*/ 3563434 w 7467600"/>
              <a:gd name="connsiteY517" fmla="*/ 4469115 h 6858000"/>
              <a:gd name="connsiteX518" fmla="*/ 3177952 w 7467600"/>
              <a:gd name="connsiteY518" fmla="*/ 3657386 h 6858000"/>
              <a:gd name="connsiteX519" fmla="*/ 3189263 w 7467600"/>
              <a:gd name="connsiteY519" fmla="*/ 3625726 h 6858000"/>
              <a:gd name="connsiteX520" fmla="*/ 3560912 w 7467600"/>
              <a:gd name="connsiteY520" fmla="*/ 4079863 h 6858000"/>
              <a:gd name="connsiteX521" fmla="*/ 3626636 w 7467600"/>
              <a:gd name="connsiteY521" fmla="*/ 4512230 h 6858000"/>
              <a:gd name="connsiteX522" fmla="*/ 3653088 w 7467600"/>
              <a:gd name="connsiteY522" fmla="*/ 4521417 h 6858000"/>
              <a:gd name="connsiteX523" fmla="*/ 3988128 w 7467600"/>
              <a:gd name="connsiteY523" fmla="*/ 4817267 h 6858000"/>
              <a:gd name="connsiteX524" fmla="*/ 4830582 w 7467600"/>
              <a:gd name="connsiteY524" fmla="*/ 4676000 h 6858000"/>
              <a:gd name="connsiteX525" fmla="*/ 4830100 w 7467600"/>
              <a:gd name="connsiteY525" fmla="*/ 4675554 h 6858000"/>
              <a:gd name="connsiteX526" fmla="*/ 4036318 w 7467600"/>
              <a:gd name="connsiteY526" fmla="*/ 4147013 h 6858000"/>
              <a:gd name="connsiteX527" fmla="*/ 3432098 w 7467600"/>
              <a:gd name="connsiteY527" fmla="*/ 3537312 h 6858000"/>
              <a:gd name="connsiteX528" fmla="*/ 3446761 w 7467600"/>
              <a:gd name="connsiteY528" fmla="*/ 3461278 h 6858000"/>
              <a:gd name="connsiteX529" fmla="*/ 4419733 w 7467600"/>
              <a:gd name="connsiteY529" fmla="*/ 3963555 h 6858000"/>
              <a:gd name="connsiteX530" fmla="*/ 4781371 w 7467600"/>
              <a:gd name="connsiteY530" fmla="*/ 4458604 h 6858000"/>
              <a:gd name="connsiteX531" fmla="*/ 4780440 w 7467600"/>
              <a:gd name="connsiteY531" fmla="*/ 4470290 h 6858000"/>
              <a:gd name="connsiteX532" fmla="*/ 4898954 w 7467600"/>
              <a:gd name="connsiteY532" fmla="*/ 4662092 h 6858000"/>
              <a:gd name="connsiteX533" fmla="*/ 4900699 w 7467600"/>
              <a:gd name="connsiteY533" fmla="*/ 4670867 h 6858000"/>
              <a:gd name="connsiteX534" fmla="*/ 5714511 w 7467600"/>
              <a:gd name="connsiteY534" fmla="*/ 4663483 h 6858000"/>
              <a:gd name="connsiteX535" fmla="*/ 5464793 w 7467600"/>
              <a:gd name="connsiteY535" fmla="*/ 4393556 h 6858000"/>
              <a:gd name="connsiteX536" fmla="*/ 5461897 w 7467600"/>
              <a:gd name="connsiteY536" fmla="*/ 4390879 h 6858000"/>
              <a:gd name="connsiteX537" fmla="*/ 4294126 w 7467600"/>
              <a:gd name="connsiteY537" fmla="*/ 3303048 h 6858000"/>
              <a:gd name="connsiteX538" fmla="*/ 4305321 w 7467600"/>
              <a:gd name="connsiteY538" fmla="*/ 3256953 h 6858000"/>
              <a:gd name="connsiteX539" fmla="*/ 4949299 w 7467600"/>
              <a:gd name="connsiteY539" fmla="*/ 3766336 h 6858000"/>
              <a:gd name="connsiteX540" fmla="*/ 5291452 w 7467600"/>
              <a:gd name="connsiteY540" fmla="*/ 4076801 h 6858000"/>
              <a:gd name="connsiteX541" fmla="*/ 5434998 w 7467600"/>
              <a:gd name="connsiteY541" fmla="*/ 4254100 h 6858000"/>
              <a:gd name="connsiteX542" fmla="*/ 5351015 w 7467600"/>
              <a:gd name="connsiteY542" fmla="*/ 3760989 h 6858000"/>
              <a:gd name="connsiteX543" fmla="*/ 5413780 w 7467600"/>
              <a:gd name="connsiteY543" fmla="*/ 2966265 h 6858000"/>
              <a:gd name="connsiteX544" fmla="*/ 5425627 w 7467600"/>
              <a:gd name="connsiteY544" fmla="*/ 2954192 h 6858000"/>
              <a:gd name="connsiteX545" fmla="*/ 6604735 w 7467600"/>
              <a:gd name="connsiteY545" fmla="*/ 2041381 h 6858000"/>
              <a:gd name="connsiteX546" fmla="*/ 7204487 w 7467600"/>
              <a:gd name="connsiteY546" fmla="*/ 2742112 h 6858000"/>
              <a:gd name="connsiteX547" fmla="*/ 7131592 w 7467600"/>
              <a:gd name="connsiteY547" fmla="*/ 2672096 h 6858000"/>
              <a:gd name="connsiteX548" fmla="*/ 6996344 w 7467600"/>
              <a:gd name="connsiteY548" fmla="*/ 2518310 h 6858000"/>
              <a:gd name="connsiteX549" fmla="*/ 6735495 w 7467600"/>
              <a:gd name="connsiteY549" fmla="*/ 2196890 h 6858000"/>
              <a:gd name="connsiteX550" fmla="*/ 6721901 w 7467600"/>
              <a:gd name="connsiteY550" fmla="*/ 2179274 h 6858000"/>
              <a:gd name="connsiteX551" fmla="*/ 6604735 w 7467600"/>
              <a:gd name="connsiteY551" fmla="*/ 2041381 h 6858000"/>
              <a:gd name="connsiteX552" fmla="*/ 6591670 w 7467600"/>
              <a:gd name="connsiteY552" fmla="*/ 1988277 h 6858000"/>
              <a:gd name="connsiteX553" fmla="*/ 6747349 w 7467600"/>
              <a:gd name="connsiteY553" fmla="*/ 2160069 h 6858000"/>
              <a:gd name="connsiteX554" fmla="*/ 6760943 w 7467600"/>
              <a:gd name="connsiteY554" fmla="*/ 2177686 h 6858000"/>
              <a:gd name="connsiteX555" fmla="*/ 7021065 w 7467600"/>
              <a:gd name="connsiteY555" fmla="*/ 2498102 h 6858000"/>
              <a:gd name="connsiteX556" fmla="*/ 7155223 w 7467600"/>
              <a:gd name="connsiteY556" fmla="*/ 2650386 h 6858000"/>
              <a:gd name="connsiteX557" fmla="*/ 7203167 w 7467600"/>
              <a:gd name="connsiteY557" fmla="*/ 2697288 h 6858000"/>
              <a:gd name="connsiteX558" fmla="*/ 6937703 w 7467600"/>
              <a:gd name="connsiteY558" fmla="*/ 2321981 h 6858000"/>
              <a:gd name="connsiteX559" fmla="*/ 6591670 w 7467600"/>
              <a:gd name="connsiteY559" fmla="*/ 1988277 h 6858000"/>
              <a:gd name="connsiteX560" fmla="*/ 5798671 w 7467600"/>
              <a:gd name="connsiteY560" fmla="*/ 1981601 h 6858000"/>
              <a:gd name="connsiteX561" fmla="*/ 5754709 w 7467600"/>
              <a:gd name="connsiteY561" fmla="*/ 2071454 h 6858000"/>
              <a:gd name="connsiteX562" fmla="*/ 5763044 w 7467600"/>
              <a:gd name="connsiteY562" fmla="*/ 2842206 h 6858000"/>
              <a:gd name="connsiteX563" fmla="*/ 5764974 w 7467600"/>
              <a:gd name="connsiteY563" fmla="*/ 2799609 h 6858000"/>
              <a:gd name="connsiteX564" fmla="*/ 5767665 w 7467600"/>
              <a:gd name="connsiteY564" fmla="*/ 2666409 h 6858000"/>
              <a:gd name="connsiteX565" fmla="*/ 5763055 w 7467600"/>
              <a:gd name="connsiteY565" fmla="*/ 2579705 h 6858000"/>
              <a:gd name="connsiteX566" fmla="*/ 5758079 w 7467600"/>
              <a:gd name="connsiteY566" fmla="*/ 2492508 h 6858000"/>
              <a:gd name="connsiteX567" fmla="*/ 5779325 w 7467600"/>
              <a:gd name="connsiteY567" fmla="*/ 2197069 h 6858000"/>
              <a:gd name="connsiteX568" fmla="*/ 5798671 w 7467600"/>
              <a:gd name="connsiteY568" fmla="*/ 1981601 h 6858000"/>
              <a:gd name="connsiteX569" fmla="*/ 5829202 w 7467600"/>
              <a:gd name="connsiteY569" fmla="*/ 1971679 h 6858000"/>
              <a:gd name="connsiteX570" fmla="*/ 5809558 w 7467600"/>
              <a:gd name="connsiteY570" fmla="*/ 2198043 h 6858000"/>
              <a:gd name="connsiteX571" fmla="*/ 5788653 w 7467600"/>
              <a:gd name="connsiteY571" fmla="*/ 2489430 h 6858000"/>
              <a:gd name="connsiteX572" fmla="*/ 5793439 w 7467600"/>
              <a:gd name="connsiteY572" fmla="*/ 2575235 h 6858000"/>
              <a:gd name="connsiteX573" fmla="*/ 5796837 w 7467600"/>
              <a:gd name="connsiteY573" fmla="*/ 2637633 h 6858000"/>
              <a:gd name="connsiteX574" fmla="*/ 5818614 w 7467600"/>
              <a:gd name="connsiteY574" fmla="*/ 2473055 h 6858000"/>
              <a:gd name="connsiteX575" fmla="*/ 5829202 w 7467600"/>
              <a:gd name="connsiteY575" fmla="*/ 1971679 h 6858000"/>
              <a:gd name="connsiteX576" fmla="*/ 5911389 w 7467600"/>
              <a:gd name="connsiteY576" fmla="*/ 1898371 h 6858000"/>
              <a:gd name="connsiteX577" fmla="*/ 6237627 w 7467600"/>
              <a:gd name="connsiteY577" fmla="*/ 2231921 h 6858000"/>
              <a:gd name="connsiteX578" fmla="*/ 5911389 w 7467600"/>
              <a:gd name="connsiteY578" fmla="*/ 1898371 h 6858000"/>
              <a:gd name="connsiteX579" fmla="*/ 6944437 w 7467600"/>
              <a:gd name="connsiteY579" fmla="*/ 1575402 h 6858000"/>
              <a:gd name="connsiteX580" fmla="*/ 6304730 w 7467600"/>
              <a:gd name="connsiteY580" fmla="*/ 1766654 h 6858000"/>
              <a:gd name="connsiteX581" fmla="*/ 6944437 w 7467600"/>
              <a:gd name="connsiteY581" fmla="*/ 1575402 h 6858000"/>
              <a:gd name="connsiteX582" fmla="*/ 7019523 w 7467600"/>
              <a:gd name="connsiteY582" fmla="*/ 1519450 h 6858000"/>
              <a:gd name="connsiteX583" fmla="*/ 6298091 w 7467600"/>
              <a:gd name="connsiteY583" fmla="*/ 1737122 h 6858000"/>
              <a:gd name="connsiteX584" fmla="*/ 7019523 w 7467600"/>
              <a:gd name="connsiteY584" fmla="*/ 1519450 h 6858000"/>
              <a:gd name="connsiteX585" fmla="*/ 2399523 w 7467600"/>
              <a:gd name="connsiteY585" fmla="*/ 1428234 h 6858000"/>
              <a:gd name="connsiteX586" fmla="*/ 2224982 w 7467600"/>
              <a:gd name="connsiteY586" fmla="*/ 1826201 h 6858000"/>
              <a:gd name="connsiteX587" fmla="*/ 2096099 w 7467600"/>
              <a:gd name="connsiteY587" fmla="*/ 2345900 h 6858000"/>
              <a:gd name="connsiteX588" fmla="*/ 2283317 w 7467600"/>
              <a:gd name="connsiteY588" fmla="*/ 1796925 h 6858000"/>
              <a:gd name="connsiteX589" fmla="*/ 2399523 w 7467600"/>
              <a:gd name="connsiteY589" fmla="*/ 1428234 h 6858000"/>
              <a:gd name="connsiteX590" fmla="*/ 2448558 w 7467600"/>
              <a:gd name="connsiteY590" fmla="*/ 1373435 h 6858000"/>
              <a:gd name="connsiteX591" fmla="*/ 2312521 w 7467600"/>
              <a:gd name="connsiteY591" fmla="*/ 1806140 h 6858000"/>
              <a:gd name="connsiteX592" fmla="*/ 2127533 w 7467600"/>
              <a:gd name="connsiteY592" fmla="*/ 2348380 h 6858000"/>
              <a:gd name="connsiteX593" fmla="*/ 2358080 w 7467600"/>
              <a:gd name="connsiteY593" fmla="*/ 1866134 h 6858000"/>
              <a:gd name="connsiteX594" fmla="*/ 2407436 w 7467600"/>
              <a:gd name="connsiteY594" fmla="*/ 1651070 h 6858000"/>
              <a:gd name="connsiteX595" fmla="*/ 2448558 w 7467600"/>
              <a:gd name="connsiteY595" fmla="*/ 1373435 h 6858000"/>
              <a:gd name="connsiteX596" fmla="*/ 278707 w 7467600"/>
              <a:gd name="connsiteY596" fmla="*/ 1352270 h 6858000"/>
              <a:gd name="connsiteX597" fmla="*/ 321570 w 7467600"/>
              <a:gd name="connsiteY597" fmla="*/ 1861610 h 6858000"/>
              <a:gd name="connsiteX598" fmla="*/ 294281 w 7467600"/>
              <a:gd name="connsiteY598" fmla="*/ 1440658 h 6858000"/>
              <a:gd name="connsiteX599" fmla="*/ 278707 w 7467600"/>
              <a:gd name="connsiteY599" fmla="*/ 1352270 h 6858000"/>
              <a:gd name="connsiteX600" fmla="*/ 1423821 w 7467600"/>
              <a:gd name="connsiteY600" fmla="*/ 1351958 h 6858000"/>
              <a:gd name="connsiteX601" fmla="*/ 1638521 w 7467600"/>
              <a:gd name="connsiteY601" fmla="*/ 1908470 h 6858000"/>
              <a:gd name="connsiteX602" fmla="*/ 1754199 w 7467600"/>
              <a:gd name="connsiteY602" fmla="*/ 2149284 h 6858000"/>
              <a:gd name="connsiteX603" fmla="*/ 1908359 w 7467600"/>
              <a:gd name="connsiteY603" fmla="*/ 2364988 h 6858000"/>
              <a:gd name="connsiteX604" fmla="*/ 1647661 w 7467600"/>
              <a:gd name="connsiteY604" fmla="*/ 1825945 h 6858000"/>
              <a:gd name="connsiteX605" fmla="*/ 1423821 w 7467600"/>
              <a:gd name="connsiteY605" fmla="*/ 1351958 h 6858000"/>
              <a:gd name="connsiteX606" fmla="*/ 1431890 w 7467600"/>
              <a:gd name="connsiteY606" fmla="*/ 1306475 h 6858000"/>
              <a:gd name="connsiteX607" fmla="*/ 1507597 w 7467600"/>
              <a:gd name="connsiteY607" fmla="*/ 1446132 h 6858000"/>
              <a:gd name="connsiteX608" fmla="*/ 1674586 w 7467600"/>
              <a:gd name="connsiteY608" fmla="*/ 1813832 h 6858000"/>
              <a:gd name="connsiteX609" fmla="*/ 1815950 w 7467600"/>
              <a:gd name="connsiteY609" fmla="*/ 2128564 h 6858000"/>
              <a:gd name="connsiteX610" fmla="*/ 1984242 w 7467600"/>
              <a:gd name="connsiteY610" fmla="*/ 2430829 h 6858000"/>
              <a:gd name="connsiteX611" fmla="*/ 2014023 w 7467600"/>
              <a:gd name="connsiteY611" fmla="*/ 2450995 h 6858000"/>
              <a:gd name="connsiteX612" fmla="*/ 1747337 w 7467600"/>
              <a:gd name="connsiteY612" fmla="*/ 1855264 h 6858000"/>
              <a:gd name="connsiteX613" fmla="*/ 1533749 w 7467600"/>
              <a:gd name="connsiteY613" fmla="*/ 1478656 h 6858000"/>
              <a:gd name="connsiteX614" fmla="*/ 1431890 w 7467600"/>
              <a:gd name="connsiteY614" fmla="*/ 1306475 h 6858000"/>
              <a:gd name="connsiteX615" fmla="*/ 5052692 w 7467600"/>
              <a:gd name="connsiteY615" fmla="*/ 1292994 h 6858000"/>
              <a:gd name="connsiteX616" fmla="*/ 5200661 w 7467600"/>
              <a:gd name="connsiteY616" fmla="*/ 1635186 h 6858000"/>
              <a:gd name="connsiteX617" fmla="*/ 5297138 w 7467600"/>
              <a:gd name="connsiteY617" fmla="*/ 1906351 h 6858000"/>
              <a:gd name="connsiteX618" fmla="*/ 5052692 w 7467600"/>
              <a:gd name="connsiteY618" fmla="*/ 1292994 h 6858000"/>
              <a:gd name="connsiteX619" fmla="*/ 5009948 w 7467600"/>
              <a:gd name="connsiteY619" fmla="*/ 1273619 h 6858000"/>
              <a:gd name="connsiteX620" fmla="*/ 5121777 w 7467600"/>
              <a:gd name="connsiteY620" fmla="*/ 1654213 h 6858000"/>
              <a:gd name="connsiteX621" fmla="*/ 5293545 w 7467600"/>
              <a:gd name="connsiteY621" fmla="*/ 2072247 h 6858000"/>
              <a:gd name="connsiteX622" fmla="*/ 5294042 w 7467600"/>
              <a:gd name="connsiteY622" fmla="*/ 2065019 h 6858000"/>
              <a:gd name="connsiteX623" fmla="*/ 5171936 w 7467600"/>
              <a:gd name="connsiteY623" fmla="*/ 1647613 h 6858000"/>
              <a:gd name="connsiteX624" fmla="*/ 5009948 w 7467600"/>
              <a:gd name="connsiteY624" fmla="*/ 1273619 h 6858000"/>
              <a:gd name="connsiteX625" fmla="*/ 655236 w 7467600"/>
              <a:gd name="connsiteY625" fmla="*/ 1268632 h 6858000"/>
              <a:gd name="connsiteX626" fmla="*/ 839521 w 7467600"/>
              <a:gd name="connsiteY626" fmla="*/ 1685315 h 6858000"/>
              <a:gd name="connsiteX627" fmla="*/ 1109416 w 7467600"/>
              <a:gd name="connsiteY627" fmla="*/ 2061663 h 6858000"/>
              <a:gd name="connsiteX628" fmla="*/ 1298300 w 7467600"/>
              <a:gd name="connsiteY628" fmla="*/ 2247742 h 6858000"/>
              <a:gd name="connsiteX629" fmla="*/ 1125871 w 7467600"/>
              <a:gd name="connsiteY629" fmla="*/ 1989513 h 6858000"/>
              <a:gd name="connsiteX630" fmla="*/ 981574 w 7467600"/>
              <a:gd name="connsiteY630" fmla="*/ 1783157 h 6858000"/>
              <a:gd name="connsiteX631" fmla="*/ 922198 w 7467600"/>
              <a:gd name="connsiteY631" fmla="*/ 1677437 h 6858000"/>
              <a:gd name="connsiteX632" fmla="*/ 869293 w 7467600"/>
              <a:gd name="connsiteY632" fmla="*/ 1583214 h 6858000"/>
              <a:gd name="connsiteX633" fmla="*/ 751431 w 7467600"/>
              <a:gd name="connsiteY633" fmla="*/ 1405731 h 6858000"/>
              <a:gd name="connsiteX634" fmla="*/ 655236 w 7467600"/>
              <a:gd name="connsiteY634" fmla="*/ 1268632 h 6858000"/>
              <a:gd name="connsiteX635" fmla="*/ 6516292 w 7467600"/>
              <a:gd name="connsiteY635" fmla="*/ 1263064 h 6858000"/>
              <a:gd name="connsiteX636" fmla="*/ 5736320 w 7467600"/>
              <a:gd name="connsiteY636" fmla="*/ 1501803 h 6858000"/>
              <a:gd name="connsiteX637" fmla="*/ 6516292 w 7467600"/>
              <a:gd name="connsiteY637" fmla="*/ 1263064 h 6858000"/>
              <a:gd name="connsiteX638" fmla="*/ 291466 w 7467600"/>
              <a:gd name="connsiteY638" fmla="*/ 1250369 h 6858000"/>
              <a:gd name="connsiteX639" fmla="*/ 323180 w 7467600"/>
              <a:gd name="connsiteY639" fmla="*/ 1435283 h 6858000"/>
              <a:gd name="connsiteX640" fmla="*/ 349381 w 7467600"/>
              <a:gd name="connsiteY640" fmla="*/ 1875041 h 6858000"/>
              <a:gd name="connsiteX641" fmla="*/ 374363 w 7467600"/>
              <a:gd name="connsiteY641" fmla="*/ 1506494 h 6858000"/>
              <a:gd name="connsiteX642" fmla="*/ 302168 w 7467600"/>
              <a:gd name="connsiteY642" fmla="*/ 1274495 h 6858000"/>
              <a:gd name="connsiteX643" fmla="*/ 291466 w 7467600"/>
              <a:gd name="connsiteY643" fmla="*/ 1250369 h 6858000"/>
              <a:gd name="connsiteX644" fmla="*/ 678222 w 7467600"/>
              <a:gd name="connsiteY644" fmla="*/ 1248670 h 6858000"/>
              <a:gd name="connsiteX645" fmla="*/ 775536 w 7467600"/>
              <a:gd name="connsiteY645" fmla="*/ 1388015 h 6858000"/>
              <a:gd name="connsiteX646" fmla="*/ 894529 w 7467600"/>
              <a:gd name="connsiteY646" fmla="*/ 1567739 h 6858000"/>
              <a:gd name="connsiteX647" fmla="*/ 948000 w 7467600"/>
              <a:gd name="connsiteY647" fmla="*/ 1663088 h 6858000"/>
              <a:gd name="connsiteX648" fmla="*/ 1006812 w 7467600"/>
              <a:gd name="connsiteY648" fmla="*/ 1767683 h 6858000"/>
              <a:gd name="connsiteX649" fmla="*/ 1149133 w 7467600"/>
              <a:gd name="connsiteY649" fmla="*/ 1971513 h 6858000"/>
              <a:gd name="connsiteX650" fmla="*/ 1333952 w 7467600"/>
              <a:gd name="connsiteY650" fmla="*/ 2251620 h 6858000"/>
              <a:gd name="connsiteX651" fmla="*/ 1337329 w 7467600"/>
              <a:gd name="connsiteY651" fmla="*/ 2258350 h 6858000"/>
              <a:gd name="connsiteX652" fmla="*/ 1014726 w 7467600"/>
              <a:gd name="connsiteY652" fmla="*/ 1615556 h 6858000"/>
              <a:gd name="connsiteX653" fmla="*/ 678222 w 7467600"/>
              <a:gd name="connsiteY653" fmla="*/ 1248670 h 6858000"/>
              <a:gd name="connsiteX654" fmla="*/ 6691602 w 7467600"/>
              <a:gd name="connsiteY654" fmla="*/ 1140573 h 6858000"/>
              <a:gd name="connsiteX655" fmla="*/ 6571100 w 7467600"/>
              <a:gd name="connsiteY655" fmla="*/ 1183662 h 6858000"/>
              <a:gd name="connsiteX656" fmla="*/ 6241687 w 7467600"/>
              <a:gd name="connsiteY656" fmla="*/ 1257600 h 6858000"/>
              <a:gd name="connsiteX657" fmla="*/ 5693009 w 7467600"/>
              <a:gd name="connsiteY657" fmla="*/ 1478256 h 6858000"/>
              <a:gd name="connsiteX658" fmla="*/ 6548420 w 7467600"/>
              <a:gd name="connsiteY658" fmla="*/ 1214599 h 6858000"/>
              <a:gd name="connsiteX659" fmla="*/ 6605473 w 7467600"/>
              <a:gd name="connsiteY659" fmla="*/ 1184686 h 6858000"/>
              <a:gd name="connsiteX660" fmla="*/ 6691602 w 7467600"/>
              <a:gd name="connsiteY660" fmla="*/ 1140573 h 6858000"/>
              <a:gd name="connsiteX661" fmla="*/ 4002475 w 7467600"/>
              <a:gd name="connsiteY661" fmla="*/ 1037802 h 6858000"/>
              <a:gd name="connsiteX662" fmla="*/ 4000324 w 7467600"/>
              <a:gd name="connsiteY662" fmla="*/ 1039362 h 6858000"/>
              <a:gd name="connsiteX663" fmla="*/ 4002862 w 7467600"/>
              <a:gd name="connsiteY663" fmla="*/ 1042866 h 6858000"/>
              <a:gd name="connsiteX664" fmla="*/ 4002475 w 7467600"/>
              <a:gd name="connsiteY664" fmla="*/ 1037802 h 6858000"/>
              <a:gd name="connsiteX665" fmla="*/ 506322 w 7467600"/>
              <a:gd name="connsiteY665" fmla="*/ 1020997 h 6858000"/>
              <a:gd name="connsiteX666" fmla="*/ 533068 w 7467600"/>
              <a:gd name="connsiteY666" fmla="*/ 1029409 h 6858000"/>
              <a:gd name="connsiteX667" fmla="*/ 1232525 w 7467600"/>
              <a:gd name="connsiteY667" fmla="*/ 1804675 h 6858000"/>
              <a:gd name="connsiteX668" fmla="*/ 1388858 w 7467600"/>
              <a:gd name="connsiteY668" fmla="*/ 2368011 h 6858000"/>
              <a:gd name="connsiteX669" fmla="*/ 1384098 w 7467600"/>
              <a:gd name="connsiteY669" fmla="*/ 2378125 h 6858000"/>
              <a:gd name="connsiteX670" fmla="*/ 1425393 w 7467600"/>
              <a:gd name="connsiteY670" fmla="*/ 2589124 h 6858000"/>
              <a:gd name="connsiteX671" fmla="*/ 1424001 w 7467600"/>
              <a:gd name="connsiteY671" fmla="*/ 2597541 h 6858000"/>
              <a:gd name="connsiteX672" fmla="*/ 2152729 w 7467600"/>
              <a:gd name="connsiteY672" fmla="*/ 2864487 h 6858000"/>
              <a:gd name="connsiteX673" fmla="*/ 2020609 w 7467600"/>
              <a:gd name="connsiteY673" fmla="*/ 2539671 h 6858000"/>
              <a:gd name="connsiteX674" fmla="*/ 2018920 w 7467600"/>
              <a:gd name="connsiteY674" fmla="*/ 2536309 h 6858000"/>
              <a:gd name="connsiteX675" fmla="*/ 1342441 w 7467600"/>
              <a:gd name="connsiteY675" fmla="*/ 1173017 h 6858000"/>
              <a:gd name="connsiteX676" fmla="*/ 1367925 w 7467600"/>
              <a:gd name="connsiteY676" fmla="*/ 1135648 h 6858000"/>
              <a:gd name="connsiteX677" fmla="*/ 1771401 w 7467600"/>
              <a:gd name="connsiteY677" fmla="*/ 1806673 h 6858000"/>
              <a:gd name="connsiteX678" fmla="*/ 1972385 w 7467600"/>
              <a:gd name="connsiteY678" fmla="*/ 2198735 h 6858000"/>
              <a:gd name="connsiteX679" fmla="*/ 2040892 w 7467600"/>
              <a:gd name="connsiteY679" fmla="*/ 2405205 h 6858000"/>
              <a:gd name="connsiteX680" fmla="*/ 2131689 w 7467600"/>
              <a:gd name="connsiteY680" fmla="*/ 1936926 h 6858000"/>
              <a:gd name="connsiteX681" fmla="*/ 2454820 w 7467600"/>
              <a:gd name="connsiteY681" fmla="*/ 1248808 h 6858000"/>
              <a:gd name="connsiteX682" fmla="*/ 2492512 w 7467600"/>
              <a:gd name="connsiteY682" fmla="*/ 1302920 h 6858000"/>
              <a:gd name="connsiteX683" fmla="*/ 2081216 w 7467600"/>
              <a:gd name="connsiteY683" fmla="*/ 2527513 h 6858000"/>
              <a:gd name="connsiteX684" fmla="*/ 2081211 w 7467600"/>
              <a:gd name="connsiteY684" fmla="*/ 2528916 h 6858000"/>
              <a:gd name="connsiteX685" fmla="*/ 2199067 w 7467600"/>
              <a:gd name="connsiteY685" fmla="*/ 2884061 h 6858000"/>
              <a:gd name="connsiteX686" fmla="*/ 3192586 w 7467600"/>
              <a:gd name="connsiteY686" fmla="*/ 3411496 h 6858000"/>
              <a:gd name="connsiteX687" fmla="*/ 3182620 w 7467600"/>
              <a:gd name="connsiteY687" fmla="*/ 3483279 h 6858000"/>
              <a:gd name="connsiteX688" fmla="*/ 2435119 w 7467600"/>
              <a:gd name="connsiteY688" fmla="*/ 3080173 h 6858000"/>
              <a:gd name="connsiteX689" fmla="*/ 2410152 w 7467600"/>
              <a:gd name="connsiteY689" fmla="*/ 3063751 h 6858000"/>
              <a:gd name="connsiteX690" fmla="*/ 2408099 w 7467600"/>
              <a:gd name="connsiteY690" fmla="*/ 3064403 h 6858000"/>
              <a:gd name="connsiteX691" fmla="*/ 2407218 w 7467600"/>
              <a:gd name="connsiteY691" fmla="*/ 3070324 h 6858000"/>
              <a:gd name="connsiteX692" fmla="*/ 2380138 w 7467600"/>
              <a:gd name="connsiteY692" fmla="*/ 3099341 h 6858000"/>
              <a:gd name="connsiteX693" fmla="*/ 1765923 w 7467600"/>
              <a:gd name="connsiteY693" fmla="*/ 3581043 h 6858000"/>
              <a:gd name="connsiteX694" fmla="*/ 1702258 w 7467600"/>
              <a:gd name="connsiteY694" fmla="*/ 3612286 h 6858000"/>
              <a:gd name="connsiteX695" fmla="*/ 1538370 w 7467600"/>
              <a:gd name="connsiteY695" fmla="*/ 3811804 h 6858000"/>
              <a:gd name="connsiteX696" fmla="*/ 542867 w 7467600"/>
              <a:gd name="connsiteY696" fmla="*/ 4944092 h 6858000"/>
              <a:gd name="connsiteX697" fmla="*/ 515800 w 7467600"/>
              <a:gd name="connsiteY697" fmla="*/ 4862180 h 6858000"/>
              <a:gd name="connsiteX698" fmla="*/ 909145 w 7467600"/>
              <a:gd name="connsiteY698" fmla="*/ 4199225 h 6858000"/>
              <a:gd name="connsiteX699" fmla="*/ 1214067 w 7467600"/>
              <a:gd name="connsiteY699" fmla="*/ 3908561 h 6858000"/>
              <a:gd name="connsiteX700" fmla="*/ 640967 w 7467600"/>
              <a:gd name="connsiteY700" fmla="*/ 4105601 h 6858000"/>
              <a:gd name="connsiteX701" fmla="*/ 112563 w 7467600"/>
              <a:gd name="connsiteY701" fmla="*/ 4396952 h 6858000"/>
              <a:gd name="connsiteX702" fmla="*/ 0 w 7467600"/>
              <a:gd name="connsiteY702" fmla="*/ 4466006 h 6858000"/>
              <a:gd name="connsiteX703" fmla="*/ 0 w 7467600"/>
              <a:gd name="connsiteY703" fmla="*/ 4233763 h 6858000"/>
              <a:gd name="connsiteX704" fmla="*/ 36881 w 7467600"/>
              <a:gd name="connsiteY704" fmla="*/ 4200118 h 6858000"/>
              <a:gd name="connsiteX705" fmla="*/ 910534 w 7467600"/>
              <a:gd name="connsiteY705" fmla="*/ 3629753 h 6858000"/>
              <a:gd name="connsiteX706" fmla="*/ 1578717 w 7467600"/>
              <a:gd name="connsiteY706" fmla="*/ 3575982 h 6858000"/>
              <a:gd name="connsiteX707" fmla="*/ 2338780 w 7467600"/>
              <a:gd name="connsiteY707" fmla="*/ 3033725 h 6858000"/>
              <a:gd name="connsiteX708" fmla="*/ 1807991 w 7467600"/>
              <a:gd name="connsiteY708" fmla="*/ 2807184 h 6858000"/>
              <a:gd name="connsiteX709" fmla="*/ 1416358 w 7467600"/>
              <a:gd name="connsiteY709" fmla="*/ 3112571 h 6858000"/>
              <a:gd name="connsiteX710" fmla="*/ 939066 w 7467600"/>
              <a:gd name="connsiteY710" fmla="*/ 3378798 h 6858000"/>
              <a:gd name="connsiteX711" fmla="*/ 115099 w 7467600"/>
              <a:gd name="connsiteY711" fmla="*/ 3607650 h 6858000"/>
              <a:gd name="connsiteX712" fmla="*/ 97284 w 7467600"/>
              <a:gd name="connsiteY712" fmla="*/ 3520393 h 6858000"/>
              <a:gd name="connsiteX713" fmla="*/ 922050 w 7467600"/>
              <a:gd name="connsiteY713" fmla="*/ 3074867 h 6858000"/>
              <a:gd name="connsiteX714" fmla="*/ 1405265 w 7467600"/>
              <a:gd name="connsiteY714" fmla="*/ 3016319 h 6858000"/>
              <a:gd name="connsiteX715" fmla="*/ 1407512 w 7467600"/>
              <a:gd name="connsiteY715" fmla="*/ 3018001 h 6858000"/>
              <a:gd name="connsiteX716" fmla="*/ 1726266 w 7467600"/>
              <a:gd name="connsiteY716" fmla="*/ 2777274 h 6858000"/>
              <a:gd name="connsiteX717" fmla="*/ 625390 w 7467600"/>
              <a:gd name="connsiteY717" fmla="*/ 2514541 h 6858000"/>
              <a:gd name="connsiteX718" fmla="*/ 619799 w 7467600"/>
              <a:gd name="connsiteY718" fmla="*/ 2527180 h 6858000"/>
              <a:gd name="connsiteX719" fmla="*/ 310030 w 7467600"/>
              <a:gd name="connsiteY719" fmla="*/ 2771818 h 6858000"/>
              <a:gd name="connsiteX720" fmla="*/ 173877 w 7467600"/>
              <a:gd name="connsiteY720" fmla="*/ 2937056 h 6858000"/>
              <a:gd name="connsiteX721" fmla="*/ 77889 w 7467600"/>
              <a:gd name="connsiteY721" fmla="*/ 3138440 h 6858000"/>
              <a:gd name="connsiteX722" fmla="*/ 0 w 7467600"/>
              <a:gd name="connsiteY722" fmla="*/ 3271395 h 6858000"/>
              <a:gd name="connsiteX723" fmla="*/ 0 w 7467600"/>
              <a:gd name="connsiteY723" fmla="*/ 3153002 h 6858000"/>
              <a:gd name="connsiteX724" fmla="*/ 2386 w 7467600"/>
              <a:gd name="connsiteY724" fmla="*/ 3149203 h 6858000"/>
              <a:gd name="connsiteX725" fmla="*/ 89753 w 7467600"/>
              <a:gd name="connsiteY725" fmla="*/ 2987702 h 6858000"/>
              <a:gd name="connsiteX726" fmla="*/ 76869 w 7467600"/>
              <a:gd name="connsiteY726" fmla="*/ 3005404 h 6858000"/>
              <a:gd name="connsiteX727" fmla="*/ 32049 w 7467600"/>
              <a:gd name="connsiteY727" fmla="*/ 3065814 h 6858000"/>
              <a:gd name="connsiteX728" fmla="*/ 0 w 7467600"/>
              <a:gd name="connsiteY728" fmla="*/ 3108744 h 6858000"/>
              <a:gd name="connsiteX729" fmla="*/ 0 w 7467600"/>
              <a:gd name="connsiteY729" fmla="*/ 3058059 h 6858000"/>
              <a:gd name="connsiteX730" fmla="*/ 7610 w 7467600"/>
              <a:gd name="connsiteY730" fmla="*/ 3047889 h 6858000"/>
              <a:gd name="connsiteX731" fmla="*/ 52419 w 7467600"/>
              <a:gd name="connsiteY731" fmla="*/ 2987479 h 6858000"/>
              <a:gd name="connsiteX732" fmla="*/ 59142 w 7467600"/>
              <a:gd name="connsiteY732" fmla="*/ 2978488 h 6858000"/>
              <a:gd name="connsiteX733" fmla="*/ 0 w 7467600"/>
              <a:gd name="connsiteY733" fmla="*/ 3015334 h 6858000"/>
              <a:gd name="connsiteX734" fmla="*/ 0 w 7467600"/>
              <a:gd name="connsiteY734" fmla="*/ 2914286 h 6858000"/>
              <a:gd name="connsiteX735" fmla="*/ 36383 w 7467600"/>
              <a:gd name="connsiteY735" fmla="*/ 2901128 h 6858000"/>
              <a:gd name="connsiteX736" fmla="*/ 156329 w 7467600"/>
              <a:gd name="connsiteY736" fmla="*/ 2840533 h 6858000"/>
              <a:gd name="connsiteX737" fmla="*/ 358355 w 7467600"/>
              <a:gd name="connsiteY737" fmla="*/ 2620471 h 6858000"/>
              <a:gd name="connsiteX738" fmla="*/ 510577 w 7467600"/>
              <a:gd name="connsiteY738" fmla="*/ 2501244 h 6858000"/>
              <a:gd name="connsiteX739" fmla="*/ 211967 w 7467600"/>
              <a:gd name="connsiteY739" fmla="*/ 2479171 h 6858000"/>
              <a:gd name="connsiteX740" fmla="*/ 0 w 7467600"/>
              <a:gd name="connsiteY740" fmla="*/ 2476398 h 6858000"/>
              <a:gd name="connsiteX741" fmla="*/ 0 w 7467600"/>
              <a:gd name="connsiteY741" fmla="*/ 2389189 h 6858000"/>
              <a:gd name="connsiteX742" fmla="*/ 103062 w 7467600"/>
              <a:gd name="connsiteY742" fmla="*/ 2389518 h 6858000"/>
              <a:gd name="connsiteX743" fmla="*/ 510734 w 7467600"/>
              <a:gd name="connsiteY743" fmla="*/ 2416201 h 6858000"/>
              <a:gd name="connsiteX744" fmla="*/ 279257 w 7467600"/>
              <a:gd name="connsiteY744" fmla="*/ 2092102 h 6858000"/>
              <a:gd name="connsiteX745" fmla="*/ 65265 w 7467600"/>
              <a:gd name="connsiteY745" fmla="*/ 2006049 h 6858000"/>
              <a:gd name="connsiteX746" fmla="*/ 0 w 7467600"/>
              <a:gd name="connsiteY746" fmla="*/ 1982532 h 6858000"/>
              <a:gd name="connsiteX747" fmla="*/ 0 w 7467600"/>
              <a:gd name="connsiteY747" fmla="*/ 1912789 h 6858000"/>
              <a:gd name="connsiteX748" fmla="*/ 97460 w 7467600"/>
              <a:gd name="connsiteY748" fmla="*/ 1953725 h 6858000"/>
              <a:gd name="connsiteX749" fmla="*/ 221272 w 7467600"/>
              <a:gd name="connsiteY749" fmla="*/ 1980766 h 6858000"/>
              <a:gd name="connsiteX750" fmla="*/ 116765 w 7467600"/>
              <a:gd name="connsiteY750" fmla="*/ 1911033 h 6858000"/>
              <a:gd name="connsiteX751" fmla="*/ 16405 w 7467600"/>
              <a:gd name="connsiteY751" fmla="*/ 1803412 h 6858000"/>
              <a:gd name="connsiteX752" fmla="*/ 0 w 7467600"/>
              <a:gd name="connsiteY752" fmla="*/ 1784777 h 6858000"/>
              <a:gd name="connsiteX753" fmla="*/ 0 w 7467600"/>
              <a:gd name="connsiteY753" fmla="*/ 1740082 h 6858000"/>
              <a:gd name="connsiteX754" fmla="*/ 39394 w 7467600"/>
              <a:gd name="connsiteY754" fmla="*/ 1784856 h 6858000"/>
              <a:gd name="connsiteX755" fmla="*/ 135813 w 7467600"/>
              <a:gd name="connsiteY755" fmla="*/ 1888838 h 6858000"/>
              <a:gd name="connsiteX756" fmla="*/ 242575 w 7467600"/>
              <a:gd name="connsiteY756" fmla="*/ 1958841 h 6858000"/>
              <a:gd name="connsiteX757" fmla="*/ 82197 w 7467600"/>
              <a:gd name="connsiteY757" fmla="*/ 1754826 h 6858000"/>
              <a:gd name="connsiteX758" fmla="*/ 0 w 7467600"/>
              <a:gd name="connsiteY758" fmla="*/ 1679650 h 6858000"/>
              <a:gd name="connsiteX759" fmla="*/ 0 w 7467600"/>
              <a:gd name="connsiteY759" fmla="*/ 1602463 h 6858000"/>
              <a:gd name="connsiteX760" fmla="*/ 84689 w 7467600"/>
              <a:gd name="connsiteY760" fmla="*/ 1677442 h 6858000"/>
              <a:gd name="connsiteX761" fmla="*/ 298437 w 7467600"/>
              <a:gd name="connsiteY761" fmla="*/ 1968019 h 6858000"/>
              <a:gd name="connsiteX762" fmla="*/ 227269 w 7467600"/>
              <a:gd name="connsiteY762" fmla="*/ 1114064 h 6858000"/>
              <a:gd name="connsiteX763" fmla="*/ 248003 w 7467600"/>
              <a:gd name="connsiteY763" fmla="*/ 1089613 h 6858000"/>
              <a:gd name="connsiteX764" fmla="*/ 427020 w 7467600"/>
              <a:gd name="connsiteY764" fmla="*/ 1619803 h 6858000"/>
              <a:gd name="connsiteX765" fmla="*/ 340345 w 7467600"/>
              <a:gd name="connsiteY765" fmla="*/ 2027739 h 6858000"/>
              <a:gd name="connsiteX766" fmla="*/ 360865 w 7467600"/>
              <a:gd name="connsiteY766" fmla="*/ 2044827 h 6858000"/>
              <a:gd name="connsiteX767" fmla="*/ 560414 w 7467600"/>
              <a:gd name="connsiteY767" fmla="*/ 2421457 h 6858000"/>
              <a:gd name="connsiteX768" fmla="*/ 1359703 w 7467600"/>
              <a:gd name="connsiteY768" fmla="*/ 2578554 h 6858000"/>
              <a:gd name="connsiteX769" fmla="*/ 1359422 w 7467600"/>
              <a:gd name="connsiteY769" fmla="*/ 2577994 h 6858000"/>
              <a:gd name="connsiteX770" fmla="*/ 828701 w 7467600"/>
              <a:gd name="connsiteY770" fmla="*/ 1839520 h 6858000"/>
              <a:gd name="connsiteX771" fmla="*/ 494427 w 7467600"/>
              <a:gd name="connsiteY771" fmla="*/ 1092333 h 6858000"/>
              <a:gd name="connsiteX772" fmla="*/ 506322 w 7467600"/>
              <a:gd name="connsiteY772" fmla="*/ 1020997 h 6858000"/>
              <a:gd name="connsiteX773" fmla="*/ 4570198 w 7467600"/>
              <a:gd name="connsiteY773" fmla="*/ 978081 h 6858000"/>
              <a:gd name="connsiteX774" fmla="*/ 4523691 w 7467600"/>
              <a:gd name="connsiteY774" fmla="*/ 1127776 h 6858000"/>
              <a:gd name="connsiteX775" fmla="*/ 4509875 w 7467600"/>
              <a:gd name="connsiteY775" fmla="*/ 1167552 h 6858000"/>
              <a:gd name="connsiteX776" fmla="*/ 4478168 w 7467600"/>
              <a:gd name="connsiteY776" fmla="*/ 1260735 h 6858000"/>
              <a:gd name="connsiteX777" fmla="*/ 4409309 w 7467600"/>
              <a:gd name="connsiteY777" fmla="*/ 1666996 h 6858000"/>
              <a:gd name="connsiteX778" fmla="*/ 4370031 w 7467600"/>
              <a:gd name="connsiteY778" fmla="*/ 1955666 h 6858000"/>
              <a:gd name="connsiteX779" fmla="*/ 4570198 w 7467600"/>
              <a:gd name="connsiteY779" fmla="*/ 978081 h 6858000"/>
              <a:gd name="connsiteX780" fmla="*/ 4557898 w 7467600"/>
              <a:gd name="connsiteY780" fmla="*/ 900011 h 6858000"/>
              <a:gd name="connsiteX781" fmla="*/ 4344840 w 7467600"/>
              <a:gd name="connsiteY781" fmla="*/ 1922038 h 6858000"/>
              <a:gd name="connsiteX782" fmla="*/ 4378710 w 7467600"/>
              <a:gd name="connsiteY782" fmla="*/ 1665516 h 6858000"/>
              <a:gd name="connsiteX783" fmla="*/ 4448798 w 7467600"/>
              <a:gd name="connsiteY783" fmla="*/ 1253024 h 6858000"/>
              <a:gd name="connsiteX784" fmla="*/ 4480315 w 7467600"/>
              <a:gd name="connsiteY784" fmla="*/ 1158454 h 6858000"/>
              <a:gd name="connsiteX785" fmla="*/ 4494133 w 7467600"/>
              <a:gd name="connsiteY785" fmla="*/ 1118676 h 6858000"/>
              <a:gd name="connsiteX786" fmla="*/ 4557898 w 7467600"/>
              <a:gd name="connsiteY786" fmla="*/ 900011 h 6858000"/>
              <a:gd name="connsiteX787" fmla="*/ 5870151 w 7467600"/>
              <a:gd name="connsiteY787" fmla="*/ 898890 h 6858000"/>
              <a:gd name="connsiteX788" fmla="*/ 5861335 w 7467600"/>
              <a:gd name="connsiteY788" fmla="*/ 899177 h 6858000"/>
              <a:gd name="connsiteX789" fmla="*/ 5843702 w 7467600"/>
              <a:gd name="connsiteY789" fmla="*/ 899748 h 6858000"/>
              <a:gd name="connsiteX790" fmla="*/ 5651107 w 7467600"/>
              <a:gd name="connsiteY790" fmla="*/ 920306 h 6858000"/>
              <a:gd name="connsiteX791" fmla="*/ 5459407 w 7467600"/>
              <a:gd name="connsiteY791" fmla="*/ 940975 h 6858000"/>
              <a:gd name="connsiteX792" fmla="*/ 5374846 w 7467600"/>
              <a:gd name="connsiteY792" fmla="*/ 941988 h 6858000"/>
              <a:gd name="connsiteX793" fmla="*/ 5256105 w 7467600"/>
              <a:gd name="connsiteY793" fmla="*/ 945632 h 6858000"/>
              <a:gd name="connsiteX794" fmla="*/ 5107071 w 7467600"/>
              <a:gd name="connsiteY794" fmla="*/ 969720 h 6858000"/>
              <a:gd name="connsiteX795" fmla="*/ 4998681 w 7467600"/>
              <a:gd name="connsiteY795" fmla="*/ 988771 h 6858000"/>
              <a:gd name="connsiteX796" fmla="*/ 5870151 w 7467600"/>
              <a:gd name="connsiteY796" fmla="*/ 898890 h 6858000"/>
              <a:gd name="connsiteX797" fmla="*/ 5504425 w 7467600"/>
              <a:gd name="connsiteY797" fmla="*/ 848067 h 6858000"/>
              <a:gd name="connsiteX798" fmla="*/ 4968849 w 7467600"/>
              <a:gd name="connsiteY798" fmla="*/ 962318 h 6858000"/>
              <a:gd name="connsiteX799" fmla="*/ 5104039 w 7467600"/>
              <a:gd name="connsiteY799" fmla="*/ 940634 h 6858000"/>
              <a:gd name="connsiteX800" fmla="*/ 5256311 w 7467600"/>
              <a:gd name="connsiteY800" fmla="*/ 916490 h 6858000"/>
              <a:gd name="connsiteX801" fmla="*/ 5377381 w 7467600"/>
              <a:gd name="connsiteY801" fmla="*/ 912671 h 6858000"/>
              <a:gd name="connsiteX802" fmla="*/ 5460148 w 7467600"/>
              <a:gd name="connsiteY802" fmla="*/ 911442 h 6858000"/>
              <a:gd name="connsiteX803" fmla="*/ 5648971 w 7467600"/>
              <a:gd name="connsiteY803" fmla="*/ 891331 h 6858000"/>
              <a:gd name="connsiteX804" fmla="*/ 5844807 w 7467600"/>
              <a:gd name="connsiteY804" fmla="*/ 870718 h 6858000"/>
              <a:gd name="connsiteX805" fmla="*/ 5862975 w 7467600"/>
              <a:gd name="connsiteY805" fmla="*/ 869756 h 6858000"/>
              <a:gd name="connsiteX806" fmla="*/ 5920887 w 7467600"/>
              <a:gd name="connsiteY806" fmla="*/ 865929 h 6858000"/>
              <a:gd name="connsiteX807" fmla="*/ 5504425 w 7467600"/>
              <a:gd name="connsiteY807" fmla="*/ 848067 h 6858000"/>
              <a:gd name="connsiteX808" fmla="*/ 3607114 w 7467600"/>
              <a:gd name="connsiteY808" fmla="*/ 467441 h 6858000"/>
              <a:gd name="connsiteX809" fmla="*/ 3296242 w 7467600"/>
              <a:gd name="connsiteY809" fmla="*/ 807991 h 6858000"/>
              <a:gd name="connsiteX810" fmla="*/ 3174674 w 7467600"/>
              <a:gd name="connsiteY810" fmla="*/ 919759 h 6858000"/>
              <a:gd name="connsiteX811" fmla="*/ 3042978 w 7467600"/>
              <a:gd name="connsiteY811" fmla="*/ 1054894 h 6858000"/>
              <a:gd name="connsiteX812" fmla="*/ 2968914 w 7467600"/>
              <a:gd name="connsiteY812" fmla="*/ 1133756 h 6858000"/>
              <a:gd name="connsiteX813" fmla="*/ 3103823 w 7467600"/>
              <a:gd name="connsiteY813" fmla="*/ 1026814 h 6858000"/>
              <a:gd name="connsiteX814" fmla="*/ 3607114 w 7467600"/>
              <a:gd name="connsiteY814" fmla="*/ 467441 h 6858000"/>
              <a:gd name="connsiteX815" fmla="*/ 3744487 w 7467600"/>
              <a:gd name="connsiteY815" fmla="*/ 383136 h 6858000"/>
              <a:gd name="connsiteX816" fmla="*/ 3970213 w 7467600"/>
              <a:gd name="connsiteY816" fmla="*/ 995559 h 6858000"/>
              <a:gd name="connsiteX817" fmla="*/ 3744487 w 7467600"/>
              <a:gd name="connsiteY817" fmla="*/ 383136 h 6858000"/>
              <a:gd name="connsiteX818" fmla="*/ 3624562 w 7467600"/>
              <a:gd name="connsiteY818" fmla="*/ 367041 h 6858000"/>
              <a:gd name="connsiteX819" fmla="*/ 3489712 w 7467600"/>
              <a:gd name="connsiteY819" fmla="*/ 485386 h 6858000"/>
              <a:gd name="connsiteX820" fmla="*/ 3182994 w 7467600"/>
              <a:gd name="connsiteY820" fmla="*/ 828265 h 6858000"/>
              <a:gd name="connsiteX821" fmla="*/ 2892114 w 7467600"/>
              <a:gd name="connsiteY821" fmla="*/ 1172635 h 6858000"/>
              <a:gd name="connsiteX822" fmla="*/ 3021459 w 7467600"/>
              <a:gd name="connsiteY822" fmla="*/ 1035385 h 6858000"/>
              <a:gd name="connsiteX823" fmla="*/ 3153873 w 7467600"/>
              <a:gd name="connsiteY823" fmla="*/ 898971 h 6858000"/>
              <a:gd name="connsiteX824" fmla="*/ 3276511 w 7467600"/>
              <a:gd name="connsiteY824" fmla="*/ 786423 h 6858000"/>
              <a:gd name="connsiteX825" fmla="*/ 3584154 w 7467600"/>
              <a:gd name="connsiteY825" fmla="*/ 448218 h 6858000"/>
              <a:gd name="connsiteX826" fmla="*/ 3624562 w 7467600"/>
              <a:gd name="connsiteY826" fmla="*/ 367041 h 6858000"/>
              <a:gd name="connsiteX827" fmla="*/ 3766672 w 7467600"/>
              <a:gd name="connsiteY827" fmla="*/ 359429 h 6858000"/>
              <a:gd name="connsiteX828" fmla="*/ 3996338 w 7467600"/>
              <a:gd name="connsiteY828" fmla="*/ 968237 h 6858000"/>
              <a:gd name="connsiteX829" fmla="*/ 3766672 w 7467600"/>
              <a:gd name="connsiteY829" fmla="*/ 359429 h 6858000"/>
              <a:gd name="connsiteX830" fmla="*/ 5805386 w 7467600"/>
              <a:gd name="connsiteY830" fmla="*/ 239240 h 6858000"/>
              <a:gd name="connsiteX831" fmla="*/ 5736947 w 7467600"/>
              <a:gd name="connsiteY831" fmla="*/ 261367 h 6858000"/>
              <a:gd name="connsiteX832" fmla="*/ 5427012 w 7467600"/>
              <a:gd name="connsiteY832" fmla="*/ 311272 h 6858000"/>
              <a:gd name="connsiteX833" fmla="*/ 5147818 w 7467600"/>
              <a:gd name="connsiteY833" fmla="*/ 322112 h 6858000"/>
              <a:gd name="connsiteX834" fmla="*/ 5060854 w 7467600"/>
              <a:gd name="connsiteY834" fmla="*/ 311882 h 6858000"/>
              <a:gd name="connsiteX835" fmla="*/ 4945989 w 7467600"/>
              <a:gd name="connsiteY835" fmla="*/ 300516 h 6858000"/>
              <a:gd name="connsiteX836" fmla="*/ 5410479 w 7467600"/>
              <a:gd name="connsiteY836" fmla="*/ 348434 h 6858000"/>
              <a:gd name="connsiteX837" fmla="*/ 5805386 w 7467600"/>
              <a:gd name="connsiteY837" fmla="*/ 239240 h 6858000"/>
              <a:gd name="connsiteX838" fmla="*/ 5905192 w 7467600"/>
              <a:gd name="connsiteY838" fmla="*/ 163079 h 6858000"/>
              <a:gd name="connsiteX839" fmla="*/ 5865655 w 7467600"/>
              <a:gd name="connsiteY839" fmla="*/ 171901 h 6858000"/>
              <a:gd name="connsiteX840" fmla="*/ 5259740 w 7467600"/>
              <a:gd name="connsiteY840" fmla="*/ 257013 h 6858000"/>
              <a:gd name="connsiteX841" fmla="*/ 5208466 w 7467600"/>
              <a:gd name="connsiteY841" fmla="*/ 257550 h 6858000"/>
              <a:gd name="connsiteX842" fmla="*/ 4980204 w 7467600"/>
              <a:gd name="connsiteY842" fmla="*/ 271903 h 6858000"/>
              <a:gd name="connsiteX843" fmla="*/ 5068068 w 7467600"/>
              <a:gd name="connsiteY843" fmla="*/ 282244 h 6858000"/>
              <a:gd name="connsiteX844" fmla="*/ 5153231 w 7467600"/>
              <a:gd name="connsiteY844" fmla="*/ 292240 h 6858000"/>
              <a:gd name="connsiteX845" fmla="*/ 5426491 w 7467600"/>
              <a:gd name="connsiteY845" fmla="*/ 281128 h 6858000"/>
              <a:gd name="connsiteX846" fmla="*/ 5731212 w 7467600"/>
              <a:gd name="connsiteY846" fmla="*/ 231951 h 6858000"/>
              <a:gd name="connsiteX847" fmla="*/ 5905192 w 7467600"/>
              <a:gd name="connsiteY847" fmla="*/ 163079 h 6858000"/>
              <a:gd name="connsiteX848" fmla="*/ 5944437 w 7467600"/>
              <a:gd name="connsiteY848" fmla="*/ 113829 h 6858000"/>
              <a:gd name="connsiteX849" fmla="*/ 5825032 w 7467600"/>
              <a:gd name="connsiteY849" fmla="*/ 146405 h 6858000"/>
              <a:gd name="connsiteX850" fmla="*/ 4955599 w 7467600"/>
              <a:gd name="connsiteY850" fmla="*/ 247008 h 6858000"/>
              <a:gd name="connsiteX851" fmla="*/ 5210104 w 7467600"/>
              <a:gd name="connsiteY851" fmla="*/ 228123 h 6858000"/>
              <a:gd name="connsiteX852" fmla="*/ 5261015 w 7467600"/>
              <a:gd name="connsiteY852" fmla="*/ 227087 h 6858000"/>
              <a:gd name="connsiteX853" fmla="*/ 5861181 w 7467600"/>
              <a:gd name="connsiteY853" fmla="*/ 143093 h 6858000"/>
              <a:gd name="connsiteX854" fmla="*/ 5961252 w 7467600"/>
              <a:gd name="connsiteY854" fmla="*/ 114820 h 6858000"/>
              <a:gd name="connsiteX855" fmla="*/ 5944437 w 7467600"/>
              <a:gd name="connsiteY855" fmla="*/ 113829 h 6858000"/>
              <a:gd name="connsiteX856" fmla="*/ 3882765 w 7467600"/>
              <a:gd name="connsiteY856" fmla="*/ 0 h 6858000"/>
              <a:gd name="connsiteX857" fmla="*/ 3995099 w 7467600"/>
              <a:gd name="connsiteY857" fmla="*/ 0 h 6858000"/>
              <a:gd name="connsiteX858" fmla="*/ 4163818 w 7467600"/>
              <a:gd name="connsiteY858" fmla="*/ 234104 h 6858000"/>
              <a:gd name="connsiteX859" fmla="*/ 4172099 w 7467600"/>
              <a:gd name="connsiteY859" fmla="*/ 234207 h 6858000"/>
              <a:gd name="connsiteX860" fmla="*/ 4784282 w 7467600"/>
              <a:gd name="connsiteY860" fmla="*/ 276561 h 6858000"/>
              <a:gd name="connsiteX861" fmla="*/ 4801687 w 7467600"/>
              <a:gd name="connsiteY861" fmla="*/ 267764 h 6858000"/>
              <a:gd name="connsiteX862" fmla="*/ 6082788 w 7467600"/>
              <a:gd name="connsiteY862" fmla="*/ 64119 h 6858000"/>
              <a:gd name="connsiteX863" fmla="*/ 6099442 w 7467600"/>
              <a:gd name="connsiteY863" fmla="*/ 82568 h 6858000"/>
              <a:gd name="connsiteX864" fmla="*/ 4804137 w 7467600"/>
              <a:gd name="connsiteY864" fmla="*/ 320931 h 6858000"/>
              <a:gd name="connsiteX865" fmla="*/ 4227047 w 7467600"/>
              <a:gd name="connsiteY865" fmla="*/ 313415 h 6858000"/>
              <a:gd name="connsiteX866" fmla="*/ 4346041 w 7467600"/>
              <a:gd name="connsiteY866" fmla="*/ 456086 h 6858000"/>
              <a:gd name="connsiteX867" fmla="*/ 4870967 w 7467600"/>
              <a:gd name="connsiteY867" fmla="*/ 963061 h 6858000"/>
              <a:gd name="connsiteX868" fmla="*/ 4889647 w 7467600"/>
              <a:gd name="connsiteY868" fmla="*/ 957147 h 6858000"/>
              <a:gd name="connsiteX869" fmla="*/ 5422504 w 7467600"/>
              <a:gd name="connsiteY869" fmla="*/ 805191 h 6858000"/>
              <a:gd name="connsiteX870" fmla="*/ 6087656 w 7467600"/>
              <a:gd name="connsiteY870" fmla="*/ 826703 h 6858000"/>
              <a:gd name="connsiteX871" fmla="*/ 6058717 w 7467600"/>
              <a:gd name="connsiteY871" fmla="*/ 865992 h 6858000"/>
              <a:gd name="connsiteX872" fmla="*/ 4974153 w 7467600"/>
              <a:gd name="connsiteY872" fmla="*/ 1045456 h 6858000"/>
              <a:gd name="connsiteX873" fmla="*/ 5627835 w 7467600"/>
              <a:gd name="connsiteY873" fmla="*/ 1472077 h 6858000"/>
              <a:gd name="connsiteX874" fmla="*/ 5629817 w 7467600"/>
              <a:gd name="connsiteY874" fmla="*/ 1471412 h 6858000"/>
              <a:gd name="connsiteX875" fmla="*/ 5634124 w 7467600"/>
              <a:gd name="connsiteY875" fmla="*/ 1470572 h 6858000"/>
              <a:gd name="connsiteX876" fmla="*/ 5755832 w 7467600"/>
              <a:gd name="connsiteY876" fmla="*/ 1383886 h 6858000"/>
              <a:gd name="connsiteX877" fmla="*/ 6014186 w 7467600"/>
              <a:gd name="connsiteY877" fmla="*/ 1279799 h 6858000"/>
              <a:gd name="connsiteX878" fmla="*/ 6901619 w 7467600"/>
              <a:gd name="connsiteY878" fmla="*/ 1047874 h 6858000"/>
              <a:gd name="connsiteX879" fmla="*/ 6931566 w 7467600"/>
              <a:gd name="connsiteY879" fmla="*/ 1062034 h 6858000"/>
              <a:gd name="connsiteX880" fmla="*/ 5790982 w 7467600"/>
              <a:gd name="connsiteY880" fmla="*/ 1561380 h 6858000"/>
              <a:gd name="connsiteX881" fmla="*/ 6188971 w 7467600"/>
              <a:gd name="connsiteY881" fmla="*/ 1755168 h 6858000"/>
              <a:gd name="connsiteX882" fmla="*/ 6202446 w 7467600"/>
              <a:gd name="connsiteY882" fmla="*/ 1752268 h 6858000"/>
              <a:gd name="connsiteX883" fmla="*/ 7179560 w 7467600"/>
              <a:gd name="connsiteY883" fmla="*/ 1467551 h 6858000"/>
              <a:gd name="connsiteX884" fmla="*/ 7158730 w 7467600"/>
              <a:gd name="connsiteY884" fmla="*/ 1507835 h 6858000"/>
              <a:gd name="connsiteX885" fmla="*/ 6326959 w 7467600"/>
              <a:gd name="connsiteY885" fmla="*/ 1817686 h 6858000"/>
              <a:gd name="connsiteX886" fmla="*/ 6537433 w 7467600"/>
              <a:gd name="connsiteY886" fmla="*/ 1907790 h 6858000"/>
              <a:gd name="connsiteX887" fmla="*/ 6550221 w 7467600"/>
              <a:gd name="connsiteY887" fmla="*/ 1910729 h 6858000"/>
              <a:gd name="connsiteX888" fmla="*/ 6964438 w 7467600"/>
              <a:gd name="connsiteY888" fmla="*/ 2209505 h 6858000"/>
              <a:gd name="connsiteX889" fmla="*/ 7367862 w 7467600"/>
              <a:gd name="connsiteY889" fmla="*/ 2806833 h 6858000"/>
              <a:gd name="connsiteX890" fmla="*/ 7364329 w 7467600"/>
              <a:gd name="connsiteY890" fmla="*/ 2826907 h 6858000"/>
              <a:gd name="connsiteX891" fmla="*/ 7290545 w 7467600"/>
              <a:gd name="connsiteY891" fmla="*/ 2850663 h 6858000"/>
              <a:gd name="connsiteX892" fmla="*/ 6472036 w 7467600"/>
              <a:gd name="connsiteY892" fmla="*/ 1959003 h 6858000"/>
              <a:gd name="connsiteX893" fmla="*/ 5792897 w 7467600"/>
              <a:gd name="connsiteY893" fmla="*/ 1647747 h 6858000"/>
              <a:gd name="connsiteX894" fmla="*/ 5842751 w 7467600"/>
              <a:gd name="connsiteY894" fmla="*/ 1816112 h 6858000"/>
              <a:gd name="connsiteX895" fmla="*/ 5847424 w 7467600"/>
              <a:gd name="connsiteY895" fmla="*/ 1815776 h 6858000"/>
              <a:gd name="connsiteX896" fmla="*/ 6399821 w 7467600"/>
              <a:gd name="connsiteY896" fmla="*/ 2344799 h 6858000"/>
              <a:gd name="connsiteX897" fmla="*/ 6323232 w 7467600"/>
              <a:gd name="connsiteY897" fmla="*/ 2389634 h 6858000"/>
              <a:gd name="connsiteX898" fmla="*/ 5942958 w 7467600"/>
              <a:gd name="connsiteY898" fmla="*/ 2077708 h 6858000"/>
              <a:gd name="connsiteX899" fmla="*/ 5921559 w 7467600"/>
              <a:gd name="connsiteY899" fmla="*/ 2378596 h 6858000"/>
              <a:gd name="connsiteX900" fmla="*/ 5817651 w 7467600"/>
              <a:gd name="connsiteY900" fmla="*/ 3023919 h 6858000"/>
              <a:gd name="connsiteX901" fmla="*/ 5729634 w 7467600"/>
              <a:gd name="connsiteY901" fmla="*/ 3051849 h 6858000"/>
              <a:gd name="connsiteX902" fmla="*/ 5611018 w 7467600"/>
              <a:gd name="connsiteY902" fmla="*/ 2316769 h 6858000"/>
              <a:gd name="connsiteX903" fmla="*/ 5687608 w 7467600"/>
              <a:gd name="connsiteY903" fmla="*/ 2039972 h 6858000"/>
              <a:gd name="connsiteX904" fmla="*/ 5657554 w 7467600"/>
              <a:gd name="connsiteY904" fmla="*/ 1576445 h 6858000"/>
              <a:gd name="connsiteX905" fmla="*/ 5150475 w 7467600"/>
              <a:gd name="connsiteY905" fmla="*/ 1274012 h 6858000"/>
              <a:gd name="connsiteX906" fmla="*/ 5349142 w 7467600"/>
              <a:gd name="connsiteY906" fmla="*/ 2204405 h 6858000"/>
              <a:gd name="connsiteX907" fmla="*/ 5262214 w 7467600"/>
              <a:gd name="connsiteY907" fmla="*/ 2233836 h 6858000"/>
              <a:gd name="connsiteX908" fmla="*/ 4981539 w 7467600"/>
              <a:gd name="connsiteY908" fmla="*/ 1542201 h 6858000"/>
              <a:gd name="connsiteX909" fmla="*/ 4958461 w 7467600"/>
              <a:gd name="connsiteY909" fmla="*/ 1136957 h 6858000"/>
              <a:gd name="connsiteX910" fmla="*/ 4655015 w 7467600"/>
              <a:gd name="connsiteY910" fmla="*/ 891426 h 6858000"/>
              <a:gd name="connsiteX911" fmla="*/ 4348002 w 7467600"/>
              <a:gd name="connsiteY911" fmla="*/ 2205895 h 6858000"/>
              <a:gd name="connsiteX912" fmla="*/ 4262250 w 7467600"/>
              <a:gd name="connsiteY912" fmla="*/ 2219972 h 6858000"/>
              <a:gd name="connsiteX913" fmla="*/ 4550611 w 7467600"/>
              <a:gd name="connsiteY913" fmla="*/ 817540 h 6858000"/>
              <a:gd name="connsiteX914" fmla="*/ 4564418 w 7467600"/>
              <a:gd name="connsiteY914" fmla="*/ 808293 h 6858000"/>
              <a:gd name="connsiteX915" fmla="*/ 4266388 w 7467600"/>
              <a:gd name="connsiteY915" fmla="*/ 500083 h 6858000"/>
              <a:gd name="connsiteX916" fmla="*/ 4032842 w 7467600"/>
              <a:gd name="connsiteY916" fmla="*/ 211809 h 6858000"/>
              <a:gd name="connsiteX917" fmla="*/ 3882765 w 7467600"/>
              <a:gd name="connsiteY917" fmla="*/ 0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3721337 w 7467600"/>
              <a:gd name="connsiteY935" fmla="*/ 0 h 6858000"/>
              <a:gd name="connsiteX936" fmla="*/ 2867960 w 7467600"/>
              <a:gd name="connsiteY936" fmla="*/ 0 h 6858000"/>
              <a:gd name="connsiteX937" fmla="*/ 2926351 w 7467600"/>
              <a:gd name="connsiteY937" fmla="*/ 0 h 6858000"/>
              <a:gd name="connsiteX938" fmla="*/ 2902823 w 7467600"/>
              <a:gd name="connsiteY938" fmla="*/ 262929 h 6858000"/>
              <a:gd name="connsiteX939" fmla="*/ 2940663 w 7467600"/>
              <a:gd name="connsiteY939" fmla="*/ 140884 h 6858000"/>
              <a:gd name="connsiteX940" fmla="*/ 2947039 w 7467600"/>
              <a:gd name="connsiteY940" fmla="*/ 122524 h 6858000"/>
              <a:gd name="connsiteX941" fmla="*/ 2984316 w 7467600"/>
              <a:gd name="connsiteY941" fmla="*/ 0 h 6858000"/>
              <a:gd name="connsiteX942" fmla="*/ 3016114 w 7467600"/>
              <a:gd name="connsiteY942" fmla="*/ 0 h 6858000"/>
              <a:gd name="connsiteX943" fmla="*/ 2979949 w 7467600"/>
              <a:gd name="connsiteY943" fmla="*/ 119274 h 6858000"/>
              <a:gd name="connsiteX944" fmla="*/ 3023879 w 7467600"/>
              <a:gd name="connsiteY944" fmla="*/ 0 h 6858000"/>
              <a:gd name="connsiteX945" fmla="*/ 3105400 w 7467600"/>
              <a:gd name="connsiteY945" fmla="*/ 0 h 6858000"/>
              <a:gd name="connsiteX946" fmla="*/ 3094669 w 7467600"/>
              <a:gd name="connsiteY946" fmla="*/ 30308 h 6858000"/>
              <a:gd name="connsiteX947" fmla="*/ 2901945 w 7467600"/>
              <a:gd name="connsiteY947" fmla="*/ 466538 h 6858000"/>
              <a:gd name="connsiteX948" fmla="*/ 2815209 w 7467600"/>
              <a:gd name="connsiteY948" fmla="*/ 497361 h 6858000"/>
              <a:gd name="connsiteX949" fmla="*/ 2844845 w 7467600"/>
              <a:gd name="connsiteY949" fmla="*/ 127638 h 6858000"/>
              <a:gd name="connsiteX950" fmla="*/ 2867960 w 7467600"/>
              <a:gd name="connsiteY950" fmla="*/ 0 h 6858000"/>
              <a:gd name="connsiteX951" fmla="*/ 1057230 w 7467600"/>
              <a:gd name="connsiteY951" fmla="*/ 0 h 6858000"/>
              <a:gd name="connsiteX952" fmla="*/ 1111003 w 7467600"/>
              <a:gd name="connsiteY952" fmla="*/ 0 h 6858000"/>
              <a:gd name="connsiteX953" fmla="*/ 1125553 w 7467600"/>
              <a:gd name="connsiteY953" fmla="*/ 52588 h 6858000"/>
              <a:gd name="connsiteX954" fmla="*/ 1304276 w 7467600"/>
              <a:gd name="connsiteY954" fmla="*/ 476275 h 6858000"/>
              <a:gd name="connsiteX955" fmla="*/ 1492066 w 7467600"/>
              <a:gd name="connsiteY955" fmla="*/ 886333 h 6858000"/>
              <a:gd name="connsiteX956" fmla="*/ 1423698 w 7467600"/>
              <a:gd name="connsiteY956" fmla="*/ 710817 h 6858000"/>
              <a:gd name="connsiteX957" fmla="*/ 1357609 w 7467600"/>
              <a:gd name="connsiteY957" fmla="*/ 532892 h 6858000"/>
              <a:gd name="connsiteX958" fmla="*/ 1309550 w 7467600"/>
              <a:gd name="connsiteY958" fmla="*/ 374031 h 6858000"/>
              <a:gd name="connsiteX959" fmla="*/ 1193673 w 7467600"/>
              <a:gd name="connsiteY959" fmla="*/ 49533 h 6858000"/>
              <a:gd name="connsiteX960" fmla="*/ 1164391 w 7467600"/>
              <a:gd name="connsiteY960" fmla="*/ 0 h 6858000"/>
              <a:gd name="connsiteX961" fmla="*/ 1200666 w 7467600"/>
              <a:gd name="connsiteY961" fmla="*/ 0 h 6858000"/>
              <a:gd name="connsiteX962" fmla="*/ 1223408 w 7467600"/>
              <a:gd name="connsiteY962" fmla="*/ 38996 h 6858000"/>
              <a:gd name="connsiteX963" fmla="*/ 1339635 w 7467600"/>
              <a:gd name="connsiteY963" fmla="*/ 365517 h 6858000"/>
              <a:gd name="connsiteX964" fmla="*/ 1387469 w 7467600"/>
              <a:gd name="connsiteY964" fmla="*/ 523079 h 6858000"/>
              <a:gd name="connsiteX965" fmla="*/ 1452685 w 7467600"/>
              <a:gd name="connsiteY965" fmla="*/ 699806 h 6858000"/>
              <a:gd name="connsiteX966" fmla="*/ 1492092 w 7467600"/>
              <a:gd name="connsiteY966" fmla="*/ 800424 h 6858000"/>
              <a:gd name="connsiteX967" fmla="*/ 1455302 w 7467600"/>
              <a:gd name="connsiteY967" fmla="*/ 632913 h 6858000"/>
              <a:gd name="connsiteX968" fmla="*/ 1222336 w 7467600"/>
              <a:gd name="connsiteY968" fmla="*/ 9480 h 6858000"/>
              <a:gd name="connsiteX969" fmla="*/ 1214634 w 7467600"/>
              <a:gd name="connsiteY969" fmla="*/ 0 h 6858000"/>
              <a:gd name="connsiteX970" fmla="*/ 1289827 w 7467600"/>
              <a:gd name="connsiteY970" fmla="*/ 0 h 6858000"/>
              <a:gd name="connsiteX971" fmla="*/ 1321076 w 7467600"/>
              <a:gd name="connsiteY971" fmla="*/ 59722 h 6858000"/>
              <a:gd name="connsiteX972" fmla="*/ 1512579 w 7467600"/>
              <a:gd name="connsiteY972" fmla="*/ 626441 h 6858000"/>
              <a:gd name="connsiteX973" fmla="*/ 1506076 w 7467600"/>
              <a:gd name="connsiteY973" fmla="*/ 1089289 h 6858000"/>
              <a:gd name="connsiteX974" fmla="*/ 1486346 w 7467600"/>
              <a:gd name="connsiteY974" fmla="*/ 1079919 h 6858000"/>
              <a:gd name="connsiteX975" fmla="*/ 1070511 w 7467600"/>
              <a:gd name="connsiteY975" fmla="*/ 48609 h 6858000"/>
              <a:gd name="connsiteX976" fmla="*/ 1057230 w 7467600"/>
              <a:gd name="connsiteY976" fmla="*/ 0 h 6858000"/>
              <a:gd name="connsiteX977" fmla="*/ 43151 w 7467600"/>
              <a:gd name="connsiteY977" fmla="*/ 0 h 6858000"/>
              <a:gd name="connsiteX978" fmla="*/ 95283 w 7467600"/>
              <a:gd name="connsiteY978" fmla="*/ 0 h 6858000"/>
              <a:gd name="connsiteX979" fmla="*/ 300708 w 7467600"/>
              <a:gd name="connsiteY979" fmla="*/ 154571 h 6858000"/>
              <a:gd name="connsiteX980" fmla="*/ 530414 w 7467600"/>
              <a:gd name="connsiteY980" fmla="*/ 354673 h 6858000"/>
              <a:gd name="connsiteX981" fmla="*/ 333785 w 7467600"/>
              <a:gd name="connsiteY981" fmla="*/ 161564 h 6858000"/>
              <a:gd name="connsiteX982" fmla="*/ 147005 w 7467600"/>
              <a:gd name="connsiteY982" fmla="*/ 0 h 6858000"/>
              <a:gd name="connsiteX983" fmla="*/ 272509 w 7467600"/>
              <a:gd name="connsiteY983" fmla="*/ 0 h 6858000"/>
              <a:gd name="connsiteX984" fmla="*/ 326276 w 7467600"/>
              <a:gd name="connsiteY984" fmla="*/ 45847 h 6858000"/>
              <a:gd name="connsiteX985" fmla="*/ 823759 w 7467600"/>
              <a:gd name="connsiteY985" fmla="*/ 574145 h 6858000"/>
              <a:gd name="connsiteX986" fmla="*/ 811254 w 7467600"/>
              <a:gd name="connsiteY986" fmla="*/ 665546 h 6858000"/>
              <a:gd name="connsiteX987" fmla="*/ 154042 w 7467600"/>
              <a:gd name="connsiteY987" fmla="*/ 261522 h 6858000"/>
              <a:gd name="connsiteX988" fmla="*/ 13550 w 7467600"/>
              <a:gd name="connsiteY988" fmla="*/ 158423 h 6858000"/>
              <a:gd name="connsiteX989" fmla="*/ 0 w 7467600"/>
              <a:gd name="connsiteY989" fmla="*/ 146618 h 6858000"/>
              <a:gd name="connsiteX990" fmla="*/ 0 w 7467600"/>
              <a:gd name="connsiteY990" fmla="*/ 59161 h 6858000"/>
              <a:gd name="connsiteX991" fmla="*/ 45427 w 7467600"/>
              <a:gd name="connsiteY991" fmla="*/ 101078 h 6858000"/>
              <a:gd name="connsiteX992" fmla="*/ 630103 w 7467600"/>
              <a:gd name="connsiteY992" fmla="*/ 485885 h 6858000"/>
              <a:gd name="connsiteX993" fmla="*/ 532040 w 7467600"/>
              <a:gd name="connsiteY993" fmla="*/ 399359 h 6858000"/>
              <a:gd name="connsiteX994" fmla="*/ 517618 w 7467600"/>
              <a:gd name="connsiteY994" fmla="*/ 385726 h 6858000"/>
              <a:gd name="connsiteX995" fmla="*/ 285074 w 7467600"/>
              <a:gd name="connsiteY995" fmla="*/ 182755 h 6858000"/>
              <a:gd name="connsiteX996" fmla="*/ 43151 w 7467600"/>
              <a:gd name="connsiteY99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27465 w 7467600"/>
              <a:gd name="connsiteY127" fmla="*/ 5174181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1903353 w 7467600"/>
              <a:gd name="connsiteY140" fmla="*/ 5044827 h 6858000"/>
              <a:gd name="connsiteX141" fmla="*/ 1936931 w 7467600"/>
              <a:gd name="connsiteY141" fmla="*/ 5093954 h 6858000"/>
              <a:gd name="connsiteX142" fmla="*/ 2195868 w 7467600"/>
              <a:gd name="connsiteY142" fmla="*/ 5396574 h 6858000"/>
              <a:gd name="connsiteX143" fmla="*/ 2088852 w 7467600"/>
              <a:gd name="connsiteY143" fmla="*/ 5166123 h 6858000"/>
              <a:gd name="connsiteX144" fmla="*/ 1958241 w 7467600"/>
              <a:gd name="connsiteY144" fmla="*/ 5067955 h 6858000"/>
              <a:gd name="connsiteX145" fmla="*/ 1903353 w 7467600"/>
              <a:gd name="connsiteY145" fmla="*/ 5044827 h 6858000"/>
              <a:gd name="connsiteX146" fmla="*/ 1979378 w 7467600"/>
              <a:gd name="connsiteY146" fmla="*/ 4769504 h 6858000"/>
              <a:gd name="connsiteX147" fmla="*/ 2882120 w 7467600"/>
              <a:gd name="connsiteY147" fmla="*/ 5064547 h 6858000"/>
              <a:gd name="connsiteX148" fmla="*/ 2793103 w 7467600"/>
              <a:gd name="connsiteY148" fmla="*/ 5039699 h 6858000"/>
              <a:gd name="connsiteX149" fmla="*/ 2770041 w 7467600"/>
              <a:gd name="connsiteY149" fmla="*/ 5033634 h 6858000"/>
              <a:gd name="connsiteX150" fmla="*/ 1979378 w 7467600"/>
              <a:gd name="connsiteY150" fmla="*/ 4769504 h 6858000"/>
              <a:gd name="connsiteX151" fmla="*/ 1927410 w 7467600"/>
              <a:gd name="connsiteY151" fmla="*/ 4716164 h 6858000"/>
              <a:gd name="connsiteX152" fmla="*/ 1959587 w 7467600"/>
              <a:gd name="connsiteY152" fmla="*/ 4728849 h 6858000"/>
              <a:gd name="connsiteX153" fmla="*/ 2777707 w 7467600"/>
              <a:gd name="connsiteY153" fmla="*/ 5003991 h 6858000"/>
              <a:gd name="connsiteX154" fmla="*/ 2800768 w 7467600"/>
              <a:gd name="connsiteY154" fmla="*/ 5010056 h 6858000"/>
              <a:gd name="connsiteX155" fmla="*/ 2879408 w 7467600"/>
              <a:gd name="connsiteY155" fmla="*/ 5031590 h 6858000"/>
              <a:gd name="connsiteX156" fmla="*/ 2862295 w 7467600"/>
              <a:gd name="connsiteY156" fmla="*/ 5022958 h 6858000"/>
              <a:gd name="connsiteX157" fmla="*/ 2813343 w 7467600"/>
              <a:gd name="connsiteY157" fmla="*/ 4998369 h 6858000"/>
              <a:gd name="connsiteX158" fmla="*/ 2646245 w 7467600"/>
              <a:gd name="connsiteY158" fmla="*/ 4930999 h 6858000"/>
              <a:gd name="connsiteX159" fmla="*/ 1999243 w 7467600"/>
              <a:gd name="connsiteY159" fmla="*/ 4730524 h 6858000"/>
              <a:gd name="connsiteX160" fmla="*/ 1979527 w 7467600"/>
              <a:gd name="connsiteY160" fmla="*/ 4726651 h 6858000"/>
              <a:gd name="connsiteX161" fmla="*/ 1927410 w 7467600"/>
              <a:gd name="connsiteY161" fmla="*/ 4716164 h 6858000"/>
              <a:gd name="connsiteX162" fmla="*/ 1997014 w 7467600"/>
              <a:gd name="connsiteY162" fmla="*/ 4698007 h 6858000"/>
              <a:gd name="connsiteX163" fmla="*/ 2005458 w 7467600"/>
              <a:gd name="connsiteY163" fmla="*/ 4699540 h 6858000"/>
              <a:gd name="connsiteX164" fmla="*/ 2657186 w 7467600"/>
              <a:gd name="connsiteY164" fmla="*/ 4901687 h 6858000"/>
              <a:gd name="connsiteX165" fmla="*/ 2826662 w 7467600"/>
              <a:gd name="connsiteY165" fmla="*/ 4970362 h 6858000"/>
              <a:gd name="connsiteX166" fmla="*/ 2876100 w 7467600"/>
              <a:gd name="connsiteY166" fmla="*/ 4995397 h 6858000"/>
              <a:gd name="connsiteX167" fmla="*/ 3042600 w 7467600"/>
              <a:gd name="connsiteY167" fmla="*/ 5059532 h 6858000"/>
              <a:gd name="connsiteX168" fmla="*/ 1997014 w 7467600"/>
              <a:gd name="connsiteY168" fmla="*/ 4698007 h 6858000"/>
              <a:gd name="connsiteX169" fmla="*/ 2305292 w 7467600"/>
              <a:gd name="connsiteY169" fmla="*/ 4219492 h 6858000"/>
              <a:gd name="connsiteX170" fmla="*/ 3360922 w 7467600"/>
              <a:gd name="connsiteY170" fmla="*/ 4529373 h 6858000"/>
              <a:gd name="connsiteX171" fmla="*/ 3492420 w 7467600"/>
              <a:gd name="connsiteY171" fmla="*/ 4510145 h 6858000"/>
              <a:gd name="connsiteX172" fmla="*/ 3364086 w 7467600"/>
              <a:gd name="connsiteY172" fmla="*/ 4480340 h 6858000"/>
              <a:gd name="connsiteX173" fmla="*/ 3225818 w 7467600"/>
              <a:gd name="connsiteY173" fmla="*/ 4411822 h 6858000"/>
              <a:gd name="connsiteX174" fmla="*/ 3129696 w 7467600"/>
              <a:gd name="connsiteY174" fmla="*/ 4360704 h 6858000"/>
              <a:gd name="connsiteX175" fmla="*/ 2814545 w 7467600"/>
              <a:gd name="connsiteY175" fmla="*/ 4282955 h 6858000"/>
              <a:gd name="connsiteX176" fmla="*/ 2305292 w 7467600"/>
              <a:gd name="connsiteY176" fmla="*/ 4219492 h 6858000"/>
              <a:gd name="connsiteX177" fmla="*/ 2626982 w 7467600"/>
              <a:gd name="connsiteY177" fmla="*/ 4206450 h 6858000"/>
              <a:gd name="connsiteX178" fmla="*/ 2490617 w 7467600"/>
              <a:gd name="connsiteY178" fmla="*/ 4206951 h 6858000"/>
              <a:gd name="connsiteX179" fmla="*/ 2819869 w 7467600"/>
              <a:gd name="connsiteY179" fmla="*/ 4252936 h 6858000"/>
              <a:gd name="connsiteX180" fmla="*/ 3143018 w 7467600"/>
              <a:gd name="connsiteY180" fmla="*/ 4332698 h 6858000"/>
              <a:gd name="connsiteX181" fmla="*/ 3241520 w 7467600"/>
              <a:gd name="connsiteY181" fmla="*/ 4385112 h 6858000"/>
              <a:gd name="connsiteX182" fmla="*/ 3374575 w 7467600"/>
              <a:gd name="connsiteY182" fmla="*/ 4451517 h 6858000"/>
              <a:gd name="connsiteX183" fmla="*/ 3505221 w 7467600"/>
              <a:gd name="connsiteY183" fmla="*/ 4480757 h 6858000"/>
              <a:gd name="connsiteX184" fmla="*/ 2626982 w 7467600"/>
              <a:gd name="connsiteY184" fmla="*/ 4206450 h 6858000"/>
              <a:gd name="connsiteX185" fmla="*/ 1310106 w 7467600"/>
              <a:gd name="connsiteY185" fmla="*/ 3943217 h 6858000"/>
              <a:gd name="connsiteX186" fmla="*/ 854994 w 7467600"/>
              <a:gd name="connsiteY186" fmla="*/ 4399136 h 6858000"/>
              <a:gd name="connsiteX187" fmla="*/ 742462 w 7467600"/>
              <a:gd name="connsiteY187" fmla="*/ 4594648 h 6858000"/>
              <a:gd name="connsiteX188" fmla="*/ 820602 w 7467600"/>
              <a:gd name="connsiteY188" fmla="*/ 4485915 h 6858000"/>
              <a:gd name="connsiteX189" fmla="*/ 878295 w 7467600"/>
              <a:gd name="connsiteY189" fmla="*/ 4403594 h 6858000"/>
              <a:gd name="connsiteX190" fmla="*/ 1240607 w 7467600"/>
              <a:gd name="connsiteY190" fmla="*/ 4010401 h 6858000"/>
              <a:gd name="connsiteX191" fmla="*/ 1310106 w 7467600"/>
              <a:gd name="connsiteY191" fmla="*/ 3943217 h 6858000"/>
              <a:gd name="connsiteX192" fmla="*/ 1423113 w 7467600"/>
              <a:gd name="connsiteY192" fmla="*/ 3874565 h 6858000"/>
              <a:gd name="connsiteX193" fmla="*/ 1260565 w 7467600"/>
              <a:gd name="connsiteY193" fmla="*/ 4031982 h 6858000"/>
              <a:gd name="connsiteX194" fmla="*/ 901900 w 7467600"/>
              <a:gd name="connsiteY194" fmla="*/ 4421236 h 6858000"/>
              <a:gd name="connsiteX195" fmla="*/ 845044 w 7467600"/>
              <a:gd name="connsiteY195" fmla="*/ 4502436 h 6858000"/>
              <a:gd name="connsiteX196" fmla="*/ 685926 w 7467600"/>
              <a:gd name="connsiteY196" fmla="*/ 4703069 h 6858000"/>
              <a:gd name="connsiteX197" fmla="*/ 684248 w 7467600"/>
              <a:gd name="connsiteY197" fmla="*/ 4706721 h 6858000"/>
              <a:gd name="connsiteX198" fmla="*/ 1423113 w 7467600"/>
              <a:gd name="connsiteY198" fmla="*/ 3874565 h 6858000"/>
              <a:gd name="connsiteX199" fmla="*/ 3316479 w 7467600"/>
              <a:gd name="connsiteY199" fmla="*/ 3872136 h 6858000"/>
              <a:gd name="connsiteX200" fmla="*/ 3546806 w 7467600"/>
              <a:gd name="connsiteY200" fmla="*/ 4356139 h 6858000"/>
              <a:gd name="connsiteX201" fmla="*/ 3364433 w 7467600"/>
              <a:gd name="connsiteY201" fmla="*/ 3953121 h 6858000"/>
              <a:gd name="connsiteX202" fmla="*/ 3316479 w 7467600"/>
              <a:gd name="connsiteY202" fmla="*/ 3872136 h 6858000"/>
              <a:gd name="connsiteX203" fmla="*/ 3291335 w 7467600"/>
              <a:gd name="connsiteY203" fmla="*/ 3767420 h 6858000"/>
              <a:gd name="connsiteX204" fmla="*/ 3390805 w 7467600"/>
              <a:gd name="connsiteY204" fmla="*/ 3937163 h 6858000"/>
              <a:gd name="connsiteX205" fmla="*/ 3579062 w 7467600"/>
              <a:gd name="connsiteY205" fmla="*/ 4359040 h 6858000"/>
              <a:gd name="connsiteX206" fmla="*/ 3467355 w 7467600"/>
              <a:gd name="connsiteY206" fmla="*/ 3988130 h 6858000"/>
              <a:gd name="connsiteX207" fmla="*/ 3310753 w 7467600"/>
              <a:gd name="connsiteY207" fmla="*/ 3787140 h 6858000"/>
              <a:gd name="connsiteX208" fmla="*/ 3291335 w 7467600"/>
              <a:gd name="connsiteY208" fmla="*/ 3767420 h 6858000"/>
              <a:gd name="connsiteX209" fmla="*/ 1635889 w 7467600"/>
              <a:gd name="connsiteY209" fmla="*/ 3709494 h 6858000"/>
              <a:gd name="connsiteX210" fmla="*/ 1634800 w 7467600"/>
              <a:gd name="connsiteY210" fmla="*/ 3731111 h 6858000"/>
              <a:gd name="connsiteX211" fmla="*/ 1635889 w 7467600"/>
              <a:gd name="connsiteY211" fmla="*/ 3709494 h 6858000"/>
              <a:gd name="connsiteX212" fmla="*/ 1510397 w 7467600"/>
              <a:gd name="connsiteY212" fmla="*/ 3684705 h 6858000"/>
              <a:gd name="connsiteX213" fmla="*/ 1146550 w 7467600"/>
              <a:gd name="connsiteY213" fmla="*/ 3802012 h 6858000"/>
              <a:gd name="connsiteX214" fmla="*/ 698834 w 7467600"/>
              <a:gd name="connsiteY214" fmla="*/ 3952272 h 6858000"/>
              <a:gd name="connsiteX215" fmla="*/ 34256 w 7467600"/>
              <a:gd name="connsiteY215" fmla="*/ 4347603 h 6858000"/>
              <a:gd name="connsiteX216" fmla="*/ 527241 w 7467600"/>
              <a:gd name="connsiteY216" fmla="*/ 4065078 h 6858000"/>
              <a:gd name="connsiteX217" fmla="*/ 1510397 w 7467600"/>
              <a:gd name="connsiteY217" fmla="*/ 3684705 h 6858000"/>
              <a:gd name="connsiteX218" fmla="*/ 1313114 w 7467600"/>
              <a:gd name="connsiteY218" fmla="*/ 3655216 h 6858000"/>
              <a:gd name="connsiteX219" fmla="*/ 1109304 w 7467600"/>
              <a:gd name="connsiteY219" fmla="*/ 3669030 h 6858000"/>
              <a:gd name="connsiteX220" fmla="*/ 8129 w 7467600"/>
              <a:gd name="connsiteY220" fmla="*/ 4330519 h 6858000"/>
              <a:gd name="connsiteX221" fmla="*/ 687572 w 7467600"/>
              <a:gd name="connsiteY221" fmla="*/ 3925629 h 6858000"/>
              <a:gd name="connsiteX222" fmla="*/ 1138365 w 7467600"/>
              <a:gd name="connsiteY222" fmla="*/ 3774515 h 6858000"/>
              <a:gd name="connsiteX223" fmla="*/ 1505579 w 7467600"/>
              <a:gd name="connsiteY223" fmla="*/ 3655526 h 6858000"/>
              <a:gd name="connsiteX224" fmla="*/ 1313114 w 7467600"/>
              <a:gd name="connsiteY224" fmla="*/ 3655216 h 6858000"/>
              <a:gd name="connsiteX225" fmla="*/ 3655073 w 7467600"/>
              <a:gd name="connsiteY225" fmla="*/ 3650884 h 6858000"/>
              <a:gd name="connsiteX226" fmla="*/ 3989938 w 7467600"/>
              <a:gd name="connsiteY226" fmla="*/ 3991685 h 6858000"/>
              <a:gd name="connsiteX227" fmla="*/ 4393907 w 7467600"/>
              <a:gd name="connsiteY227" fmla="*/ 4261258 h 6858000"/>
              <a:gd name="connsiteX228" fmla="*/ 4648051 w 7467600"/>
              <a:gd name="connsiteY228" fmla="*/ 4374051 h 6858000"/>
              <a:gd name="connsiteX229" fmla="*/ 4383389 w 7467600"/>
              <a:gd name="connsiteY229" fmla="*/ 4184369 h 6858000"/>
              <a:gd name="connsiteX230" fmla="*/ 4165508 w 7467600"/>
              <a:gd name="connsiteY230" fmla="*/ 4035196 h 6858000"/>
              <a:gd name="connsiteX231" fmla="*/ 4068162 w 7467600"/>
              <a:gd name="connsiteY231" fmla="*/ 3953394 h 6858000"/>
              <a:gd name="connsiteX232" fmla="*/ 3981416 w 7467600"/>
              <a:gd name="connsiteY232" fmla="*/ 3880482 h 6858000"/>
              <a:gd name="connsiteX233" fmla="*/ 3800147 w 7467600"/>
              <a:gd name="connsiteY233" fmla="*/ 3749872 h 6858000"/>
              <a:gd name="connsiteX234" fmla="*/ 3655073 w 7467600"/>
              <a:gd name="connsiteY234" fmla="*/ 3650884 h 6858000"/>
              <a:gd name="connsiteX235" fmla="*/ 3670252 w 7467600"/>
              <a:gd name="connsiteY235" fmla="*/ 3622798 h 6858000"/>
              <a:gd name="connsiteX236" fmla="*/ 3817258 w 7467600"/>
              <a:gd name="connsiteY236" fmla="*/ 3723577 h 6858000"/>
              <a:gd name="connsiteX237" fmla="*/ 4000461 w 7467600"/>
              <a:gd name="connsiteY237" fmla="*/ 3855966 h 6858000"/>
              <a:gd name="connsiteX238" fmla="*/ 4088180 w 7467600"/>
              <a:gd name="connsiteY238" fmla="*/ 3929774 h 6858000"/>
              <a:gd name="connsiteX239" fmla="*/ 4184555 w 7467600"/>
              <a:gd name="connsiteY239" fmla="*/ 4010683 h 6858000"/>
              <a:gd name="connsiteX240" fmla="*/ 4399563 w 7467600"/>
              <a:gd name="connsiteY240" fmla="*/ 4158106 h 6858000"/>
              <a:gd name="connsiteX241" fmla="*/ 4684469 w 7467600"/>
              <a:gd name="connsiteY241" fmla="*/ 4364680 h 6858000"/>
              <a:gd name="connsiteX242" fmla="*/ 4690271 w 7467600"/>
              <a:gd name="connsiteY242" fmla="*/ 4370034 h 6858000"/>
              <a:gd name="connsiteX243" fmla="*/ 4136093 w 7467600"/>
              <a:gd name="connsiteY243" fmla="*/ 3858466 h 6858000"/>
              <a:gd name="connsiteX244" fmla="*/ 3670252 w 7467600"/>
              <a:gd name="connsiteY244" fmla="*/ 3622798 h 6858000"/>
              <a:gd name="connsiteX245" fmla="*/ 4440129 w 7467600"/>
              <a:gd name="connsiteY245" fmla="*/ 3448571 h 6858000"/>
              <a:gd name="connsiteX246" fmla="*/ 4856525 w 7467600"/>
              <a:gd name="connsiteY246" fmla="*/ 3915351 h 6858000"/>
              <a:gd name="connsiteX247" fmla="*/ 5059055 w 7467600"/>
              <a:gd name="connsiteY247" fmla="*/ 4108918 h 6858000"/>
              <a:gd name="connsiteX248" fmla="*/ 5290070 w 7467600"/>
              <a:gd name="connsiteY248" fmla="*/ 4263619 h 6858000"/>
              <a:gd name="connsiteX249" fmla="*/ 4834991 w 7467600"/>
              <a:gd name="connsiteY249" fmla="*/ 3830985 h 6858000"/>
              <a:gd name="connsiteX250" fmla="*/ 4440129 w 7467600"/>
              <a:gd name="connsiteY250" fmla="*/ 3448571 h 6858000"/>
              <a:gd name="connsiteX251" fmla="*/ 4441737 w 7467600"/>
              <a:gd name="connsiteY251" fmla="*/ 3399734 h 6858000"/>
              <a:gd name="connsiteX252" fmla="*/ 4431236 w 7467600"/>
              <a:gd name="connsiteY252" fmla="*/ 3400954 h 6858000"/>
              <a:gd name="connsiteX253" fmla="*/ 4557150 w 7467600"/>
              <a:gd name="connsiteY253" fmla="*/ 3510023 h 6858000"/>
              <a:gd name="connsiteX254" fmla="*/ 4856936 w 7467600"/>
              <a:gd name="connsiteY254" fmla="*/ 3809146 h 6858000"/>
              <a:gd name="connsiteX255" fmla="*/ 5111996 w 7467600"/>
              <a:gd name="connsiteY255" fmla="*/ 4065759 h 6858000"/>
              <a:gd name="connsiteX256" fmla="*/ 5388878 w 7467600"/>
              <a:gd name="connsiteY256" fmla="*/ 4300185 h 6858000"/>
              <a:gd name="connsiteX257" fmla="*/ 5425556 w 7467600"/>
              <a:gd name="connsiteY257" fmla="*/ 4308967 h 6858000"/>
              <a:gd name="connsiteX258" fmla="*/ 4943646 w 7467600"/>
              <a:gd name="connsiteY258" fmla="*/ 3822916 h 6858000"/>
              <a:gd name="connsiteX259" fmla="*/ 4594837 w 7467600"/>
              <a:gd name="connsiteY259" fmla="*/ 3532274 h 6858000"/>
              <a:gd name="connsiteX260" fmla="*/ 4441737 w 7467600"/>
              <a:gd name="connsiteY260" fmla="*/ 3399734 h 6858000"/>
              <a:gd name="connsiteX261" fmla="*/ 5425834 w 7467600"/>
              <a:gd name="connsiteY261" fmla="*/ 3162785 h 6858000"/>
              <a:gd name="connsiteX262" fmla="*/ 5401644 w 7467600"/>
              <a:gd name="connsiteY262" fmla="*/ 3617847 h 6858000"/>
              <a:gd name="connsiteX263" fmla="*/ 5467256 w 7467600"/>
              <a:gd name="connsiteY263" fmla="*/ 4175494 h 6858000"/>
              <a:gd name="connsiteX264" fmla="*/ 5448069 w 7467600"/>
              <a:gd name="connsiteY264" fmla="*/ 3567554 h 6858000"/>
              <a:gd name="connsiteX265" fmla="*/ 5425834 w 7467600"/>
              <a:gd name="connsiteY265" fmla="*/ 3162785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399523 w 7467600"/>
              <a:gd name="connsiteY588" fmla="*/ 1428234 h 6858000"/>
              <a:gd name="connsiteX589" fmla="*/ 2448558 w 7467600"/>
              <a:gd name="connsiteY589" fmla="*/ 1373435 h 6858000"/>
              <a:gd name="connsiteX590" fmla="*/ 2312521 w 7467600"/>
              <a:gd name="connsiteY590" fmla="*/ 1806140 h 6858000"/>
              <a:gd name="connsiteX591" fmla="*/ 2127533 w 7467600"/>
              <a:gd name="connsiteY591" fmla="*/ 2348380 h 6858000"/>
              <a:gd name="connsiteX592" fmla="*/ 2358080 w 7467600"/>
              <a:gd name="connsiteY592" fmla="*/ 1866134 h 6858000"/>
              <a:gd name="connsiteX593" fmla="*/ 2407436 w 7467600"/>
              <a:gd name="connsiteY593" fmla="*/ 1651070 h 6858000"/>
              <a:gd name="connsiteX594" fmla="*/ 2448558 w 7467600"/>
              <a:gd name="connsiteY594" fmla="*/ 1373435 h 6858000"/>
              <a:gd name="connsiteX595" fmla="*/ 278707 w 7467600"/>
              <a:gd name="connsiteY595" fmla="*/ 1352270 h 6858000"/>
              <a:gd name="connsiteX596" fmla="*/ 321570 w 7467600"/>
              <a:gd name="connsiteY596" fmla="*/ 1861610 h 6858000"/>
              <a:gd name="connsiteX597" fmla="*/ 294281 w 7467600"/>
              <a:gd name="connsiteY597" fmla="*/ 1440658 h 6858000"/>
              <a:gd name="connsiteX598" fmla="*/ 278707 w 7467600"/>
              <a:gd name="connsiteY598" fmla="*/ 1352270 h 6858000"/>
              <a:gd name="connsiteX599" fmla="*/ 1423821 w 7467600"/>
              <a:gd name="connsiteY599" fmla="*/ 1351958 h 6858000"/>
              <a:gd name="connsiteX600" fmla="*/ 1638521 w 7467600"/>
              <a:gd name="connsiteY600" fmla="*/ 1908470 h 6858000"/>
              <a:gd name="connsiteX601" fmla="*/ 1754199 w 7467600"/>
              <a:gd name="connsiteY601" fmla="*/ 2149284 h 6858000"/>
              <a:gd name="connsiteX602" fmla="*/ 1908359 w 7467600"/>
              <a:gd name="connsiteY602" fmla="*/ 2364988 h 6858000"/>
              <a:gd name="connsiteX603" fmla="*/ 1647661 w 7467600"/>
              <a:gd name="connsiteY603" fmla="*/ 1825945 h 6858000"/>
              <a:gd name="connsiteX604" fmla="*/ 1423821 w 7467600"/>
              <a:gd name="connsiteY604" fmla="*/ 1351958 h 6858000"/>
              <a:gd name="connsiteX605" fmla="*/ 1431890 w 7467600"/>
              <a:gd name="connsiteY605" fmla="*/ 1306475 h 6858000"/>
              <a:gd name="connsiteX606" fmla="*/ 1507597 w 7467600"/>
              <a:gd name="connsiteY606" fmla="*/ 1446132 h 6858000"/>
              <a:gd name="connsiteX607" fmla="*/ 1674586 w 7467600"/>
              <a:gd name="connsiteY607" fmla="*/ 1813832 h 6858000"/>
              <a:gd name="connsiteX608" fmla="*/ 1815950 w 7467600"/>
              <a:gd name="connsiteY608" fmla="*/ 2128564 h 6858000"/>
              <a:gd name="connsiteX609" fmla="*/ 1984242 w 7467600"/>
              <a:gd name="connsiteY609" fmla="*/ 2430829 h 6858000"/>
              <a:gd name="connsiteX610" fmla="*/ 2014023 w 7467600"/>
              <a:gd name="connsiteY610" fmla="*/ 2450995 h 6858000"/>
              <a:gd name="connsiteX611" fmla="*/ 1747337 w 7467600"/>
              <a:gd name="connsiteY611" fmla="*/ 1855264 h 6858000"/>
              <a:gd name="connsiteX612" fmla="*/ 1533749 w 7467600"/>
              <a:gd name="connsiteY612" fmla="*/ 1478656 h 6858000"/>
              <a:gd name="connsiteX613" fmla="*/ 1431890 w 7467600"/>
              <a:gd name="connsiteY613" fmla="*/ 1306475 h 6858000"/>
              <a:gd name="connsiteX614" fmla="*/ 5052692 w 7467600"/>
              <a:gd name="connsiteY614" fmla="*/ 1292994 h 6858000"/>
              <a:gd name="connsiteX615" fmla="*/ 5200661 w 7467600"/>
              <a:gd name="connsiteY615" fmla="*/ 1635186 h 6858000"/>
              <a:gd name="connsiteX616" fmla="*/ 5297138 w 7467600"/>
              <a:gd name="connsiteY616" fmla="*/ 1906351 h 6858000"/>
              <a:gd name="connsiteX617" fmla="*/ 5052692 w 7467600"/>
              <a:gd name="connsiteY617" fmla="*/ 1292994 h 6858000"/>
              <a:gd name="connsiteX618" fmla="*/ 5009948 w 7467600"/>
              <a:gd name="connsiteY618" fmla="*/ 1273619 h 6858000"/>
              <a:gd name="connsiteX619" fmla="*/ 5121777 w 7467600"/>
              <a:gd name="connsiteY619" fmla="*/ 1654213 h 6858000"/>
              <a:gd name="connsiteX620" fmla="*/ 5293545 w 7467600"/>
              <a:gd name="connsiteY620" fmla="*/ 2072247 h 6858000"/>
              <a:gd name="connsiteX621" fmla="*/ 5294042 w 7467600"/>
              <a:gd name="connsiteY621" fmla="*/ 2065019 h 6858000"/>
              <a:gd name="connsiteX622" fmla="*/ 5171936 w 7467600"/>
              <a:gd name="connsiteY622" fmla="*/ 1647613 h 6858000"/>
              <a:gd name="connsiteX623" fmla="*/ 5009948 w 7467600"/>
              <a:gd name="connsiteY623" fmla="*/ 1273619 h 6858000"/>
              <a:gd name="connsiteX624" fmla="*/ 655236 w 7467600"/>
              <a:gd name="connsiteY624" fmla="*/ 1268632 h 6858000"/>
              <a:gd name="connsiteX625" fmla="*/ 839521 w 7467600"/>
              <a:gd name="connsiteY625" fmla="*/ 1685315 h 6858000"/>
              <a:gd name="connsiteX626" fmla="*/ 1109416 w 7467600"/>
              <a:gd name="connsiteY626" fmla="*/ 2061663 h 6858000"/>
              <a:gd name="connsiteX627" fmla="*/ 1298300 w 7467600"/>
              <a:gd name="connsiteY627" fmla="*/ 2247742 h 6858000"/>
              <a:gd name="connsiteX628" fmla="*/ 1125871 w 7467600"/>
              <a:gd name="connsiteY628" fmla="*/ 1989513 h 6858000"/>
              <a:gd name="connsiteX629" fmla="*/ 981574 w 7467600"/>
              <a:gd name="connsiteY629" fmla="*/ 1783157 h 6858000"/>
              <a:gd name="connsiteX630" fmla="*/ 922198 w 7467600"/>
              <a:gd name="connsiteY630" fmla="*/ 1677437 h 6858000"/>
              <a:gd name="connsiteX631" fmla="*/ 869293 w 7467600"/>
              <a:gd name="connsiteY631" fmla="*/ 1583214 h 6858000"/>
              <a:gd name="connsiteX632" fmla="*/ 751431 w 7467600"/>
              <a:gd name="connsiteY632" fmla="*/ 1405731 h 6858000"/>
              <a:gd name="connsiteX633" fmla="*/ 655236 w 7467600"/>
              <a:gd name="connsiteY633" fmla="*/ 1268632 h 6858000"/>
              <a:gd name="connsiteX634" fmla="*/ 6516292 w 7467600"/>
              <a:gd name="connsiteY634" fmla="*/ 1263064 h 6858000"/>
              <a:gd name="connsiteX635" fmla="*/ 5736320 w 7467600"/>
              <a:gd name="connsiteY635" fmla="*/ 1501803 h 6858000"/>
              <a:gd name="connsiteX636" fmla="*/ 6516292 w 7467600"/>
              <a:gd name="connsiteY636" fmla="*/ 1263064 h 6858000"/>
              <a:gd name="connsiteX637" fmla="*/ 291466 w 7467600"/>
              <a:gd name="connsiteY637" fmla="*/ 1250369 h 6858000"/>
              <a:gd name="connsiteX638" fmla="*/ 323180 w 7467600"/>
              <a:gd name="connsiteY638" fmla="*/ 1435283 h 6858000"/>
              <a:gd name="connsiteX639" fmla="*/ 349381 w 7467600"/>
              <a:gd name="connsiteY639" fmla="*/ 1875041 h 6858000"/>
              <a:gd name="connsiteX640" fmla="*/ 374363 w 7467600"/>
              <a:gd name="connsiteY640" fmla="*/ 1506494 h 6858000"/>
              <a:gd name="connsiteX641" fmla="*/ 302168 w 7467600"/>
              <a:gd name="connsiteY641" fmla="*/ 1274495 h 6858000"/>
              <a:gd name="connsiteX642" fmla="*/ 291466 w 7467600"/>
              <a:gd name="connsiteY642" fmla="*/ 1250369 h 6858000"/>
              <a:gd name="connsiteX643" fmla="*/ 678222 w 7467600"/>
              <a:gd name="connsiteY643" fmla="*/ 1248670 h 6858000"/>
              <a:gd name="connsiteX644" fmla="*/ 775536 w 7467600"/>
              <a:gd name="connsiteY644" fmla="*/ 1388015 h 6858000"/>
              <a:gd name="connsiteX645" fmla="*/ 894529 w 7467600"/>
              <a:gd name="connsiteY645" fmla="*/ 1567739 h 6858000"/>
              <a:gd name="connsiteX646" fmla="*/ 948000 w 7467600"/>
              <a:gd name="connsiteY646" fmla="*/ 1663088 h 6858000"/>
              <a:gd name="connsiteX647" fmla="*/ 1006812 w 7467600"/>
              <a:gd name="connsiteY647" fmla="*/ 1767683 h 6858000"/>
              <a:gd name="connsiteX648" fmla="*/ 1149133 w 7467600"/>
              <a:gd name="connsiteY648" fmla="*/ 1971513 h 6858000"/>
              <a:gd name="connsiteX649" fmla="*/ 1333952 w 7467600"/>
              <a:gd name="connsiteY649" fmla="*/ 2251620 h 6858000"/>
              <a:gd name="connsiteX650" fmla="*/ 1337329 w 7467600"/>
              <a:gd name="connsiteY650" fmla="*/ 2258350 h 6858000"/>
              <a:gd name="connsiteX651" fmla="*/ 1014726 w 7467600"/>
              <a:gd name="connsiteY651" fmla="*/ 1615556 h 6858000"/>
              <a:gd name="connsiteX652" fmla="*/ 678222 w 7467600"/>
              <a:gd name="connsiteY652" fmla="*/ 1248670 h 6858000"/>
              <a:gd name="connsiteX653" fmla="*/ 6691602 w 7467600"/>
              <a:gd name="connsiteY653" fmla="*/ 1140573 h 6858000"/>
              <a:gd name="connsiteX654" fmla="*/ 6571100 w 7467600"/>
              <a:gd name="connsiteY654" fmla="*/ 1183662 h 6858000"/>
              <a:gd name="connsiteX655" fmla="*/ 6241687 w 7467600"/>
              <a:gd name="connsiteY655" fmla="*/ 1257600 h 6858000"/>
              <a:gd name="connsiteX656" fmla="*/ 5693009 w 7467600"/>
              <a:gd name="connsiteY656" fmla="*/ 1478256 h 6858000"/>
              <a:gd name="connsiteX657" fmla="*/ 6548420 w 7467600"/>
              <a:gd name="connsiteY657" fmla="*/ 1214599 h 6858000"/>
              <a:gd name="connsiteX658" fmla="*/ 6605473 w 7467600"/>
              <a:gd name="connsiteY658" fmla="*/ 1184686 h 6858000"/>
              <a:gd name="connsiteX659" fmla="*/ 6691602 w 7467600"/>
              <a:gd name="connsiteY659" fmla="*/ 1140573 h 6858000"/>
              <a:gd name="connsiteX660" fmla="*/ 4002475 w 7467600"/>
              <a:gd name="connsiteY660" fmla="*/ 1037802 h 6858000"/>
              <a:gd name="connsiteX661" fmla="*/ 4000324 w 7467600"/>
              <a:gd name="connsiteY661" fmla="*/ 1039362 h 6858000"/>
              <a:gd name="connsiteX662" fmla="*/ 4002862 w 7467600"/>
              <a:gd name="connsiteY662" fmla="*/ 1042866 h 6858000"/>
              <a:gd name="connsiteX663" fmla="*/ 4002475 w 7467600"/>
              <a:gd name="connsiteY663" fmla="*/ 1037802 h 6858000"/>
              <a:gd name="connsiteX664" fmla="*/ 506322 w 7467600"/>
              <a:gd name="connsiteY664" fmla="*/ 1020997 h 6858000"/>
              <a:gd name="connsiteX665" fmla="*/ 533068 w 7467600"/>
              <a:gd name="connsiteY665" fmla="*/ 1029409 h 6858000"/>
              <a:gd name="connsiteX666" fmla="*/ 1232525 w 7467600"/>
              <a:gd name="connsiteY666" fmla="*/ 1804675 h 6858000"/>
              <a:gd name="connsiteX667" fmla="*/ 1388858 w 7467600"/>
              <a:gd name="connsiteY667" fmla="*/ 2368011 h 6858000"/>
              <a:gd name="connsiteX668" fmla="*/ 1384098 w 7467600"/>
              <a:gd name="connsiteY668" fmla="*/ 2378125 h 6858000"/>
              <a:gd name="connsiteX669" fmla="*/ 1425393 w 7467600"/>
              <a:gd name="connsiteY669" fmla="*/ 2589124 h 6858000"/>
              <a:gd name="connsiteX670" fmla="*/ 1424001 w 7467600"/>
              <a:gd name="connsiteY670" fmla="*/ 2597541 h 6858000"/>
              <a:gd name="connsiteX671" fmla="*/ 2152729 w 7467600"/>
              <a:gd name="connsiteY671" fmla="*/ 2864487 h 6858000"/>
              <a:gd name="connsiteX672" fmla="*/ 2020609 w 7467600"/>
              <a:gd name="connsiteY672" fmla="*/ 2539671 h 6858000"/>
              <a:gd name="connsiteX673" fmla="*/ 2018920 w 7467600"/>
              <a:gd name="connsiteY673" fmla="*/ 2536309 h 6858000"/>
              <a:gd name="connsiteX674" fmla="*/ 1342441 w 7467600"/>
              <a:gd name="connsiteY674" fmla="*/ 1173017 h 6858000"/>
              <a:gd name="connsiteX675" fmla="*/ 1367925 w 7467600"/>
              <a:gd name="connsiteY675" fmla="*/ 1135648 h 6858000"/>
              <a:gd name="connsiteX676" fmla="*/ 1771401 w 7467600"/>
              <a:gd name="connsiteY676" fmla="*/ 1806673 h 6858000"/>
              <a:gd name="connsiteX677" fmla="*/ 1972385 w 7467600"/>
              <a:gd name="connsiteY677" fmla="*/ 2198735 h 6858000"/>
              <a:gd name="connsiteX678" fmla="*/ 2040892 w 7467600"/>
              <a:gd name="connsiteY678" fmla="*/ 2405205 h 6858000"/>
              <a:gd name="connsiteX679" fmla="*/ 2131689 w 7467600"/>
              <a:gd name="connsiteY679" fmla="*/ 1936926 h 6858000"/>
              <a:gd name="connsiteX680" fmla="*/ 2454820 w 7467600"/>
              <a:gd name="connsiteY680" fmla="*/ 1248808 h 6858000"/>
              <a:gd name="connsiteX681" fmla="*/ 2492512 w 7467600"/>
              <a:gd name="connsiteY681" fmla="*/ 1302920 h 6858000"/>
              <a:gd name="connsiteX682" fmla="*/ 2081216 w 7467600"/>
              <a:gd name="connsiteY682" fmla="*/ 2527513 h 6858000"/>
              <a:gd name="connsiteX683" fmla="*/ 2081211 w 7467600"/>
              <a:gd name="connsiteY683" fmla="*/ 2528916 h 6858000"/>
              <a:gd name="connsiteX684" fmla="*/ 2199067 w 7467600"/>
              <a:gd name="connsiteY684" fmla="*/ 2884061 h 6858000"/>
              <a:gd name="connsiteX685" fmla="*/ 3192586 w 7467600"/>
              <a:gd name="connsiteY685" fmla="*/ 3411496 h 6858000"/>
              <a:gd name="connsiteX686" fmla="*/ 3182620 w 7467600"/>
              <a:gd name="connsiteY686" fmla="*/ 3483279 h 6858000"/>
              <a:gd name="connsiteX687" fmla="*/ 2435119 w 7467600"/>
              <a:gd name="connsiteY687" fmla="*/ 3080173 h 6858000"/>
              <a:gd name="connsiteX688" fmla="*/ 2410152 w 7467600"/>
              <a:gd name="connsiteY688" fmla="*/ 3063751 h 6858000"/>
              <a:gd name="connsiteX689" fmla="*/ 2408099 w 7467600"/>
              <a:gd name="connsiteY689" fmla="*/ 3064403 h 6858000"/>
              <a:gd name="connsiteX690" fmla="*/ 2407218 w 7467600"/>
              <a:gd name="connsiteY690" fmla="*/ 3070324 h 6858000"/>
              <a:gd name="connsiteX691" fmla="*/ 2380138 w 7467600"/>
              <a:gd name="connsiteY691" fmla="*/ 3099341 h 6858000"/>
              <a:gd name="connsiteX692" fmla="*/ 1765923 w 7467600"/>
              <a:gd name="connsiteY692" fmla="*/ 3581043 h 6858000"/>
              <a:gd name="connsiteX693" fmla="*/ 1702258 w 7467600"/>
              <a:gd name="connsiteY693" fmla="*/ 3612286 h 6858000"/>
              <a:gd name="connsiteX694" fmla="*/ 1538370 w 7467600"/>
              <a:gd name="connsiteY694" fmla="*/ 3811804 h 6858000"/>
              <a:gd name="connsiteX695" fmla="*/ 542867 w 7467600"/>
              <a:gd name="connsiteY695" fmla="*/ 4944092 h 6858000"/>
              <a:gd name="connsiteX696" fmla="*/ 515800 w 7467600"/>
              <a:gd name="connsiteY696" fmla="*/ 4862180 h 6858000"/>
              <a:gd name="connsiteX697" fmla="*/ 909145 w 7467600"/>
              <a:gd name="connsiteY697" fmla="*/ 4199225 h 6858000"/>
              <a:gd name="connsiteX698" fmla="*/ 1214067 w 7467600"/>
              <a:gd name="connsiteY698" fmla="*/ 3908561 h 6858000"/>
              <a:gd name="connsiteX699" fmla="*/ 640967 w 7467600"/>
              <a:gd name="connsiteY699" fmla="*/ 4105601 h 6858000"/>
              <a:gd name="connsiteX700" fmla="*/ 112563 w 7467600"/>
              <a:gd name="connsiteY700" fmla="*/ 4396952 h 6858000"/>
              <a:gd name="connsiteX701" fmla="*/ 0 w 7467600"/>
              <a:gd name="connsiteY701" fmla="*/ 4466006 h 6858000"/>
              <a:gd name="connsiteX702" fmla="*/ 0 w 7467600"/>
              <a:gd name="connsiteY702" fmla="*/ 4233763 h 6858000"/>
              <a:gd name="connsiteX703" fmla="*/ 36881 w 7467600"/>
              <a:gd name="connsiteY703" fmla="*/ 4200118 h 6858000"/>
              <a:gd name="connsiteX704" fmla="*/ 910534 w 7467600"/>
              <a:gd name="connsiteY704" fmla="*/ 3629753 h 6858000"/>
              <a:gd name="connsiteX705" fmla="*/ 1578717 w 7467600"/>
              <a:gd name="connsiteY705" fmla="*/ 3575982 h 6858000"/>
              <a:gd name="connsiteX706" fmla="*/ 2338780 w 7467600"/>
              <a:gd name="connsiteY706" fmla="*/ 3033725 h 6858000"/>
              <a:gd name="connsiteX707" fmla="*/ 1807991 w 7467600"/>
              <a:gd name="connsiteY707" fmla="*/ 2807184 h 6858000"/>
              <a:gd name="connsiteX708" fmla="*/ 1416358 w 7467600"/>
              <a:gd name="connsiteY708" fmla="*/ 3112571 h 6858000"/>
              <a:gd name="connsiteX709" fmla="*/ 939066 w 7467600"/>
              <a:gd name="connsiteY709" fmla="*/ 3378798 h 6858000"/>
              <a:gd name="connsiteX710" fmla="*/ 115099 w 7467600"/>
              <a:gd name="connsiteY710" fmla="*/ 3607650 h 6858000"/>
              <a:gd name="connsiteX711" fmla="*/ 97284 w 7467600"/>
              <a:gd name="connsiteY711" fmla="*/ 3520393 h 6858000"/>
              <a:gd name="connsiteX712" fmla="*/ 922050 w 7467600"/>
              <a:gd name="connsiteY712" fmla="*/ 3074867 h 6858000"/>
              <a:gd name="connsiteX713" fmla="*/ 1405265 w 7467600"/>
              <a:gd name="connsiteY713" fmla="*/ 3016319 h 6858000"/>
              <a:gd name="connsiteX714" fmla="*/ 1407512 w 7467600"/>
              <a:gd name="connsiteY714" fmla="*/ 3018001 h 6858000"/>
              <a:gd name="connsiteX715" fmla="*/ 1726266 w 7467600"/>
              <a:gd name="connsiteY715" fmla="*/ 2777274 h 6858000"/>
              <a:gd name="connsiteX716" fmla="*/ 625390 w 7467600"/>
              <a:gd name="connsiteY716" fmla="*/ 2514541 h 6858000"/>
              <a:gd name="connsiteX717" fmla="*/ 619799 w 7467600"/>
              <a:gd name="connsiteY717" fmla="*/ 2527180 h 6858000"/>
              <a:gd name="connsiteX718" fmla="*/ 310030 w 7467600"/>
              <a:gd name="connsiteY718" fmla="*/ 2771818 h 6858000"/>
              <a:gd name="connsiteX719" fmla="*/ 173877 w 7467600"/>
              <a:gd name="connsiteY719" fmla="*/ 2937056 h 6858000"/>
              <a:gd name="connsiteX720" fmla="*/ 77889 w 7467600"/>
              <a:gd name="connsiteY720" fmla="*/ 3138440 h 6858000"/>
              <a:gd name="connsiteX721" fmla="*/ 0 w 7467600"/>
              <a:gd name="connsiteY721" fmla="*/ 3271395 h 6858000"/>
              <a:gd name="connsiteX722" fmla="*/ 0 w 7467600"/>
              <a:gd name="connsiteY722" fmla="*/ 3153002 h 6858000"/>
              <a:gd name="connsiteX723" fmla="*/ 2386 w 7467600"/>
              <a:gd name="connsiteY723" fmla="*/ 3149203 h 6858000"/>
              <a:gd name="connsiteX724" fmla="*/ 89753 w 7467600"/>
              <a:gd name="connsiteY724" fmla="*/ 2987702 h 6858000"/>
              <a:gd name="connsiteX725" fmla="*/ 76869 w 7467600"/>
              <a:gd name="connsiteY725" fmla="*/ 3005404 h 6858000"/>
              <a:gd name="connsiteX726" fmla="*/ 32049 w 7467600"/>
              <a:gd name="connsiteY726" fmla="*/ 3065814 h 6858000"/>
              <a:gd name="connsiteX727" fmla="*/ 0 w 7467600"/>
              <a:gd name="connsiteY727" fmla="*/ 3108744 h 6858000"/>
              <a:gd name="connsiteX728" fmla="*/ 0 w 7467600"/>
              <a:gd name="connsiteY728" fmla="*/ 3058059 h 6858000"/>
              <a:gd name="connsiteX729" fmla="*/ 7610 w 7467600"/>
              <a:gd name="connsiteY729" fmla="*/ 3047889 h 6858000"/>
              <a:gd name="connsiteX730" fmla="*/ 52419 w 7467600"/>
              <a:gd name="connsiteY730" fmla="*/ 2987479 h 6858000"/>
              <a:gd name="connsiteX731" fmla="*/ 59142 w 7467600"/>
              <a:gd name="connsiteY731" fmla="*/ 2978488 h 6858000"/>
              <a:gd name="connsiteX732" fmla="*/ 0 w 7467600"/>
              <a:gd name="connsiteY732" fmla="*/ 3015334 h 6858000"/>
              <a:gd name="connsiteX733" fmla="*/ 0 w 7467600"/>
              <a:gd name="connsiteY733" fmla="*/ 2914286 h 6858000"/>
              <a:gd name="connsiteX734" fmla="*/ 36383 w 7467600"/>
              <a:gd name="connsiteY734" fmla="*/ 2901128 h 6858000"/>
              <a:gd name="connsiteX735" fmla="*/ 156329 w 7467600"/>
              <a:gd name="connsiteY735" fmla="*/ 2840533 h 6858000"/>
              <a:gd name="connsiteX736" fmla="*/ 358355 w 7467600"/>
              <a:gd name="connsiteY736" fmla="*/ 2620471 h 6858000"/>
              <a:gd name="connsiteX737" fmla="*/ 510577 w 7467600"/>
              <a:gd name="connsiteY737" fmla="*/ 2501244 h 6858000"/>
              <a:gd name="connsiteX738" fmla="*/ 211967 w 7467600"/>
              <a:gd name="connsiteY738" fmla="*/ 2479171 h 6858000"/>
              <a:gd name="connsiteX739" fmla="*/ 0 w 7467600"/>
              <a:gd name="connsiteY739" fmla="*/ 2476398 h 6858000"/>
              <a:gd name="connsiteX740" fmla="*/ 0 w 7467600"/>
              <a:gd name="connsiteY740" fmla="*/ 2389189 h 6858000"/>
              <a:gd name="connsiteX741" fmla="*/ 103062 w 7467600"/>
              <a:gd name="connsiteY741" fmla="*/ 2389518 h 6858000"/>
              <a:gd name="connsiteX742" fmla="*/ 510734 w 7467600"/>
              <a:gd name="connsiteY742" fmla="*/ 2416201 h 6858000"/>
              <a:gd name="connsiteX743" fmla="*/ 279257 w 7467600"/>
              <a:gd name="connsiteY743" fmla="*/ 2092102 h 6858000"/>
              <a:gd name="connsiteX744" fmla="*/ 65265 w 7467600"/>
              <a:gd name="connsiteY744" fmla="*/ 2006049 h 6858000"/>
              <a:gd name="connsiteX745" fmla="*/ 0 w 7467600"/>
              <a:gd name="connsiteY745" fmla="*/ 1982532 h 6858000"/>
              <a:gd name="connsiteX746" fmla="*/ 0 w 7467600"/>
              <a:gd name="connsiteY746" fmla="*/ 1912789 h 6858000"/>
              <a:gd name="connsiteX747" fmla="*/ 97460 w 7467600"/>
              <a:gd name="connsiteY747" fmla="*/ 1953725 h 6858000"/>
              <a:gd name="connsiteX748" fmla="*/ 221272 w 7467600"/>
              <a:gd name="connsiteY748" fmla="*/ 1980766 h 6858000"/>
              <a:gd name="connsiteX749" fmla="*/ 116765 w 7467600"/>
              <a:gd name="connsiteY749" fmla="*/ 1911033 h 6858000"/>
              <a:gd name="connsiteX750" fmla="*/ 16405 w 7467600"/>
              <a:gd name="connsiteY750" fmla="*/ 1803412 h 6858000"/>
              <a:gd name="connsiteX751" fmla="*/ 0 w 7467600"/>
              <a:gd name="connsiteY751" fmla="*/ 1784777 h 6858000"/>
              <a:gd name="connsiteX752" fmla="*/ 0 w 7467600"/>
              <a:gd name="connsiteY752" fmla="*/ 1740082 h 6858000"/>
              <a:gd name="connsiteX753" fmla="*/ 39394 w 7467600"/>
              <a:gd name="connsiteY753" fmla="*/ 1784856 h 6858000"/>
              <a:gd name="connsiteX754" fmla="*/ 135813 w 7467600"/>
              <a:gd name="connsiteY754" fmla="*/ 1888838 h 6858000"/>
              <a:gd name="connsiteX755" fmla="*/ 242575 w 7467600"/>
              <a:gd name="connsiteY755" fmla="*/ 1958841 h 6858000"/>
              <a:gd name="connsiteX756" fmla="*/ 82197 w 7467600"/>
              <a:gd name="connsiteY756" fmla="*/ 1754826 h 6858000"/>
              <a:gd name="connsiteX757" fmla="*/ 0 w 7467600"/>
              <a:gd name="connsiteY757" fmla="*/ 1679650 h 6858000"/>
              <a:gd name="connsiteX758" fmla="*/ 0 w 7467600"/>
              <a:gd name="connsiteY758" fmla="*/ 1602463 h 6858000"/>
              <a:gd name="connsiteX759" fmla="*/ 84689 w 7467600"/>
              <a:gd name="connsiteY759" fmla="*/ 1677442 h 6858000"/>
              <a:gd name="connsiteX760" fmla="*/ 298437 w 7467600"/>
              <a:gd name="connsiteY760" fmla="*/ 1968019 h 6858000"/>
              <a:gd name="connsiteX761" fmla="*/ 227269 w 7467600"/>
              <a:gd name="connsiteY761" fmla="*/ 1114064 h 6858000"/>
              <a:gd name="connsiteX762" fmla="*/ 248003 w 7467600"/>
              <a:gd name="connsiteY762" fmla="*/ 1089613 h 6858000"/>
              <a:gd name="connsiteX763" fmla="*/ 427020 w 7467600"/>
              <a:gd name="connsiteY763" fmla="*/ 1619803 h 6858000"/>
              <a:gd name="connsiteX764" fmla="*/ 340345 w 7467600"/>
              <a:gd name="connsiteY764" fmla="*/ 2027739 h 6858000"/>
              <a:gd name="connsiteX765" fmla="*/ 360865 w 7467600"/>
              <a:gd name="connsiteY765" fmla="*/ 2044827 h 6858000"/>
              <a:gd name="connsiteX766" fmla="*/ 560414 w 7467600"/>
              <a:gd name="connsiteY766" fmla="*/ 2421457 h 6858000"/>
              <a:gd name="connsiteX767" fmla="*/ 1359703 w 7467600"/>
              <a:gd name="connsiteY767" fmla="*/ 2578554 h 6858000"/>
              <a:gd name="connsiteX768" fmla="*/ 1359422 w 7467600"/>
              <a:gd name="connsiteY768" fmla="*/ 2577994 h 6858000"/>
              <a:gd name="connsiteX769" fmla="*/ 828701 w 7467600"/>
              <a:gd name="connsiteY769" fmla="*/ 1839520 h 6858000"/>
              <a:gd name="connsiteX770" fmla="*/ 494427 w 7467600"/>
              <a:gd name="connsiteY770" fmla="*/ 1092333 h 6858000"/>
              <a:gd name="connsiteX771" fmla="*/ 506322 w 7467600"/>
              <a:gd name="connsiteY771" fmla="*/ 1020997 h 6858000"/>
              <a:gd name="connsiteX772" fmla="*/ 4570198 w 7467600"/>
              <a:gd name="connsiteY772" fmla="*/ 978081 h 6858000"/>
              <a:gd name="connsiteX773" fmla="*/ 4523691 w 7467600"/>
              <a:gd name="connsiteY773" fmla="*/ 1127776 h 6858000"/>
              <a:gd name="connsiteX774" fmla="*/ 4509875 w 7467600"/>
              <a:gd name="connsiteY774" fmla="*/ 1167552 h 6858000"/>
              <a:gd name="connsiteX775" fmla="*/ 4478168 w 7467600"/>
              <a:gd name="connsiteY775" fmla="*/ 1260735 h 6858000"/>
              <a:gd name="connsiteX776" fmla="*/ 4409309 w 7467600"/>
              <a:gd name="connsiteY776" fmla="*/ 1666996 h 6858000"/>
              <a:gd name="connsiteX777" fmla="*/ 4370031 w 7467600"/>
              <a:gd name="connsiteY777" fmla="*/ 1955666 h 6858000"/>
              <a:gd name="connsiteX778" fmla="*/ 4570198 w 7467600"/>
              <a:gd name="connsiteY778" fmla="*/ 978081 h 6858000"/>
              <a:gd name="connsiteX779" fmla="*/ 4557898 w 7467600"/>
              <a:gd name="connsiteY779" fmla="*/ 900011 h 6858000"/>
              <a:gd name="connsiteX780" fmla="*/ 4344840 w 7467600"/>
              <a:gd name="connsiteY780" fmla="*/ 1922038 h 6858000"/>
              <a:gd name="connsiteX781" fmla="*/ 4378710 w 7467600"/>
              <a:gd name="connsiteY781" fmla="*/ 1665516 h 6858000"/>
              <a:gd name="connsiteX782" fmla="*/ 4448798 w 7467600"/>
              <a:gd name="connsiteY782" fmla="*/ 1253024 h 6858000"/>
              <a:gd name="connsiteX783" fmla="*/ 4480315 w 7467600"/>
              <a:gd name="connsiteY783" fmla="*/ 1158454 h 6858000"/>
              <a:gd name="connsiteX784" fmla="*/ 4494133 w 7467600"/>
              <a:gd name="connsiteY784" fmla="*/ 1118676 h 6858000"/>
              <a:gd name="connsiteX785" fmla="*/ 4557898 w 7467600"/>
              <a:gd name="connsiteY785" fmla="*/ 900011 h 6858000"/>
              <a:gd name="connsiteX786" fmla="*/ 5870151 w 7467600"/>
              <a:gd name="connsiteY786" fmla="*/ 898890 h 6858000"/>
              <a:gd name="connsiteX787" fmla="*/ 5861335 w 7467600"/>
              <a:gd name="connsiteY787" fmla="*/ 899177 h 6858000"/>
              <a:gd name="connsiteX788" fmla="*/ 5843702 w 7467600"/>
              <a:gd name="connsiteY788" fmla="*/ 899748 h 6858000"/>
              <a:gd name="connsiteX789" fmla="*/ 5651107 w 7467600"/>
              <a:gd name="connsiteY789" fmla="*/ 920306 h 6858000"/>
              <a:gd name="connsiteX790" fmla="*/ 5459407 w 7467600"/>
              <a:gd name="connsiteY790" fmla="*/ 940975 h 6858000"/>
              <a:gd name="connsiteX791" fmla="*/ 5374846 w 7467600"/>
              <a:gd name="connsiteY791" fmla="*/ 941988 h 6858000"/>
              <a:gd name="connsiteX792" fmla="*/ 5256105 w 7467600"/>
              <a:gd name="connsiteY792" fmla="*/ 945632 h 6858000"/>
              <a:gd name="connsiteX793" fmla="*/ 5107071 w 7467600"/>
              <a:gd name="connsiteY793" fmla="*/ 969720 h 6858000"/>
              <a:gd name="connsiteX794" fmla="*/ 4998681 w 7467600"/>
              <a:gd name="connsiteY794" fmla="*/ 988771 h 6858000"/>
              <a:gd name="connsiteX795" fmla="*/ 5870151 w 7467600"/>
              <a:gd name="connsiteY795" fmla="*/ 898890 h 6858000"/>
              <a:gd name="connsiteX796" fmla="*/ 5504425 w 7467600"/>
              <a:gd name="connsiteY796" fmla="*/ 848067 h 6858000"/>
              <a:gd name="connsiteX797" fmla="*/ 4968849 w 7467600"/>
              <a:gd name="connsiteY797" fmla="*/ 962318 h 6858000"/>
              <a:gd name="connsiteX798" fmla="*/ 5104039 w 7467600"/>
              <a:gd name="connsiteY798" fmla="*/ 940634 h 6858000"/>
              <a:gd name="connsiteX799" fmla="*/ 5256311 w 7467600"/>
              <a:gd name="connsiteY799" fmla="*/ 916490 h 6858000"/>
              <a:gd name="connsiteX800" fmla="*/ 5377381 w 7467600"/>
              <a:gd name="connsiteY800" fmla="*/ 912671 h 6858000"/>
              <a:gd name="connsiteX801" fmla="*/ 5460148 w 7467600"/>
              <a:gd name="connsiteY801" fmla="*/ 911442 h 6858000"/>
              <a:gd name="connsiteX802" fmla="*/ 5648971 w 7467600"/>
              <a:gd name="connsiteY802" fmla="*/ 891331 h 6858000"/>
              <a:gd name="connsiteX803" fmla="*/ 5844807 w 7467600"/>
              <a:gd name="connsiteY803" fmla="*/ 870718 h 6858000"/>
              <a:gd name="connsiteX804" fmla="*/ 5862975 w 7467600"/>
              <a:gd name="connsiteY804" fmla="*/ 869756 h 6858000"/>
              <a:gd name="connsiteX805" fmla="*/ 5920887 w 7467600"/>
              <a:gd name="connsiteY805" fmla="*/ 865929 h 6858000"/>
              <a:gd name="connsiteX806" fmla="*/ 5504425 w 7467600"/>
              <a:gd name="connsiteY806" fmla="*/ 848067 h 6858000"/>
              <a:gd name="connsiteX807" fmla="*/ 3607114 w 7467600"/>
              <a:gd name="connsiteY807" fmla="*/ 467441 h 6858000"/>
              <a:gd name="connsiteX808" fmla="*/ 3296242 w 7467600"/>
              <a:gd name="connsiteY808" fmla="*/ 807991 h 6858000"/>
              <a:gd name="connsiteX809" fmla="*/ 3174674 w 7467600"/>
              <a:gd name="connsiteY809" fmla="*/ 919759 h 6858000"/>
              <a:gd name="connsiteX810" fmla="*/ 3042978 w 7467600"/>
              <a:gd name="connsiteY810" fmla="*/ 1054894 h 6858000"/>
              <a:gd name="connsiteX811" fmla="*/ 2968914 w 7467600"/>
              <a:gd name="connsiteY811" fmla="*/ 1133756 h 6858000"/>
              <a:gd name="connsiteX812" fmla="*/ 3103823 w 7467600"/>
              <a:gd name="connsiteY812" fmla="*/ 1026814 h 6858000"/>
              <a:gd name="connsiteX813" fmla="*/ 3607114 w 7467600"/>
              <a:gd name="connsiteY813" fmla="*/ 467441 h 6858000"/>
              <a:gd name="connsiteX814" fmla="*/ 3744487 w 7467600"/>
              <a:gd name="connsiteY814" fmla="*/ 383136 h 6858000"/>
              <a:gd name="connsiteX815" fmla="*/ 3970213 w 7467600"/>
              <a:gd name="connsiteY815" fmla="*/ 995559 h 6858000"/>
              <a:gd name="connsiteX816" fmla="*/ 3744487 w 7467600"/>
              <a:gd name="connsiteY816" fmla="*/ 383136 h 6858000"/>
              <a:gd name="connsiteX817" fmla="*/ 3624562 w 7467600"/>
              <a:gd name="connsiteY817" fmla="*/ 367041 h 6858000"/>
              <a:gd name="connsiteX818" fmla="*/ 3489712 w 7467600"/>
              <a:gd name="connsiteY818" fmla="*/ 485386 h 6858000"/>
              <a:gd name="connsiteX819" fmla="*/ 3182994 w 7467600"/>
              <a:gd name="connsiteY819" fmla="*/ 828265 h 6858000"/>
              <a:gd name="connsiteX820" fmla="*/ 2892114 w 7467600"/>
              <a:gd name="connsiteY820" fmla="*/ 1172635 h 6858000"/>
              <a:gd name="connsiteX821" fmla="*/ 3021459 w 7467600"/>
              <a:gd name="connsiteY821" fmla="*/ 1035385 h 6858000"/>
              <a:gd name="connsiteX822" fmla="*/ 3153873 w 7467600"/>
              <a:gd name="connsiteY822" fmla="*/ 898971 h 6858000"/>
              <a:gd name="connsiteX823" fmla="*/ 3276511 w 7467600"/>
              <a:gd name="connsiteY823" fmla="*/ 786423 h 6858000"/>
              <a:gd name="connsiteX824" fmla="*/ 3584154 w 7467600"/>
              <a:gd name="connsiteY824" fmla="*/ 448218 h 6858000"/>
              <a:gd name="connsiteX825" fmla="*/ 3624562 w 7467600"/>
              <a:gd name="connsiteY825" fmla="*/ 367041 h 6858000"/>
              <a:gd name="connsiteX826" fmla="*/ 3766672 w 7467600"/>
              <a:gd name="connsiteY826" fmla="*/ 359429 h 6858000"/>
              <a:gd name="connsiteX827" fmla="*/ 3996338 w 7467600"/>
              <a:gd name="connsiteY827" fmla="*/ 968237 h 6858000"/>
              <a:gd name="connsiteX828" fmla="*/ 3766672 w 7467600"/>
              <a:gd name="connsiteY828" fmla="*/ 359429 h 6858000"/>
              <a:gd name="connsiteX829" fmla="*/ 5805386 w 7467600"/>
              <a:gd name="connsiteY829" fmla="*/ 239240 h 6858000"/>
              <a:gd name="connsiteX830" fmla="*/ 5736947 w 7467600"/>
              <a:gd name="connsiteY830" fmla="*/ 261367 h 6858000"/>
              <a:gd name="connsiteX831" fmla="*/ 5427012 w 7467600"/>
              <a:gd name="connsiteY831" fmla="*/ 311272 h 6858000"/>
              <a:gd name="connsiteX832" fmla="*/ 5147818 w 7467600"/>
              <a:gd name="connsiteY832" fmla="*/ 322112 h 6858000"/>
              <a:gd name="connsiteX833" fmla="*/ 5060854 w 7467600"/>
              <a:gd name="connsiteY833" fmla="*/ 311882 h 6858000"/>
              <a:gd name="connsiteX834" fmla="*/ 4945989 w 7467600"/>
              <a:gd name="connsiteY834" fmla="*/ 300516 h 6858000"/>
              <a:gd name="connsiteX835" fmla="*/ 5410479 w 7467600"/>
              <a:gd name="connsiteY835" fmla="*/ 348434 h 6858000"/>
              <a:gd name="connsiteX836" fmla="*/ 5805386 w 7467600"/>
              <a:gd name="connsiteY836" fmla="*/ 239240 h 6858000"/>
              <a:gd name="connsiteX837" fmla="*/ 5905192 w 7467600"/>
              <a:gd name="connsiteY837" fmla="*/ 163079 h 6858000"/>
              <a:gd name="connsiteX838" fmla="*/ 5865655 w 7467600"/>
              <a:gd name="connsiteY838" fmla="*/ 171901 h 6858000"/>
              <a:gd name="connsiteX839" fmla="*/ 5259740 w 7467600"/>
              <a:gd name="connsiteY839" fmla="*/ 257013 h 6858000"/>
              <a:gd name="connsiteX840" fmla="*/ 5208466 w 7467600"/>
              <a:gd name="connsiteY840" fmla="*/ 257550 h 6858000"/>
              <a:gd name="connsiteX841" fmla="*/ 4980204 w 7467600"/>
              <a:gd name="connsiteY841" fmla="*/ 271903 h 6858000"/>
              <a:gd name="connsiteX842" fmla="*/ 5068068 w 7467600"/>
              <a:gd name="connsiteY842" fmla="*/ 282244 h 6858000"/>
              <a:gd name="connsiteX843" fmla="*/ 5153231 w 7467600"/>
              <a:gd name="connsiteY843" fmla="*/ 292240 h 6858000"/>
              <a:gd name="connsiteX844" fmla="*/ 5426491 w 7467600"/>
              <a:gd name="connsiteY844" fmla="*/ 281128 h 6858000"/>
              <a:gd name="connsiteX845" fmla="*/ 5731212 w 7467600"/>
              <a:gd name="connsiteY845" fmla="*/ 231951 h 6858000"/>
              <a:gd name="connsiteX846" fmla="*/ 5905192 w 7467600"/>
              <a:gd name="connsiteY846" fmla="*/ 163079 h 6858000"/>
              <a:gd name="connsiteX847" fmla="*/ 5944437 w 7467600"/>
              <a:gd name="connsiteY847" fmla="*/ 113829 h 6858000"/>
              <a:gd name="connsiteX848" fmla="*/ 5825032 w 7467600"/>
              <a:gd name="connsiteY848" fmla="*/ 146405 h 6858000"/>
              <a:gd name="connsiteX849" fmla="*/ 4955599 w 7467600"/>
              <a:gd name="connsiteY849" fmla="*/ 247008 h 6858000"/>
              <a:gd name="connsiteX850" fmla="*/ 5210104 w 7467600"/>
              <a:gd name="connsiteY850" fmla="*/ 228123 h 6858000"/>
              <a:gd name="connsiteX851" fmla="*/ 5261015 w 7467600"/>
              <a:gd name="connsiteY851" fmla="*/ 227087 h 6858000"/>
              <a:gd name="connsiteX852" fmla="*/ 5861181 w 7467600"/>
              <a:gd name="connsiteY852" fmla="*/ 143093 h 6858000"/>
              <a:gd name="connsiteX853" fmla="*/ 5961252 w 7467600"/>
              <a:gd name="connsiteY853" fmla="*/ 114820 h 6858000"/>
              <a:gd name="connsiteX854" fmla="*/ 5944437 w 7467600"/>
              <a:gd name="connsiteY854" fmla="*/ 113829 h 6858000"/>
              <a:gd name="connsiteX855" fmla="*/ 3882765 w 7467600"/>
              <a:gd name="connsiteY855" fmla="*/ 0 h 6858000"/>
              <a:gd name="connsiteX856" fmla="*/ 3995099 w 7467600"/>
              <a:gd name="connsiteY856" fmla="*/ 0 h 6858000"/>
              <a:gd name="connsiteX857" fmla="*/ 4163818 w 7467600"/>
              <a:gd name="connsiteY857" fmla="*/ 234104 h 6858000"/>
              <a:gd name="connsiteX858" fmla="*/ 4172099 w 7467600"/>
              <a:gd name="connsiteY858" fmla="*/ 234207 h 6858000"/>
              <a:gd name="connsiteX859" fmla="*/ 4784282 w 7467600"/>
              <a:gd name="connsiteY859" fmla="*/ 276561 h 6858000"/>
              <a:gd name="connsiteX860" fmla="*/ 4801687 w 7467600"/>
              <a:gd name="connsiteY860" fmla="*/ 267764 h 6858000"/>
              <a:gd name="connsiteX861" fmla="*/ 6082788 w 7467600"/>
              <a:gd name="connsiteY861" fmla="*/ 64119 h 6858000"/>
              <a:gd name="connsiteX862" fmla="*/ 6099442 w 7467600"/>
              <a:gd name="connsiteY862" fmla="*/ 82568 h 6858000"/>
              <a:gd name="connsiteX863" fmla="*/ 4804137 w 7467600"/>
              <a:gd name="connsiteY863" fmla="*/ 320931 h 6858000"/>
              <a:gd name="connsiteX864" fmla="*/ 4227047 w 7467600"/>
              <a:gd name="connsiteY864" fmla="*/ 313415 h 6858000"/>
              <a:gd name="connsiteX865" fmla="*/ 4346041 w 7467600"/>
              <a:gd name="connsiteY865" fmla="*/ 456086 h 6858000"/>
              <a:gd name="connsiteX866" fmla="*/ 4870967 w 7467600"/>
              <a:gd name="connsiteY866" fmla="*/ 963061 h 6858000"/>
              <a:gd name="connsiteX867" fmla="*/ 4889647 w 7467600"/>
              <a:gd name="connsiteY867" fmla="*/ 957147 h 6858000"/>
              <a:gd name="connsiteX868" fmla="*/ 5422504 w 7467600"/>
              <a:gd name="connsiteY868" fmla="*/ 805191 h 6858000"/>
              <a:gd name="connsiteX869" fmla="*/ 6087656 w 7467600"/>
              <a:gd name="connsiteY869" fmla="*/ 826703 h 6858000"/>
              <a:gd name="connsiteX870" fmla="*/ 6058717 w 7467600"/>
              <a:gd name="connsiteY870" fmla="*/ 865992 h 6858000"/>
              <a:gd name="connsiteX871" fmla="*/ 4974153 w 7467600"/>
              <a:gd name="connsiteY871" fmla="*/ 1045456 h 6858000"/>
              <a:gd name="connsiteX872" fmla="*/ 5627835 w 7467600"/>
              <a:gd name="connsiteY872" fmla="*/ 1472077 h 6858000"/>
              <a:gd name="connsiteX873" fmla="*/ 5629817 w 7467600"/>
              <a:gd name="connsiteY873" fmla="*/ 1471412 h 6858000"/>
              <a:gd name="connsiteX874" fmla="*/ 5634124 w 7467600"/>
              <a:gd name="connsiteY874" fmla="*/ 1470572 h 6858000"/>
              <a:gd name="connsiteX875" fmla="*/ 5755832 w 7467600"/>
              <a:gd name="connsiteY875" fmla="*/ 1383886 h 6858000"/>
              <a:gd name="connsiteX876" fmla="*/ 6014186 w 7467600"/>
              <a:gd name="connsiteY876" fmla="*/ 1279799 h 6858000"/>
              <a:gd name="connsiteX877" fmla="*/ 6901619 w 7467600"/>
              <a:gd name="connsiteY877" fmla="*/ 1047874 h 6858000"/>
              <a:gd name="connsiteX878" fmla="*/ 6931566 w 7467600"/>
              <a:gd name="connsiteY878" fmla="*/ 1062034 h 6858000"/>
              <a:gd name="connsiteX879" fmla="*/ 5790982 w 7467600"/>
              <a:gd name="connsiteY879" fmla="*/ 1561380 h 6858000"/>
              <a:gd name="connsiteX880" fmla="*/ 6188971 w 7467600"/>
              <a:gd name="connsiteY880" fmla="*/ 1755168 h 6858000"/>
              <a:gd name="connsiteX881" fmla="*/ 6202446 w 7467600"/>
              <a:gd name="connsiteY881" fmla="*/ 1752268 h 6858000"/>
              <a:gd name="connsiteX882" fmla="*/ 7179560 w 7467600"/>
              <a:gd name="connsiteY882" fmla="*/ 1467551 h 6858000"/>
              <a:gd name="connsiteX883" fmla="*/ 7158730 w 7467600"/>
              <a:gd name="connsiteY883" fmla="*/ 1507835 h 6858000"/>
              <a:gd name="connsiteX884" fmla="*/ 6326959 w 7467600"/>
              <a:gd name="connsiteY884" fmla="*/ 1817686 h 6858000"/>
              <a:gd name="connsiteX885" fmla="*/ 6537433 w 7467600"/>
              <a:gd name="connsiteY885" fmla="*/ 1907790 h 6858000"/>
              <a:gd name="connsiteX886" fmla="*/ 6550221 w 7467600"/>
              <a:gd name="connsiteY886" fmla="*/ 1910729 h 6858000"/>
              <a:gd name="connsiteX887" fmla="*/ 6964438 w 7467600"/>
              <a:gd name="connsiteY887" fmla="*/ 2209505 h 6858000"/>
              <a:gd name="connsiteX888" fmla="*/ 7367862 w 7467600"/>
              <a:gd name="connsiteY888" fmla="*/ 2806833 h 6858000"/>
              <a:gd name="connsiteX889" fmla="*/ 7364329 w 7467600"/>
              <a:gd name="connsiteY889" fmla="*/ 2826907 h 6858000"/>
              <a:gd name="connsiteX890" fmla="*/ 7290545 w 7467600"/>
              <a:gd name="connsiteY890" fmla="*/ 2850663 h 6858000"/>
              <a:gd name="connsiteX891" fmla="*/ 6472036 w 7467600"/>
              <a:gd name="connsiteY891" fmla="*/ 1959003 h 6858000"/>
              <a:gd name="connsiteX892" fmla="*/ 5792897 w 7467600"/>
              <a:gd name="connsiteY892" fmla="*/ 1647747 h 6858000"/>
              <a:gd name="connsiteX893" fmla="*/ 5842751 w 7467600"/>
              <a:gd name="connsiteY893" fmla="*/ 1816112 h 6858000"/>
              <a:gd name="connsiteX894" fmla="*/ 5847424 w 7467600"/>
              <a:gd name="connsiteY894" fmla="*/ 1815776 h 6858000"/>
              <a:gd name="connsiteX895" fmla="*/ 6399821 w 7467600"/>
              <a:gd name="connsiteY895" fmla="*/ 2344799 h 6858000"/>
              <a:gd name="connsiteX896" fmla="*/ 6323232 w 7467600"/>
              <a:gd name="connsiteY896" fmla="*/ 2389634 h 6858000"/>
              <a:gd name="connsiteX897" fmla="*/ 5942958 w 7467600"/>
              <a:gd name="connsiteY897" fmla="*/ 2077708 h 6858000"/>
              <a:gd name="connsiteX898" fmla="*/ 5921559 w 7467600"/>
              <a:gd name="connsiteY898" fmla="*/ 2378596 h 6858000"/>
              <a:gd name="connsiteX899" fmla="*/ 5817651 w 7467600"/>
              <a:gd name="connsiteY899" fmla="*/ 3023919 h 6858000"/>
              <a:gd name="connsiteX900" fmla="*/ 5729634 w 7467600"/>
              <a:gd name="connsiteY900" fmla="*/ 3051849 h 6858000"/>
              <a:gd name="connsiteX901" fmla="*/ 5611018 w 7467600"/>
              <a:gd name="connsiteY901" fmla="*/ 2316769 h 6858000"/>
              <a:gd name="connsiteX902" fmla="*/ 5687608 w 7467600"/>
              <a:gd name="connsiteY902" fmla="*/ 2039972 h 6858000"/>
              <a:gd name="connsiteX903" fmla="*/ 5657554 w 7467600"/>
              <a:gd name="connsiteY903" fmla="*/ 1576445 h 6858000"/>
              <a:gd name="connsiteX904" fmla="*/ 5150475 w 7467600"/>
              <a:gd name="connsiteY904" fmla="*/ 1274012 h 6858000"/>
              <a:gd name="connsiteX905" fmla="*/ 5349142 w 7467600"/>
              <a:gd name="connsiteY905" fmla="*/ 2204405 h 6858000"/>
              <a:gd name="connsiteX906" fmla="*/ 5262214 w 7467600"/>
              <a:gd name="connsiteY906" fmla="*/ 2233836 h 6858000"/>
              <a:gd name="connsiteX907" fmla="*/ 4981539 w 7467600"/>
              <a:gd name="connsiteY907" fmla="*/ 1542201 h 6858000"/>
              <a:gd name="connsiteX908" fmla="*/ 4958461 w 7467600"/>
              <a:gd name="connsiteY908" fmla="*/ 1136957 h 6858000"/>
              <a:gd name="connsiteX909" fmla="*/ 4655015 w 7467600"/>
              <a:gd name="connsiteY909" fmla="*/ 891426 h 6858000"/>
              <a:gd name="connsiteX910" fmla="*/ 4348002 w 7467600"/>
              <a:gd name="connsiteY910" fmla="*/ 2205895 h 6858000"/>
              <a:gd name="connsiteX911" fmla="*/ 4262250 w 7467600"/>
              <a:gd name="connsiteY911" fmla="*/ 2219972 h 6858000"/>
              <a:gd name="connsiteX912" fmla="*/ 4550611 w 7467600"/>
              <a:gd name="connsiteY912" fmla="*/ 817540 h 6858000"/>
              <a:gd name="connsiteX913" fmla="*/ 4564418 w 7467600"/>
              <a:gd name="connsiteY913" fmla="*/ 808293 h 6858000"/>
              <a:gd name="connsiteX914" fmla="*/ 4266388 w 7467600"/>
              <a:gd name="connsiteY914" fmla="*/ 500083 h 6858000"/>
              <a:gd name="connsiteX915" fmla="*/ 4032842 w 7467600"/>
              <a:gd name="connsiteY915" fmla="*/ 211809 h 6858000"/>
              <a:gd name="connsiteX916" fmla="*/ 3882765 w 7467600"/>
              <a:gd name="connsiteY916" fmla="*/ 0 h 6858000"/>
              <a:gd name="connsiteX917" fmla="*/ 3721337 w 7467600"/>
              <a:gd name="connsiteY917" fmla="*/ 0 h 6858000"/>
              <a:gd name="connsiteX918" fmla="*/ 3797544 w 7467600"/>
              <a:gd name="connsiteY918" fmla="*/ 0 h 6858000"/>
              <a:gd name="connsiteX919" fmla="*/ 3775734 w 7467600"/>
              <a:gd name="connsiteY919" fmla="*/ 95131 h 6858000"/>
              <a:gd name="connsiteX920" fmla="*/ 3724807 w 7467600"/>
              <a:gd name="connsiteY920" fmla="*/ 272257 h 6858000"/>
              <a:gd name="connsiteX921" fmla="*/ 3726844 w 7467600"/>
              <a:gd name="connsiteY921" fmla="*/ 282988 h 6858000"/>
              <a:gd name="connsiteX922" fmla="*/ 3742664 w 7467600"/>
              <a:gd name="connsiteY922" fmla="*/ 279918 h 6858000"/>
              <a:gd name="connsiteX923" fmla="*/ 4103910 w 7467600"/>
              <a:gd name="connsiteY923" fmla="*/ 1161917 h 6858000"/>
              <a:gd name="connsiteX924" fmla="*/ 4020269 w 7467600"/>
              <a:gd name="connsiteY924" fmla="*/ 1200406 h 6858000"/>
              <a:gd name="connsiteX925" fmla="*/ 3674882 w 7467600"/>
              <a:gd name="connsiteY925" fmla="*/ 488524 h 6858000"/>
              <a:gd name="connsiteX926" fmla="*/ 3132682 w 7467600"/>
              <a:gd name="connsiteY926" fmla="*/ 1072284 h 6858000"/>
              <a:gd name="connsiteX927" fmla="*/ 2716346 w 7467600"/>
              <a:gd name="connsiteY927" fmla="*/ 1276376 h 6858000"/>
              <a:gd name="connsiteX928" fmla="*/ 2716772 w 7467600"/>
              <a:gd name="connsiteY928" fmla="*/ 1255462 h 6858000"/>
              <a:gd name="connsiteX929" fmla="*/ 3471096 w 7467600"/>
              <a:gd name="connsiteY929" fmla="*/ 437072 h 6858000"/>
              <a:gd name="connsiteX930" fmla="*/ 3639057 w 7467600"/>
              <a:gd name="connsiteY930" fmla="*/ 286334 h 6858000"/>
              <a:gd name="connsiteX931" fmla="*/ 3640309 w 7467600"/>
              <a:gd name="connsiteY931" fmla="*/ 284664 h 6858000"/>
              <a:gd name="connsiteX932" fmla="*/ 3646022 w 7467600"/>
              <a:gd name="connsiteY932" fmla="*/ 276711 h 6858000"/>
              <a:gd name="connsiteX933" fmla="*/ 3707943 w 7467600"/>
              <a:gd name="connsiteY933" fmla="*/ 65958 h 6858000"/>
              <a:gd name="connsiteX934" fmla="*/ 3721337 w 7467600"/>
              <a:gd name="connsiteY934" fmla="*/ 0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2867960 w 7467600"/>
              <a:gd name="connsiteY949" fmla="*/ 0 h 6858000"/>
              <a:gd name="connsiteX950" fmla="*/ 1057230 w 7467600"/>
              <a:gd name="connsiteY950" fmla="*/ 0 h 6858000"/>
              <a:gd name="connsiteX951" fmla="*/ 1111003 w 7467600"/>
              <a:gd name="connsiteY951" fmla="*/ 0 h 6858000"/>
              <a:gd name="connsiteX952" fmla="*/ 1125553 w 7467600"/>
              <a:gd name="connsiteY952" fmla="*/ 52588 h 6858000"/>
              <a:gd name="connsiteX953" fmla="*/ 1304276 w 7467600"/>
              <a:gd name="connsiteY953" fmla="*/ 476275 h 6858000"/>
              <a:gd name="connsiteX954" fmla="*/ 1492066 w 7467600"/>
              <a:gd name="connsiteY954" fmla="*/ 886333 h 6858000"/>
              <a:gd name="connsiteX955" fmla="*/ 1423698 w 7467600"/>
              <a:gd name="connsiteY955" fmla="*/ 710817 h 6858000"/>
              <a:gd name="connsiteX956" fmla="*/ 1357609 w 7467600"/>
              <a:gd name="connsiteY956" fmla="*/ 532892 h 6858000"/>
              <a:gd name="connsiteX957" fmla="*/ 1309550 w 7467600"/>
              <a:gd name="connsiteY957" fmla="*/ 374031 h 6858000"/>
              <a:gd name="connsiteX958" fmla="*/ 1193673 w 7467600"/>
              <a:gd name="connsiteY958" fmla="*/ 49533 h 6858000"/>
              <a:gd name="connsiteX959" fmla="*/ 1164391 w 7467600"/>
              <a:gd name="connsiteY959" fmla="*/ 0 h 6858000"/>
              <a:gd name="connsiteX960" fmla="*/ 1200666 w 7467600"/>
              <a:gd name="connsiteY960" fmla="*/ 0 h 6858000"/>
              <a:gd name="connsiteX961" fmla="*/ 1223408 w 7467600"/>
              <a:gd name="connsiteY961" fmla="*/ 38996 h 6858000"/>
              <a:gd name="connsiteX962" fmla="*/ 1339635 w 7467600"/>
              <a:gd name="connsiteY962" fmla="*/ 365517 h 6858000"/>
              <a:gd name="connsiteX963" fmla="*/ 1387469 w 7467600"/>
              <a:gd name="connsiteY963" fmla="*/ 523079 h 6858000"/>
              <a:gd name="connsiteX964" fmla="*/ 1452685 w 7467600"/>
              <a:gd name="connsiteY964" fmla="*/ 699806 h 6858000"/>
              <a:gd name="connsiteX965" fmla="*/ 1492092 w 7467600"/>
              <a:gd name="connsiteY965" fmla="*/ 800424 h 6858000"/>
              <a:gd name="connsiteX966" fmla="*/ 1455302 w 7467600"/>
              <a:gd name="connsiteY966" fmla="*/ 632913 h 6858000"/>
              <a:gd name="connsiteX967" fmla="*/ 1222336 w 7467600"/>
              <a:gd name="connsiteY967" fmla="*/ 9480 h 6858000"/>
              <a:gd name="connsiteX968" fmla="*/ 1214634 w 7467600"/>
              <a:gd name="connsiteY968" fmla="*/ 0 h 6858000"/>
              <a:gd name="connsiteX969" fmla="*/ 1289827 w 7467600"/>
              <a:gd name="connsiteY969" fmla="*/ 0 h 6858000"/>
              <a:gd name="connsiteX970" fmla="*/ 1321076 w 7467600"/>
              <a:gd name="connsiteY970" fmla="*/ 59722 h 6858000"/>
              <a:gd name="connsiteX971" fmla="*/ 1512579 w 7467600"/>
              <a:gd name="connsiteY971" fmla="*/ 626441 h 6858000"/>
              <a:gd name="connsiteX972" fmla="*/ 1506076 w 7467600"/>
              <a:gd name="connsiteY972" fmla="*/ 1089289 h 6858000"/>
              <a:gd name="connsiteX973" fmla="*/ 1486346 w 7467600"/>
              <a:gd name="connsiteY973" fmla="*/ 1079919 h 6858000"/>
              <a:gd name="connsiteX974" fmla="*/ 1070511 w 7467600"/>
              <a:gd name="connsiteY974" fmla="*/ 48609 h 6858000"/>
              <a:gd name="connsiteX975" fmla="*/ 1057230 w 7467600"/>
              <a:gd name="connsiteY975" fmla="*/ 0 h 6858000"/>
              <a:gd name="connsiteX976" fmla="*/ 43151 w 7467600"/>
              <a:gd name="connsiteY976" fmla="*/ 0 h 6858000"/>
              <a:gd name="connsiteX977" fmla="*/ 95283 w 7467600"/>
              <a:gd name="connsiteY977" fmla="*/ 0 h 6858000"/>
              <a:gd name="connsiteX978" fmla="*/ 300708 w 7467600"/>
              <a:gd name="connsiteY978" fmla="*/ 154571 h 6858000"/>
              <a:gd name="connsiteX979" fmla="*/ 530414 w 7467600"/>
              <a:gd name="connsiteY979" fmla="*/ 354673 h 6858000"/>
              <a:gd name="connsiteX980" fmla="*/ 333785 w 7467600"/>
              <a:gd name="connsiteY980" fmla="*/ 161564 h 6858000"/>
              <a:gd name="connsiteX981" fmla="*/ 147005 w 7467600"/>
              <a:gd name="connsiteY981" fmla="*/ 0 h 6858000"/>
              <a:gd name="connsiteX982" fmla="*/ 272509 w 7467600"/>
              <a:gd name="connsiteY982" fmla="*/ 0 h 6858000"/>
              <a:gd name="connsiteX983" fmla="*/ 326276 w 7467600"/>
              <a:gd name="connsiteY983" fmla="*/ 45847 h 6858000"/>
              <a:gd name="connsiteX984" fmla="*/ 823759 w 7467600"/>
              <a:gd name="connsiteY984" fmla="*/ 574145 h 6858000"/>
              <a:gd name="connsiteX985" fmla="*/ 811254 w 7467600"/>
              <a:gd name="connsiteY985" fmla="*/ 665546 h 6858000"/>
              <a:gd name="connsiteX986" fmla="*/ 154042 w 7467600"/>
              <a:gd name="connsiteY986" fmla="*/ 261522 h 6858000"/>
              <a:gd name="connsiteX987" fmla="*/ 13550 w 7467600"/>
              <a:gd name="connsiteY987" fmla="*/ 158423 h 6858000"/>
              <a:gd name="connsiteX988" fmla="*/ 0 w 7467600"/>
              <a:gd name="connsiteY988" fmla="*/ 146618 h 6858000"/>
              <a:gd name="connsiteX989" fmla="*/ 0 w 7467600"/>
              <a:gd name="connsiteY989" fmla="*/ 59161 h 6858000"/>
              <a:gd name="connsiteX990" fmla="*/ 45427 w 7467600"/>
              <a:gd name="connsiteY990" fmla="*/ 101078 h 6858000"/>
              <a:gd name="connsiteX991" fmla="*/ 630103 w 7467600"/>
              <a:gd name="connsiteY991" fmla="*/ 485885 h 6858000"/>
              <a:gd name="connsiteX992" fmla="*/ 532040 w 7467600"/>
              <a:gd name="connsiteY992" fmla="*/ 399359 h 6858000"/>
              <a:gd name="connsiteX993" fmla="*/ 517618 w 7467600"/>
              <a:gd name="connsiteY993" fmla="*/ 385726 h 6858000"/>
              <a:gd name="connsiteX994" fmla="*/ 285074 w 7467600"/>
              <a:gd name="connsiteY994" fmla="*/ 182755 h 6858000"/>
              <a:gd name="connsiteX995" fmla="*/ 43151 w 7467600"/>
              <a:gd name="connsiteY99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1903353 w 7467600"/>
              <a:gd name="connsiteY139" fmla="*/ 5044827 h 6858000"/>
              <a:gd name="connsiteX140" fmla="*/ 1936931 w 7467600"/>
              <a:gd name="connsiteY140" fmla="*/ 5093954 h 6858000"/>
              <a:gd name="connsiteX141" fmla="*/ 2195868 w 7467600"/>
              <a:gd name="connsiteY141" fmla="*/ 5396574 h 6858000"/>
              <a:gd name="connsiteX142" fmla="*/ 2088852 w 7467600"/>
              <a:gd name="connsiteY142" fmla="*/ 5166123 h 6858000"/>
              <a:gd name="connsiteX143" fmla="*/ 1958241 w 7467600"/>
              <a:gd name="connsiteY143" fmla="*/ 5067955 h 6858000"/>
              <a:gd name="connsiteX144" fmla="*/ 1903353 w 7467600"/>
              <a:gd name="connsiteY144" fmla="*/ 5044827 h 6858000"/>
              <a:gd name="connsiteX145" fmla="*/ 1979378 w 7467600"/>
              <a:gd name="connsiteY145" fmla="*/ 4769504 h 6858000"/>
              <a:gd name="connsiteX146" fmla="*/ 2882120 w 7467600"/>
              <a:gd name="connsiteY146" fmla="*/ 5064547 h 6858000"/>
              <a:gd name="connsiteX147" fmla="*/ 2793103 w 7467600"/>
              <a:gd name="connsiteY147" fmla="*/ 5039699 h 6858000"/>
              <a:gd name="connsiteX148" fmla="*/ 2770041 w 7467600"/>
              <a:gd name="connsiteY148" fmla="*/ 5033634 h 6858000"/>
              <a:gd name="connsiteX149" fmla="*/ 1979378 w 7467600"/>
              <a:gd name="connsiteY149" fmla="*/ 4769504 h 6858000"/>
              <a:gd name="connsiteX150" fmla="*/ 1927410 w 7467600"/>
              <a:gd name="connsiteY150" fmla="*/ 4716164 h 6858000"/>
              <a:gd name="connsiteX151" fmla="*/ 1959587 w 7467600"/>
              <a:gd name="connsiteY151" fmla="*/ 4728849 h 6858000"/>
              <a:gd name="connsiteX152" fmla="*/ 2777707 w 7467600"/>
              <a:gd name="connsiteY152" fmla="*/ 5003991 h 6858000"/>
              <a:gd name="connsiteX153" fmla="*/ 2800768 w 7467600"/>
              <a:gd name="connsiteY153" fmla="*/ 5010056 h 6858000"/>
              <a:gd name="connsiteX154" fmla="*/ 2879408 w 7467600"/>
              <a:gd name="connsiteY154" fmla="*/ 5031590 h 6858000"/>
              <a:gd name="connsiteX155" fmla="*/ 2862295 w 7467600"/>
              <a:gd name="connsiteY155" fmla="*/ 5022958 h 6858000"/>
              <a:gd name="connsiteX156" fmla="*/ 2813343 w 7467600"/>
              <a:gd name="connsiteY156" fmla="*/ 4998369 h 6858000"/>
              <a:gd name="connsiteX157" fmla="*/ 2646245 w 7467600"/>
              <a:gd name="connsiteY157" fmla="*/ 4930999 h 6858000"/>
              <a:gd name="connsiteX158" fmla="*/ 1999243 w 7467600"/>
              <a:gd name="connsiteY158" fmla="*/ 4730524 h 6858000"/>
              <a:gd name="connsiteX159" fmla="*/ 1979527 w 7467600"/>
              <a:gd name="connsiteY159" fmla="*/ 4726651 h 6858000"/>
              <a:gd name="connsiteX160" fmla="*/ 1927410 w 7467600"/>
              <a:gd name="connsiteY160" fmla="*/ 4716164 h 6858000"/>
              <a:gd name="connsiteX161" fmla="*/ 1997014 w 7467600"/>
              <a:gd name="connsiteY161" fmla="*/ 4698007 h 6858000"/>
              <a:gd name="connsiteX162" fmla="*/ 2005458 w 7467600"/>
              <a:gd name="connsiteY162" fmla="*/ 4699540 h 6858000"/>
              <a:gd name="connsiteX163" fmla="*/ 2657186 w 7467600"/>
              <a:gd name="connsiteY163" fmla="*/ 4901687 h 6858000"/>
              <a:gd name="connsiteX164" fmla="*/ 2826662 w 7467600"/>
              <a:gd name="connsiteY164" fmla="*/ 4970362 h 6858000"/>
              <a:gd name="connsiteX165" fmla="*/ 2876100 w 7467600"/>
              <a:gd name="connsiteY165" fmla="*/ 4995397 h 6858000"/>
              <a:gd name="connsiteX166" fmla="*/ 3042600 w 7467600"/>
              <a:gd name="connsiteY166" fmla="*/ 5059532 h 6858000"/>
              <a:gd name="connsiteX167" fmla="*/ 1997014 w 7467600"/>
              <a:gd name="connsiteY167" fmla="*/ 4698007 h 6858000"/>
              <a:gd name="connsiteX168" fmla="*/ 2305292 w 7467600"/>
              <a:gd name="connsiteY168" fmla="*/ 4219492 h 6858000"/>
              <a:gd name="connsiteX169" fmla="*/ 3360922 w 7467600"/>
              <a:gd name="connsiteY169" fmla="*/ 4529373 h 6858000"/>
              <a:gd name="connsiteX170" fmla="*/ 3492420 w 7467600"/>
              <a:gd name="connsiteY170" fmla="*/ 4510145 h 6858000"/>
              <a:gd name="connsiteX171" fmla="*/ 3364086 w 7467600"/>
              <a:gd name="connsiteY171" fmla="*/ 4480340 h 6858000"/>
              <a:gd name="connsiteX172" fmla="*/ 3225818 w 7467600"/>
              <a:gd name="connsiteY172" fmla="*/ 4411822 h 6858000"/>
              <a:gd name="connsiteX173" fmla="*/ 3129696 w 7467600"/>
              <a:gd name="connsiteY173" fmla="*/ 4360704 h 6858000"/>
              <a:gd name="connsiteX174" fmla="*/ 2814545 w 7467600"/>
              <a:gd name="connsiteY174" fmla="*/ 4282955 h 6858000"/>
              <a:gd name="connsiteX175" fmla="*/ 2305292 w 7467600"/>
              <a:gd name="connsiteY175" fmla="*/ 4219492 h 6858000"/>
              <a:gd name="connsiteX176" fmla="*/ 2626982 w 7467600"/>
              <a:gd name="connsiteY176" fmla="*/ 4206450 h 6858000"/>
              <a:gd name="connsiteX177" fmla="*/ 2490617 w 7467600"/>
              <a:gd name="connsiteY177" fmla="*/ 4206951 h 6858000"/>
              <a:gd name="connsiteX178" fmla="*/ 2819869 w 7467600"/>
              <a:gd name="connsiteY178" fmla="*/ 4252936 h 6858000"/>
              <a:gd name="connsiteX179" fmla="*/ 3143018 w 7467600"/>
              <a:gd name="connsiteY179" fmla="*/ 4332698 h 6858000"/>
              <a:gd name="connsiteX180" fmla="*/ 3241520 w 7467600"/>
              <a:gd name="connsiteY180" fmla="*/ 4385112 h 6858000"/>
              <a:gd name="connsiteX181" fmla="*/ 3374575 w 7467600"/>
              <a:gd name="connsiteY181" fmla="*/ 4451517 h 6858000"/>
              <a:gd name="connsiteX182" fmla="*/ 3505221 w 7467600"/>
              <a:gd name="connsiteY182" fmla="*/ 4480757 h 6858000"/>
              <a:gd name="connsiteX183" fmla="*/ 2626982 w 7467600"/>
              <a:gd name="connsiteY183" fmla="*/ 4206450 h 6858000"/>
              <a:gd name="connsiteX184" fmla="*/ 1310106 w 7467600"/>
              <a:gd name="connsiteY184" fmla="*/ 3943217 h 6858000"/>
              <a:gd name="connsiteX185" fmla="*/ 854994 w 7467600"/>
              <a:gd name="connsiteY185" fmla="*/ 4399136 h 6858000"/>
              <a:gd name="connsiteX186" fmla="*/ 742462 w 7467600"/>
              <a:gd name="connsiteY186" fmla="*/ 4594648 h 6858000"/>
              <a:gd name="connsiteX187" fmla="*/ 820602 w 7467600"/>
              <a:gd name="connsiteY187" fmla="*/ 4485915 h 6858000"/>
              <a:gd name="connsiteX188" fmla="*/ 878295 w 7467600"/>
              <a:gd name="connsiteY188" fmla="*/ 4403594 h 6858000"/>
              <a:gd name="connsiteX189" fmla="*/ 1240607 w 7467600"/>
              <a:gd name="connsiteY189" fmla="*/ 4010401 h 6858000"/>
              <a:gd name="connsiteX190" fmla="*/ 1310106 w 7467600"/>
              <a:gd name="connsiteY190" fmla="*/ 3943217 h 6858000"/>
              <a:gd name="connsiteX191" fmla="*/ 1423113 w 7467600"/>
              <a:gd name="connsiteY191" fmla="*/ 3874565 h 6858000"/>
              <a:gd name="connsiteX192" fmla="*/ 1260565 w 7467600"/>
              <a:gd name="connsiteY192" fmla="*/ 4031982 h 6858000"/>
              <a:gd name="connsiteX193" fmla="*/ 901900 w 7467600"/>
              <a:gd name="connsiteY193" fmla="*/ 4421236 h 6858000"/>
              <a:gd name="connsiteX194" fmla="*/ 845044 w 7467600"/>
              <a:gd name="connsiteY194" fmla="*/ 4502436 h 6858000"/>
              <a:gd name="connsiteX195" fmla="*/ 685926 w 7467600"/>
              <a:gd name="connsiteY195" fmla="*/ 4703069 h 6858000"/>
              <a:gd name="connsiteX196" fmla="*/ 684248 w 7467600"/>
              <a:gd name="connsiteY196" fmla="*/ 4706721 h 6858000"/>
              <a:gd name="connsiteX197" fmla="*/ 1423113 w 7467600"/>
              <a:gd name="connsiteY197" fmla="*/ 3874565 h 6858000"/>
              <a:gd name="connsiteX198" fmla="*/ 3316479 w 7467600"/>
              <a:gd name="connsiteY198" fmla="*/ 3872136 h 6858000"/>
              <a:gd name="connsiteX199" fmla="*/ 3546806 w 7467600"/>
              <a:gd name="connsiteY199" fmla="*/ 4356139 h 6858000"/>
              <a:gd name="connsiteX200" fmla="*/ 3364433 w 7467600"/>
              <a:gd name="connsiteY200" fmla="*/ 3953121 h 6858000"/>
              <a:gd name="connsiteX201" fmla="*/ 3316479 w 7467600"/>
              <a:gd name="connsiteY201" fmla="*/ 3872136 h 6858000"/>
              <a:gd name="connsiteX202" fmla="*/ 3291335 w 7467600"/>
              <a:gd name="connsiteY202" fmla="*/ 3767420 h 6858000"/>
              <a:gd name="connsiteX203" fmla="*/ 3390805 w 7467600"/>
              <a:gd name="connsiteY203" fmla="*/ 3937163 h 6858000"/>
              <a:gd name="connsiteX204" fmla="*/ 3579062 w 7467600"/>
              <a:gd name="connsiteY204" fmla="*/ 4359040 h 6858000"/>
              <a:gd name="connsiteX205" fmla="*/ 3467355 w 7467600"/>
              <a:gd name="connsiteY205" fmla="*/ 3988130 h 6858000"/>
              <a:gd name="connsiteX206" fmla="*/ 3310753 w 7467600"/>
              <a:gd name="connsiteY206" fmla="*/ 3787140 h 6858000"/>
              <a:gd name="connsiteX207" fmla="*/ 3291335 w 7467600"/>
              <a:gd name="connsiteY207" fmla="*/ 3767420 h 6858000"/>
              <a:gd name="connsiteX208" fmla="*/ 1635889 w 7467600"/>
              <a:gd name="connsiteY208" fmla="*/ 3709494 h 6858000"/>
              <a:gd name="connsiteX209" fmla="*/ 1634800 w 7467600"/>
              <a:gd name="connsiteY209" fmla="*/ 3731111 h 6858000"/>
              <a:gd name="connsiteX210" fmla="*/ 1635889 w 7467600"/>
              <a:gd name="connsiteY210" fmla="*/ 3709494 h 6858000"/>
              <a:gd name="connsiteX211" fmla="*/ 1510397 w 7467600"/>
              <a:gd name="connsiteY211" fmla="*/ 3684705 h 6858000"/>
              <a:gd name="connsiteX212" fmla="*/ 1146550 w 7467600"/>
              <a:gd name="connsiteY212" fmla="*/ 3802012 h 6858000"/>
              <a:gd name="connsiteX213" fmla="*/ 698834 w 7467600"/>
              <a:gd name="connsiteY213" fmla="*/ 3952272 h 6858000"/>
              <a:gd name="connsiteX214" fmla="*/ 34256 w 7467600"/>
              <a:gd name="connsiteY214" fmla="*/ 4347603 h 6858000"/>
              <a:gd name="connsiteX215" fmla="*/ 527241 w 7467600"/>
              <a:gd name="connsiteY215" fmla="*/ 4065078 h 6858000"/>
              <a:gd name="connsiteX216" fmla="*/ 1510397 w 7467600"/>
              <a:gd name="connsiteY216" fmla="*/ 3684705 h 6858000"/>
              <a:gd name="connsiteX217" fmla="*/ 1313114 w 7467600"/>
              <a:gd name="connsiteY217" fmla="*/ 3655216 h 6858000"/>
              <a:gd name="connsiteX218" fmla="*/ 1109304 w 7467600"/>
              <a:gd name="connsiteY218" fmla="*/ 3669030 h 6858000"/>
              <a:gd name="connsiteX219" fmla="*/ 8129 w 7467600"/>
              <a:gd name="connsiteY219" fmla="*/ 4330519 h 6858000"/>
              <a:gd name="connsiteX220" fmla="*/ 687572 w 7467600"/>
              <a:gd name="connsiteY220" fmla="*/ 3925629 h 6858000"/>
              <a:gd name="connsiteX221" fmla="*/ 1138365 w 7467600"/>
              <a:gd name="connsiteY221" fmla="*/ 3774515 h 6858000"/>
              <a:gd name="connsiteX222" fmla="*/ 1505579 w 7467600"/>
              <a:gd name="connsiteY222" fmla="*/ 3655526 h 6858000"/>
              <a:gd name="connsiteX223" fmla="*/ 1313114 w 7467600"/>
              <a:gd name="connsiteY223" fmla="*/ 3655216 h 6858000"/>
              <a:gd name="connsiteX224" fmla="*/ 3655073 w 7467600"/>
              <a:gd name="connsiteY224" fmla="*/ 3650884 h 6858000"/>
              <a:gd name="connsiteX225" fmla="*/ 3989938 w 7467600"/>
              <a:gd name="connsiteY225" fmla="*/ 3991685 h 6858000"/>
              <a:gd name="connsiteX226" fmla="*/ 4393907 w 7467600"/>
              <a:gd name="connsiteY226" fmla="*/ 4261258 h 6858000"/>
              <a:gd name="connsiteX227" fmla="*/ 4648051 w 7467600"/>
              <a:gd name="connsiteY227" fmla="*/ 4374051 h 6858000"/>
              <a:gd name="connsiteX228" fmla="*/ 4383389 w 7467600"/>
              <a:gd name="connsiteY228" fmla="*/ 4184369 h 6858000"/>
              <a:gd name="connsiteX229" fmla="*/ 4165508 w 7467600"/>
              <a:gd name="connsiteY229" fmla="*/ 4035196 h 6858000"/>
              <a:gd name="connsiteX230" fmla="*/ 4068162 w 7467600"/>
              <a:gd name="connsiteY230" fmla="*/ 3953394 h 6858000"/>
              <a:gd name="connsiteX231" fmla="*/ 3981416 w 7467600"/>
              <a:gd name="connsiteY231" fmla="*/ 3880482 h 6858000"/>
              <a:gd name="connsiteX232" fmla="*/ 3800147 w 7467600"/>
              <a:gd name="connsiteY232" fmla="*/ 3749872 h 6858000"/>
              <a:gd name="connsiteX233" fmla="*/ 3655073 w 7467600"/>
              <a:gd name="connsiteY233" fmla="*/ 3650884 h 6858000"/>
              <a:gd name="connsiteX234" fmla="*/ 3670252 w 7467600"/>
              <a:gd name="connsiteY234" fmla="*/ 3622798 h 6858000"/>
              <a:gd name="connsiteX235" fmla="*/ 3817258 w 7467600"/>
              <a:gd name="connsiteY235" fmla="*/ 3723577 h 6858000"/>
              <a:gd name="connsiteX236" fmla="*/ 4000461 w 7467600"/>
              <a:gd name="connsiteY236" fmla="*/ 3855966 h 6858000"/>
              <a:gd name="connsiteX237" fmla="*/ 4088180 w 7467600"/>
              <a:gd name="connsiteY237" fmla="*/ 3929774 h 6858000"/>
              <a:gd name="connsiteX238" fmla="*/ 4184555 w 7467600"/>
              <a:gd name="connsiteY238" fmla="*/ 4010683 h 6858000"/>
              <a:gd name="connsiteX239" fmla="*/ 4399563 w 7467600"/>
              <a:gd name="connsiteY239" fmla="*/ 4158106 h 6858000"/>
              <a:gd name="connsiteX240" fmla="*/ 4684469 w 7467600"/>
              <a:gd name="connsiteY240" fmla="*/ 4364680 h 6858000"/>
              <a:gd name="connsiteX241" fmla="*/ 4690271 w 7467600"/>
              <a:gd name="connsiteY241" fmla="*/ 4370034 h 6858000"/>
              <a:gd name="connsiteX242" fmla="*/ 4136093 w 7467600"/>
              <a:gd name="connsiteY242" fmla="*/ 3858466 h 6858000"/>
              <a:gd name="connsiteX243" fmla="*/ 3670252 w 7467600"/>
              <a:gd name="connsiteY243" fmla="*/ 3622798 h 6858000"/>
              <a:gd name="connsiteX244" fmla="*/ 4440129 w 7467600"/>
              <a:gd name="connsiteY244" fmla="*/ 3448571 h 6858000"/>
              <a:gd name="connsiteX245" fmla="*/ 4856525 w 7467600"/>
              <a:gd name="connsiteY245" fmla="*/ 3915351 h 6858000"/>
              <a:gd name="connsiteX246" fmla="*/ 5059055 w 7467600"/>
              <a:gd name="connsiteY246" fmla="*/ 4108918 h 6858000"/>
              <a:gd name="connsiteX247" fmla="*/ 5290070 w 7467600"/>
              <a:gd name="connsiteY247" fmla="*/ 4263619 h 6858000"/>
              <a:gd name="connsiteX248" fmla="*/ 4834991 w 7467600"/>
              <a:gd name="connsiteY248" fmla="*/ 3830985 h 6858000"/>
              <a:gd name="connsiteX249" fmla="*/ 4440129 w 7467600"/>
              <a:gd name="connsiteY249" fmla="*/ 3448571 h 6858000"/>
              <a:gd name="connsiteX250" fmla="*/ 4441737 w 7467600"/>
              <a:gd name="connsiteY250" fmla="*/ 3399734 h 6858000"/>
              <a:gd name="connsiteX251" fmla="*/ 4431236 w 7467600"/>
              <a:gd name="connsiteY251" fmla="*/ 3400954 h 6858000"/>
              <a:gd name="connsiteX252" fmla="*/ 4557150 w 7467600"/>
              <a:gd name="connsiteY252" fmla="*/ 3510023 h 6858000"/>
              <a:gd name="connsiteX253" fmla="*/ 4856936 w 7467600"/>
              <a:gd name="connsiteY253" fmla="*/ 3809146 h 6858000"/>
              <a:gd name="connsiteX254" fmla="*/ 5111996 w 7467600"/>
              <a:gd name="connsiteY254" fmla="*/ 4065759 h 6858000"/>
              <a:gd name="connsiteX255" fmla="*/ 5388878 w 7467600"/>
              <a:gd name="connsiteY255" fmla="*/ 4300185 h 6858000"/>
              <a:gd name="connsiteX256" fmla="*/ 5425556 w 7467600"/>
              <a:gd name="connsiteY256" fmla="*/ 4308967 h 6858000"/>
              <a:gd name="connsiteX257" fmla="*/ 4943646 w 7467600"/>
              <a:gd name="connsiteY257" fmla="*/ 3822916 h 6858000"/>
              <a:gd name="connsiteX258" fmla="*/ 4594837 w 7467600"/>
              <a:gd name="connsiteY258" fmla="*/ 3532274 h 6858000"/>
              <a:gd name="connsiteX259" fmla="*/ 4441737 w 7467600"/>
              <a:gd name="connsiteY259" fmla="*/ 3399734 h 6858000"/>
              <a:gd name="connsiteX260" fmla="*/ 5425834 w 7467600"/>
              <a:gd name="connsiteY260" fmla="*/ 3162785 h 6858000"/>
              <a:gd name="connsiteX261" fmla="*/ 5401644 w 7467600"/>
              <a:gd name="connsiteY261" fmla="*/ 3617847 h 6858000"/>
              <a:gd name="connsiteX262" fmla="*/ 5467256 w 7467600"/>
              <a:gd name="connsiteY262" fmla="*/ 4175494 h 6858000"/>
              <a:gd name="connsiteX263" fmla="*/ 5448069 w 7467600"/>
              <a:gd name="connsiteY263" fmla="*/ 3567554 h 6858000"/>
              <a:gd name="connsiteX264" fmla="*/ 5425834 w 7467600"/>
              <a:gd name="connsiteY264" fmla="*/ 3162785 h 6858000"/>
              <a:gd name="connsiteX265" fmla="*/ 1318687 w 7467600"/>
              <a:gd name="connsiteY265" fmla="*/ 3113840 h 6858000"/>
              <a:gd name="connsiteX266" fmla="*/ 1066793 w 7467600"/>
              <a:gd name="connsiteY266" fmla="*/ 3212171 h 6858000"/>
              <a:gd name="connsiteX267" fmla="*/ 993319 w 7467600"/>
              <a:gd name="connsiteY267" fmla="*/ 3247648 h 6858000"/>
              <a:gd name="connsiteX268" fmla="*/ 853081 w 7467600"/>
              <a:gd name="connsiteY268" fmla="*/ 3312410 h 6858000"/>
              <a:gd name="connsiteX269" fmla="*/ 805957 w 7467600"/>
              <a:gd name="connsiteY269" fmla="*/ 3330443 h 6858000"/>
              <a:gd name="connsiteX270" fmla="*/ 1318687 w 7467600"/>
              <a:gd name="connsiteY270" fmla="*/ 3113840 h 6858000"/>
              <a:gd name="connsiteX271" fmla="*/ 5453702 w 7467600"/>
              <a:gd name="connsiteY271" fmla="*/ 3090882 h 6858000"/>
              <a:gd name="connsiteX272" fmla="*/ 5480135 w 7467600"/>
              <a:gd name="connsiteY272" fmla="*/ 3565802 h 6858000"/>
              <a:gd name="connsiteX273" fmla="*/ 5499023 w 7467600"/>
              <a:gd name="connsiteY273" fmla="*/ 4166310 h 6858000"/>
              <a:gd name="connsiteX274" fmla="*/ 5547022 w 7467600"/>
              <a:gd name="connsiteY274" fmla="*/ 3607838 h 6858000"/>
              <a:gd name="connsiteX275" fmla="*/ 5515964 w 7467600"/>
              <a:gd name="connsiteY275" fmla="*/ 3378541 h 6858000"/>
              <a:gd name="connsiteX276" fmla="*/ 5453702 w 7467600"/>
              <a:gd name="connsiteY276" fmla="*/ 3090882 h 6858000"/>
              <a:gd name="connsiteX277" fmla="*/ 1238695 w 7467600"/>
              <a:gd name="connsiteY277" fmla="*/ 3076820 h 6858000"/>
              <a:gd name="connsiteX278" fmla="*/ 716371 w 7467600"/>
              <a:gd name="connsiteY278" fmla="*/ 3293249 h 6858000"/>
              <a:gd name="connsiteX279" fmla="*/ 579522 w 7467600"/>
              <a:gd name="connsiteY279" fmla="*/ 3371759 h 6858000"/>
              <a:gd name="connsiteX280" fmla="*/ 600288 w 7467600"/>
              <a:gd name="connsiteY280" fmla="*/ 3365555 h 6858000"/>
              <a:gd name="connsiteX281" fmla="*/ 840692 w 7467600"/>
              <a:gd name="connsiteY281" fmla="*/ 3284921 h 6858000"/>
              <a:gd name="connsiteX282" fmla="*/ 979248 w 7467600"/>
              <a:gd name="connsiteY282" fmla="*/ 3221003 h 6858000"/>
              <a:gd name="connsiteX283" fmla="*/ 1053282 w 7467600"/>
              <a:gd name="connsiteY283" fmla="*/ 3185247 h 6858000"/>
              <a:gd name="connsiteX284" fmla="*/ 1320603 w 7467600"/>
              <a:gd name="connsiteY284" fmla="*/ 3081281 h 6858000"/>
              <a:gd name="connsiteX285" fmla="*/ 1238695 w 7467600"/>
              <a:gd name="connsiteY285" fmla="*/ 3076820 h 6858000"/>
              <a:gd name="connsiteX286" fmla="*/ 5425627 w 7467600"/>
              <a:gd name="connsiteY286" fmla="*/ 2954192 h 6858000"/>
              <a:gd name="connsiteX287" fmla="*/ 5470770 w 7467600"/>
              <a:gd name="connsiteY287" fmla="*/ 3005435 h 6858000"/>
              <a:gd name="connsiteX288" fmla="*/ 5519779 w 7467600"/>
              <a:gd name="connsiteY288" fmla="*/ 4359223 h 6858000"/>
              <a:gd name="connsiteX289" fmla="*/ 5520293 w 7467600"/>
              <a:gd name="connsiteY289" fmla="*/ 4360602 h 6858000"/>
              <a:gd name="connsiteX290" fmla="*/ 5767221 w 7467600"/>
              <a:gd name="connsiteY290" fmla="*/ 4665564 h 6858000"/>
              <a:gd name="connsiteX291" fmla="*/ 6937169 w 7467600"/>
              <a:gd name="connsiteY291" fmla="*/ 4815941 h 6858000"/>
              <a:gd name="connsiteX292" fmla="*/ 6953922 w 7467600"/>
              <a:gd name="connsiteY292" fmla="*/ 4890068 h 6858000"/>
              <a:gd name="connsiteX293" fmla="*/ 6071359 w 7467600"/>
              <a:gd name="connsiteY293" fmla="*/ 4770770 h 6858000"/>
              <a:gd name="connsiteX294" fmla="*/ 6038839 w 7467600"/>
              <a:gd name="connsiteY294" fmla="*/ 4764474 h 6858000"/>
              <a:gd name="connsiteX295" fmla="*/ 6038706 w 7467600"/>
              <a:gd name="connsiteY295" fmla="*/ 4763847 h 6858000"/>
              <a:gd name="connsiteX296" fmla="*/ 6037784 w 7467600"/>
              <a:gd name="connsiteY296" fmla="*/ 4764270 h 6858000"/>
              <a:gd name="connsiteX297" fmla="*/ 6038839 w 7467600"/>
              <a:gd name="connsiteY297" fmla="*/ 4764474 h 6858000"/>
              <a:gd name="connsiteX298" fmla="*/ 6040338 w 7467600"/>
              <a:gd name="connsiteY298" fmla="*/ 4771418 h 6858000"/>
              <a:gd name="connsiteX299" fmla="*/ 6024488 w 7467600"/>
              <a:gd name="connsiteY299" fmla="*/ 4809903 h 6858000"/>
              <a:gd name="connsiteX300" fmla="*/ 5599771 w 7467600"/>
              <a:gd name="connsiteY300" fmla="*/ 5509652 h 6858000"/>
              <a:gd name="connsiteX301" fmla="*/ 5548843 w 7467600"/>
              <a:gd name="connsiteY301" fmla="*/ 5563845 h 6858000"/>
              <a:gd name="connsiteX302" fmla="*/ 5940952 w 7467600"/>
              <a:gd name="connsiteY302" fmla="*/ 6250028 h 6858000"/>
              <a:gd name="connsiteX303" fmla="*/ 6043441 w 7467600"/>
              <a:gd name="connsiteY303" fmla="*/ 6665847 h 6858000"/>
              <a:gd name="connsiteX304" fmla="*/ 6093432 w 7467600"/>
              <a:gd name="connsiteY304" fmla="*/ 6858000 h 6858000"/>
              <a:gd name="connsiteX305" fmla="*/ 6034344 w 7467600"/>
              <a:gd name="connsiteY305" fmla="*/ 6858000 h 6858000"/>
              <a:gd name="connsiteX306" fmla="*/ 6026679 w 7467600"/>
              <a:gd name="connsiteY306" fmla="*/ 6836959 h 6858000"/>
              <a:gd name="connsiteX307" fmla="*/ 5800441 w 7467600"/>
              <a:gd name="connsiteY307" fmla="*/ 6335286 h 6858000"/>
              <a:gd name="connsiteX308" fmla="*/ 5526562 w 7467600"/>
              <a:gd name="connsiteY308" fmla="*/ 5705388 h 6858000"/>
              <a:gd name="connsiteX309" fmla="*/ 5519640 w 7467600"/>
              <a:gd name="connsiteY309" fmla="*/ 5683774 h 6858000"/>
              <a:gd name="connsiteX310" fmla="*/ 5844559 w 7467600"/>
              <a:gd name="connsiteY310" fmla="*/ 6553349 h 6858000"/>
              <a:gd name="connsiteX311" fmla="*/ 5975994 w 7467600"/>
              <a:gd name="connsiteY311" fmla="*/ 6858000 h 6858000"/>
              <a:gd name="connsiteX312" fmla="*/ 5898547 w 7467600"/>
              <a:gd name="connsiteY312" fmla="*/ 6858000 h 6858000"/>
              <a:gd name="connsiteX313" fmla="*/ 5682041 w 7467600"/>
              <a:gd name="connsiteY313" fmla="*/ 6355860 h 6858000"/>
              <a:gd name="connsiteX314" fmla="*/ 5461758 w 7467600"/>
              <a:gd name="connsiteY314" fmla="*/ 5820220 h 6858000"/>
              <a:gd name="connsiteX315" fmla="*/ 5237282 w 7467600"/>
              <a:gd name="connsiteY315" fmla="*/ 6579086 h 6858000"/>
              <a:gd name="connsiteX316" fmla="*/ 5115009 w 7467600"/>
              <a:gd name="connsiteY316" fmla="*/ 6858000 h 6858000"/>
              <a:gd name="connsiteX317" fmla="*/ 5028074 w 7467600"/>
              <a:gd name="connsiteY317" fmla="*/ 6858000 h 6858000"/>
              <a:gd name="connsiteX318" fmla="*/ 5079508 w 7467600"/>
              <a:gd name="connsiteY318" fmla="*/ 6749074 h 6858000"/>
              <a:gd name="connsiteX319" fmla="*/ 5371846 w 7467600"/>
              <a:gd name="connsiteY319" fmla="*/ 5924413 h 6858000"/>
              <a:gd name="connsiteX320" fmla="*/ 5270512 w 7467600"/>
              <a:gd name="connsiteY320" fmla="*/ 6138975 h 6858000"/>
              <a:gd name="connsiteX321" fmla="*/ 5062409 w 7467600"/>
              <a:gd name="connsiteY321" fmla="*/ 6653544 h 6858000"/>
              <a:gd name="connsiteX322" fmla="*/ 5036628 w 7467600"/>
              <a:gd name="connsiteY322" fmla="*/ 6754247 h 6858000"/>
              <a:gd name="connsiteX323" fmla="*/ 5009112 w 7467600"/>
              <a:gd name="connsiteY323" fmla="*/ 6858000 h 6858000"/>
              <a:gd name="connsiteX324" fmla="*/ 4976679 w 7467600"/>
              <a:gd name="connsiteY324" fmla="*/ 6858000 h 6858000"/>
              <a:gd name="connsiteX325" fmla="*/ 5006537 w 7467600"/>
              <a:gd name="connsiteY325" fmla="*/ 6747068 h 6858000"/>
              <a:gd name="connsiteX326" fmla="*/ 5032723 w 7467600"/>
              <a:gd name="connsiteY326" fmla="*/ 6644957 h 6858000"/>
              <a:gd name="connsiteX327" fmla="*/ 5242949 w 7467600"/>
              <a:gd name="connsiteY327" fmla="*/ 6125175 h 6858000"/>
              <a:gd name="connsiteX328" fmla="*/ 5286321 w 7467600"/>
              <a:gd name="connsiteY328" fmla="*/ 6033555 h 6858000"/>
              <a:gd name="connsiteX329" fmla="*/ 5008210 w 7467600"/>
              <a:gd name="connsiteY329" fmla="*/ 6649194 h 6858000"/>
              <a:gd name="connsiteX330" fmla="*/ 4986321 w 7467600"/>
              <a:gd name="connsiteY330" fmla="*/ 6765687 h 6858000"/>
              <a:gd name="connsiteX331" fmla="*/ 4973474 w 7467600"/>
              <a:gd name="connsiteY331" fmla="*/ 6858000 h 6858000"/>
              <a:gd name="connsiteX332" fmla="*/ 4907178 w 7467600"/>
              <a:gd name="connsiteY332" fmla="*/ 6858000 h 6858000"/>
              <a:gd name="connsiteX333" fmla="*/ 4910810 w 7467600"/>
              <a:gd name="connsiteY333" fmla="*/ 6829660 h 6858000"/>
              <a:gd name="connsiteX334" fmla="*/ 4987461 w 7467600"/>
              <a:gd name="connsiteY334" fmla="*/ 6432994 h 6858000"/>
              <a:gd name="connsiteX335" fmla="*/ 5179262 w 7467600"/>
              <a:gd name="connsiteY335" fmla="*/ 6035044 h 6858000"/>
              <a:gd name="connsiteX336" fmla="*/ 4689678 w 7467600"/>
              <a:gd name="connsiteY336" fmla="*/ 6440241 h 6858000"/>
              <a:gd name="connsiteX337" fmla="*/ 4477543 w 7467600"/>
              <a:gd name="connsiteY337" fmla="*/ 6674836 h 6858000"/>
              <a:gd name="connsiteX338" fmla="*/ 4329957 w 7467600"/>
              <a:gd name="connsiteY338" fmla="*/ 6858000 h 6858000"/>
              <a:gd name="connsiteX339" fmla="*/ 4218595 w 7467600"/>
              <a:gd name="connsiteY339" fmla="*/ 6858000 h 6858000"/>
              <a:gd name="connsiteX340" fmla="*/ 4368888 w 7467600"/>
              <a:gd name="connsiteY340" fmla="*/ 6668412 h 6858000"/>
              <a:gd name="connsiteX341" fmla="*/ 4563091 w 7467600"/>
              <a:gd name="connsiteY341" fmla="*/ 6442508 h 6858000"/>
              <a:gd name="connsiteX342" fmla="*/ 5387324 w 7467600"/>
              <a:gd name="connsiteY342" fmla="*/ 5705830 h 6858000"/>
              <a:gd name="connsiteX343" fmla="*/ 5073620 w 7467600"/>
              <a:gd name="connsiteY343" fmla="*/ 5955437 h 6858000"/>
              <a:gd name="connsiteX344" fmla="*/ 4689789 w 7467600"/>
              <a:gd name="connsiteY344" fmla="*/ 6268382 h 6858000"/>
              <a:gd name="connsiteX345" fmla="*/ 4418722 w 7467600"/>
              <a:gd name="connsiteY345" fmla="*/ 6570886 h 6858000"/>
              <a:gd name="connsiteX346" fmla="*/ 4214944 w 7467600"/>
              <a:gd name="connsiteY346" fmla="*/ 6858000 h 6858000"/>
              <a:gd name="connsiteX347" fmla="*/ 4177898 w 7467600"/>
              <a:gd name="connsiteY347" fmla="*/ 6858000 h 6858000"/>
              <a:gd name="connsiteX348" fmla="*/ 4391597 w 7467600"/>
              <a:gd name="connsiteY348" fmla="*/ 6556370 h 6858000"/>
              <a:gd name="connsiteX349" fmla="*/ 4668889 w 7467600"/>
              <a:gd name="connsiteY349" fmla="*/ 6246399 h 6858000"/>
              <a:gd name="connsiteX350" fmla="*/ 5055427 w 7467600"/>
              <a:gd name="connsiteY350" fmla="*/ 5931476 h 6858000"/>
              <a:gd name="connsiteX351" fmla="*/ 5371814 w 7467600"/>
              <a:gd name="connsiteY351" fmla="*/ 5678975 h 6858000"/>
              <a:gd name="connsiteX352" fmla="*/ 4987918 w 7467600"/>
              <a:gd name="connsiteY352" fmla="*/ 5838701 h 6858000"/>
              <a:gd name="connsiteX353" fmla="*/ 4317146 w 7467600"/>
              <a:gd name="connsiteY353" fmla="*/ 6587716 h 6858000"/>
              <a:gd name="connsiteX354" fmla="*/ 4171627 w 7467600"/>
              <a:gd name="connsiteY354" fmla="*/ 6858000 h 6858000"/>
              <a:gd name="connsiteX355" fmla="*/ 4081585 w 7467600"/>
              <a:gd name="connsiteY355" fmla="*/ 6858000 h 6858000"/>
              <a:gd name="connsiteX356" fmla="*/ 4238603 w 7467600"/>
              <a:gd name="connsiteY356" fmla="*/ 6559341 h 6858000"/>
              <a:gd name="connsiteX357" fmla="*/ 4778333 w 7467600"/>
              <a:gd name="connsiteY357" fmla="*/ 5873626 h 6858000"/>
              <a:gd name="connsiteX358" fmla="*/ 5414185 w 7467600"/>
              <a:gd name="connsiteY358" fmla="*/ 5573882 h 6858000"/>
              <a:gd name="connsiteX359" fmla="*/ 5959648 w 7467600"/>
              <a:gd name="connsiteY359" fmla="*/ 4760797 h 6858000"/>
              <a:gd name="connsiteX360" fmla="*/ 5355019 w 7467600"/>
              <a:gd name="connsiteY360" fmla="*/ 4734672 h 6858000"/>
              <a:gd name="connsiteX361" fmla="*/ 5083565 w 7467600"/>
              <a:gd name="connsiteY361" fmla="*/ 5179121 h 6858000"/>
              <a:gd name="connsiteX362" fmla="*/ 4713577 w 7467600"/>
              <a:gd name="connsiteY362" fmla="*/ 5616803 h 6858000"/>
              <a:gd name="connsiteX363" fmla="*/ 3989559 w 7467600"/>
              <a:gd name="connsiteY363" fmla="*/ 6145945 h 6858000"/>
              <a:gd name="connsiteX364" fmla="*/ 3939824 w 7467600"/>
              <a:gd name="connsiteY364" fmla="*/ 6066900 h 6858000"/>
              <a:gd name="connsiteX365" fmla="*/ 4584537 w 7467600"/>
              <a:gd name="connsiteY365" fmla="*/ 5324826 h 6858000"/>
              <a:gd name="connsiteX366" fmla="*/ 5037105 w 7467600"/>
              <a:gd name="connsiteY366" fmla="*/ 5088765 h 6858000"/>
              <a:gd name="connsiteX367" fmla="*/ 5039930 w 7467600"/>
              <a:gd name="connsiteY367" fmla="*/ 5089585 h 6858000"/>
              <a:gd name="connsiteX368" fmla="*/ 5263764 w 7467600"/>
              <a:gd name="connsiteY368" fmla="*/ 4735525 h 6858000"/>
              <a:gd name="connsiteX369" fmla="*/ 4086300 w 7467600"/>
              <a:gd name="connsiteY369" fmla="*/ 4884599 h 6858000"/>
              <a:gd name="connsiteX370" fmla="*/ 4085485 w 7467600"/>
              <a:gd name="connsiteY370" fmla="*/ 4899070 h 6858000"/>
              <a:gd name="connsiteX371" fmla="*/ 3871915 w 7467600"/>
              <a:gd name="connsiteY371" fmla="*/ 5253645 h 6858000"/>
              <a:gd name="connsiteX372" fmla="*/ 3799374 w 7467600"/>
              <a:gd name="connsiteY372" fmla="*/ 5466127 h 6858000"/>
              <a:gd name="connsiteX373" fmla="*/ 3498850 w 7467600"/>
              <a:gd name="connsiteY373" fmla="*/ 6661888 h 6858000"/>
              <a:gd name="connsiteX374" fmla="*/ 3399216 w 7467600"/>
              <a:gd name="connsiteY374" fmla="*/ 6858000 h 6858000"/>
              <a:gd name="connsiteX375" fmla="*/ 3303688 w 7467600"/>
              <a:gd name="connsiteY375" fmla="*/ 6858000 h 6858000"/>
              <a:gd name="connsiteX376" fmla="*/ 3391774 w 7467600"/>
              <a:gd name="connsiteY376" fmla="*/ 6697181 h 6858000"/>
              <a:gd name="connsiteX377" fmla="*/ 3735540 w 7467600"/>
              <a:gd name="connsiteY377" fmla="*/ 5546923 h 6858000"/>
              <a:gd name="connsiteX378" fmla="*/ 3729438 w 7467600"/>
              <a:gd name="connsiteY378" fmla="*/ 5569058 h 6858000"/>
              <a:gd name="connsiteX379" fmla="*/ 3707782 w 7467600"/>
              <a:gd name="connsiteY379" fmla="*/ 5644908 h 6858000"/>
              <a:gd name="connsiteX380" fmla="*/ 3583827 w 7467600"/>
              <a:gd name="connsiteY380" fmla="*/ 6039215 h 6858000"/>
              <a:gd name="connsiteX381" fmla="*/ 3547861 w 7467600"/>
              <a:gd name="connsiteY381" fmla="*/ 6129609 h 6858000"/>
              <a:gd name="connsiteX382" fmla="*/ 3490905 w 7467600"/>
              <a:gd name="connsiteY382" fmla="*/ 6277660 h 6858000"/>
              <a:gd name="connsiteX383" fmla="*/ 3455859 w 7467600"/>
              <a:gd name="connsiteY383" fmla="*/ 6391301 h 6858000"/>
              <a:gd name="connsiteX384" fmla="*/ 3429112 w 7467600"/>
              <a:gd name="connsiteY384" fmla="*/ 6479469 h 6858000"/>
              <a:gd name="connsiteX385" fmla="*/ 3304862 w 7467600"/>
              <a:gd name="connsiteY385" fmla="*/ 6796476 h 6858000"/>
              <a:gd name="connsiteX386" fmla="*/ 3276071 w 7467600"/>
              <a:gd name="connsiteY386" fmla="*/ 6858000 h 6858000"/>
              <a:gd name="connsiteX387" fmla="*/ 3240805 w 7467600"/>
              <a:gd name="connsiteY387" fmla="*/ 6858000 h 6858000"/>
              <a:gd name="connsiteX388" fmla="*/ 3275917 w 7467600"/>
              <a:gd name="connsiteY388" fmla="*/ 6783192 h 6858000"/>
              <a:gd name="connsiteX389" fmla="*/ 3399358 w 7467600"/>
              <a:gd name="connsiteY389" fmla="*/ 6469011 h 6858000"/>
              <a:gd name="connsiteX390" fmla="*/ 3425650 w 7467600"/>
              <a:gd name="connsiteY390" fmla="*/ 6381333 h 6858000"/>
              <a:gd name="connsiteX391" fmla="*/ 3460661 w 7467600"/>
              <a:gd name="connsiteY391" fmla="*/ 6266763 h 6858000"/>
              <a:gd name="connsiteX392" fmla="*/ 3518021 w 7467600"/>
              <a:gd name="connsiteY392" fmla="*/ 6117298 h 6858000"/>
              <a:gd name="connsiteX393" fmla="*/ 3554035 w 7467600"/>
              <a:gd name="connsiteY393" fmla="*/ 6027832 h 6858000"/>
              <a:gd name="connsiteX394" fmla="*/ 3677174 w 7467600"/>
              <a:gd name="connsiteY394" fmla="*/ 5636351 h 6858000"/>
              <a:gd name="connsiteX395" fmla="*/ 3698819 w 7467600"/>
              <a:gd name="connsiteY395" fmla="*/ 5560503 h 6858000"/>
              <a:gd name="connsiteX396" fmla="*/ 3702094 w 7467600"/>
              <a:gd name="connsiteY396" fmla="*/ 5549194 h 6858000"/>
              <a:gd name="connsiteX397" fmla="*/ 3398355 w 7467600"/>
              <a:gd name="connsiteY397" fmla="*/ 6094603 h 6858000"/>
              <a:gd name="connsiteX398" fmla="*/ 3193941 w 7467600"/>
              <a:gd name="connsiteY398" fmla="*/ 6798775 h 6858000"/>
              <a:gd name="connsiteX399" fmla="*/ 3184140 w 7467600"/>
              <a:gd name="connsiteY399" fmla="*/ 6858000 h 6858000"/>
              <a:gd name="connsiteX400" fmla="*/ 3099978 w 7467600"/>
              <a:gd name="connsiteY400" fmla="*/ 6858000 h 6858000"/>
              <a:gd name="connsiteX401" fmla="*/ 3101556 w 7467600"/>
              <a:gd name="connsiteY401" fmla="*/ 6843337 h 6858000"/>
              <a:gd name="connsiteX402" fmla="*/ 3370162 w 7467600"/>
              <a:gd name="connsiteY402" fmla="*/ 5785550 h 6858000"/>
              <a:gd name="connsiteX403" fmla="*/ 3746477 w 7467600"/>
              <a:gd name="connsiteY403" fmla="*/ 5377889 h 6858000"/>
              <a:gd name="connsiteX404" fmla="*/ 3863399 w 7467600"/>
              <a:gd name="connsiteY404" fmla="*/ 5087257 h 6858000"/>
              <a:gd name="connsiteX405" fmla="*/ 3968712 w 7467600"/>
              <a:gd name="connsiteY405" fmla="*/ 4913989 h 6858000"/>
              <a:gd name="connsiteX406" fmla="*/ 2792390 w 7467600"/>
              <a:gd name="connsiteY406" fmla="*/ 5382974 h 6858000"/>
              <a:gd name="connsiteX407" fmla="*/ 2714982 w 7467600"/>
              <a:gd name="connsiteY407" fmla="*/ 5427051 h 6858000"/>
              <a:gd name="connsiteX408" fmla="*/ 2813361 w 7467600"/>
              <a:gd name="connsiteY408" fmla="*/ 6023912 h 6858000"/>
              <a:gd name="connsiteX409" fmla="*/ 2688430 w 7467600"/>
              <a:gd name="connsiteY409" fmla="*/ 6801564 h 6858000"/>
              <a:gd name="connsiteX410" fmla="*/ 2629626 w 7467600"/>
              <a:gd name="connsiteY410" fmla="*/ 6763394 h 6858000"/>
              <a:gd name="connsiteX411" fmla="*/ 2565328 w 7467600"/>
              <a:gd name="connsiteY411" fmla="*/ 5516399 h 6858000"/>
              <a:gd name="connsiteX412" fmla="*/ 1922999 w 7467600"/>
              <a:gd name="connsiteY412" fmla="*/ 5980343 h 6858000"/>
              <a:gd name="connsiteX413" fmla="*/ 1950261 w 7467600"/>
              <a:gd name="connsiteY413" fmla="*/ 6405858 h 6858000"/>
              <a:gd name="connsiteX414" fmla="*/ 2365554 w 7467600"/>
              <a:gd name="connsiteY414" fmla="*/ 6759107 h 6858000"/>
              <a:gd name="connsiteX415" fmla="*/ 2424142 w 7467600"/>
              <a:gd name="connsiteY415" fmla="*/ 6858000 h 6858000"/>
              <a:gd name="connsiteX416" fmla="*/ 2395994 w 7467600"/>
              <a:gd name="connsiteY416" fmla="*/ 6858000 h 6858000"/>
              <a:gd name="connsiteX417" fmla="*/ 2392863 w 7467600"/>
              <a:gd name="connsiteY417" fmla="*/ 6852964 h 6858000"/>
              <a:gd name="connsiteX418" fmla="*/ 2017589 w 7467600"/>
              <a:gd name="connsiteY418" fmla="*/ 6493982 h 6858000"/>
              <a:gd name="connsiteX419" fmla="*/ 2147336 w 7467600"/>
              <a:gd name="connsiteY419" fmla="*/ 6594052 h 6858000"/>
              <a:gd name="connsiteX420" fmla="*/ 2207047 w 7467600"/>
              <a:gd name="connsiteY420" fmla="*/ 6654540 h 6858000"/>
              <a:gd name="connsiteX421" fmla="*/ 2299106 w 7467600"/>
              <a:gd name="connsiteY421" fmla="*/ 6778931 h 6858000"/>
              <a:gd name="connsiteX422" fmla="*/ 2314430 w 7467600"/>
              <a:gd name="connsiteY422" fmla="*/ 6801144 h 6858000"/>
              <a:gd name="connsiteX423" fmla="*/ 2352406 w 7467600"/>
              <a:gd name="connsiteY423" fmla="*/ 6858000 h 6858000"/>
              <a:gd name="connsiteX424" fmla="*/ 2314492 w 7467600"/>
              <a:gd name="connsiteY424" fmla="*/ 6858000 h 6858000"/>
              <a:gd name="connsiteX425" fmla="*/ 2288095 w 7467600"/>
              <a:gd name="connsiteY425" fmla="*/ 6818030 h 6858000"/>
              <a:gd name="connsiteX426" fmla="*/ 2272768 w 7467600"/>
              <a:gd name="connsiteY426" fmla="*/ 6795822 h 6858000"/>
              <a:gd name="connsiteX427" fmla="*/ 2182715 w 7467600"/>
              <a:gd name="connsiteY427" fmla="*/ 6675071 h 6858000"/>
              <a:gd name="connsiteX428" fmla="*/ 2032061 w 7467600"/>
              <a:gd name="connsiteY428" fmla="*/ 6541380 h 6858000"/>
              <a:gd name="connsiteX429" fmla="*/ 2257220 w 7467600"/>
              <a:gd name="connsiteY429" fmla="*/ 6826257 h 6858000"/>
              <a:gd name="connsiteX430" fmla="*/ 2281324 w 7467600"/>
              <a:gd name="connsiteY430" fmla="*/ 6858000 h 6858000"/>
              <a:gd name="connsiteX431" fmla="*/ 2242860 w 7467600"/>
              <a:gd name="connsiteY431" fmla="*/ 6858000 h 6858000"/>
              <a:gd name="connsiteX432" fmla="*/ 2232818 w 7467600"/>
              <a:gd name="connsiteY432" fmla="*/ 6844926 h 6858000"/>
              <a:gd name="connsiteX433" fmla="*/ 1990172 w 7467600"/>
              <a:gd name="connsiteY433" fmla="*/ 6542121 h 6858000"/>
              <a:gd name="connsiteX434" fmla="*/ 2124090 w 7467600"/>
              <a:gd name="connsiteY434" fmla="*/ 6761017 h 6858000"/>
              <a:gd name="connsiteX435" fmla="*/ 2200380 w 7467600"/>
              <a:gd name="connsiteY435" fmla="*/ 6858000 h 6858000"/>
              <a:gd name="connsiteX436" fmla="*/ 2147507 w 7467600"/>
              <a:gd name="connsiteY436" fmla="*/ 6858000 h 6858000"/>
              <a:gd name="connsiteX437" fmla="*/ 2070668 w 7467600"/>
              <a:gd name="connsiteY437" fmla="*/ 6761520 h 6858000"/>
              <a:gd name="connsiteX438" fmla="*/ 1975142 w 7467600"/>
              <a:gd name="connsiteY438" fmla="*/ 6585570 h 6858000"/>
              <a:gd name="connsiteX439" fmla="*/ 2050035 w 7467600"/>
              <a:gd name="connsiteY439" fmla="*/ 6813345 h 6858000"/>
              <a:gd name="connsiteX440" fmla="*/ 2063025 w 7467600"/>
              <a:gd name="connsiteY440" fmla="*/ 6858000 h 6858000"/>
              <a:gd name="connsiteX441" fmla="*/ 2021675 w 7467600"/>
              <a:gd name="connsiteY441" fmla="*/ 6858000 h 6858000"/>
              <a:gd name="connsiteX442" fmla="*/ 2019308 w 7467600"/>
              <a:gd name="connsiteY442" fmla="*/ 6847118 h 6858000"/>
              <a:gd name="connsiteX443" fmla="*/ 1938835 w 7467600"/>
              <a:gd name="connsiteY443" fmla="*/ 6551160 h 6858000"/>
              <a:gd name="connsiteX444" fmla="*/ 1953230 w 7467600"/>
              <a:gd name="connsiteY444" fmla="*/ 6759699 h 6858000"/>
              <a:gd name="connsiteX445" fmla="*/ 1956763 w 7467600"/>
              <a:gd name="connsiteY445" fmla="*/ 6778191 h 6858000"/>
              <a:gd name="connsiteX446" fmla="*/ 1967925 w 7467600"/>
              <a:gd name="connsiteY446" fmla="*/ 6858000 h 6858000"/>
              <a:gd name="connsiteX447" fmla="*/ 1936622 w 7467600"/>
              <a:gd name="connsiteY447" fmla="*/ 6858000 h 6858000"/>
              <a:gd name="connsiteX448" fmla="*/ 1926261 w 7467600"/>
              <a:gd name="connsiteY448" fmla="*/ 6784064 h 6858000"/>
              <a:gd name="connsiteX449" fmla="*/ 1922724 w 7467600"/>
              <a:gd name="connsiteY449" fmla="*/ 6765577 h 6858000"/>
              <a:gd name="connsiteX450" fmla="*/ 1904650 w 7467600"/>
              <a:gd name="connsiteY450" fmla="*/ 6639616 h 6858000"/>
              <a:gd name="connsiteX451" fmla="*/ 1885273 w 7467600"/>
              <a:gd name="connsiteY451" fmla="*/ 6858000 h 6858000"/>
              <a:gd name="connsiteX452" fmla="*/ 1854363 w 7467600"/>
              <a:gd name="connsiteY452" fmla="*/ 6858000 h 6858000"/>
              <a:gd name="connsiteX453" fmla="*/ 1880391 w 7467600"/>
              <a:gd name="connsiteY453" fmla="*/ 6603796 h 6858000"/>
              <a:gd name="connsiteX454" fmla="*/ 1818273 w 7467600"/>
              <a:gd name="connsiteY454" fmla="*/ 6715729 h 6858000"/>
              <a:gd name="connsiteX455" fmla="*/ 1794691 w 7467600"/>
              <a:gd name="connsiteY455" fmla="*/ 6843239 h 6858000"/>
              <a:gd name="connsiteX456" fmla="*/ 1794914 w 7467600"/>
              <a:gd name="connsiteY456" fmla="*/ 6858000 h 6858000"/>
              <a:gd name="connsiteX457" fmla="*/ 1746128 w 7467600"/>
              <a:gd name="connsiteY457" fmla="*/ 6858000 h 6858000"/>
              <a:gd name="connsiteX458" fmla="*/ 1753934 w 7467600"/>
              <a:gd name="connsiteY458" fmla="*/ 6724796 h 6858000"/>
              <a:gd name="connsiteX459" fmla="*/ 1792053 w 7467600"/>
              <a:gd name="connsiteY459" fmla="*/ 6572396 h 6858000"/>
              <a:gd name="connsiteX460" fmla="*/ 1862248 w 7467600"/>
              <a:gd name="connsiteY460" fmla="*/ 6266397 h 6858000"/>
              <a:gd name="connsiteX461" fmla="*/ 1862250 w 7467600"/>
              <a:gd name="connsiteY461" fmla="*/ 6033531 h 6858000"/>
              <a:gd name="connsiteX462" fmla="*/ 1211999 w 7467600"/>
              <a:gd name="connsiteY462" fmla="*/ 6683610 h 6858000"/>
              <a:gd name="connsiteX463" fmla="*/ 1213266 w 7467600"/>
              <a:gd name="connsiteY463" fmla="*/ 6691947 h 6858000"/>
              <a:gd name="connsiteX464" fmla="*/ 1203370 w 7467600"/>
              <a:gd name="connsiteY464" fmla="*/ 6850676 h 6858000"/>
              <a:gd name="connsiteX465" fmla="*/ 1203671 w 7467600"/>
              <a:gd name="connsiteY465" fmla="*/ 6858000 h 6858000"/>
              <a:gd name="connsiteX466" fmla="*/ 1143180 w 7467600"/>
              <a:gd name="connsiteY466" fmla="*/ 6858000 h 6858000"/>
              <a:gd name="connsiteX467" fmla="*/ 1142176 w 7467600"/>
              <a:gd name="connsiteY467" fmla="*/ 6766045 h 6858000"/>
              <a:gd name="connsiteX468" fmla="*/ 1067484 w 7467600"/>
              <a:gd name="connsiteY468" fmla="*/ 6858000 h 6858000"/>
              <a:gd name="connsiteX469" fmla="*/ 953928 w 7467600"/>
              <a:gd name="connsiteY469" fmla="*/ 6858000 h 6858000"/>
              <a:gd name="connsiteX470" fmla="*/ 959715 w 7467600"/>
              <a:gd name="connsiteY470" fmla="*/ 6850185 h 6858000"/>
              <a:gd name="connsiteX471" fmla="*/ 1483788 w 7467600"/>
              <a:gd name="connsiteY471" fmla="*/ 6259174 h 6858000"/>
              <a:gd name="connsiteX472" fmla="*/ 1100671 w 7467600"/>
              <a:gd name="connsiteY472" fmla="*/ 6252137 h 6858000"/>
              <a:gd name="connsiteX473" fmla="*/ 1090144 w 7467600"/>
              <a:gd name="connsiteY473" fmla="*/ 6256748 h 6858000"/>
              <a:gd name="connsiteX474" fmla="*/ 1095872 w 7467600"/>
              <a:gd name="connsiteY474" fmla="*/ 6271892 h 6858000"/>
              <a:gd name="connsiteX475" fmla="*/ 262785 w 7467600"/>
              <a:gd name="connsiteY475" fmla="*/ 6845450 h 6858000"/>
              <a:gd name="connsiteX476" fmla="*/ 209968 w 7467600"/>
              <a:gd name="connsiteY476" fmla="*/ 6770713 h 6858000"/>
              <a:gd name="connsiteX477" fmla="*/ 873460 w 7467600"/>
              <a:gd name="connsiteY477" fmla="*/ 6253768 h 6858000"/>
              <a:gd name="connsiteX478" fmla="*/ 192686 w 7467600"/>
              <a:gd name="connsiteY478" fmla="*/ 5849257 h 6858000"/>
              <a:gd name="connsiteX479" fmla="*/ 4696 w 7467600"/>
              <a:gd name="connsiteY479" fmla="*/ 5697668 h 6858000"/>
              <a:gd name="connsiteX480" fmla="*/ 0 w 7467600"/>
              <a:gd name="connsiteY480" fmla="*/ 5689984 h 6858000"/>
              <a:gd name="connsiteX481" fmla="*/ 0 w 7467600"/>
              <a:gd name="connsiteY481" fmla="*/ 5513472 h 6858000"/>
              <a:gd name="connsiteX482" fmla="*/ 174101 w 7467600"/>
              <a:gd name="connsiteY482" fmla="*/ 5620277 h 6858000"/>
              <a:gd name="connsiteX483" fmla="*/ 891800 w 7467600"/>
              <a:gd name="connsiteY483" fmla="*/ 6036935 h 6858000"/>
              <a:gd name="connsiteX484" fmla="*/ 1072219 w 7467600"/>
              <a:gd name="connsiteY484" fmla="*/ 6169443 h 6858000"/>
              <a:gd name="connsiteX485" fmla="*/ 1074117 w 7467600"/>
              <a:gd name="connsiteY485" fmla="*/ 6170301 h 6858000"/>
              <a:gd name="connsiteX486" fmla="*/ 1083114 w 7467600"/>
              <a:gd name="connsiteY486" fmla="*/ 6174131 h 6858000"/>
              <a:gd name="connsiteX487" fmla="*/ 1543010 w 7467600"/>
              <a:gd name="connsiteY487" fmla="*/ 6191140 h 6858000"/>
              <a:gd name="connsiteX488" fmla="*/ 1551080 w 7467600"/>
              <a:gd name="connsiteY488" fmla="*/ 6195006 h 6858000"/>
              <a:gd name="connsiteX489" fmla="*/ 2345443 w 7467600"/>
              <a:gd name="connsiteY489" fmla="*/ 5549882 h 6858000"/>
              <a:gd name="connsiteX490" fmla="*/ 1721499 w 7467600"/>
              <a:gd name="connsiteY490" fmla="*/ 5599969 h 6858000"/>
              <a:gd name="connsiteX491" fmla="*/ 767716 w 7467600"/>
              <a:gd name="connsiteY491" fmla="*/ 5472768 h 6858000"/>
              <a:gd name="connsiteX492" fmla="*/ 722147 w 7467600"/>
              <a:gd name="connsiteY492" fmla="*/ 5393091 h 6858000"/>
              <a:gd name="connsiteX493" fmla="*/ 1485552 w 7467600"/>
              <a:gd name="connsiteY493" fmla="*/ 5313202 h 6858000"/>
              <a:gd name="connsiteX494" fmla="*/ 2143004 w 7467600"/>
              <a:gd name="connsiteY494" fmla="*/ 5402420 h 6858000"/>
              <a:gd name="connsiteX495" fmla="*/ 1933391 w 7467600"/>
              <a:gd name="connsiteY495" fmla="*/ 5156971 h 6858000"/>
              <a:gd name="connsiteX496" fmla="*/ 1827118 w 7467600"/>
              <a:gd name="connsiteY496" fmla="*/ 4968410 h 6858000"/>
              <a:gd name="connsiteX497" fmla="*/ 1837349 w 7467600"/>
              <a:gd name="connsiteY497" fmla="*/ 4956357 h 6858000"/>
              <a:gd name="connsiteX498" fmla="*/ 2162835 w 7467600"/>
              <a:gd name="connsiteY498" fmla="*/ 5187853 h 6858000"/>
              <a:gd name="connsiteX499" fmla="*/ 2257167 w 7467600"/>
              <a:gd name="connsiteY499" fmla="*/ 5462123 h 6858000"/>
              <a:gd name="connsiteX500" fmla="*/ 2261598 w 7467600"/>
              <a:gd name="connsiteY500" fmla="*/ 5467998 h 6858000"/>
              <a:gd name="connsiteX501" fmla="*/ 2437177 w 7467600"/>
              <a:gd name="connsiteY501" fmla="*/ 5479608 h 6858000"/>
              <a:gd name="connsiteX502" fmla="*/ 2445247 w 7467600"/>
              <a:gd name="connsiteY502" fmla="*/ 5483476 h 6858000"/>
              <a:gd name="connsiteX503" fmla="*/ 2743626 w 7467600"/>
              <a:gd name="connsiteY503" fmla="*/ 5304819 h 6858000"/>
              <a:gd name="connsiteX504" fmla="*/ 3048102 w 7467600"/>
              <a:gd name="connsiteY504" fmla="*/ 5150595 h 6858000"/>
              <a:gd name="connsiteX505" fmla="*/ 1799414 w 7467600"/>
              <a:gd name="connsiteY505" fmla="*/ 4694732 h 6858000"/>
              <a:gd name="connsiteX506" fmla="*/ 1771735 w 7467600"/>
              <a:gd name="connsiteY506" fmla="*/ 4619929 h 6858000"/>
              <a:gd name="connsiteX507" fmla="*/ 3104273 w 7467600"/>
              <a:gd name="connsiteY507" fmla="*/ 5076159 h 6858000"/>
              <a:gd name="connsiteX508" fmla="*/ 3113245 w 7467600"/>
              <a:gd name="connsiteY508" fmla="*/ 5090705 h 6858000"/>
              <a:gd name="connsiteX509" fmla="*/ 3126294 w 7467600"/>
              <a:gd name="connsiteY509" fmla="*/ 5114400 h 6858000"/>
              <a:gd name="connsiteX510" fmla="*/ 3937433 w 7467600"/>
              <a:gd name="connsiteY510" fmla="*/ 4830473 h 6858000"/>
              <a:gd name="connsiteX511" fmla="*/ 3590475 w 7467600"/>
              <a:gd name="connsiteY511" fmla="*/ 4597974 h 6858000"/>
              <a:gd name="connsiteX512" fmla="*/ 3100264 w 7467600"/>
              <a:gd name="connsiteY512" fmla="*/ 4579845 h 6858000"/>
              <a:gd name="connsiteX513" fmla="*/ 2183576 w 7467600"/>
              <a:gd name="connsiteY513" fmla="*/ 4227150 h 6858000"/>
              <a:gd name="connsiteX514" fmla="*/ 2151029 w 7467600"/>
              <a:gd name="connsiteY514" fmla="*/ 4146947 h 6858000"/>
              <a:gd name="connsiteX515" fmla="*/ 3563434 w 7467600"/>
              <a:gd name="connsiteY515" fmla="*/ 4469115 h 6858000"/>
              <a:gd name="connsiteX516" fmla="*/ 3177952 w 7467600"/>
              <a:gd name="connsiteY516" fmla="*/ 3657386 h 6858000"/>
              <a:gd name="connsiteX517" fmla="*/ 3189263 w 7467600"/>
              <a:gd name="connsiteY517" fmla="*/ 3625726 h 6858000"/>
              <a:gd name="connsiteX518" fmla="*/ 3560912 w 7467600"/>
              <a:gd name="connsiteY518" fmla="*/ 4079863 h 6858000"/>
              <a:gd name="connsiteX519" fmla="*/ 3626636 w 7467600"/>
              <a:gd name="connsiteY519" fmla="*/ 4512230 h 6858000"/>
              <a:gd name="connsiteX520" fmla="*/ 3653088 w 7467600"/>
              <a:gd name="connsiteY520" fmla="*/ 4521417 h 6858000"/>
              <a:gd name="connsiteX521" fmla="*/ 3988128 w 7467600"/>
              <a:gd name="connsiteY521" fmla="*/ 4817267 h 6858000"/>
              <a:gd name="connsiteX522" fmla="*/ 4830582 w 7467600"/>
              <a:gd name="connsiteY522" fmla="*/ 4676000 h 6858000"/>
              <a:gd name="connsiteX523" fmla="*/ 4830100 w 7467600"/>
              <a:gd name="connsiteY523" fmla="*/ 4675554 h 6858000"/>
              <a:gd name="connsiteX524" fmla="*/ 4036318 w 7467600"/>
              <a:gd name="connsiteY524" fmla="*/ 4147013 h 6858000"/>
              <a:gd name="connsiteX525" fmla="*/ 3432098 w 7467600"/>
              <a:gd name="connsiteY525" fmla="*/ 3537312 h 6858000"/>
              <a:gd name="connsiteX526" fmla="*/ 3446761 w 7467600"/>
              <a:gd name="connsiteY526" fmla="*/ 3461278 h 6858000"/>
              <a:gd name="connsiteX527" fmla="*/ 4419733 w 7467600"/>
              <a:gd name="connsiteY527" fmla="*/ 3963555 h 6858000"/>
              <a:gd name="connsiteX528" fmla="*/ 4781371 w 7467600"/>
              <a:gd name="connsiteY528" fmla="*/ 4458604 h 6858000"/>
              <a:gd name="connsiteX529" fmla="*/ 4780440 w 7467600"/>
              <a:gd name="connsiteY529" fmla="*/ 4470290 h 6858000"/>
              <a:gd name="connsiteX530" fmla="*/ 4898954 w 7467600"/>
              <a:gd name="connsiteY530" fmla="*/ 4662092 h 6858000"/>
              <a:gd name="connsiteX531" fmla="*/ 4900699 w 7467600"/>
              <a:gd name="connsiteY531" fmla="*/ 4670867 h 6858000"/>
              <a:gd name="connsiteX532" fmla="*/ 5714511 w 7467600"/>
              <a:gd name="connsiteY532" fmla="*/ 4663483 h 6858000"/>
              <a:gd name="connsiteX533" fmla="*/ 5464793 w 7467600"/>
              <a:gd name="connsiteY533" fmla="*/ 4393556 h 6858000"/>
              <a:gd name="connsiteX534" fmla="*/ 5461897 w 7467600"/>
              <a:gd name="connsiteY534" fmla="*/ 4390879 h 6858000"/>
              <a:gd name="connsiteX535" fmla="*/ 4294126 w 7467600"/>
              <a:gd name="connsiteY535" fmla="*/ 3303048 h 6858000"/>
              <a:gd name="connsiteX536" fmla="*/ 4305321 w 7467600"/>
              <a:gd name="connsiteY536" fmla="*/ 3256953 h 6858000"/>
              <a:gd name="connsiteX537" fmla="*/ 4949299 w 7467600"/>
              <a:gd name="connsiteY537" fmla="*/ 3766336 h 6858000"/>
              <a:gd name="connsiteX538" fmla="*/ 5291452 w 7467600"/>
              <a:gd name="connsiteY538" fmla="*/ 4076801 h 6858000"/>
              <a:gd name="connsiteX539" fmla="*/ 5434998 w 7467600"/>
              <a:gd name="connsiteY539" fmla="*/ 4254100 h 6858000"/>
              <a:gd name="connsiteX540" fmla="*/ 5351015 w 7467600"/>
              <a:gd name="connsiteY540" fmla="*/ 3760989 h 6858000"/>
              <a:gd name="connsiteX541" fmla="*/ 5413780 w 7467600"/>
              <a:gd name="connsiteY541" fmla="*/ 2966265 h 6858000"/>
              <a:gd name="connsiteX542" fmla="*/ 5425627 w 7467600"/>
              <a:gd name="connsiteY542" fmla="*/ 2954192 h 6858000"/>
              <a:gd name="connsiteX543" fmla="*/ 6604735 w 7467600"/>
              <a:gd name="connsiteY543" fmla="*/ 2041381 h 6858000"/>
              <a:gd name="connsiteX544" fmla="*/ 7204487 w 7467600"/>
              <a:gd name="connsiteY544" fmla="*/ 2742112 h 6858000"/>
              <a:gd name="connsiteX545" fmla="*/ 7131592 w 7467600"/>
              <a:gd name="connsiteY545" fmla="*/ 2672096 h 6858000"/>
              <a:gd name="connsiteX546" fmla="*/ 6996344 w 7467600"/>
              <a:gd name="connsiteY546" fmla="*/ 2518310 h 6858000"/>
              <a:gd name="connsiteX547" fmla="*/ 6735495 w 7467600"/>
              <a:gd name="connsiteY547" fmla="*/ 2196890 h 6858000"/>
              <a:gd name="connsiteX548" fmla="*/ 6721901 w 7467600"/>
              <a:gd name="connsiteY548" fmla="*/ 2179274 h 6858000"/>
              <a:gd name="connsiteX549" fmla="*/ 6604735 w 7467600"/>
              <a:gd name="connsiteY549" fmla="*/ 2041381 h 6858000"/>
              <a:gd name="connsiteX550" fmla="*/ 6591670 w 7467600"/>
              <a:gd name="connsiteY550" fmla="*/ 1988277 h 6858000"/>
              <a:gd name="connsiteX551" fmla="*/ 6747349 w 7467600"/>
              <a:gd name="connsiteY551" fmla="*/ 2160069 h 6858000"/>
              <a:gd name="connsiteX552" fmla="*/ 6760943 w 7467600"/>
              <a:gd name="connsiteY552" fmla="*/ 2177686 h 6858000"/>
              <a:gd name="connsiteX553" fmla="*/ 7021065 w 7467600"/>
              <a:gd name="connsiteY553" fmla="*/ 2498102 h 6858000"/>
              <a:gd name="connsiteX554" fmla="*/ 7155223 w 7467600"/>
              <a:gd name="connsiteY554" fmla="*/ 2650386 h 6858000"/>
              <a:gd name="connsiteX555" fmla="*/ 7203167 w 7467600"/>
              <a:gd name="connsiteY555" fmla="*/ 2697288 h 6858000"/>
              <a:gd name="connsiteX556" fmla="*/ 6937703 w 7467600"/>
              <a:gd name="connsiteY556" fmla="*/ 2321981 h 6858000"/>
              <a:gd name="connsiteX557" fmla="*/ 6591670 w 7467600"/>
              <a:gd name="connsiteY557" fmla="*/ 1988277 h 6858000"/>
              <a:gd name="connsiteX558" fmla="*/ 5798671 w 7467600"/>
              <a:gd name="connsiteY558" fmla="*/ 1981601 h 6858000"/>
              <a:gd name="connsiteX559" fmla="*/ 5754709 w 7467600"/>
              <a:gd name="connsiteY559" fmla="*/ 2071454 h 6858000"/>
              <a:gd name="connsiteX560" fmla="*/ 5763044 w 7467600"/>
              <a:gd name="connsiteY560" fmla="*/ 2842206 h 6858000"/>
              <a:gd name="connsiteX561" fmla="*/ 5764974 w 7467600"/>
              <a:gd name="connsiteY561" fmla="*/ 2799609 h 6858000"/>
              <a:gd name="connsiteX562" fmla="*/ 5767665 w 7467600"/>
              <a:gd name="connsiteY562" fmla="*/ 2666409 h 6858000"/>
              <a:gd name="connsiteX563" fmla="*/ 5763055 w 7467600"/>
              <a:gd name="connsiteY563" fmla="*/ 2579705 h 6858000"/>
              <a:gd name="connsiteX564" fmla="*/ 5758079 w 7467600"/>
              <a:gd name="connsiteY564" fmla="*/ 2492508 h 6858000"/>
              <a:gd name="connsiteX565" fmla="*/ 5779325 w 7467600"/>
              <a:gd name="connsiteY565" fmla="*/ 2197069 h 6858000"/>
              <a:gd name="connsiteX566" fmla="*/ 5798671 w 7467600"/>
              <a:gd name="connsiteY566" fmla="*/ 1981601 h 6858000"/>
              <a:gd name="connsiteX567" fmla="*/ 5829202 w 7467600"/>
              <a:gd name="connsiteY567" fmla="*/ 1971679 h 6858000"/>
              <a:gd name="connsiteX568" fmla="*/ 5809558 w 7467600"/>
              <a:gd name="connsiteY568" fmla="*/ 2198043 h 6858000"/>
              <a:gd name="connsiteX569" fmla="*/ 5788653 w 7467600"/>
              <a:gd name="connsiteY569" fmla="*/ 2489430 h 6858000"/>
              <a:gd name="connsiteX570" fmla="*/ 5793439 w 7467600"/>
              <a:gd name="connsiteY570" fmla="*/ 2575235 h 6858000"/>
              <a:gd name="connsiteX571" fmla="*/ 5796837 w 7467600"/>
              <a:gd name="connsiteY571" fmla="*/ 2637633 h 6858000"/>
              <a:gd name="connsiteX572" fmla="*/ 5818614 w 7467600"/>
              <a:gd name="connsiteY572" fmla="*/ 2473055 h 6858000"/>
              <a:gd name="connsiteX573" fmla="*/ 5829202 w 7467600"/>
              <a:gd name="connsiteY573" fmla="*/ 1971679 h 6858000"/>
              <a:gd name="connsiteX574" fmla="*/ 5911389 w 7467600"/>
              <a:gd name="connsiteY574" fmla="*/ 1898371 h 6858000"/>
              <a:gd name="connsiteX575" fmla="*/ 6237627 w 7467600"/>
              <a:gd name="connsiteY575" fmla="*/ 2231921 h 6858000"/>
              <a:gd name="connsiteX576" fmla="*/ 5911389 w 7467600"/>
              <a:gd name="connsiteY576" fmla="*/ 1898371 h 6858000"/>
              <a:gd name="connsiteX577" fmla="*/ 6944437 w 7467600"/>
              <a:gd name="connsiteY577" fmla="*/ 1575402 h 6858000"/>
              <a:gd name="connsiteX578" fmla="*/ 6304730 w 7467600"/>
              <a:gd name="connsiteY578" fmla="*/ 1766654 h 6858000"/>
              <a:gd name="connsiteX579" fmla="*/ 6944437 w 7467600"/>
              <a:gd name="connsiteY579" fmla="*/ 1575402 h 6858000"/>
              <a:gd name="connsiteX580" fmla="*/ 7019523 w 7467600"/>
              <a:gd name="connsiteY580" fmla="*/ 1519450 h 6858000"/>
              <a:gd name="connsiteX581" fmla="*/ 6298091 w 7467600"/>
              <a:gd name="connsiteY581" fmla="*/ 1737122 h 6858000"/>
              <a:gd name="connsiteX582" fmla="*/ 7019523 w 7467600"/>
              <a:gd name="connsiteY582" fmla="*/ 1519450 h 6858000"/>
              <a:gd name="connsiteX583" fmla="*/ 2399523 w 7467600"/>
              <a:gd name="connsiteY583" fmla="*/ 1428234 h 6858000"/>
              <a:gd name="connsiteX584" fmla="*/ 2224982 w 7467600"/>
              <a:gd name="connsiteY584" fmla="*/ 1826201 h 6858000"/>
              <a:gd name="connsiteX585" fmla="*/ 2096099 w 7467600"/>
              <a:gd name="connsiteY585" fmla="*/ 2345900 h 6858000"/>
              <a:gd name="connsiteX586" fmla="*/ 2283317 w 7467600"/>
              <a:gd name="connsiteY586" fmla="*/ 1796925 h 6858000"/>
              <a:gd name="connsiteX587" fmla="*/ 2399523 w 7467600"/>
              <a:gd name="connsiteY587" fmla="*/ 1428234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278707 w 7467600"/>
              <a:gd name="connsiteY597" fmla="*/ 1352270 h 6858000"/>
              <a:gd name="connsiteX598" fmla="*/ 1423821 w 7467600"/>
              <a:gd name="connsiteY598" fmla="*/ 1351958 h 6858000"/>
              <a:gd name="connsiteX599" fmla="*/ 1638521 w 7467600"/>
              <a:gd name="connsiteY599" fmla="*/ 1908470 h 6858000"/>
              <a:gd name="connsiteX600" fmla="*/ 1754199 w 7467600"/>
              <a:gd name="connsiteY600" fmla="*/ 2149284 h 6858000"/>
              <a:gd name="connsiteX601" fmla="*/ 1908359 w 7467600"/>
              <a:gd name="connsiteY601" fmla="*/ 2364988 h 6858000"/>
              <a:gd name="connsiteX602" fmla="*/ 1647661 w 7467600"/>
              <a:gd name="connsiteY602" fmla="*/ 1825945 h 6858000"/>
              <a:gd name="connsiteX603" fmla="*/ 1423821 w 7467600"/>
              <a:gd name="connsiteY603" fmla="*/ 1351958 h 6858000"/>
              <a:gd name="connsiteX604" fmla="*/ 1431890 w 7467600"/>
              <a:gd name="connsiteY604" fmla="*/ 1306475 h 6858000"/>
              <a:gd name="connsiteX605" fmla="*/ 1507597 w 7467600"/>
              <a:gd name="connsiteY605" fmla="*/ 1446132 h 6858000"/>
              <a:gd name="connsiteX606" fmla="*/ 1674586 w 7467600"/>
              <a:gd name="connsiteY606" fmla="*/ 1813832 h 6858000"/>
              <a:gd name="connsiteX607" fmla="*/ 1815950 w 7467600"/>
              <a:gd name="connsiteY607" fmla="*/ 2128564 h 6858000"/>
              <a:gd name="connsiteX608" fmla="*/ 1984242 w 7467600"/>
              <a:gd name="connsiteY608" fmla="*/ 2430829 h 6858000"/>
              <a:gd name="connsiteX609" fmla="*/ 2014023 w 7467600"/>
              <a:gd name="connsiteY609" fmla="*/ 2450995 h 6858000"/>
              <a:gd name="connsiteX610" fmla="*/ 1747337 w 7467600"/>
              <a:gd name="connsiteY610" fmla="*/ 1855264 h 6858000"/>
              <a:gd name="connsiteX611" fmla="*/ 1533749 w 7467600"/>
              <a:gd name="connsiteY611" fmla="*/ 1478656 h 6858000"/>
              <a:gd name="connsiteX612" fmla="*/ 1431890 w 7467600"/>
              <a:gd name="connsiteY612" fmla="*/ 1306475 h 6858000"/>
              <a:gd name="connsiteX613" fmla="*/ 5052692 w 7467600"/>
              <a:gd name="connsiteY613" fmla="*/ 1292994 h 6858000"/>
              <a:gd name="connsiteX614" fmla="*/ 5200661 w 7467600"/>
              <a:gd name="connsiteY614" fmla="*/ 1635186 h 6858000"/>
              <a:gd name="connsiteX615" fmla="*/ 5297138 w 7467600"/>
              <a:gd name="connsiteY615" fmla="*/ 1906351 h 6858000"/>
              <a:gd name="connsiteX616" fmla="*/ 5052692 w 7467600"/>
              <a:gd name="connsiteY616" fmla="*/ 1292994 h 6858000"/>
              <a:gd name="connsiteX617" fmla="*/ 5009948 w 7467600"/>
              <a:gd name="connsiteY617" fmla="*/ 1273619 h 6858000"/>
              <a:gd name="connsiteX618" fmla="*/ 5121777 w 7467600"/>
              <a:gd name="connsiteY618" fmla="*/ 1654213 h 6858000"/>
              <a:gd name="connsiteX619" fmla="*/ 5293545 w 7467600"/>
              <a:gd name="connsiteY619" fmla="*/ 2072247 h 6858000"/>
              <a:gd name="connsiteX620" fmla="*/ 5294042 w 7467600"/>
              <a:gd name="connsiteY620" fmla="*/ 2065019 h 6858000"/>
              <a:gd name="connsiteX621" fmla="*/ 5171936 w 7467600"/>
              <a:gd name="connsiteY621" fmla="*/ 1647613 h 6858000"/>
              <a:gd name="connsiteX622" fmla="*/ 5009948 w 7467600"/>
              <a:gd name="connsiteY622" fmla="*/ 1273619 h 6858000"/>
              <a:gd name="connsiteX623" fmla="*/ 655236 w 7467600"/>
              <a:gd name="connsiteY623" fmla="*/ 1268632 h 6858000"/>
              <a:gd name="connsiteX624" fmla="*/ 839521 w 7467600"/>
              <a:gd name="connsiteY624" fmla="*/ 1685315 h 6858000"/>
              <a:gd name="connsiteX625" fmla="*/ 1109416 w 7467600"/>
              <a:gd name="connsiteY625" fmla="*/ 2061663 h 6858000"/>
              <a:gd name="connsiteX626" fmla="*/ 1298300 w 7467600"/>
              <a:gd name="connsiteY626" fmla="*/ 2247742 h 6858000"/>
              <a:gd name="connsiteX627" fmla="*/ 1125871 w 7467600"/>
              <a:gd name="connsiteY627" fmla="*/ 1989513 h 6858000"/>
              <a:gd name="connsiteX628" fmla="*/ 981574 w 7467600"/>
              <a:gd name="connsiteY628" fmla="*/ 1783157 h 6858000"/>
              <a:gd name="connsiteX629" fmla="*/ 922198 w 7467600"/>
              <a:gd name="connsiteY629" fmla="*/ 1677437 h 6858000"/>
              <a:gd name="connsiteX630" fmla="*/ 869293 w 7467600"/>
              <a:gd name="connsiteY630" fmla="*/ 1583214 h 6858000"/>
              <a:gd name="connsiteX631" fmla="*/ 751431 w 7467600"/>
              <a:gd name="connsiteY631" fmla="*/ 1405731 h 6858000"/>
              <a:gd name="connsiteX632" fmla="*/ 655236 w 7467600"/>
              <a:gd name="connsiteY632" fmla="*/ 1268632 h 6858000"/>
              <a:gd name="connsiteX633" fmla="*/ 6516292 w 7467600"/>
              <a:gd name="connsiteY633" fmla="*/ 1263064 h 6858000"/>
              <a:gd name="connsiteX634" fmla="*/ 5736320 w 7467600"/>
              <a:gd name="connsiteY634" fmla="*/ 1501803 h 6858000"/>
              <a:gd name="connsiteX635" fmla="*/ 6516292 w 7467600"/>
              <a:gd name="connsiteY635" fmla="*/ 1263064 h 6858000"/>
              <a:gd name="connsiteX636" fmla="*/ 291466 w 7467600"/>
              <a:gd name="connsiteY636" fmla="*/ 1250369 h 6858000"/>
              <a:gd name="connsiteX637" fmla="*/ 323180 w 7467600"/>
              <a:gd name="connsiteY637" fmla="*/ 1435283 h 6858000"/>
              <a:gd name="connsiteX638" fmla="*/ 349381 w 7467600"/>
              <a:gd name="connsiteY638" fmla="*/ 1875041 h 6858000"/>
              <a:gd name="connsiteX639" fmla="*/ 374363 w 7467600"/>
              <a:gd name="connsiteY639" fmla="*/ 1506494 h 6858000"/>
              <a:gd name="connsiteX640" fmla="*/ 302168 w 7467600"/>
              <a:gd name="connsiteY640" fmla="*/ 1274495 h 6858000"/>
              <a:gd name="connsiteX641" fmla="*/ 291466 w 7467600"/>
              <a:gd name="connsiteY641" fmla="*/ 1250369 h 6858000"/>
              <a:gd name="connsiteX642" fmla="*/ 678222 w 7467600"/>
              <a:gd name="connsiteY642" fmla="*/ 1248670 h 6858000"/>
              <a:gd name="connsiteX643" fmla="*/ 775536 w 7467600"/>
              <a:gd name="connsiteY643" fmla="*/ 1388015 h 6858000"/>
              <a:gd name="connsiteX644" fmla="*/ 894529 w 7467600"/>
              <a:gd name="connsiteY644" fmla="*/ 1567739 h 6858000"/>
              <a:gd name="connsiteX645" fmla="*/ 948000 w 7467600"/>
              <a:gd name="connsiteY645" fmla="*/ 1663088 h 6858000"/>
              <a:gd name="connsiteX646" fmla="*/ 1006812 w 7467600"/>
              <a:gd name="connsiteY646" fmla="*/ 1767683 h 6858000"/>
              <a:gd name="connsiteX647" fmla="*/ 1149133 w 7467600"/>
              <a:gd name="connsiteY647" fmla="*/ 1971513 h 6858000"/>
              <a:gd name="connsiteX648" fmla="*/ 1333952 w 7467600"/>
              <a:gd name="connsiteY648" fmla="*/ 2251620 h 6858000"/>
              <a:gd name="connsiteX649" fmla="*/ 1337329 w 7467600"/>
              <a:gd name="connsiteY649" fmla="*/ 2258350 h 6858000"/>
              <a:gd name="connsiteX650" fmla="*/ 1014726 w 7467600"/>
              <a:gd name="connsiteY650" fmla="*/ 1615556 h 6858000"/>
              <a:gd name="connsiteX651" fmla="*/ 678222 w 7467600"/>
              <a:gd name="connsiteY651" fmla="*/ 1248670 h 6858000"/>
              <a:gd name="connsiteX652" fmla="*/ 6691602 w 7467600"/>
              <a:gd name="connsiteY652" fmla="*/ 1140573 h 6858000"/>
              <a:gd name="connsiteX653" fmla="*/ 6571100 w 7467600"/>
              <a:gd name="connsiteY653" fmla="*/ 1183662 h 6858000"/>
              <a:gd name="connsiteX654" fmla="*/ 6241687 w 7467600"/>
              <a:gd name="connsiteY654" fmla="*/ 1257600 h 6858000"/>
              <a:gd name="connsiteX655" fmla="*/ 5693009 w 7467600"/>
              <a:gd name="connsiteY655" fmla="*/ 1478256 h 6858000"/>
              <a:gd name="connsiteX656" fmla="*/ 6548420 w 7467600"/>
              <a:gd name="connsiteY656" fmla="*/ 1214599 h 6858000"/>
              <a:gd name="connsiteX657" fmla="*/ 6605473 w 7467600"/>
              <a:gd name="connsiteY657" fmla="*/ 1184686 h 6858000"/>
              <a:gd name="connsiteX658" fmla="*/ 6691602 w 7467600"/>
              <a:gd name="connsiteY658" fmla="*/ 1140573 h 6858000"/>
              <a:gd name="connsiteX659" fmla="*/ 4002475 w 7467600"/>
              <a:gd name="connsiteY659" fmla="*/ 1037802 h 6858000"/>
              <a:gd name="connsiteX660" fmla="*/ 4000324 w 7467600"/>
              <a:gd name="connsiteY660" fmla="*/ 1039362 h 6858000"/>
              <a:gd name="connsiteX661" fmla="*/ 4002862 w 7467600"/>
              <a:gd name="connsiteY661" fmla="*/ 1042866 h 6858000"/>
              <a:gd name="connsiteX662" fmla="*/ 4002475 w 7467600"/>
              <a:gd name="connsiteY662" fmla="*/ 1037802 h 6858000"/>
              <a:gd name="connsiteX663" fmla="*/ 506322 w 7467600"/>
              <a:gd name="connsiteY663" fmla="*/ 1020997 h 6858000"/>
              <a:gd name="connsiteX664" fmla="*/ 533068 w 7467600"/>
              <a:gd name="connsiteY664" fmla="*/ 1029409 h 6858000"/>
              <a:gd name="connsiteX665" fmla="*/ 1232525 w 7467600"/>
              <a:gd name="connsiteY665" fmla="*/ 1804675 h 6858000"/>
              <a:gd name="connsiteX666" fmla="*/ 1388858 w 7467600"/>
              <a:gd name="connsiteY666" fmla="*/ 2368011 h 6858000"/>
              <a:gd name="connsiteX667" fmla="*/ 1384098 w 7467600"/>
              <a:gd name="connsiteY667" fmla="*/ 2378125 h 6858000"/>
              <a:gd name="connsiteX668" fmla="*/ 1425393 w 7467600"/>
              <a:gd name="connsiteY668" fmla="*/ 2589124 h 6858000"/>
              <a:gd name="connsiteX669" fmla="*/ 1424001 w 7467600"/>
              <a:gd name="connsiteY669" fmla="*/ 2597541 h 6858000"/>
              <a:gd name="connsiteX670" fmla="*/ 2152729 w 7467600"/>
              <a:gd name="connsiteY670" fmla="*/ 2864487 h 6858000"/>
              <a:gd name="connsiteX671" fmla="*/ 2020609 w 7467600"/>
              <a:gd name="connsiteY671" fmla="*/ 2539671 h 6858000"/>
              <a:gd name="connsiteX672" fmla="*/ 2018920 w 7467600"/>
              <a:gd name="connsiteY672" fmla="*/ 2536309 h 6858000"/>
              <a:gd name="connsiteX673" fmla="*/ 1342441 w 7467600"/>
              <a:gd name="connsiteY673" fmla="*/ 1173017 h 6858000"/>
              <a:gd name="connsiteX674" fmla="*/ 1367925 w 7467600"/>
              <a:gd name="connsiteY674" fmla="*/ 1135648 h 6858000"/>
              <a:gd name="connsiteX675" fmla="*/ 1771401 w 7467600"/>
              <a:gd name="connsiteY675" fmla="*/ 1806673 h 6858000"/>
              <a:gd name="connsiteX676" fmla="*/ 1972385 w 7467600"/>
              <a:gd name="connsiteY676" fmla="*/ 2198735 h 6858000"/>
              <a:gd name="connsiteX677" fmla="*/ 2040892 w 7467600"/>
              <a:gd name="connsiteY677" fmla="*/ 2405205 h 6858000"/>
              <a:gd name="connsiteX678" fmla="*/ 2131689 w 7467600"/>
              <a:gd name="connsiteY678" fmla="*/ 1936926 h 6858000"/>
              <a:gd name="connsiteX679" fmla="*/ 2454820 w 7467600"/>
              <a:gd name="connsiteY679" fmla="*/ 1248808 h 6858000"/>
              <a:gd name="connsiteX680" fmla="*/ 2492512 w 7467600"/>
              <a:gd name="connsiteY680" fmla="*/ 1302920 h 6858000"/>
              <a:gd name="connsiteX681" fmla="*/ 2081216 w 7467600"/>
              <a:gd name="connsiteY681" fmla="*/ 2527513 h 6858000"/>
              <a:gd name="connsiteX682" fmla="*/ 2081211 w 7467600"/>
              <a:gd name="connsiteY682" fmla="*/ 2528916 h 6858000"/>
              <a:gd name="connsiteX683" fmla="*/ 2199067 w 7467600"/>
              <a:gd name="connsiteY683" fmla="*/ 2884061 h 6858000"/>
              <a:gd name="connsiteX684" fmla="*/ 3192586 w 7467600"/>
              <a:gd name="connsiteY684" fmla="*/ 3411496 h 6858000"/>
              <a:gd name="connsiteX685" fmla="*/ 3182620 w 7467600"/>
              <a:gd name="connsiteY685" fmla="*/ 3483279 h 6858000"/>
              <a:gd name="connsiteX686" fmla="*/ 2435119 w 7467600"/>
              <a:gd name="connsiteY686" fmla="*/ 3080173 h 6858000"/>
              <a:gd name="connsiteX687" fmla="*/ 2410152 w 7467600"/>
              <a:gd name="connsiteY687" fmla="*/ 3063751 h 6858000"/>
              <a:gd name="connsiteX688" fmla="*/ 2408099 w 7467600"/>
              <a:gd name="connsiteY688" fmla="*/ 3064403 h 6858000"/>
              <a:gd name="connsiteX689" fmla="*/ 2407218 w 7467600"/>
              <a:gd name="connsiteY689" fmla="*/ 3070324 h 6858000"/>
              <a:gd name="connsiteX690" fmla="*/ 2380138 w 7467600"/>
              <a:gd name="connsiteY690" fmla="*/ 3099341 h 6858000"/>
              <a:gd name="connsiteX691" fmla="*/ 1765923 w 7467600"/>
              <a:gd name="connsiteY691" fmla="*/ 3581043 h 6858000"/>
              <a:gd name="connsiteX692" fmla="*/ 1702258 w 7467600"/>
              <a:gd name="connsiteY692" fmla="*/ 3612286 h 6858000"/>
              <a:gd name="connsiteX693" fmla="*/ 1538370 w 7467600"/>
              <a:gd name="connsiteY693" fmla="*/ 3811804 h 6858000"/>
              <a:gd name="connsiteX694" fmla="*/ 542867 w 7467600"/>
              <a:gd name="connsiteY694" fmla="*/ 4944092 h 6858000"/>
              <a:gd name="connsiteX695" fmla="*/ 515800 w 7467600"/>
              <a:gd name="connsiteY695" fmla="*/ 4862180 h 6858000"/>
              <a:gd name="connsiteX696" fmla="*/ 909145 w 7467600"/>
              <a:gd name="connsiteY696" fmla="*/ 4199225 h 6858000"/>
              <a:gd name="connsiteX697" fmla="*/ 1214067 w 7467600"/>
              <a:gd name="connsiteY697" fmla="*/ 3908561 h 6858000"/>
              <a:gd name="connsiteX698" fmla="*/ 640967 w 7467600"/>
              <a:gd name="connsiteY698" fmla="*/ 4105601 h 6858000"/>
              <a:gd name="connsiteX699" fmla="*/ 112563 w 7467600"/>
              <a:gd name="connsiteY699" fmla="*/ 4396952 h 6858000"/>
              <a:gd name="connsiteX700" fmla="*/ 0 w 7467600"/>
              <a:gd name="connsiteY700" fmla="*/ 4466006 h 6858000"/>
              <a:gd name="connsiteX701" fmla="*/ 0 w 7467600"/>
              <a:gd name="connsiteY701" fmla="*/ 4233763 h 6858000"/>
              <a:gd name="connsiteX702" fmla="*/ 36881 w 7467600"/>
              <a:gd name="connsiteY702" fmla="*/ 4200118 h 6858000"/>
              <a:gd name="connsiteX703" fmla="*/ 910534 w 7467600"/>
              <a:gd name="connsiteY703" fmla="*/ 3629753 h 6858000"/>
              <a:gd name="connsiteX704" fmla="*/ 1578717 w 7467600"/>
              <a:gd name="connsiteY704" fmla="*/ 3575982 h 6858000"/>
              <a:gd name="connsiteX705" fmla="*/ 2338780 w 7467600"/>
              <a:gd name="connsiteY705" fmla="*/ 3033725 h 6858000"/>
              <a:gd name="connsiteX706" fmla="*/ 1807991 w 7467600"/>
              <a:gd name="connsiteY706" fmla="*/ 2807184 h 6858000"/>
              <a:gd name="connsiteX707" fmla="*/ 1416358 w 7467600"/>
              <a:gd name="connsiteY707" fmla="*/ 3112571 h 6858000"/>
              <a:gd name="connsiteX708" fmla="*/ 939066 w 7467600"/>
              <a:gd name="connsiteY708" fmla="*/ 3378798 h 6858000"/>
              <a:gd name="connsiteX709" fmla="*/ 115099 w 7467600"/>
              <a:gd name="connsiteY709" fmla="*/ 3607650 h 6858000"/>
              <a:gd name="connsiteX710" fmla="*/ 97284 w 7467600"/>
              <a:gd name="connsiteY710" fmla="*/ 3520393 h 6858000"/>
              <a:gd name="connsiteX711" fmla="*/ 922050 w 7467600"/>
              <a:gd name="connsiteY711" fmla="*/ 3074867 h 6858000"/>
              <a:gd name="connsiteX712" fmla="*/ 1405265 w 7467600"/>
              <a:gd name="connsiteY712" fmla="*/ 3016319 h 6858000"/>
              <a:gd name="connsiteX713" fmla="*/ 1407512 w 7467600"/>
              <a:gd name="connsiteY713" fmla="*/ 3018001 h 6858000"/>
              <a:gd name="connsiteX714" fmla="*/ 1726266 w 7467600"/>
              <a:gd name="connsiteY714" fmla="*/ 2777274 h 6858000"/>
              <a:gd name="connsiteX715" fmla="*/ 625390 w 7467600"/>
              <a:gd name="connsiteY715" fmla="*/ 2514541 h 6858000"/>
              <a:gd name="connsiteX716" fmla="*/ 619799 w 7467600"/>
              <a:gd name="connsiteY716" fmla="*/ 2527180 h 6858000"/>
              <a:gd name="connsiteX717" fmla="*/ 310030 w 7467600"/>
              <a:gd name="connsiteY717" fmla="*/ 2771818 h 6858000"/>
              <a:gd name="connsiteX718" fmla="*/ 173877 w 7467600"/>
              <a:gd name="connsiteY718" fmla="*/ 2937056 h 6858000"/>
              <a:gd name="connsiteX719" fmla="*/ 77889 w 7467600"/>
              <a:gd name="connsiteY719" fmla="*/ 3138440 h 6858000"/>
              <a:gd name="connsiteX720" fmla="*/ 0 w 7467600"/>
              <a:gd name="connsiteY720" fmla="*/ 3271395 h 6858000"/>
              <a:gd name="connsiteX721" fmla="*/ 0 w 7467600"/>
              <a:gd name="connsiteY721" fmla="*/ 3153002 h 6858000"/>
              <a:gd name="connsiteX722" fmla="*/ 2386 w 7467600"/>
              <a:gd name="connsiteY722" fmla="*/ 3149203 h 6858000"/>
              <a:gd name="connsiteX723" fmla="*/ 89753 w 7467600"/>
              <a:gd name="connsiteY723" fmla="*/ 2987702 h 6858000"/>
              <a:gd name="connsiteX724" fmla="*/ 76869 w 7467600"/>
              <a:gd name="connsiteY724" fmla="*/ 3005404 h 6858000"/>
              <a:gd name="connsiteX725" fmla="*/ 32049 w 7467600"/>
              <a:gd name="connsiteY725" fmla="*/ 3065814 h 6858000"/>
              <a:gd name="connsiteX726" fmla="*/ 0 w 7467600"/>
              <a:gd name="connsiteY726" fmla="*/ 3108744 h 6858000"/>
              <a:gd name="connsiteX727" fmla="*/ 0 w 7467600"/>
              <a:gd name="connsiteY727" fmla="*/ 3058059 h 6858000"/>
              <a:gd name="connsiteX728" fmla="*/ 7610 w 7467600"/>
              <a:gd name="connsiteY728" fmla="*/ 3047889 h 6858000"/>
              <a:gd name="connsiteX729" fmla="*/ 52419 w 7467600"/>
              <a:gd name="connsiteY729" fmla="*/ 2987479 h 6858000"/>
              <a:gd name="connsiteX730" fmla="*/ 59142 w 7467600"/>
              <a:gd name="connsiteY730" fmla="*/ 2978488 h 6858000"/>
              <a:gd name="connsiteX731" fmla="*/ 0 w 7467600"/>
              <a:gd name="connsiteY731" fmla="*/ 3015334 h 6858000"/>
              <a:gd name="connsiteX732" fmla="*/ 0 w 7467600"/>
              <a:gd name="connsiteY732" fmla="*/ 2914286 h 6858000"/>
              <a:gd name="connsiteX733" fmla="*/ 36383 w 7467600"/>
              <a:gd name="connsiteY733" fmla="*/ 2901128 h 6858000"/>
              <a:gd name="connsiteX734" fmla="*/ 156329 w 7467600"/>
              <a:gd name="connsiteY734" fmla="*/ 2840533 h 6858000"/>
              <a:gd name="connsiteX735" fmla="*/ 358355 w 7467600"/>
              <a:gd name="connsiteY735" fmla="*/ 2620471 h 6858000"/>
              <a:gd name="connsiteX736" fmla="*/ 510577 w 7467600"/>
              <a:gd name="connsiteY736" fmla="*/ 2501244 h 6858000"/>
              <a:gd name="connsiteX737" fmla="*/ 211967 w 7467600"/>
              <a:gd name="connsiteY737" fmla="*/ 2479171 h 6858000"/>
              <a:gd name="connsiteX738" fmla="*/ 0 w 7467600"/>
              <a:gd name="connsiteY738" fmla="*/ 2476398 h 6858000"/>
              <a:gd name="connsiteX739" fmla="*/ 0 w 7467600"/>
              <a:gd name="connsiteY739" fmla="*/ 2389189 h 6858000"/>
              <a:gd name="connsiteX740" fmla="*/ 103062 w 7467600"/>
              <a:gd name="connsiteY740" fmla="*/ 2389518 h 6858000"/>
              <a:gd name="connsiteX741" fmla="*/ 510734 w 7467600"/>
              <a:gd name="connsiteY741" fmla="*/ 2416201 h 6858000"/>
              <a:gd name="connsiteX742" fmla="*/ 279257 w 7467600"/>
              <a:gd name="connsiteY742" fmla="*/ 2092102 h 6858000"/>
              <a:gd name="connsiteX743" fmla="*/ 65265 w 7467600"/>
              <a:gd name="connsiteY743" fmla="*/ 2006049 h 6858000"/>
              <a:gd name="connsiteX744" fmla="*/ 0 w 7467600"/>
              <a:gd name="connsiteY744" fmla="*/ 1982532 h 6858000"/>
              <a:gd name="connsiteX745" fmla="*/ 0 w 7467600"/>
              <a:gd name="connsiteY745" fmla="*/ 1912789 h 6858000"/>
              <a:gd name="connsiteX746" fmla="*/ 97460 w 7467600"/>
              <a:gd name="connsiteY746" fmla="*/ 1953725 h 6858000"/>
              <a:gd name="connsiteX747" fmla="*/ 221272 w 7467600"/>
              <a:gd name="connsiteY747" fmla="*/ 1980766 h 6858000"/>
              <a:gd name="connsiteX748" fmla="*/ 116765 w 7467600"/>
              <a:gd name="connsiteY748" fmla="*/ 1911033 h 6858000"/>
              <a:gd name="connsiteX749" fmla="*/ 16405 w 7467600"/>
              <a:gd name="connsiteY749" fmla="*/ 1803412 h 6858000"/>
              <a:gd name="connsiteX750" fmla="*/ 0 w 7467600"/>
              <a:gd name="connsiteY750" fmla="*/ 1784777 h 6858000"/>
              <a:gd name="connsiteX751" fmla="*/ 0 w 7467600"/>
              <a:gd name="connsiteY751" fmla="*/ 1740082 h 6858000"/>
              <a:gd name="connsiteX752" fmla="*/ 39394 w 7467600"/>
              <a:gd name="connsiteY752" fmla="*/ 1784856 h 6858000"/>
              <a:gd name="connsiteX753" fmla="*/ 135813 w 7467600"/>
              <a:gd name="connsiteY753" fmla="*/ 1888838 h 6858000"/>
              <a:gd name="connsiteX754" fmla="*/ 242575 w 7467600"/>
              <a:gd name="connsiteY754" fmla="*/ 1958841 h 6858000"/>
              <a:gd name="connsiteX755" fmla="*/ 82197 w 7467600"/>
              <a:gd name="connsiteY755" fmla="*/ 1754826 h 6858000"/>
              <a:gd name="connsiteX756" fmla="*/ 0 w 7467600"/>
              <a:gd name="connsiteY756" fmla="*/ 1679650 h 6858000"/>
              <a:gd name="connsiteX757" fmla="*/ 0 w 7467600"/>
              <a:gd name="connsiteY757" fmla="*/ 1602463 h 6858000"/>
              <a:gd name="connsiteX758" fmla="*/ 84689 w 7467600"/>
              <a:gd name="connsiteY758" fmla="*/ 1677442 h 6858000"/>
              <a:gd name="connsiteX759" fmla="*/ 298437 w 7467600"/>
              <a:gd name="connsiteY759" fmla="*/ 1968019 h 6858000"/>
              <a:gd name="connsiteX760" fmla="*/ 227269 w 7467600"/>
              <a:gd name="connsiteY760" fmla="*/ 1114064 h 6858000"/>
              <a:gd name="connsiteX761" fmla="*/ 248003 w 7467600"/>
              <a:gd name="connsiteY761" fmla="*/ 1089613 h 6858000"/>
              <a:gd name="connsiteX762" fmla="*/ 427020 w 7467600"/>
              <a:gd name="connsiteY762" fmla="*/ 1619803 h 6858000"/>
              <a:gd name="connsiteX763" fmla="*/ 340345 w 7467600"/>
              <a:gd name="connsiteY763" fmla="*/ 2027739 h 6858000"/>
              <a:gd name="connsiteX764" fmla="*/ 360865 w 7467600"/>
              <a:gd name="connsiteY764" fmla="*/ 2044827 h 6858000"/>
              <a:gd name="connsiteX765" fmla="*/ 560414 w 7467600"/>
              <a:gd name="connsiteY765" fmla="*/ 2421457 h 6858000"/>
              <a:gd name="connsiteX766" fmla="*/ 1359703 w 7467600"/>
              <a:gd name="connsiteY766" fmla="*/ 2578554 h 6858000"/>
              <a:gd name="connsiteX767" fmla="*/ 1359422 w 7467600"/>
              <a:gd name="connsiteY767" fmla="*/ 2577994 h 6858000"/>
              <a:gd name="connsiteX768" fmla="*/ 828701 w 7467600"/>
              <a:gd name="connsiteY768" fmla="*/ 1839520 h 6858000"/>
              <a:gd name="connsiteX769" fmla="*/ 494427 w 7467600"/>
              <a:gd name="connsiteY769" fmla="*/ 1092333 h 6858000"/>
              <a:gd name="connsiteX770" fmla="*/ 506322 w 7467600"/>
              <a:gd name="connsiteY770" fmla="*/ 1020997 h 6858000"/>
              <a:gd name="connsiteX771" fmla="*/ 4570198 w 7467600"/>
              <a:gd name="connsiteY771" fmla="*/ 978081 h 6858000"/>
              <a:gd name="connsiteX772" fmla="*/ 4523691 w 7467600"/>
              <a:gd name="connsiteY772" fmla="*/ 1127776 h 6858000"/>
              <a:gd name="connsiteX773" fmla="*/ 4509875 w 7467600"/>
              <a:gd name="connsiteY773" fmla="*/ 1167552 h 6858000"/>
              <a:gd name="connsiteX774" fmla="*/ 4478168 w 7467600"/>
              <a:gd name="connsiteY774" fmla="*/ 1260735 h 6858000"/>
              <a:gd name="connsiteX775" fmla="*/ 4409309 w 7467600"/>
              <a:gd name="connsiteY775" fmla="*/ 1666996 h 6858000"/>
              <a:gd name="connsiteX776" fmla="*/ 4370031 w 7467600"/>
              <a:gd name="connsiteY776" fmla="*/ 1955666 h 6858000"/>
              <a:gd name="connsiteX777" fmla="*/ 4570198 w 7467600"/>
              <a:gd name="connsiteY777" fmla="*/ 978081 h 6858000"/>
              <a:gd name="connsiteX778" fmla="*/ 4557898 w 7467600"/>
              <a:gd name="connsiteY778" fmla="*/ 900011 h 6858000"/>
              <a:gd name="connsiteX779" fmla="*/ 4344840 w 7467600"/>
              <a:gd name="connsiteY779" fmla="*/ 1922038 h 6858000"/>
              <a:gd name="connsiteX780" fmla="*/ 4378710 w 7467600"/>
              <a:gd name="connsiteY780" fmla="*/ 1665516 h 6858000"/>
              <a:gd name="connsiteX781" fmla="*/ 4448798 w 7467600"/>
              <a:gd name="connsiteY781" fmla="*/ 1253024 h 6858000"/>
              <a:gd name="connsiteX782" fmla="*/ 4480315 w 7467600"/>
              <a:gd name="connsiteY782" fmla="*/ 1158454 h 6858000"/>
              <a:gd name="connsiteX783" fmla="*/ 4494133 w 7467600"/>
              <a:gd name="connsiteY783" fmla="*/ 1118676 h 6858000"/>
              <a:gd name="connsiteX784" fmla="*/ 4557898 w 7467600"/>
              <a:gd name="connsiteY784" fmla="*/ 900011 h 6858000"/>
              <a:gd name="connsiteX785" fmla="*/ 5870151 w 7467600"/>
              <a:gd name="connsiteY785" fmla="*/ 898890 h 6858000"/>
              <a:gd name="connsiteX786" fmla="*/ 5861335 w 7467600"/>
              <a:gd name="connsiteY786" fmla="*/ 899177 h 6858000"/>
              <a:gd name="connsiteX787" fmla="*/ 5843702 w 7467600"/>
              <a:gd name="connsiteY787" fmla="*/ 899748 h 6858000"/>
              <a:gd name="connsiteX788" fmla="*/ 5651107 w 7467600"/>
              <a:gd name="connsiteY788" fmla="*/ 920306 h 6858000"/>
              <a:gd name="connsiteX789" fmla="*/ 5459407 w 7467600"/>
              <a:gd name="connsiteY789" fmla="*/ 940975 h 6858000"/>
              <a:gd name="connsiteX790" fmla="*/ 5374846 w 7467600"/>
              <a:gd name="connsiteY790" fmla="*/ 941988 h 6858000"/>
              <a:gd name="connsiteX791" fmla="*/ 5256105 w 7467600"/>
              <a:gd name="connsiteY791" fmla="*/ 945632 h 6858000"/>
              <a:gd name="connsiteX792" fmla="*/ 5107071 w 7467600"/>
              <a:gd name="connsiteY792" fmla="*/ 969720 h 6858000"/>
              <a:gd name="connsiteX793" fmla="*/ 4998681 w 7467600"/>
              <a:gd name="connsiteY793" fmla="*/ 988771 h 6858000"/>
              <a:gd name="connsiteX794" fmla="*/ 5870151 w 7467600"/>
              <a:gd name="connsiteY794" fmla="*/ 898890 h 6858000"/>
              <a:gd name="connsiteX795" fmla="*/ 5504425 w 7467600"/>
              <a:gd name="connsiteY795" fmla="*/ 848067 h 6858000"/>
              <a:gd name="connsiteX796" fmla="*/ 4968849 w 7467600"/>
              <a:gd name="connsiteY796" fmla="*/ 962318 h 6858000"/>
              <a:gd name="connsiteX797" fmla="*/ 5104039 w 7467600"/>
              <a:gd name="connsiteY797" fmla="*/ 940634 h 6858000"/>
              <a:gd name="connsiteX798" fmla="*/ 5256311 w 7467600"/>
              <a:gd name="connsiteY798" fmla="*/ 916490 h 6858000"/>
              <a:gd name="connsiteX799" fmla="*/ 5377381 w 7467600"/>
              <a:gd name="connsiteY799" fmla="*/ 912671 h 6858000"/>
              <a:gd name="connsiteX800" fmla="*/ 5460148 w 7467600"/>
              <a:gd name="connsiteY800" fmla="*/ 911442 h 6858000"/>
              <a:gd name="connsiteX801" fmla="*/ 5648971 w 7467600"/>
              <a:gd name="connsiteY801" fmla="*/ 891331 h 6858000"/>
              <a:gd name="connsiteX802" fmla="*/ 5844807 w 7467600"/>
              <a:gd name="connsiteY802" fmla="*/ 870718 h 6858000"/>
              <a:gd name="connsiteX803" fmla="*/ 5862975 w 7467600"/>
              <a:gd name="connsiteY803" fmla="*/ 869756 h 6858000"/>
              <a:gd name="connsiteX804" fmla="*/ 5920887 w 7467600"/>
              <a:gd name="connsiteY804" fmla="*/ 865929 h 6858000"/>
              <a:gd name="connsiteX805" fmla="*/ 5504425 w 7467600"/>
              <a:gd name="connsiteY805" fmla="*/ 848067 h 6858000"/>
              <a:gd name="connsiteX806" fmla="*/ 3607114 w 7467600"/>
              <a:gd name="connsiteY806" fmla="*/ 467441 h 6858000"/>
              <a:gd name="connsiteX807" fmla="*/ 3296242 w 7467600"/>
              <a:gd name="connsiteY807" fmla="*/ 807991 h 6858000"/>
              <a:gd name="connsiteX808" fmla="*/ 3174674 w 7467600"/>
              <a:gd name="connsiteY808" fmla="*/ 919759 h 6858000"/>
              <a:gd name="connsiteX809" fmla="*/ 3042978 w 7467600"/>
              <a:gd name="connsiteY809" fmla="*/ 1054894 h 6858000"/>
              <a:gd name="connsiteX810" fmla="*/ 2968914 w 7467600"/>
              <a:gd name="connsiteY810" fmla="*/ 1133756 h 6858000"/>
              <a:gd name="connsiteX811" fmla="*/ 3103823 w 7467600"/>
              <a:gd name="connsiteY811" fmla="*/ 1026814 h 6858000"/>
              <a:gd name="connsiteX812" fmla="*/ 3607114 w 7467600"/>
              <a:gd name="connsiteY812" fmla="*/ 467441 h 6858000"/>
              <a:gd name="connsiteX813" fmla="*/ 3744487 w 7467600"/>
              <a:gd name="connsiteY813" fmla="*/ 383136 h 6858000"/>
              <a:gd name="connsiteX814" fmla="*/ 3970213 w 7467600"/>
              <a:gd name="connsiteY814" fmla="*/ 995559 h 6858000"/>
              <a:gd name="connsiteX815" fmla="*/ 3744487 w 7467600"/>
              <a:gd name="connsiteY815" fmla="*/ 383136 h 6858000"/>
              <a:gd name="connsiteX816" fmla="*/ 3624562 w 7467600"/>
              <a:gd name="connsiteY816" fmla="*/ 367041 h 6858000"/>
              <a:gd name="connsiteX817" fmla="*/ 3489712 w 7467600"/>
              <a:gd name="connsiteY817" fmla="*/ 485386 h 6858000"/>
              <a:gd name="connsiteX818" fmla="*/ 3182994 w 7467600"/>
              <a:gd name="connsiteY818" fmla="*/ 828265 h 6858000"/>
              <a:gd name="connsiteX819" fmla="*/ 2892114 w 7467600"/>
              <a:gd name="connsiteY819" fmla="*/ 1172635 h 6858000"/>
              <a:gd name="connsiteX820" fmla="*/ 3021459 w 7467600"/>
              <a:gd name="connsiteY820" fmla="*/ 1035385 h 6858000"/>
              <a:gd name="connsiteX821" fmla="*/ 3153873 w 7467600"/>
              <a:gd name="connsiteY821" fmla="*/ 898971 h 6858000"/>
              <a:gd name="connsiteX822" fmla="*/ 3276511 w 7467600"/>
              <a:gd name="connsiteY822" fmla="*/ 786423 h 6858000"/>
              <a:gd name="connsiteX823" fmla="*/ 3584154 w 7467600"/>
              <a:gd name="connsiteY823" fmla="*/ 448218 h 6858000"/>
              <a:gd name="connsiteX824" fmla="*/ 3624562 w 7467600"/>
              <a:gd name="connsiteY824" fmla="*/ 367041 h 6858000"/>
              <a:gd name="connsiteX825" fmla="*/ 3766672 w 7467600"/>
              <a:gd name="connsiteY825" fmla="*/ 359429 h 6858000"/>
              <a:gd name="connsiteX826" fmla="*/ 3996338 w 7467600"/>
              <a:gd name="connsiteY826" fmla="*/ 968237 h 6858000"/>
              <a:gd name="connsiteX827" fmla="*/ 3766672 w 7467600"/>
              <a:gd name="connsiteY827" fmla="*/ 359429 h 6858000"/>
              <a:gd name="connsiteX828" fmla="*/ 5805386 w 7467600"/>
              <a:gd name="connsiteY828" fmla="*/ 239240 h 6858000"/>
              <a:gd name="connsiteX829" fmla="*/ 5736947 w 7467600"/>
              <a:gd name="connsiteY829" fmla="*/ 261367 h 6858000"/>
              <a:gd name="connsiteX830" fmla="*/ 5427012 w 7467600"/>
              <a:gd name="connsiteY830" fmla="*/ 311272 h 6858000"/>
              <a:gd name="connsiteX831" fmla="*/ 5147818 w 7467600"/>
              <a:gd name="connsiteY831" fmla="*/ 322112 h 6858000"/>
              <a:gd name="connsiteX832" fmla="*/ 5060854 w 7467600"/>
              <a:gd name="connsiteY832" fmla="*/ 311882 h 6858000"/>
              <a:gd name="connsiteX833" fmla="*/ 4945989 w 7467600"/>
              <a:gd name="connsiteY833" fmla="*/ 300516 h 6858000"/>
              <a:gd name="connsiteX834" fmla="*/ 5410479 w 7467600"/>
              <a:gd name="connsiteY834" fmla="*/ 348434 h 6858000"/>
              <a:gd name="connsiteX835" fmla="*/ 5805386 w 7467600"/>
              <a:gd name="connsiteY835" fmla="*/ 239240 h 6858000"/>
              <a:gd name="connsiteX836" fmla="*/ 5905192 w 7467600"/>
              <a:gd name="connsiteY836" fmla="*/ 163079 h 6858000"/>
              <a:gd name="connsiteX837" fmla="*/ 5865655 w 7467600"/>
              <a:gd name="connsiteY837" fmla="*/ 171901 h 6858000"/>
              <a:gd name="connsiteX838" fmla="*/ 5259740 w 7467600"/>
              <a:gd name="connsiteY838" fmla="*/ 257013 h 6858000"/>
              <a:gd name="connsiteX839" fmla="*/ 5208466 w 7467600"/>
              <a:gd name="connsiteY839" fmla="*/ 257550 h 6858000"/>
              <a:gd name="connsiteX840" fmla="*/ 4980204 w 7467600"/>
              <a:gd name="connsiteY840" fmla="*/ 271903 h 6858000"/>
              <a:gd name="connsiteX841" fmla="*/ 5068068 w 7467600"/>
              <a:gd name="connsiteY841" fmla="*/ 282244 h 6858000"/>
              <a:gd name="connsiteX842" fmla="*/ 5153231 w 7467600"/>
              <a:gd name="connsiteY842" fmla="*/ 292240 h 6858000"/>
              <a:gd name="connsiteX843" fmla="*/ 5426491 w 7467600"/>
              <a:gd name="connsiteY843" fmla="*/ 281128 h 6858000"/>
              <a:gd name="connsiteX844" fmla="*/ 5731212 w 7467600"/>
              <a:gd name="connsiteY844" fmla="*/ 231951 h 6858000"/>
              <a:gd name="connsiteX845" fmla="*/ 5905192 w 7467600"/>
              <a:gd name="connsiteY845" fmla="*/ 163079 h 6858000"/>
              <a:gd name="connsiteX846" fmla="*/ 5944437 w 7467600"/>
              <a:gd name="connsiteY846" fmla="*/ 113829 h 6858000"/>
              <a:gd name="connsiteX847" fmla="*/ 5825032 w 7467600"/>
              <a:gd name="connsiteY847" fmla="*/ 146405 h 6858000"/>
              <a:gd name="connsiteX848" fmla="*/ 4955599 w 7467600"/>
              <a:gd name="connsiteY848" fmla="*/ 247008 h 6858000"/>
              <a:gd name="connsiteX849" fmla="*/ 5210104 w 7467600"/>
              <a:gd name="connsiteY849" fmla="*/ 228123 h 6858000"/>
              <a:gd name="connsiteX850" fmla="*/ 5261015 w 7467600"/>
              <a:gd name="connsiteY850" fmla="*/ 227087 h 6858000"/>
              <a:gd name="connsiteX851" fmla="*/ 5861181 w 7467600"/>
              <a:gd name="connsiteY851" fmla="*/ 143093 h 6858000"/>
              <a:gd name="connsiteX852" fmla="*/ 5961252 w 7467600"/>
              <a:gd name="connsiteY852" fmla="*/ 114820 h 6858000"/>
              <a:gd name="connsiteX853" fmla="*/ 5944437 w 7467600"/>
              <a:gd name="connsiteY853" fmla="*/ 113829 h 6858000"/>
              <a:gd name="connsiteX854" fmla="*/ 3882765 w 7467600"/>
              <a:gd name="connsiteY854" fmla="*/ 0 h 6858000"/>
              <a:gd name="connsiteX855" fmla="*/ 3995099 w 7467600"/>
              <a:gd name="connsiteY855" fmla="*/ 0 h 6858000"/>
              <a:gd name="connsiteX856" fmla="*/ 4163818 w 7467600"/>
              <a:gd name="connsiteY856" fmla="*/ 234104 h 6858000"/>
              <a:gd name="connsiteX857" fmla="*/ 4172099 w 7467600"/>
              <a:gd name="connsiteY857" fmla="*/ 234207 h 6858000"/>
              <a:gd name="connsiteX858" fmla="*/ 4784282 w 7467600"/>
              <a:gd name="connsiteY858" fmla="*/ 276561 h 6858000"/>
              <a:gd name="connsiteX859" fmla="*/ 4801687 w 7467600"/>
              <a:gd name="connsiteY859" fmla="*/ 267764 h 6858000"/>
              <a:gd name="connsiteX860" fmla="*/ 6082788 w 7467600"/>
              <a:gd name="connsiteY860" fmla="*/ 64119 h 6858000"/>
              <a:gd name="connsiteX861" fmla="*/ 6099442 w 7467600"/>
              <a:gd name="connsiteY861" fmla="*/ 82568 h 6858000"/>
              <a:gd name="connsiteX862" fmla="*/ 4804137 w 7467600"/>
              <a:gd name="connsiteY862" fmla="*/ 320931 h 6858000"/>
              <a:gd name="connsiteX863" fmla="*/ 4227047 w 7467600"/>
              <a:gd name="connsiteY863" fmla="*/ 313415 h 6858000"/>
              <a:gd name="connsiteX864" fmla="*/ 4346041 w 7467600"/>
              <a:gd name="connsiteY864" fmla="*/ 456086 h 6858000"/>
              <a:gd name="connsiteX865" fmla="*/ 4870967 w 7467600"/>
              <a:gd name="connsiteY865" fmla="*/ 963061 h 6858000"/>
              <a:gd name="connsiteX866" fmla="*/ 4889647 w 7467600"/>
              <a:gd name="connsiteY866" fmla="*/ 957147 h 6858000"/>
              <a:gd name="connsiteX867" fmla="*/ 5422504 w 7467600"/>
              <a:gd name="connsiteY867" fmla="*/ 805191 h 6858000"/>
              <a:gd name="connsiteX868" fmla="*/ 6087656 w 7467600"/>
              <a:gd name="connsiteY868" fmla="*/ 826703 h 6858000"/>
              <a:gd name="connsiteX869" fmla="*/ 6058717 w 7467600"/>
              <a:gd name="connsiteY869" fmla="*/ 865992 h 6858000"/>
              <a:gd name="connsiteX870" fmla="*/ 4974153 w 7467600"/>
              <a:gd name="connsiteY870" fmla="*/ 1045456 h 6858000"/>
              <a:gd name="connsiteX871" fmla="*/ 5627835 w 7467600"/>
              <a:gd name="connsiteY871" fmla="*/ 1472077 h 6858000"/>
              <a:gd name="connsiteX872" fmla="*/ 5629817 w 7467600"/>
              <a:gd name="connsiteY872" fmla="*/ 1471412 h 6858000"/>
              <a:gd name="connsiteX873" fmla="*/ 5634124 w 7467600"/>
              <a:gd name="connsiteY873" fmla="*/ 1470572 h 6858000"/>
              <a:gd name="connsiteX874" fmla="*/ 5755832 w 7467600"/>
              <a:gd name="connsiteY874" fmla="*/ 1383886 h 6858000"/>
              <a:gd name="connsiteX875" fmla="*/ 6014186 w 7467600"/>
              <a:gd name="connsiteY875" fmla="*/ 1279799 h 6858000"/>
              <a:gd name="connsiteX876" fmla="*/ 6901619 w 7467600"/>
              <a:gd name="connsiteY876" fmla="*/ 1047874 h 6858000"/>
              <a:gd name="connsiteX877" fmla="*/ 6931566 w 7467600"/>
              <a:gd name="connsiteY877" fmla="*/ 1062034 h 6858000"/>
              <a:gd name="connsiteX878" fmla="*/ 5790982 w 7467600"/>
              <a:gd name="connsiteY878" fmla="*/ 1561380 h 6858000"/>
              <a:gd name="connsiteX879" fmla="*/ 6188971 w 7467600"/>
              <a:gd name="connsiteY879" fmla="*/ 1755168 h 6858000"/>
              <a:gd name="connsiteX880" fmla="*/ 6202446 w 7467600"/>
              <a:gd name="connsiteY880" fmla="*/ 1752268 h 6858000"/>
              <a:gd name="connsiteX881" fmla="*/ 7179560 w 7467600"/>
              <a:gd name="connsiteY881" fmla="*/ 1467551 h 6858000"/>
              <a:gd name="connsiteX882" fmla="*/ 7158730 w 7467600"/>
              <a:gd name="connsiteY882" fmla="*/ 1507835 h 6858000"/>
              <a:gd name="connsiteX883" fmla="*/ 6326959 w 7467600"/>
              <a:gd name="connsiteY883" fmla="*/ 1817686 h 6858000"/>
              <a:gd name="connsiteX884" fmla="*/ 6537433 w 7467600"/>
              <a:gd name="connsiteY884" fmla="*/ 1907790 h 6858000"/>
              <a:gd name="connsiteX885" fmla="*/ 6550221 w 7467600"/>
              <a:gd name="connsiteY885" fmla="*/ 1910729 h 6858000"/>
              <a:gd name="connsiteX886" fmla="*/ 6964438 w 7467600"/>
              <a:gd name="connsiteY886" fmla="*/ 2209505 h 6858000"/>
              <a:gd name="connsiteX887" fmla="*/ 7367862 w 7467600"/>
              <a:gd name="connsiteY887" fmla="*/ 2806833 h 6858000"/>
              <a:gd name="connsiteX888" fmla="*/ 7364329 w 7467600"/>
              <a:gd name="connsiteY888" fmla="*/ 2826907 h 6858000"/>
              <a:gd name="connsiteX889" fmla="*/ 7290545 w 7467600"/>
              <a:gd name="connsiteY889" fmla="*/ 2850663 h 6858000"/>
              <a:gd name="connsiteX890" fmla="*/ 6472036 w 7467600"/>
              <a:gd name="connsiteY890" fmla="*/ 1959003 h 6858000"/>
              <a:gd name="connsiteX891" fmla="*/ 5792897 w 7467600"/>
              <a:gd name="connsiteY891" fmla="*/ 1647747 h 6858000"/>
              <a:gd name="connsiteX892" fmla="*/ 5842751 w 7467600"/>
              <a:gd name="connsiteY892" fmla="*/ 1816112 h 6858000"/>
              <a:gd name="connsiteX893" fmla="*/ 5847424 w 7467600"/>
              <a:gd name="connsiteY893" fmla="*/ 1815776 h 6858000"/>
              <a:gd name="connsiteX894" fmla="*/ 6399821 w 7467600"/>
              <a:gd name="connsiteY894" fmla="*/ 2344799 h 6858000"/>
              <a:gd name="connsiteX895" fmla="*/ 6323232 w 7467600"/>
              <a:gd name="connsiteY895" fmla="*/ 2389634 h 6858000"/>
              <a:gd name="connsiteX896" fmla="*/ 5942958 w 7467600"/>
              <a:gd name="connsiteY896" fmla="*/ 2077708 h 6858000"/>
              <a:gd name="connsiteX897" fmla="*/ 5921559 w 7467600"/>
              <a:gd name="connsiteY897" fmla="*/ 2378596 h 6858000"/>
              <a:gd name="connsiteX898" fmla="*/ 5817651 w 7467600"/>
              <a:gd name="connsiteY898" fmla="*/ 3023919 h 6858000"/>
              <a:gd name="connsiteX899" fmla="*/ 5729634 w 7467600"/>
              <a:gd name="connsiteY899" fmla="*/ 3051849 h 6858000"/>
              <a:gd name="connsiteX900" fmla="*/ 5611018 w 7467600"/>
              <a:gd name="connsiteY900" fmla="*/ 2316769 h 6858000"/>
              <a:gd name="connsiteX901" fmla="*/ 5687608 w 7467600"/>
              <a:gd name="connsiteY901" fmla="*/ 2039972 h 6858000"/>
              <a:gd name="connsiteX902" fmla="*/ 5657554 w 7467600"/>
              <a:gd name="connsiteY902" fmla="*/ 1576445 h 6858000"/>
              <a:gd name="connsiteX903" fmla="*/ 5150475 w 7467600"/>
              <a:gd name="connsiteY903" fmla="*/ 1274012 h 6858000"/>
              <a:gd name="connsiteX904" fmla="*/ 5349142 w 7467600"/>
              <a:gd name="connsiteY904" fmla="*/ 2204405 h 6858000"/>
              <a:gd name="connsiteX905" fmla="*/ 5262214 w 7467600"/>
              <a:gd name="connsiteY905" fmla="*/ 2233836 h 6858000"/>
              <a:gd name="connsiteX906" fmla="*/ 4981539 w 7467600"/>
              <a:gd name="connsiteY906" fmla="*/ 1542201 h 6858000"/>
              <a:gd name="connsiteX907" fmla="*/ 4958461 w 7467600"/>
              <a:gd name="connsiteY907" fmla="*/ 1136957 h 6858000"/>
              <a:gd name="connsiteX908" fmla="*/ 4655015 w 7467600"/>
              <a:gd name="connsiteY908" fmla="*/ 891426 h 6858000"/>
              <a:gd name="connsiteX909" fmla="*/ 4348002 w 7467600"/>
              <a:gd name="connsiteY909" fmla="*/ 2205895 h 6858000"/>
              <a:gd name="connsiteX910" fmla="*/ 4262250 w 7467600"/>
              <a:gd name="connsiteY910" fmla="*/ 2219972 h 6858000"/>
              <a:gd name="connsiteX911" fmla="*/ 4550611 w 7467600"/>
              <a:gd name="connsiteY911" fmla="*/ 817540 h 6858000"/>
              <a:gd name="connsiteX912" fmla="*/ 4564418 w 7467600"/>
              <a:gd name="connsiteY912" fmla="*/ 808293 h 6858000"/>
              <a:gd name="connsiteX913" fmla="*/ 4266388 w 7467600"/>
              <a:gd name="connsiteY913" fmla="*/ 500083 h 6858000"/>
              <a:gd name="connsiteX914" fmla="*/ 4032842 w 7467600"/>
              <a:gd name="connsiteY914" fmla="*/ 211809 h 6858000"/>
              <a:gd name="connsiteX915" fmla="*/ 3882765 w 7467600"/>
              <a:gd name="connsiteY915" fmla="*/ 0 h 6858000"/>
              <a:gd name="connsiteX916" fmla="*/ 3721337 w 7467600"/>
              <a:gd name="connsiteY916" fmla="*/ 0 h 6858000"/>
              <a:gd name="connsiteX917" fmla="*/ 3797544 w 7467600"/>
              <a:gd name="connsiteY917" fmla="*/ 0 h 6858000"/>
              <a:gd name="connsiteX918" fmla="*/ 3775734 w 7467600"/>
              <a:gd name="connsiteY918" fmla="*/ 95131 h 6858000"/>
              <a:gd name="connsiteX919" fmla="*/ 3724807 w 7467600"/>
              <a:gd name="connsiteY919" fmla="*/ 272257 h 6858000"/>
              <a:gd name="connsiteX920" fmla="*/ 3726844 w 7467600"/>
              <a:gd name="connsiteY920" fmla="*/ 282988 h 6858000"/>
              <a:gd name="connsiteX921" fmla="*/ 3742664 w 7467600"/>
              <a:gd name="connsiteY921" fmla="*/ 279918 h 6858000"/>
              <a:gd name="connsiteX922" fmla="*/ 4103910 w 7467600"/>
              <a:gd name="connsiteY922" fmla="*/ 1161917 h 6858000"/>
              <a:gd name="connsiteX923" fmla="*/ 4020269 w 7467600"/>
              <a:gd name="connsiteY923" fmla="*/ 1200406 h 6858000"/>
              <a:gd name="connsiteX924" fmla="*/ 3674882 w 7467600"/>
              <a:gd name="connsiteY924" fmla="*/ 488524 h 6858000"/>
              <a:gd name="connsiteX925" fmla="*/ 3132682 w 7467600"/>
              <a:gd name="connsiteY925" fmla="*/ 1072284 h 6858000"/>
              <a:gd name="connsiteX926" fmla="*/ 2716346 w 7467600"/>
              <a:gd name="connsiteY926" fmla="*/ 1276376 h 6858000"/>
              <a:gd name="connsiteX927" fmla="*/ 2716772 w 7467600"/>
              <a:gd name="connsiteY927" fmla="*/ 1255462 h 6858000"/>
              <a:gd name="connsiteX928" fmla="*/ 3471096 w 7467600"/>
              <a:gd name="connsiteY928" fmla="*/ 437072 h 6858000"/>
              <a:gd name="connsiteX929" fmla="*/ 3639057 w 7467600"/>
              <a:gd name="connsiteY929" fmla="*/ 286334 h 6858000"/>
              <a:gd name="connsiteX930" fmla="*/ 3640309 w 7467600"/>
              <a:gd name="connsiteY930" fmla="*/ 284664 h 6858000"/>
              <a:gd name="connsiteX931" fmla="*/ 3646022 w 7467600"/>
              <a:gd name="connsiteY931" fmla="*/ 276711 h 6858000"/>
              <a:gd name="connsiteX932" fmla="*/ 3707943 w 7467600"/>
              <a:gd name="connsiteY932" fmla="*/ 65958 h 6858000"/>
              <a:gd name="connsiteX933" fmla="*/ 3721337 w 7467600"/>
              <a:gd name="connsiteY933" fmla="*/ 0 h 6858000"/>
              <a:gd name="connsiteX934" fmla="*/ 2867960 w 7467600"/>
              <a:gd name="connsiteY934" fmla="*/ 0 h 6858000"/>
              <a:gd name="connsiteX935" fmla="*/ 2926351 w 7467600"/>
              <a:gd name="connsiteY935" fmla="*/ 0 h 6858000"/>
              <a:gd name="connsiteX936" fmla="*/ 2902823 w 7467600"/>
              <a:gd name="connsiteY936" fmla="*/ 262929 h 6858000"/>
              <a:gd name="connsiteX937" fmla="*/ 2940663 w 7467600"/>
              <a:gd name="connsiteY937" fmla="*/ 140884 h 6858000"/>
              <a:gd name="connsiteX938" fmla="*/ 2947039 w 7467600"/>
              <a:gd name="connsiteY938" fmla="*/ 122524 h 6858000"/>
              <a:gd name="connsiteX939" fmla="*/ 2984316 w 7467600"/>
              <a:gd name="connsiteY939" fmla="*/ 0 h 6858000"/>
              <a:gd name="connsiteX940" fmla="*/ 3016114 w 7467600"/>
              <a:gd name="connsiteY940" fmla="*/ 0 h 6858000"/>
              <a:gd name="connsiteX941" fmla="*/ 2979949 w 7467600"/>
              <a:gd name="connsiteY941" fmla="*/ 119274 h 6858000"/>
              <a:gd name="connsiteX942" fmla="*/ 3023879 w 7467600"/>
              <a:gd name="connsiteY942" fmla="*/ 0 h 6858000"/>
              <a:gd name="connsiteX943" fmla="*/ 3105400 w 7467600"/>
              <a:gd name="connsiteY943" fmla="*/ 0 h 6858000"/>
              <a:gd name="connsiteX944" fmla="*/ 3094669 w 7467600"/>
              <a:gd name="connsiteY944" fmla="*/ 30308 h 6858000"/>
              <a:gd name="connsiteX945" fmla="*/ 2901945 w 7467600"/>
              <a:gd name="connsiteY945" fmla="*/ 466538 h 6858000"/>
              <a:gd name="connsiteX946" fmla="*/ 2815209 w 7467600"/>
              <a:gd name="connsiteY946" fmla="*/ 497361 h 6858000"/>
              <a:gd name="connsiteX947" fmla="*/ 2844845 w 7467600"/>
              <a:gd name="connsiteY947" fmla="*/ 127638 h 6858000"/>
              <a:gd name="connsiteX948" fmla="*/ 2867960 w 7467600"/>
              <a:gd name="connsiteY948" fmla="*/ 0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1057230 w 7467600"/>
              <a:gd name="connsiteY974" fmla="*/ 0 h 6858000"/>
              <a:gd name="connsiteX975" fmla="*/ 43151 w 7467600"/>
              <a:gd name="connsiteY975" fmla="*/ 0 h 6858000"/>
              <a:gd name="connsiteX976" fmla="*/ 95283 w 7467600"/>
              <a:gd name="connsiteY976" fmla="*/ 0 h 6858000"/>
              <a:gd name="connsiteX977" fmla="*/ 300708 w 7467600"/>
              <a:gd name="connsiteY977" fmla="*/ 154571 h 6858000"/>
              <a:gd name="connsiteX978" fmla="*/ 530414 w 7467600"/>
              <a:gd name="connsiteY978" fmla="*/ 354673 h 6858000"/>
              <a:gd name="connsiteX979" fmla="*/ 333785 w 7467600"/>
              <a:gd name="connsiteY979" fmla="*/ 161564 h 6858000"/>
              <a:gd name="connsiteX980" fmla="*/ 147005 w 7467600"/>
              <a:gd name="connsiteY980" fmla="*/ 0 h 6858000"/>
              <a:gd name="connsiteX981" fmla="*/ 272509 w 7467600"/>
              <a:gd name="connsiteY981" fmla="*/ 0 h 6858000"/>
              <a:gd name="connsiteX982" fmla="*/ 326276 w 7467600"/>
              <a:gd name="connsiteY982" fmla="*/ 45847 h 6858000"/>
              <a:gd name="connsiteX983" fmla="*/ 823759 w 7467600"/>
              <a:gd name="connsiteY983" fmla="*/ 574145 h 6858000"/>
              <a:gd name="connsiteX984" fmla="*/ 811254 w 7467600"/>
              <a:gd name="connsiteY984" fmla="*/ 665546 h 6858000"/>
              <a:gd name="connsiteX985" fmla="*/ 154042 w 7467600"/>
              <a:gd name="connsiteY985" fmla="*/ 261522 h 6858000"/>
              <a:gd name="connsiteX986" fmla="*/ 13550 w 7467600"/>
              <a:gd name="connsiteY986" fmla="*/ 158423 h 6858000"/>
              <a:gd name="connsiteX987" fmla="*/ 0 w 7467600"/>
              <a:gd name="connsiteY987" fmla="*/ 146618 h 6858000"/>
              <a:gd name="connsiteX988" fmla="*/ 0 w 7467600"/>
              <a:gd name="connsiteY988" fmla="*/ 59161 h 6858000"/>
              <a:gd name="connsiteX989" fmla="*/ 45427 w 7467600"/>
              <a:gd name="connsiteY989" fmla="*/ 101078 h 6858000"/>
              <a:gd name="connsiteX990" fmla="*/ 630103 w 7467600"/>
              <a:gd name="connsiteY990" fmla="*/ 485885 h 6858000"/>
              <a:gd name="connsiteX991" fmla="*/ 532040 w 7467600"/>
              <a:gd name="connsiteY991" fmla="*/ 399359 h 6858000"/>
              <a:gd name="connsiteX992" fmla="*/ 517618 w 7467600"/>
              <a:gd name="connsiteY992" fmla="*/ 385726 h 6858000"/>
              <a:gd name="connsiteX993" fmla="*/ 285074 w 7467600"/>
              <a:gd name="connsiteY993" fmla="*/ 182755 h 6858000"/>
              <a:gd name="connsiteX994" fmla="*/ 43151 w 7467600"/>
              <a:gd name="connsiteY99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77736 h 6858000"/>
              <a:gd name="connsiteX138" fmla="*/ 1903353 w 7467600"/>
              <a:gd name="connsiteY138" fmla="*/ 5044827 h 6858000"/>
              <a:gd name="connsiteX139" fmla="*/ 1936931 w 7467600"/>
              <a:gd name="connsiteY139" fmla="*/ 5093954 h 6858000"/>
              <a:gd name="connsiteX140" fmla="*/ 2195868 w 7467600"/>
              <a:gd name="connsiteY140" fmla="*/ 5396574 h 6858000"/>
              <a:gd name="connsiteX141" fmla="*/ 2088852 w 7467600"/>
              <a:gd name="connsiteY141" fmla="*/ 5166123 h 6858000"/>
              <a:gd name="connsiteX142" fmla="*/ 1958241 w 7467600"/>
              <a:gd name="connsiteY142" fmla="*/ 5067955 h 6858000"/>
              <a:gd name="connsiteX143" fmla="*/ 1903353 w 7467600"/>
              <a:gd name="connsiteY143" fmla="*/ 5044827 h 6858000"/>
              <a:gd name="connsiteX144" fmla="*/ 1979378 w 7467600"/>
              <a:gd name="connsiteY144" fmla="*/ 4769504 h 6858000"/>
              <a:gd name="connsiteX145" fmla="*/ 2882120 w 7467600"/>
              <a:gd name="connsiteY145" fmla="*/ 5064547 h 6858000"/>
              <a:gd name="connsiteX146" fmla="*/ 2793103 w 7467600"/>
              <a:gd name="connsiteY146" fmla="*/ 5039699 h 6858000"/>
              <a:gd name="connsiteX147" fmla="*/ 2770041 w 7467600"/>
              <a:gd name="connsiteY147" fmla="*/ 5033634 h 6858000"/>
              <a:gd name="connsiteX148" fmla="*/ 1979378 w 7467600"/>
              <a:gd name="connsiteY148" fmla="*/ 4769504 h 6858000"/>
              <a:gd name="connsiteX149" fmla="*/ 1927410 w 7467600"/>
              <a:gd name="connsiteY149" fmla="*/ 4716164 h 6858000"/>
              <a:gd name="connsiteX150" fmla="*/ 1959587 w 7467600"/>
              <a:gd name="connsiteY150" fmla="*/ 4728849 h 6858000"/>
              <a:gd name="connsiteX151" fmla="*/ 2777707 w 7467600"/>
              <a:gd name="connsiteY151" fmla="*/ 5003991 h 6858000"/>
              <a:gd name="connsiteX152" fmla="*/ 2800768 w 7467600"/>
              <a:gd name="connsiteY152" fmla="*/ 5010056 h 6858000"/>
              <a:gd name="connsiteX153" fmla="*/ 2879408 w 7467600"/>
              <a:gd name="connsiteY153" fmla="*/ 5031590 h 6858000"/>
              <a:gd name="connsiteX154" fmla="*/ 2862295 w 7467600"/>
              <a:gd name="connsiteY154" fmla="*/ 5022958 h 6858000"/>
              <a:gd name="connsiteX155" fmla="*/ 2813343 w 7467600"/>
              <a:gd name="connsiteY155" fmla="*/ 4998369 h 6858000"/>
              <a:gd name="connsiteX156" fmla="*/ 2646245 w 7467600"/>
              <a:gd name="connsiteY156" fmla="*/ 4930999 h 6858000"/>
              <a:gd name="connsiteX157" fmla="*/ 1999243 w 7467600"/>
              <a:gd name="connsiteY157" fmla="*/ 4730524 h 6858000"/>
              <a:gd name="connsiteX158" fmla="*/ 1979527 w 7467600"/>
              <a:gd name="connsiteY158" fmla="*/ 4726651 h 6858000"/>
              <a:gd name="connsiteX159" fmla="*/ 1927410 w 7467600"/>
              <a:gd name="connsiteY159" fmla="*/ 4716164 h 6858000"/>
              <a:gd name="connsiteX160" fmla="*/ 1997014 w 7467600"/>
              <a:gd name="connsiteY160" fmla="*/ 4698007 h 6858000"/>
              <a:gd name="connsiteX161" fmla="*/ 2005458 w 7467600"/>
              <a:gd name="connsiteY161" fmla="*/ 4699540 h 6858000"/>
              <a:gd name="connsiteX162" fmla="*/ 2657186 w 7467600"/>
              <a:gd name="connsiteY162" fmla="*/ 4901687 h 6858000"/>
              <a:gd name="connsiteX163" fmla="*/ 2826662 w 7467600"/>
              <a:gd name="connsiteY163" fmla="*/ 4970362 h 6858000"/>
              <a:gd name="connsiteX164" fmla="*/ 2876100 w 7467600"/>
              <a:gd name="connsiteY164" fmla="*/ 4995397 h 6858000"/>
              <a:gd name="connsiteX165" fmla="*/ 3042600 w 7467600"/>
              <a:gd name="connsiteY165" fmla="*/ 5059532 h 6858000"/>
              <a:gd name="connsiteX166" fmla="*/ 1997014 w 7467600"/>
              <a:gd name="connsiteY166" fmla="*/ 4698007 h 6858000"/>
              <a:gd name="connsiteX167" fmla="*/ 2305292 w 7467600"/>
              <a:gd name="connsiteY167" fmla="*/ 4219492 h 6858000"/>
              <a:gd name="connsiteX168" fmla="*/ 3360922 w 7467600"/>
              <a:gd name="connsiteY168" fmla="*/ 4529373 h 6858000"/>
              <a:gd name="connsiteX169" fmla="*/ 3492420 w 7467600"/>
              <a:gd name="connsiteY169" fmla="*/ 4510145 h 6858000"/>
              <a:gd name="connsiteX170" fmla="*/ 3364086 w 7467600"/>
              <a:gd name="connsiteY170" fmla="*/ 4480340 h 6858000"/>
              <a:gd name="connsiteX171" fmla="*/ 3225818 w 7467600"/>
              <a:gd name="connsiteY171" fmla="*/ 4411822 h 6858000"/>
              <a:gd name="connsiteX172" fmla="*/ 3129696 w 7467600"/>
              <a:gd name="connsiteY172" fmla="*/ 4360704 h 6858000"/>
              <a:gd name="connsiteX173" fmla="*/ 2814545 w 7467600"/>
              <a:gd name="connsiteY173" fmla="*/ 4282955 h 6858000"/>
              <a:gd name="connsiteX174" fmla="*/ 2305292 w 7467600"/>
              <a:gd name="connsiteY174" fmla="*/ 4219492 h 6858000"/>
              <a:gd name="connsiteX175" fmla="*/ 2626982 w 7467600"/>
              <a:gd name="connsiteY175" fmla="*/ 4206450 h 6858000"/>
              <a:gd name="connsiteX176" fmla="*/ 2490617 w 7467600"/>
              <a:gd name="connsiteY176" fmla="*/ 4206951 h 6858000"/>
              <a:gd name="connsiteX177" fmla="*/ 2819869 w 7467600"/>
              <a:gd name="connsiteY177" fmla="*/ 4252936 h 6858000"/>
              <a:gd name="connsiteX178" fmla="*/ 3143018 w 7467600"/>
              <a:gd name="connsiteY178" fmla="*/ 4332698 h 6858000"/>
              <a:gd name="connsiteX179" fmla="*/ 3241520 w 7467600"/>
              <a:gd name="connsiteY179" fmla="*/ 4385112 h 6858000"/>
              <a:gd name="connsiteX180" fmla="*/ 3374575 w 7467600"/>
              <a:gd name="connsiteY180" fmla="*/ 4451517 h 6858000"/>
              <a:gd name="connsiteX181" fmla="*/ 3505221 w 7467600"/>
              <a:gd name="connsiteY181" fmla="*/ 4480757 h 6858000"/>
              <a:gd name="connsiteX182" fmla="*/ 2626982 w 7467600"/>
              <a:gd name="connsiteY182" fmla="*/ 4206450 h 6858000"/>
              <a:gd name="connsiteX183" fmla="*/ 1310106 w 7467600"/>
              <a:gd name="connsiteY183" fmla="*/ 3943217 h 6858000"/>
              <a:gd name="connsiteX184" fmla="*/ 854994 w 7467600"/>
              <a:gd name="connsiteY184" fmla="*/ 4399136 h 6858000"/>
              <a:gd name="connsiteX185" fmla="*/ 742462 w 7467600"/>
              <a:gd name="connsiteY185" fmla="*/ 4594648 h 6858000"/>
              <a:gd name="connsiteX186" fmla="*/ 820602 w 7467600"/>
              <a:gd name="connsiteY186" fmla="*/ 4485915 h 6858000"/>
              <a:gd name="connsiteX187" fmla="*/ 878295 w 7467600"/>
              <a:gd name="connsiteY187" fmla="*/ 4403594 h 6858000"/>
              <a:gd name="connsiteX188" fmla="*/ 1240607 w 7467600"/>
              <a:gd name="connsiteY188" fmla="*/ 4010401 h 6858000"/>
              <a:gd name="connsiteX189" fmla="*/ 1310106 w 7467600"/>
              <a:gd name="connsiteY189" fmla="*/ 3943217 h 6858000"/>
              <a:gd name="connsiteX190" fmla="*/ 1423113 w 7467600"/>
              <a:gd name="connsiteY190" fmla="*/ 3874565 h 6858000"/>
              <a:gd name="connsiteX191" fmla="*/ 1260565 w 7467600"/>
              <a:gd name="connsiteY191" fmla="*/ 4031982 h 6858000"/>
              <a:gd name="connsiteX192" fmla="*/ 901900 w 7467600"/>
              <a:gd name="connsiteY192" fmla="*/ 4421236 h 6858000"/>
              <a:gd name="connsiteX193" fmla="*/ 845044 w 7467600"/>
              <a:gd name="connsiteY193" fmla="*/ 4502436 h 6858000"/>
              <a:gd name="connsiteX194" fmla="*/ 685926 w 7467600"/>
              <a:gd name="connsiteY194" fmla="*/ 4703069 h 6858000"/>
              <a:gd name="connsiteX195" fmla="*/ 684248 w 7467600"/>
              <a:gd name="connsiteY195" fmla="*/ 4706721 h 6858000"/>
              <a:gd name="connsiteX196" fmla="*/ 1423113 w 7467600"/>
              <a:gd name="connsiteY196" fmla="*/ 3874565 h 6858000"/>
              <a:gd name="connsiteX197" fmla="*/ 3316479 w 7467600"/>
              <a:gd name="connsiteY197" fmla="*/ 3872136 h 6858000"/>
              <a:gd name="connsiteX198" fmla="*/ 3546806 w 7467600"/>
              <a:gd name="connsiteY198" fmla="*/ 4356139 h 6858000"/>
              <a:gd name="connsiteX199" fmla="*/ 3364433 w 7467600"/>
              <a:gd name="connsiteY199" fmla="*/ 3953121 h 6858000"/>
              <a:gd name="connsiteX200" fmla="*/ 3316479 w 7467600"/>
              <a:gd name="connsiteY200" fmla="*/ 3872136 h 6858000"/>
              <a:gd name="connsiteX201" fmla="*/ 3291335 w 7467600"/>
              <a:gd name="connsiteY201" fmla="*/ 3767420 h 6858000"/>
              <a:gd name="connsiteX202" fmla="*/ 3390805 w 7467600"/>
              <a:gd name="connsiteY202" fmla="*/ 3937163 h 6858000"/>
              <a:gd name="connsiteX203" fmla="*/ 3579062 w 7467600"/>
              <a:gd name="connsiteY203" fmla="*/ 4359040 h 6858000"/>
              <a:gd name="connsiteX204" fmla="*/ 3467355 w 7467600"/>
              <a:gd name="connsiteY204" fmla="*/ 3988130 h 6858000"/>
              <a:gd name="connsiteX205" fmla="*/ 3310753 w 7467600"/>
              <a:gd name="connsiteY205" fmla="*/ 3787140 h 6858000"/>
              <a:gd name="connsiteX206" fmla="*/ 3291335 w 7467600"/>
              <a:gd name="connsiteY206" fmla="*/ 3767420 h 6858000"/>
              <a:gd name="connsiteX207" fmla="*/ 1635889 w 7467600"/>
              <a:gd name="connsiteY207" fmla="*/ 3709494 h 6858000"/>
              <a:gd name="connsiteX208" fmla="*/ 1634800 w 7467600"/>
              <a:gd name="connsiteY208" fmla="*/ 3731111 h 6858000"/>
              <a:gd name="connsiteX209" fmla="*/ 1635889 w 7467600"/>
              <a:gd name="connsiteY209" fmla="*/ 3709494 h 6858000"/>
              <a:gd name="connsiteX210" fmla="*/ 1510397 w 7467600"/>
              <a:gd name="connsiteY210" fmla="*/ 3684705 h 6858000"/>
              <a:gd name="connsiteX211" fmla="*/ 1146550 w 7467600"/>
              <a:gd name="connsiteY211" fmla="*/ 3802012 h 6858000"/>
              <a:gd name="connsiteX212" fmla="*/ 698834 w 7467600"/>
              <a:gd name="connsiteY212" fmla="*/ 3952272 h 6858000"/>
              <a:gd name="connsiteX213" fmla="*/ 34256 w 7467600"/>
              <a:gd name="connsiteY213" fmla="*/ 4347603 h 6858000"/>
              <a:gd name="connsiteX214" fmla="*/ 527241 w 7467600"/>
              <a:gd name="connsiteY214" fmla="*/ 4065078 h 6858000"/>
              <a:gd name="connsiteX215" fmla="*/ 1510397 w 7467600"/>
              <a:gd name="connsiteY215" fmla="*/ 3684705 h 6858000"/>
              <a:gd name="connsiteX216" fmla="*/ 1313114 w 7467600"/>
              <a:gd name="connsiteY216" fmla="*/ 3655216 h 6858000"/>
              <a:gd name="connsiteX217" fmla="*/ 1109304 w 7467600"/>
              <a:gd name="connsiteY217" fmla="*/ 3669030 h 6858000"/>
              <a:gd name="connsiteX218" fmla="*/ 8129 w 7467600"/>
              <a:gd name="connsiteY218" fmla="*/ 4330519 h 6858000"/>
              <a:gd name="connsiteX219" fmla="*/ 687572 w 7467600"/>
              <a:gd name="connsiteY219" fmla="*/ 3925629 h 6858000"/>
              <a:gd name="connsiteX220" fmla="*/ 1138365 w 7467600"/>
              <a:gd name="connsiteY220" fmla="*/ 3774515 h 6858000"/>
              <a:gd name="connsiteX221" fmla="*/ 1505579 w 7467600"/>
              <a:gd name="connsiteY221" fmla="*/ 3655526 h 6858000"/>
              <a:gd name="connsiteX222" fmla="*/ 1313114 w 7467600"/>
              <a:gd name="connsiteY222" fmla="*/ 3655216 h 6858000"/>
              <a:gd name="connsiteX223" fmla="*/ 3655073 w 7467600"/>
              <a:gd name="connsiteY223" fmla="*/ 3650884 h 6858000"/>
              <a:gd name="connsiteX224" fmla="*/ 3989938 w 7467600"/>
              <a:gd name="connsiteY224" fmla="*/ 3991685 h 6858000"/>
              <a:gd name="connsiteX225" fmla="*/ 4393907 w 7467600"/>
              <a:gd name="connsiteY225" fmla="*/ 4261258 h 6858000"/>
              <a:gd name="connsiteX226" fmla="*/ 4648051 w 7467600"/>
              <a:gd name="connsiteY226" fmla="*/ 4374051 h 6858000"/>
              <a:gd name="connsiteX227" fmla="*/ 4383389 w 7467600"/>
              <a:gd name="connsiteY227" fmla="*/ 4184369 h 6858000"/>
              <a:gd name="connsiteX228" fmla="*/ 4165508 w 7467600"/>
              <a:gd name="connsiteY228" fmla="*/ 4035196 h 6858000"/>
              <a:gd name="connsiteX229" fmla="*/ 4068162 w 7467600"/>
              <a:gd name="connsiteY229" fmla="*/ 3953394 h 6858000"/>
              <a:gd name="connsiteX230" fmla="*/ 3981416 w 7467600"/>
              <a:gd name="connsiteY230" fmla="*/ 3880482 h 6858000"/>
              <a:gd name="connsiteX231" fmla="*/ 3800147 w 7467600"/>
              <a:gd name="connsiteY231" fmla="*/ 3749872 h 6858000"/>
              <a:gd name="connsiteX232" fmla="*/ 3655073 w 7467600"/>
              <a:gd name="connsiteY232" fmla="*/ 3650884 h 6858000"/>
              <a:gd name="connsiteX233" fmla="*/ 3670252 w 7467600"/>
              <a:gd name="connsiteY233" fmla="*/ 3622798 h 6858000"/>
              <a:gd name="connsiteX234" fmla="*/ 3817258 w 7467600"/>
              <a:gd name="connsiteY234" fmla="*/ 3723577 h 6858000"/>
              <a:gd name="connsiteX235" fmla="*/ 4000461 w 7467600"/>
              <a:gd name="connsiteY235" fmla="*/ 3855966 h 6858000"/>
              <a:gd name="connsiteX236" fmla="*/ 4088180 w 7467600"/>
              <a:gd name="connsiteY236" fmla="*/ 3929774 h 6858000"/>
              <a:gd name="connsiteX237" fmla="*/ 4184555 w 7467600"/>
              <a:gd name="connsiteY237" fmla="*/ 4010683 h 6858000"/>
              <a:gd name="connsiteX238" fmla="*/ 4399563 w 7467600"/>
              <a:gd name="connsiteY238" fmla="*/ 4158106 h 6858000"/>
              <a:gd name="connsiteX239" fmla="*/ 4684469 w 7467600"/>
              <a:gd name="connsiteY239" fmla="*/ 4364680 h 6858000"/>
              <a:gd name="connsiteX240" fmla="*/ 4690271 w 7467600"/>
              <a:gd name="connsiteY240" fmla="*/ 4370034 h 6858000"/>
              <a:gd name="connsiteX241" fmla="*/ 4136093 w 7467600"/>
              <a:gd name="connsiteY241" fmla="*/ 3858466 h 6858000"/>
              <a:gd name="connsiteX242" fmla="*/ 3670252 w 7467600"/>
              <a:gd name="connsiteY242" fmla="*/ 3622798 h 6858000"/>
              <a:gd name="connsiteX243" fmla="*/ 4440129 w 7467600"/>
              <a:gd name="connsiteY243" fmla="*/ 3448571 h 6858000"/>
              <a:gd name="connsiteX244" fmla="*/ 4856525 w 7467600"/>
              <a:gd name="connsiteY244" fmla="*/ 3915351 h 6858000"/>
              <a:gd name="connsiteX245" fmla="*/ 5059055 w 7467600"/>
              <a:gd name="connsiteY245" fmla="*/ 4108918 h 6858000"/>
              <a:gd name="connsiteX246" fmla="*/ 5290070 w 7467600"/>
              <a:gd name="connsiteY246" fmla="*/ 4263619 h 6858000"/>
              <a:gd name="connsiteX247" fmla="*/ 4834991 w 7467600"/>
              <a:gd name="connsiteY247" fmla="*/ 3830985 h 6858000"/>
              <a:gd name="connsiteX248" fmla="*/ 4440129 w 7467600"/>
              <a:gd name="connsiteY248" fmla="*/ 3448571 h 6858000"/>
              <a:gd name="connsiteX249" fmla="*/ 4441737 w 7467600"/>
              <a:gd name="connsiteY249" fmla="*/ 3399734 h 6858000"/>
              <a:gd name="connsiteX250" fmla="*/ 4431236 w 7467600"/>
              <a:gd name="connsiteY250" fmla="*/ 3400954 h 6858000"/>
              <a:gd name="connsiteX251" fmla="*/ 4557150 w 7467600"/>
              <a:gd name="connsiteY251" fmla="*/ 3510023 h 6858000"/>
              <a:gd name="connsiteX252" fmla="*/ 4856936 w 7467600"/>
              <a:gd name="connsiteY252" fmla="*/ 3809146 h 6858000"/>
              <a:gd name="connsiteX253" fmla="*/ 5111996 w 7467600"/>
              <a:gd name="connsiteY253" fmla="*/ 4065759 h 6858000"/>
              <a:gd name="connsiteX254" fmla="*/ 5388878 w 7467600"/>
              <a:gd name="connsiteY254" fmla="*/ 4300185 h 6858000"/>
              <a:gd name="connsiteX255" fmla="*/ 5425556 w 7467600"/>
              <a:gd name="connsiteY255" fmla="*/ 4308967 h 6858000"/>
              <a:gd name="connsiteX256" fmla="*/ 4943646 w 7467600"/>
              <a:gd name="connsiteY256" fmla="*/ 3822916 h 6858000"/>
              <a:gd name="connsiteX257" fmla="*/ 4594837 w 7467600"/>
              <a:gd name="connsiteY257" fmla="*/ 3532274 h 6858000"/>
              <a:gd name="connsiteX258" fmla="*/ 4441737 w 7467600"/>
              <a:gd name="connsiteY258" fmla="*/ 3399734 h 6858000"/>
              <a:gd name="connsiteX259" fmla="*/ 5425834 w 7467600"/>
              <a:gd name="connsiteY259" fmla="*/ 3162785 h 6858000"/>
              <a:gd name="connsiteX260" fmla="*/ 5401644 w 7467600"/>
              <a:gd name="connsiteY260" fmla="*/ 3617847 h 6858000"/>
              <a:gd name="connsiteX261" fmla="*/ 5467256 w 7467600"/>
              <a:gd name="connsiteY261" fmla="*/ 4175494 h 6858000"/>
              <a:gd name="connsiteX262" fmla="*/ 5448069 w 7467600"/>
              <a:gd name="connsiteY262" fmla="*/ 3567554 h 6858000"/>
              <a:gd name="connsiteX263" fmla="*/ 5425834 w 7467600"/>
              <a:gd name="connsiteY263" fmla="*/ 3162785 h 6858000"/>
              <a:gd name="connsiteX264" fmla="*/ 1318687 w 7467600"/>
              <a:gd name="connsiteY264" fmla="*/ 3113840 h 6858000"/>
              <a:gd name="connsiteX265" fmla="*/ 1066793 w 7467600"/>
              <a:gd name="connsiteY265" fmla="*/ 3212171 h 6858000"/>
              <a:gd name="connsiteX266" fmla="*/ 993319 w 7467600"/>
              <a:gd name="connsiteY266" fmla="*/ 3247648 h 6858000"/>
              <a:gd name="connsiteX267" fmla="*/ 853081 w 7467600"/>
              <a:gd name="connsiteY267" fmla="*/ 3312410 h 6858000"/>
              <a:gd name="connsiteX268" fmla="*/ 805957 w 7467600"/>
              <a:gd name="connsiteY268" fmla="*/ 3330443 h 6858000"/>
              <a:gd name="connsiteX269" fmla="*/ 1318687 w 7467600"/>
              <a:gd name="connsiteY269" fmla="*/ 3113840 h 6858000"/>
              <a:gd name="connsiteX270" fmla="*/ 5453702 w 7467600"/>
              <a:gd name="connsiteY270" fmla="*/ 3090882 h 6858000"/>
              <a:gd name="connsiteX271" fmla="*/ 5480135 w 7467600"/>
              <a:gd name="connsiteY271" fmla="*/ 3565802 h 6858000"/>
              <a:gd name="connsiteX272" fmla="*/ 5499023 w 7467600"/>
              <a:gd name="connsiteY272" fmla="*/ 4166310 h 6858000"/>
              <a:gd name="connsiteX273" fmla="*/ 5547022 w 7467600"/>
              <a:gd name="connsiteY273" fmla="*/ 3607838 h 6858000"/>
              <a:gd name="connsiteX274" fmla="*/ 5515964 w 7467600"/>
              <a:gd name="connsiteY274" fmla="*/ 3378541 h 6858000"/>
              <a:gd name="connsiteX275" fmla="*/ 5453702 w 7467600"/>
              <a:gd name="connsiteY275" fmla="*/ 3090882 h 6858000"/>
              <a:gd name="connsiteX276" fmla="*/ 1238695 w 7467600"/>
              <a:gd name="connsiteY276" fmla="*/ 3076820 h 6858000"/>
              <a:gd name="connsiteX277" fmla="*/ 716371 w 7467600"/>
              <a:gd name="connsiteY277" fmla="*/ 3293249 h 6858000"/>
              <a:gd name="connsiteX278" fmla="*/ 579522 w 7467600"/>
              <a:gd name="connsiteY278" fmla="*/ 3371759 h 6858000"/>
              <a:gd name="connsiteX279" fmla="*/ 600288 w 7467600"/>
              <a:gd name="connsiteY279" fmla="*/ 3365555 h 6858000"/>
              <a:gd name="connsiteX280" fmla="*/ 840692 w 7467600"/>
              <a:gd name="connsiteY280" fmla="*/ 3284921 h 6858000"/>
              <a:gd name="connsiteX281" fmla="*/ 979248 w 7467600"/>
              <a:gd name="connsiteY281" fmla="*/ 3221003 h 6858000"/>
              <a:gd name="connsiteX282" fmla="*/ 1053282 w 7467600"/>
              <a:gd name="connsiteY282" fmla="*/ 3185247 h 6858000"/>
              <a:gd name="connsiteX283" fmla="*/ 1320603 w 7467600"/>
              <a:gd name="connsiteY283" fmla="*/ 3081281 h 6858000"/>
              <a:gd name="connsiteX284" fmla="*/ 1238695 w 7467600"/>
              <a:gd name="connsiteY284" fmla="*/ 3076820 h 6858000"/>
              <a:gd name="connsiteX285" fmla="*/ 5425627 w 7467600"/>
              <a:gd name="connsiteY285" fmla="*/ 2954192 h 6858000"/>
              <a:gd name="connsiteX286" fmla="*/ 5470770 w 7467600"/>
              <a:gd name="connsiteY286" fmla="*/ 3005435 h 6858000"/>
              <a:gd name="connsiteX287" fmla="*/ 5519779 w 7467600"/>
              <a:gd name="connsiteY287" fmla="*/ 4359223 h 6858000"/>
              <a:gd name="connsiteX288" fmla="*/ 5520293 w 7467600"/>
              <a:gd name="connsiteY288" fmla="*/ 4360602 h 6858000"/>
              <a:gd name="connsiteX289" fmla="*/ 5767221 w 7467600"/>
              <a:gd name="connsiteY289" fmla="*/ 4665564 h 6858000"/>
              <a:gd name="connsiteX290" fmla="*/ 6937169 w 7467600"/>
              <a:gd name="connsiteY290" fmla="*/ 4815941 h 6858000"/>
              <a:gd name="connsiteX291" fmla="*/ 6953922 w 7467600"/>
              <a:gd name="connsiteY291" fmla="*/ 4890068 h 6858000"/>
              <a:gd name="connsiteX292" fmla="*/ 6071359 w 7467600"/>
              <a:gd name="connsiteY292" fmla="*/ 4770770 h 6858000"/>
              <a:gd name="connsiteX293" fmla="*/ 6038839 w 7467600"/>
              <a:gd name="connsiteY293" fmla="*/ 4764474 h 6858000"/>
              <a:gd name="connsiteX294" fmla="*/ 6038706 w 7467600"/>
              <a:gd name="connsiteY294" fmla="*/ 4763847 h 6858000"/>
              <a:gd name="connsiteX295" fmla="*/ 6037784 w 7467600"/>
              <a:gd name="connsiteY295" fmla="*/ 4764270 h 6858000"/>
              <a:gd name="connsiteX296" fmla="*/ 6038839 w 7467600"/>
              <a:gd name="connsiteY296" fmla="*/ 4764474 h 6858000"/>
              <a:gd name="connsiteX297" fmla="*/ 6040338 w 7467600"/>
              <a:gd name="connsiteY297" fmla="*/ 4771418 h 6858000"/>
              <a:gd name="connsiteX298" fmla="*/ 6024488 w 7467600"/>
              <a:gd name="connsiteY298" fmla="*/ 4809903 h 6858000"/>
              <a:gd name="connsiteX299" fmla="*/ 5599771 w 7467600"/>
              <a:gd name="connsiteY299" fmla="*/ 5509652 h 6858000"/>
              <a:gd name="connsiteX300" fmla="*/ 5548843 w 7467600"/>
              <a:gd name="connsiteY300" fmla="*/ 5563845 h 6858000"/>
              <a:gd name="connsiteX301" fmla="*/ 5940952 w 7467600"/>
              <a:gd name="connsiteY301" fmla="*/ 6250028 h 6858000"/>
              <a:gd name="connsiteX302" fmla="*/ 6043441 w 7467600"/>
              <a:gd name="connsiteY302" fmla="*/ 6665847 h 6858000"/>
              <a:gd name="connsiteX303" fmla="*/ 6093432 w 7467600"/>
              <a:gd name="connsiteY303" fmla="*/ 6858000 h 6858000"/>
              <a:gd name="connsiteX304" fmla="*/ 6034344 w 7467600"/>
              <a:gd name="connsiteY304" fmla="*/ 6858000 h 6858000"/>
              <a:gd name="connsiteX305" fmla="*/ 6026679 w 7467600"/>
              <a:gd name="connsiteY305" fmla="*/ 6836959 h 6858000"/>
              <a:gd name="connsiteX306" fmla="*/ 5800441 w 7467600"/>
              <a:gd name="connsiteY306" fmla="*/ 6335286 h 6858000"/>
              <a:gd name="connsiteX307" fmla="*/ 5526562 w 7467600"/>
              <a:gd name="connsiteY307" fmla="*/ 5705388 h 6858000"/>
              <a:gd name="connsiteX308" fmla="*/ 5519640 w 7467600"/>
              <a:gd name="connsiteY308" fmla="*/ 5683774 h 6858000"/>
              <a:gd name="connsiteX309" fmla="*/ 5844559 w 7467600"/>
              <a:gd name="connsiteY309" fmla="*/ 6553349 h 6858000"/>
              <a:gd name="connsiteX310" fmla="*/ 5975994 w 7467600"/>
              <a:gd name="connsiteY310" fmla="*/ 6858000 h 6858000"/>
              <a:gd name="connsiteX311" fmla="*/ 5898547 w 7467600"/>
              <a:gd name="connsiteY311" fmla="*/ 6858000 h 6858000"/>
              <a:gd name="connsiteX312" fmla="*/ 5682041 w 7467600"/>
              <a:gd name="connsiteY312" fmla="*/ 6355860 h 6858000"/>
              <a:gd name="connsiteX313" fmla="*/ 5461758 w 7467600"/>
              <a:gd name="connsiteY313" fmla="*/ 5820220 h 6858000"/>
              <a:gd name="connsiteX314" fmla="*/ 5237282 w 7467600"/>
              <a:gd name="connsiteY314" fmla="*/ 6579086 h 6858000"/>
              <a:gd name="connsiteX315" fmla="*/ 5115009 w 7467600"/>
              <a:gd name="connsiteY315" fmla="*/ 6858000 h 6858000"/>
              <a:gd name="connsiteX316" fmla="*/ 5028074 w 7467600"/>
              <a:gd name="connsiteY316" fmla="*/ 6858000 h 6858000"/>
              <a:gd name="connsiteX317" fmla="*/ 5079508 w 7467600"/>
              <a:gd name="connsiteY317" fmla="*/ 6749074 h 6858000"/>
              <a:gd name="connsiteX318" fmla="*/ 5371846 w 7467600"/>
              <a:gd name="connsiteY318" fmla="*/ 5924413 h 6858000"/>
              <a:gd name="connsiteX319" fmla="*/ 5270512 w 7467600"/>
              <a:gd name="connsiteY319" fmla="*/ 6138975 h 6858000"/>
              <a:gd name="connsiteX320" fmla="*/ 5062409 w 7467600"/>
              <a:gd name="connsiteY320" fmla="*/ 6653544 h 6858000"/>
              <a:gd name="connsiteX321" fmla="*/ 5036628 w 7467600"/>
              <a:gd name="connsiteY321" fmla="*/ 6754247 h 6858000"/>
              <a:gd name="connsiteX322" fmla="*/ 5009112 w 7467600"/>
              <a:gd name="connsiteY322" fmla="*/ 6858000 h 6858000"/>
              <a:gd name="connsiteX323" fmla="*/ 4976679 w 7467600"/>
              <a:gd name="connsiteY323" fmla="*/ 6858000 h 6858000"/>
              <a:gd name="connsiteX324" fmla="*/ 5006537 w 7467600"/>
              <a:gd name="connsiteY324" fmla="*/ 6747068 h 6858000"/>
              <a:gd name="connsiteX325" fmla="*/ 5032723 w 7467600"/>
              <a:gd name="connsiteY325" fmla="*/ 6644957 h 6858000"/>
              <a:gd name="connsiteX326" fmla="*/ 5242949 w 7467600"/>
              <a:gd name="connsiteY326" fmla="*/ 6125175 h 6858000"/>
              <a:gd name="connsiteX327" fmla="*/ 5286321 w 7467600"/>
              <a:gd name="connsiteY327" fmla="*/ 6033555 h 6858000"/>
              <a:gd name="connsiteX328" fmla="*/ 5008210 w 7467600"/>
              <a:gd name="connsiteY328" fmla="*/ 6649194 h 6858000"/>
              <a:gd name="connsiteX329" fmla="*/ 4986321 w 7467600"/>
              <a:gd name="connsiteY329" fmla="*/ 6765687 h 6858000"/>
              <a:gd name="connsiteX330" fmla="*/ 4973474 w 7467600"/>
              <a:gd name="connsiteY330" fmla="*/ 6858000 h 6858000"/>
              <a:gd name="connsiteX331" fmla="*/ 4907178 w 7467600"/>
              <a:gd name="connsiteY331" fmla="*/ 6858000 h 6858000"/>
              <a:gd name="connsiteX332" fmla="*/ 4910810 w 7467600"/>
              <a:gd name="connsiteY332" fmla="*/ 6829660 h 6858000"/>
              <a:gd name="connsiteX333" fmla="*/ 4987461 w 7467600"/>
              <a:gd name="connsiteY333" fmla="*/ 6432994 h 6858000"/>
              <a:gd name="connsiteX334" fmla="*/ 5179262 w 7467600"/>
              <a:gd name="connsiteY334" fmla="*/ 6035044 h 6858000"/>
              <a:gd name="connsiteX335" fmla="*/ 4689678 w 7467600"/>
              <a:gd name="connsiteY335" fmla="*/ 6440241 h 6858000"/>
              <a:gd name="connsiteX336" fmla="*/ 4477543 w 7467600"/>
              <a:gd name="connsiteY336" fmla="*/ 6674836 h 6858000"/>
              <a:gd name="connsiteX337" fmla="*/ 4329957 w 7467600"/>
              <a:gd name="connsiteY337" fmla="*/ 6858000 h 6858000"/>
              <a:gd name="connsiteX338" fmla="*/ 4218595 w 7467600"/>
              <a:gd name="connsiteY338" fmla="*/ 6858000 h 6858000"/>
              <a:gd name="connsiteX339" fmla="*/ 4368888 w 7467600"/>
              <a:gd name="connsiteY339" fmla="*/ 6668412 h 6858000"/>
              <a:gd name="connsiteX340" fmla="*/ 4563091 w 7467600"/>
              <a:gd name="connsiteY340" fmla="*/ 6442508 h 6858000"/>
              <a:gd name="connsiteX341" fmla="*/ 5387324 w 7467600"/>
              <a:gd name="connsiteY341" fmla="*/ 5705830 h 6858000"/>
              <a:gd name="connsiteX342" fmla="*/ 5073620 w 7467600"/>
              <a:gd name="connsiteY342" fmla="*/ 5955437 h 6858000"/>
              <a:gd name="connsiteX343" fmla="*/ 4689789 w 7467600"/>
              <a:gd name="connsiteY343" fmla="*/ 6268382 h 6858000"/>
              <a:gd name="connsiteX344" fmla="*/ 4418722 w 7467600"/>
              <a:gd name="connsiteY344" fmla="*/ 6570886 h 6858000"/>
              <a:gd name="connsiteX345" fmla="*/ 4214944 w 7467600"/>
              <a:gd name="connsiteY345" fmla="*/ 6858000 h 6858000"/>
              <a:gd name="connsiteX346" fmla="*/ 4177898 w 7467600"/>
              <a:gd name="connsiteY346" fmla="*/ 6858000 h 6858000"/>
              <a:gd name="connsiteX347" fmla="*/ 4391597 w 7467600"/>
              <a:gd name="connsiteY347" fmla="*/ 6556370 h 6858000"/>
              <a:gd name="connsiteX348" fmla="*/ 4668889 w 7467600"/>
              <a:gd name="connsiteY348" fmla="*/ 6246399 h 6858000"/>
              <a:gd name="connsiteX349" fmla="*/ 5055427 w 7467600"/>
              <a:gd name="connsiteY349" fmla="*/ 5931476 h 6858000"/>
              <a:gd name="connsiteX350" fmla="*/ 5371814 w 7467600"/>
              <a:gd name="connsiteY350" fmla="*/ 5678975 h 6858000"/>
              <a:gd name="connsiteX351" fmla="*/ 4987918 w 7467600"/>
              <a:gd name="connsiteY351" fmla="*/ 5838701 h 6858000"/>
              <a:gd name="connsiteX352" fmla="*/ 4317146 w 7467600"/>
              <a:gd name="connsiteY352" fmla="*/ 6587716 h 6858000"/>
              <a:gd name="connsiteX353" fmla="*/ 4171627 w 7467600"/>
              <a:gd name="connsiteY353" fmla="*/ 6858000 h 6858000"/>
              <a:gd name="connsiteX354" fmla="*/ 4081585 w 7467600"/>
              <a:gd name="connsiteY354" fmla="*/ 6858000 h 6858000"/>
              <a:gd name="connsiteX355" fmla="*/ 4238603 w 7467600"/>
              <a:gd name="connsiteY355" fmla="*/ 6559341 h 6858000"/>
              <a:gd name="connsiteX356" fmla="*/ 4778333 w 7467600"/>
              <a:gd name="connsiteY356" fmla="*/ 5873626 h 6858000"/>
              <a:gd name="connsiteX357" fmla="*/ 5414185 w 7467600"/>
              <a:gd name="connsiteY357" fmla="*/ 5573882 h 6858000"/>
              <a:gd name="connsiteX358" fmla="*/ 5959648 w 7467600"/>
              <a:gd name="connsiteY358" fmla="*/ 4760797 h 6858000"/>
              <a:gd name="connsiteX359" fmla="*/ 5355019 w 7467600"/>
              <a:gd name="connsiteY359" fmla="*/ 4734672 h 6858000"/>
              <a:gd name="connsiteX360" fmla="*/ 5083565 w 7467600"/>
              <a:gd name="connsiteY360" fmla="*/ 5179121 h 6858000"/>
              <a:gd name="connsiteX361" fmla="*/ 4713577 w 7467600"/>
              <a:gd name="connsiteY361" fmla="*/ 5616803 h 6858000"/>
              <a:gd name="connsiteX362" fmla="*/ 3989559 w 7467600"/>
              <a:gd name="connsiteY362" fmla="*/ 6145945 h 6858000"/>
              <a:gd name="connsiteX363" fmla="*/ 3939824 w 7467600"/>
              <a:gd name="connsiteY363" fmla="*/ 6066900 h 6858000"/>
              <a:gd name="connsiteX364" fmla="*/ 4584537 w 7467600"/>
              <a:gd name="connsiteY364" fmla="*/ 5324826 h 6858000"/>
              <a:gd name="connsiteX365" fmla="*/ 5037105 w 7467600"/>
              <a:gd name="connsiteY365" fmla="*/ 5088765 h 6858000"/>
              <a:gd name="connsiteX366" fmla="*/ 5039930 w 7467600"/>
              <a:gd name="connsiteY366" fmla="*/ 5089585 h 6858000"/>
              <a:gd name="connsiteX367" fmla="*/ 5263764 w 7467600"/>
              <a:gd name="connsiteY367" fmla="*/ 4735525 h 6858000"/>
              <a:gd name="connsiteX368" fmla="*/ 4086300 w 7467600"/>
              <a:gd name="connsiteY368" fmla="*/ 4884599 h 6858000"/>
              <a:gd name="connsiteX369" fmla="*/ 4085485 w 7467600"/>
              <a:gd name="connsiteY369" fmla="*/ 4899070 h 6858000"/>
              <a:gd name="connsiteX370" fmla="*/ 3871915 w 7467600"/>
              <a:gd name="connsiteY370" fmla="*/ 5253645 h 6858000"/>
              <a:gd name="connsiteX371" fmla="*/ 3799374 w 7467600"/>
              <a:gd name="connsiteY371" fmla="*/ 5466127 h 6858000"/>
              <a:gd name="connsiteX372" fmla="*/ 3498850 w 7467600"/>
              <a:gd name="connsiteY372" fmla="*/ 6661888 h 6858000"/>
              <a:gd name="connsiteX373" fmla="*/ 3399216 w 7467600"/>
              <a:gd name="connsiteY373" fmla="*/ 6858000 h 6858000"/>
              <a:gd name="connsiteX374" fmla="*/ 3303688 w 7467600"/>
              <a:gd name="connsiteY374" fmla="*/ 6858000 h 6858000"/>
              <a:gd name="connsiteX375" fmla="*/ 3391774 w 7467600"/>
              <a:gd name="connsiteY375" fmla="*/ 6697181 h 6858000"/>
              <a:gd name="connsiteX376" fmla="*/ 3735540 w 7467600"/>
              <a:gd name="connsiteY376" fmla="*/ 5546923 h 6858000"/>
              <a:gd name="connsiteX377" fmla="*/ 3729438 w 7467600"/>
              <a:gd name="connsiteY377" fmla="*/ 5569058 h 6858000"/>
              <a:gd name="connsiteX378" fmla="*/ 3707782 w 7467600"/>
              <a:gd name="connsiteY378" fmla="*/ 5644908 h 6858000"/>
              <a:gd name="connsiteX379" fmla="*/ 3583827 w 7467600"/>
              <a:gd name="connsiteY379" fmla="*/ 6039215 h 6858000"/>
              <a:gd name="connsiteX380" fmla="*/ 3547861 w 7467600"/>
              <a:gd name="connsiteY380" fmla="*/ 6129609 h 6858000"/>
              <a:gd name="connsiteX381" fmla="*/ 3490905 w 7467600"/>
              <a:gd name="connsiteY381" fmla="*/ 6277660 h 6858000"/>
              <a:gd name="connsiteX382" fmla="*/ 3455859 w 7467600"/>
              <a:gd name="connsiteY382" fmla="*/ 6391301 h 6858000"/>
              <a:gd name="connsiteX383" fmla="*/ 3429112 w 7467600"/>
              <a:gd name="connsiteY383" fmla="*/ 6479469 h 6858000"/>
              <a:gd name="connsiteX384" fmla="*/ 3304862 w 7467600"/>
              <a:gd name="connsiteY384" fmla="*/ 6796476 h 6858000"/>
              <a:gd name="connsiteX385" fmla="*/ 3276071 w 7467600"/>
              <a:gd name="connsiteY385" fmla="*/ 6858000 h 6858000"/>
              <a:gd name="connsiteX386" fmla="*/ 3240805 w 7467600"/>
              <a:gd name="connsiteY386" fmla="*/ 6858000 h 6858000"/>
              <a:gd name="connsiteX387" fmla="*/ 3275917 w 7467600"/>
              <a:gd name="connsiteY387" fmla="*/ 6783192 h 6858000"/>
              <a:gd name="connsiteX388" fmla="*/ 3399358 w 7467600"/>
              <a:gd name="connsiteY388" fmla="*/ 6469011 h 6858000"/>
              <a:gd name="connsiteX389" fmla="*/ 3425650 w 7467600"/>
              <a:gd name="connsiteY389" fmla="*/ 6381333 h 6858000"/>
              <a:gd name="connsiteX390" fmla="*/ 3460661 w 7467600"/>
              <a:gd name="connsiteY390" fmla="*/ 6266763 h 6858000"/>
              <a:gd name="connsiteX391" fmla="*/ 3518021 w 7467600"/>
              <a:gd name="connsiteY391" fmla="*/ 6117298 h 6858000"/>
              <a:gd name="connsiteX392" fmla="*/ 3554035 w 7467600"/>
              <a:gd name="connsiteY392" fmla="*/ 6027832 h 6858000"/>
              <a:gd name="connsiteX393" fmla="*/ 3677174 w 7467600"/>
              <a:gd name="connsiteY393" fmla="*/ 5636351 h 6858000"/>
              <a:gd name="connsiteX394" fmla="*/ 3698819 w 7467600"/>
              <a:gd name="connsiteY394" fmla="*/ 5560503 h 6858000"/>
              <a:gd name="connsiteX395" fmla="*/ 3702094 w 7467600"/>
              <a:gd name="connsiteY395" fmla="*/ 5549194 h 6858000"/>
              <a:gd name="connsiteX396" fmla="*/ 3398355 w 7467600"/>
              <a:gd name="connsiteY396" fmla="*/ 6094603 h 6858000"/>
              <a:gd name="connsiteX397" fmla="*/ 3193941 w 7467600"/>
              <a:gd name="connsiteY397" fmla="*/ 6798775 h 6858000"/>
              <a:gd name="connsiteX398" fmla="*/ 3184140 w 7467600"/>
              <a:gd name="connsiteY398" fmla="*/ 6858000 h 6858000"/>
              <a:gd name="connsiteX399" fmla="*/ 3099978 w 7467600"/>
              <a:gd name="connsiteY399" fmla="*/ 6858000 h 6858000"/>
              <a:gd name="connsiteX400" fmla="*/ 3101556 w 7467600"/>
              <a:gd name="connsiteY400" fmla="*/ 6843337 h 6858000"/>
              <a:gd name="connsiteX401" fmla="*/ 3370162 w 7467600"/>
              <a:gd name="connsiteY401" fmla="*/ 5785550 h 6858000"/>
              <a:gd name="connsiteX402" fmla="*/ 3746477 w 7467600"/>
              <a:gd name="connsiteY402" fmla="*/ 5377889 h 6858000"/>
              <a:gd name="connsiteX403" fmla="*/ 3863399 w 7467600"/>
              <a:gd name="connsiteY403" fmla="*/ 5087257 h 6858000"/>
              <a:gd name="connsiteX404" fmla="*/ 3968712 w 7467600"/>
              <a:gd name="connsiteY404" fmla="*/ 4913989 h 6858000"/>
              <a:gd name="connsiteX405" fmla="*/ 2792390 w 7467600"/>
              <a:gd name="connsiteY405" fmla="*/ 5382974 h 6858000"/>
              <a:gd name="connsiteX406" fmla="*/ 2714982 w 7467600"/>
              <a:gd name="connsiteY406" fmla="*/ 5427051 h 6858000"/>
              <a:gd name="connsiteX407" fmla="*/ 2813361 w 7467600"/>
              <a:gd name="connsiteY407" fmla="*/ 6023912 h 6858000"/>
              <a:gd name="connsiteX408" fmla="*/ 2688430 w 7467600"/>
              <a:gd name="connsiteY408" fmla="*/ 6801564 h 6858000"/>
              <a:gd name="connsiteX409" fmla="*/ 2629626 w 7467600"/>
              <a:gd name="connsiteY409" fmla="*/ 6763394 h 6858000"/>
              <a:gd name="connsiteX410" fmla="*/ 2565328 w 7467600"/>
              <a:gd name="connsiteY410" fmla="*/ 5516399 h 6858000"/>
              <a:gd name="connsiteX411" fmla="*/ 1922999 w 7467600"/>
              <a:gd name="connsiteY411" fmla="*/ 5980343 h 6858000"/>
              <a:gd name="connsiteX412" fmla="*/ 1950261 w 7467600"/>
              <a:gd name="connsiteY412" fmla="*/ 6405858 h 6858000"/>
              <a:gd name="connsiteX413" fmla="*/ 2365554 w 7467600"/>
              <a:gd name="connsiteY413" fmla="*/ 6759107 h 6858000"/>
              <a:gd name="connsiteX414" fmla="*/ 2424142 w 7467600"/>
              <a:gd name="connsiteY414" fmla="*/ 6858000 h 6858000"/>
              <a:gd name="connsiteX415" fmla="*/ 2395994 w 7467600"/>
              <a:gd name="connsiteY415" fmla="*/ 6858000 h 6858000"/>
              <a:gd name="connsiteX416" fmla="*/ 2392863 w 7467600"/>
              <a:gd name="connsiteY416" fmla="*/ 6852964 h 6858000"/>
              <a:gd name="connsiteX417" fmla="*/ 2017589 w 7467600"/>
              <a:gd name="connsiteY417" fmla="*/ 6493982 h 6858000"/>
              <a:gd name="connsiteX418" fmla="*/ 2147336 w 7467600"/>
              <a:gd name="connsiteY418" fmla="*/ 6594052 h 6858000"/>
              <a:gd name="connsiteX419" fmla="*/ 2207047 w 7467600"/>
              <a:gd name="connsiteY419" fmla="*/ 6654540 h 6858000"/>
              <a:gd name="connsiteX420" fmla="*/ 2299106 w 7467600"/>
              <a:gd name="connsiteY420" fmla="*/ 6778931 h 6858000"/>
              <a:gd name="connsiteX421" fmla="*/ 2314430 w 7467600"/>
              <a:gd name="connsiteY421" fmla="*/ 6801144 h 6858000"/>
              <a:gd name="connsiteX422" fmla="*/ 2352406 w 7467600"/>
              <a:gd name="connsiteY422" fmla="*/ 6858000 h 6858000"/>
              <a:gd name="connsiteX423" fmla="*/ 2314492 w 7467600"/>
              <a:gd name="connsiteY423" fmla="*/ 6858000 h 6858000"/>
              <a:gd name="connsiteX424" fmla="*/ 2288095 w 7467600"/>
              <a:gd name="connsiteY424" fmla="*/ 6818030 h 6858000"/>
              <a:gd name="connsiteX425" fmla="*/ 2272768 w 7467600"/>
              <a:gd name="connsiteY425" fmla="*/ 6795822 h 6858000"/>
              <a:gd name="connsiteX426" fmla="*/ 2182715 w 7467600"/>
              <a:gd name="connsiteY426" fmla="*/ 6675071 h 6858000"/>
              <a:gd name="connsiteX427" fmla="*/ 2032061 w 7467600"/>
              <a:gd name="connsiteY427" fmla="*/ 6541380 h 6858000"/>
              <a:gd name="connsiteX428" fmla="*/ 2257220 w 7467600"/>
              <a:gd name="connsiteY428" fmla="*/ 6826257 h 6858000"/>
              <a:gd name="connsiteX429" fmla="*/ 2281324 w 7467600"/>
              <a:gd name="connsiteY429" fmla="*/ 6858000 h 6858000"/>
              <a:gd name="connsiteX430" fmla="*/ 2242860 w 7467600"/>
              <a:gd name="connsiteY430" fmla="*/ 6858000 h 6858000"/>
              <a:gd name="connsiteX431" fmla="*/ 2232818 w 7467600"/>
              <a:gd name="connsiteY431" fmla="*/ 6844926 h 6858000"/>
              <a:gd name="connsiteX432" fmla="*/ 1990172 w 7467600"/>
              <a:gd name="connsiteY432" fmla="*/ 6542121 h 6858000"/>
              <a:gd name="connsiteX433" fmla="*/ 2124090 w 7467600"/>
              <a:gd name="connsiteY433" fmla="*/ 6761017 h 6858000"/>
              <a:gd name="connsiteX434" fmla="*/ 2200380 w 7467600"/>
              <a:gd name="connsiteY434" fmla="*/ 6858000 h 6858000"/>
              <a:gd name="connsiteX435" fmla="*/ 2147507 w 7467600"/>
              <a:gd name="connsiteY435" fmla="*/ 6858000 h 6858000"/>
              <a:gd name="connsiteX436" fmla="*/ 2070668 w 7467600"/>
              <a:gd name="connsiteY436" fmla="*/ 6761520 h 6858000"/>
              <a:gd name="connsiteX437" fmla="*/ 1975142 w 7467600"/>
              <a:gd name="connsiteY437" fmla="*/ 6585570 h 6858000"/>
              <a:gd name="connsiteX438" fmla="*/ 2050035 w 7467600"/>
              <a:gd name="connsiteY438" fmla="*/ 6813345 h 6858000"/>
              <a:gd name="connsiteX439" fmla="*/ 2063025 w 7467600"/>
              <a:gd name="connsiteY439" fmla="*/ 6858000 h 6858000"/>
              <a:gd name="connsiteX440" fmla="*/ 2021675 w 7467600"/>
              <a:gd name="connsiteY440" fmla="*/ 6858000 h 6858000"/>
              <a:gd name="connsiteX441" fmla="*/ 2019308 w 7467600"/>
              <a:gd name="connsiteY441" fmla="*/ 6847118 h 6858000"/>
              <a:gd name="connsiteX442" fmla="*/ 1938835 w 7467600"/>
              <a:gd name="connsiteY442" fmla="*/ 6551160 h 6858000"/>
              <a:gd name="connsiteX443" fmla="*/ 1953230 w 7467600"/>
              <a:gd name="connsiteY443" fmla="*/ 6759699 h 6858000"/>
              <a:gd name="connsiteX444" fmla="*/ 1956763 w 7467600"/>
              <a:gd name="connsiteY444" fmla="*/ 6778191 h 6858000"/>
              <a:gd name="connsiteX445" fmla="*/ 1967925 w 7467600"/>
              <a:gd name="connsiteY445" fmla="*/ 6858000 h 6858000"/>
              <a:gd name="connsiteX446" fmla="*/ 1936622 w 7467600"/>
              <a:gd name="connsiteY446" fmla="*/ 6858000 h 6858000"/>
              <a:gd name="connsiteX447" fmla="*/ 1926261 w 7467600"/>
              <a:gd name="connsiteY447" fmla="*/ 6784064 h 6858000"/>
              <a:gd name="connsiteX448" fmla="*/ 1922724 w 7467600"/>
              <a:gd name="connsiteY448" fmla="*/ 6765577 h 6858000"/>
              <a:gd name="connsiteX449" fmla="*/ 1904650 w 7467600"/>
              <a:gd name="connsiteY449" fmla="*/ 6639616 h 6858000"/>
              <a:gd name="connsiteX450" fmla="*/ 1885273 w 7467600"/>
              <a:gd name="connsiteY450" fmla="*/ 6858000 h 6858000"/>
              <a:gd name="connsiteX451" fmla="*/ 1854363 w 7467600"/>
              <a:gd name="connsiteY451" fmla="*/ 6858000 h 6858000"/>
              <a:gd name="connsiteX452" fmla="*/ 1880391 w 7467600"/>
              <a:gd name="connsiteY452" fmla="*/ 6603796 h 6858000"/>
              <a:gd name="connsiteX453" fmla="*/ 1818273 w 7467600"/>
              <a:gd name="connsiteY453" fmla="*/ 6715729 h 6858000"/>
              <a:gd name="connsiteX454" fmla="*/ 1794691 w 7467600"/>
              <a:gd name="connsiteY454" fmla="*/ 6843239 h 6858000"/>
              <a:gd name="connsiteX455" fmla="*/ 1794914 w 7467600"/>
              <a:gd name="connsiteY455" fmla="*/ 6858000 h 6858000"/>
              <a:gd name="connsiteX456" fmla="*/ 1746128 w 7467600"/>
              <a:gd name="connsiteY456" fmla="*/ 6858000 h 6858000"/>
              <a:gd name="connsiteX457" fmla="*/ 1753934 w 7467600"/>
              <a:gd name="connsiteY457" fmla="*/ 6724796 h 6858000"/>
              <a:gd name="connsiteX458" fmla="*/ 1792053 w 7467600"/>
              <a:gd name="connsiteY458" fmla="*/ 6572396 h 6858000"/>
              <a:gd name="connsiteX459" fmla="*/ 1862248 w 7467600"/>
              <a:gd name="connsiteY459" fmla="*/ 6266397 h 6858000"/>
              <a:gd name="connsiteX460" fmla="*/ 1862250 w 7467600"/>
              <a:gd name="connsiteY460" fmla="*/ 6033531 h 6858000"/>
              <a:gd name="connsiteX461" fmla="*/ 1211999 w 7467600"/>
              <a:gd name="connsiteY461" fmla="*/ 6683610 h 6858000"/>
              <a:gd name="connsiteX462" fmla="*/ 1213266 w 7467600"/>
              <a:gd name="connsiteY462" fmla="*/ 6691947 h 6858000"/>
              <a:gd name="connsiteX463" fmla="*/ 1203370 w 7467600"/>
              <a:gd name="connsiteY463" fmla="*/ 6850676 h 6858000"/>
              <a:gd name="connsiteX464" fmla="*/ 1203671 w 7467600"/>
              <a:gd name="connsiteY464" fmla="*/ 6858000 h 6858000"/>
              <a:gd name="connsiteX465" fmla="*/ 1143180 w 7467600"/>
              <a:gd name="connsiteY465" fmla="*/ 6858000 h 6858000"/>
              <a:gd name="connsiteX466" fmla="*/ 1142176 w 7467600"/>
              <a:gd name="connsiteY466" fmla="*/ 6766045 h 6858000"/>
              <a:gd name="connsiteX467" fmla="*/ 1067484 w 7467600"/>
              <a:gd name="connsiteY467" fmla="*/ 6858000 h 6858000"/>
              <a:gd name="connsiteX468" fmla="*/ 953928 w 7467600"/>
              <a:gd name="connsiteY468" fmla="*/ 6858000 h 6858000"/>
              <a:gd name="connsiteX469" fmla="*/ 959715 w 7467600"/>
              <a:gd name="connsiteY469" fmla="*/ 6850185 h 6858000"/>
              <a:gd name="connsiteX470" fmla="*/ 1483788 w 7467600"/>
              <a:gd name="connsiteY470" fmla="*/ 6259174 h 6858000"/>
              <a:gd name="connsiteX471" fmla="*/ 1100671 w 7467600"/>
              <a:gd name="connsiteY471" fmla="*/ 6252137 h 6858000"/>
              <a:gd name="connsiteX472" fmla="*/ 1090144 w 7467600"/>
              <a:gd name="connsiteY472" fmla="*/ 6256748 h 6858000"/>
              <a:gd name="connsiteX473" fmla="*/ 1095872 w 7467600"/>
              <a:gd name="connsiteY473" fmla="*/ 6271892 h 6858000"/>
              <a:gd name="connsiteX474" fmla="*/ 262785 w 7467600"/>
              <a:gd name="connsiteY474" fmla="*/ 6845450 h 6858000"/>
              <a:gd name="connsiteX475" fmla="*/ 209968 w 7467600"/>
              <a:gd name="connsiteY475" fmla="*/ 6770713 h 6858000"/>
              <a:gd name="connsiteX476" fmla="*/ 873460 w 7467600"/>
              <a:gd name="connsiteY476" fmla="*/ 6253768 h 6858000"/>
              <a:gd name="connsiteX477" fmla="*/ 192686 w 7467600"/>
              <a:gd name="connsiteY477" fmla="*/ 5849257 h 6858000"/>
              <a:gd name="connsiteX478" fmla="*/ 4696 w 7467600"/>
              <a:gd name="connsiteY478" fmla="*/ 5697668 h 6858000"/>
              <a:gd name="connsiteX479" fmla="*/ 0 w 7467600"/>
              <a:gd name="connsiteY479" fmla="*/ 5689984 h 6858000"/>
              <a:gd name="connsiteX480" fmla="*/ 0 w 7467600"/>
              <a:gd name="connsiteY480" fmla="*/ 5513472 h 6858000"/>
              <a:gd name="connsiteX481" fmla="*/ 174101 w 7467600"/>
              <a:gd name="connsiteY481" fmla="*/ 5620277 h 6858000"/>
              <a:gd name="connsiteX482" fmla="*/ 891800 w 7467600"/>
              <a:gd name="connsiteY482" fmla="*/ 6036935 h 6858000"/>
              <a:gd name="connsiteX483" fmla="*/ 1072219 w 7467600"/>
              <a:gd name="connsiteY483" fmla="*/ 6169443 h 6858000"/>
              <a:gd name="connsiteX484" fmla="*/ 1074117 w 7467600"/>
              <a:gd name="connsiteY484" fmla="*/ 6170301 h 6858000"/>
              <a:gd name="connsiteX485" fmla="*/ 1083114 w 7467600"/>
              <a:gd name="connsiteY485" fmla="*/ 6174131 h 6858000"/>
              <a:gd name="connsiteX486" fmla="*/ 1543010 w 7467600"/>
              <a:gd name="connsiteY486" fmla="*/ 6191140 h 6858000"/>
              <a:gd name="connsiteX487" fmla="*/ 1551080 w 7467600"/>
              <a:gd name="connsiteY487" fmla="*/ 6195006 h 6858000"/>
              <a:gd name="connsiteX488" fmla="*/ 2345443 w 7467600"/>
              <a:gd name="connsiteY488" fmla="*/ 5549882 h 6858000"/>
              <a:gd name="connsiteX489" fmla="*/ 1721499 w 7467600"/>
              <a:gd name="connsiteY489" fmla="*/ 5599969 h 6858000"/>
              <a:gd name="connsiteX490" fmla="*/ 767716 w 7467600"/>
              <a:gd name="connsiteY490" fmla="*/ 5472768 h 6858000"/>
              <a:gd name="connsiteX491" fmla="*/ 722147 w 7467600"/>
              <a:gd name="connsiteY491" fmla="*/ 5393091 h 6858000"/>
              <a:gd name="connsiteX492" fmla="*/ 1485552 w 7467600"/>
              <a:gd name="connsiteY492" fmla="*/ 5313202 h 6858000"/>
              <a:gd name="connsiteX493" fmla="*/ 2143004 w 7467600"/>
              <a:gd name="connsiteY493" fmla="*/ 5402420 h 6858000"/>
              <a:gd name="connsiteX494" fmla="*/ 1933391 w 7467600"/>
              <a:gd name="connsiteY494" fmla="*/ 5156971 h 6858000"/>
              <a:gd name="connsiteX495" fmla="*/ 1827118 w 7467600"/>
              <a:gd name="connsiteY495" fmla="*/ 4968410 h 6858000"/>
              <a:gd name="connsiteX496" fmla="*/ 1837349 w 7467600"/>
              <a:gd name="connsiteY496" fmla="*/ 4956357 h 6858000"/>
              <a:gd name="connsiteX497" fmla="*/ 2162835 w 7467600"/>
              <a:gd name="connsiteY497" fmla="*/ 5187853 h 6858000"/>
              <a:gd name="connsiteX498" fmla="*/ 2257167 w 7467600"/>
              <a:gd name="connsiteY498" fmla="*/ 5462123 h 6858000"/>
              <a:gd name="connsiteX499" fmla="*/ 2261598 w 7467600"/>
              <a:gd name="connsiteY499" fmla="*/ 5467998 h 6858000"/>
              <a:gd name="connsiteX500" fmla="*/ 2437177 w 7467600"/>
              <a:gd name="connsiteY500" fmla="*/ 5479608 h 6858000"/>
              <a:gd name="connsiteX501" fmla="*/ 2445247 w 7467600"/>
              <a:gd name="connsiteY501" fmla="*/ 5483476 h 6858000"/>
              <a:gd name="connsiteX502" fmla="*/ 2743626 w 7467600"/>
              <a:gd name="connsiteY502" fmla="*/ 5304819 h 6858000"/>
              <a:gd name="connsiteX503" fmla="*/ 3048102 w 7467600"/>
              <a:gd name="connsiteY503" fmla="*/ 5150595 h 6858000"/>
              <a:gd name="connsiteX504" fmla="*/ 1799414 w 7467600"/>
              <a:gd name="connsiteY504" fmla="*/ 4694732 h 6858000"/>
              <a:gd name="connsiteX505" fmla="*/ 1771735 w 7467600"/>
              <a:gd name="connsiteY505" fmla="*/ 4619929 h 6858000"/>
              <a:gd name="connsiteX506" fmla="*/ 3104273 w 7467600"/>
              <a:gd name="connsiteY506" fmla="*/ 5076159 h 6858000"/>
              <a:gd name="connsiteX507" fmla="*/ 3113245 w 7467600"/>
              <a:gd name="connsiteY507" fmla="*/ 5090705 h 6858000"/>
              <a:gd name="connsiteX508" fmla="*/ 3126294 w 7467600"/>
              <a:gd name="connsiteY508" fmla="*/ 5114400 h 6858000"/>
              <a:gd name="connsiteX509" fmla="*/ 3937433 w 7467600"/>
              <a:gd name="connsiteY509" fmla="*/ 4830473 h 6858000"/>
              <a:gd name="connsiteX510" fmla="*/ 3590475 w 7467600"/>
              <a:gd name="connsiteY510" fmla="*/ 4597974 h 6858000"/>
              <a:gd name="connsiteX511" fmla="*/ 3100264 w 7467600"/>
              <a:gd name="connsiteY511" fmla="*/ 4579845 h 6858000"/>
              <a:gd name="connsiteX512" fmla="*/ 2183576 w 7467600"/>
              <a:gd name="connsiteY512" fmla="*/ 4227150 h 6858000"/>
              <a:gd name="connsiteX513" fmla="*/ 2151029 w 7467600"/>
              <a:gd name="connsiteY513" fmla="*/ 4146947 h 6858000"/>
              <a:gd name="connsiteX514" fmla="*/ 3563434 w 7467600"/>
              <a:gd name="connsiteY514" fmla="*/ 4469115 h 6858000"/>
              <a:gd name="connsiteX515" fmla="*/ 3177952 w 7467600"/>
              <a:gd name="connsiteY515" fmla="*/ 3657386 h 6858000"/>
              <a:gd name="connsiteX516" fmla="*/ 3189263 w 7467600"/>
              <a:gd name="connsiteY516" fmla="*/ 3625726 h 6858000"/>
              <a:gd name="connsiteX517" fmla="*/ 3560912 w 7467600"/>
              <a:gd name="connsiteY517" fmla="*/ 4079863 h 6858000"/>
              <a:gd name="connsiteX518" fmla="*/ 3626636 w 7467600"/>
              <a:gd name="connsiteY518" fmla="*/ 4512230 h 6858000"/>
              <a:gd name="connsiteX519" fmla="*/ 3653088 w 7467600"/>
              <a:gd name="connsiteY519" fmla="*/ 4521417 h 6858000"/>
              <a:gd name="connsiteX520" fmla="*/ 3988128 w 7467600"/>
              <a:gd name="connsiteY520" fmla="*/ 4817267 h 6858000"/>
              <a:gd name="connsiteX521" fmla="*/ 4830582 w 7467600"/>
              <a:gd name="connsiteY521" fmla="*/ 4676000 h 6858000"/>
              <a:gd name="connsiteX522" fmla="*/ 4830100 w 7467600"/>
              <a:gd name="connsiteY522" fmla="*/ 4675554 h 6858000"/>
              <a:gd name="connsiteX523" fmla="*/ 4036318 w 7467600"/>
              <a:gd name="connsiteY523" fmla="*/ 4147013 h 6858000"/>
              <a:gd name="connsiteX524" fmla="*/ 3432098 w 7467600"/>
              <a:gd name="connsiteY524" fmla="*/ 3537312 h 6858000"/>
              <a:gd name="connsiteX525" fmla="*/ 3446761 w 7467600"/>
              <a:gd name="connsiteY525" fmla="*/ 3461278 h 6858000"/>
              <a:gd name="connsiteX526" fmla="*/ 4419733 w 7467600"/>
              <a:gd name="connsiteY526" fmla="*/ 3963555 h 6858000"/>
              <a:gd name="connsiteX527" fmla="*/ 4781371 w 7467600"/>
              <a:gd name="connsiteY527" fmla="*/ 4458604 h 6858000"/>
              <a:gd name="connsiteX528" fmla="*/ 4780440 w 7467600"/>
              <a:gd name="connsiteY528" fmla="*/ 4470290 h 6858000"/>
              <a:gd name="connsiteX529" fmla="*/ 4898954 w 7467600"/>
              <a:gd name="connsiteY529" fmla="*/ 4662092 h 6858000"/>
              <a:gd name="connsiteX530" fmla="*/ 4900699 w 7467600"/>
              <a:gd name="connsiteY530" fmla="*/ 4670867 h 6858000"/>
              <a:gd name="connsiteX531" fmla="*/ 5714511 w 7467600"/>
              <a:gd name="connsiteY531" fmla="*/ 4663483 h 6858000"/>
              <a:gd name="connsiteX532" fmla="*/ 5464793 w 7467600"/>
              <a:gd name="connsiteY532" fmla="*/ 4393556 h 6858000"/>
              <a:gd name="connsiteX533" fmla="*/ 5461897 w 7467600"/>
              <a:gd name="connsiteY533" fmla="*/ 4390879 h 6858000"/>
              <a:gd name="connsiteX534" fmla="*/ 4294126 w 7467600"/>
              <a:gd name="connsiteY534" fmla="*/ 3303048 h 6858000"/>
              <a:gd name="connsiteX535" fmla="*/ 4305321 w 7467600"/>
              <a:gd name="connsiteY535" fmla="*/ 3256953 h 6858000"/>
              <a:gd name="connsiteX536" fmla="*/ 4949299 w 7467600"/>
              <a:gd name="connsiteY536" fmla="*/ 3766336 h 6858000"/>
              <a:gd name="connsiteX537" fmla="*/ 5291452 w 7467600"/>
              <a:gd name="connsiteY537" fmla="*/ 4076801 h 6858000"/>
              <a:gd name="connsiteX538" fmla="*/ 5434998 w 7467600"/>
              <a:gd name="connsiteY538" fmla="*/ 4254100 h 6858000"/>
              <a:gd name="connsiteX539" fmla="*/ 5351015 w 7467600"/>
              <a:gd name="connsiteY539" fmla="*/ 3760989 h 6858000"/>
              <a:gd name="connsiteX540" fmla="*/ 5413780 w 7467600"/>
              <a:gd name="connsiteY540" fmla="*/ 2966265 h 6858000"/>
              <a:gd name="connsiteX541" fmla="*/ 5425627 w 7467600"/>
              <a:gd name="connsiteY541" fmla="*/ 2954192 h 6858000"/>
              <a:gd name="connsiteX542" fmla="*/ 6604735 w 7467600"/>
              <a:gd name="connsiteY542" fmla="*/ 2041381 h 6858000"/>
              <a:gd name="connsiteX543" fmla="*/ 7204487 w 7467600"/>
              <a:gd name="connsiteY543" fmla="*/ 2742112 h 6858000"/>
              <a:gd name="connsiteX544" fmla="*/ 7131592 w 7467600"/>
              <a:gd name="connsiteY544" fmla="*/ 2672096 h 6858000"/>
              <a:gd name="connsiteX545" fmla="*/ 6996344 w 7467600"/>
              <a:gd name="connsiteY545" fmla="*/ 2518310 h 6858000"/>
              <a:gd name="connsiteX546" fmla="*/ 6735495 w 7467600"/>
              <a:gd name="connsiteY546" fmla="*/ 2196890 h 6858000"/>
              <a:gd name="connsiteX547" fmla="*/ 6721901 w 7467600"/>
              <a:gd name="connsiteY547" fmla="*/ 2179274 h 6858000"/>
              <a:gd name="connsiteX548" fmla="*/ 6604735 w 7467600"/>
              <a:gd name="connsiteY548" fmla="*/ 2041381 h 6858000"/>
              <a:gd name="connsiteX549" fmla="*/ 6591670 w 7467600"/>
              <a:gd name="connsiteY549" fmla="*/ 1988277 h 6858000"/>
              <a:gd name="connsiteX550" fmla="*/ 6747349 w 7467600"/>
              <a:gd name="connsiteY550" fmla="*/ 2160069 h 6858000"/>
              <a:gd name="connsiteX551" fmla="*/ 6760943 w 7467600"/>
              <a:gd name="connsiteY551" fmla="*/ 2177686 h 6858000"/>
              <a:gd name="connsiteX552" fmla="*/ 7021065 w 7467600"/>
              <a:gd name="connsiteY552" fmla="*/ 2498102 h 6858000"/>
              <a:gd name="connsiteX553" fmla="*/ 7155223 w 7467600"/>
              <a:gd name="connsiteY553" fmla="*/ 2650386 h 6858000"/>
              <a:gd name="connsiteX554" fmla="*/ 7203167 w 7467600"/>
              <a:gd name="connsiteY554" fmla="*/ 2697288 h 6858000"/>
              <a:gd name="connsiteX555" fmla="*/ 6937703 w 7467600"/>
              <a:gd name="connsiteY555" fmla="*/ 2321981 h 6858000"/>
              <a:gd name="connsiteX556" fmla="*/ 6591670 w 7467600"/>
              <a:gd name="connsiteY556" fmla="*/ 1988277 h 6858000"/>
              <a:gd name="connsiteX557" fmla="*/ 5798671 w 7467600"/>
              <a:gd name="connsiteY557" fmla="*/ 1981601 h 6858000"/>
              <a:gd name="connsiteX558" fmla="*/ 5754709 w 7467600"/>
              <a:gd name="connsiteY558" fmla="*/ 2071454 h 6858000"/>
              <a:gd name="connsiteX559" fmla="*/ 5763044 w 7467600"/>
              <a:gd name="connsiteY559" fmla="*/ 2842206 h 6858000"/>
              <a:gd name="connsiteX560" fmla="*/ 5764974 w 7467600"/>
              <a:gd name="connsiteY560" fmla="*/ 2799609 h 6858000"/>
              <a:gd name="connsiteX561" fmla="*/ 5767665 w 7467600"/>
              <a:gd name="connsiteY561" fmla="*/ 2666409 h 6858000"/>
              <a:gd name="connsiteX562" fmla="*/ 5763055 w 7467600"/>
              <a:gd name="connsiteY562" fmla="*/ 2579705 h 6858000"/>
              <a:gd name="connsiteX563" fmla="*/ 5758079 w 7467600"/>
              <a:gd name="connsiteY563" fmla="*/ 2492508 h 6858000"/>
              <a:gd name="connsiteX564" fmla="*/ 5779325 w 7467600"/>
              <a:gd name="connsiteY564" fmla="*/ 2197069 h 6858000"/>
              <a:gd name="connsiteX565" fmla="*/ 5798671 w 7467600"/>
              <a:gd name="connsiteY565" fmla="*/ 1981601 h 6858000"/>
              <a:gd name="connsiteX566" fmla="*/ 5829202 w 7467600"/>
              <a:gd name="connsiteY566" fmla="*/ 1971679 h 6858000"/>
              <a:gd name="connsiteX567" fmla="*/ 5809558 w 7467600"/>
              <a:gd name="connsiteY567" fmla="*/ 2198043 h 6858000"/>
              <a:gd name="connsiteX568" fmla="*/ 5788653 w 7467600"/>
              <a:gd name="connsiteY568" fmla="*/ 2489430 h 6858000"/>
              <a:gd name="connsiteX569" fmla="*/ 5793439 w 7467600"/>
              <a:gd name="connsiteY569" fmla="*/ 2575235 h 6858000"/>
              <a:gd name="connsiteX570" fmla="*/ 5796837 w 7467600"/>
              <a:gd name="connsiteY570" fmla="*/ 2637633 h 6858000"/>
              <a:gd name="connsiteX571" fmla="*/ 5818614 w 7467600"/>
              <a:gd name="connsiteY571" fmla="*/ 2473055 h 6858000"/>
              <a:gd name="connsiteX572" fmla="*/ 5829202 w 7467600"/>
              <a:gd name="connsiteY572" fmla="*/ 1971679 h 6858000"/>
              <a:gd name="connsiteX573" fmla="*/ 5911389 w 7467600"/>
              <a:gd name="connsiteY573" fmla="*/ 1898371 h 6858000"/>
              <a:gd name="connsiteX574" fmla="*/ 6237627 w 7467600"/>
              <a:gd name="connsiteY574" fmla="*/ 2231921 h 6858000"/>
              <a:gd name="connsiteX575" fmla="*/ 5911389 w 7467600"/>
              <a:gd name="connsiteY575" fmla="*/ 1898371 h 6858000"/>
              <a:gd name="connsiteX576" fmla="*/ 6944437 w 7467600"/>
              <a:gd name="connsiteY576" fmla="*/ 1575402 h 6858000"/>
              <a:gd name="connsiteX577" fmla="*/ 6304730 w 7467600"/>
              <a:gd name="connsiteY577" fmla="*/ 1766654 h 6858000"/>
              <a:gd name="connsiteX578" fmla="*/ 6944437 w 7467600"/>
              <a:gd name="connsiteY578" fmla="*/ 1575402 h 6858000"/>
              <a:gd name="connsiteX579" fmla="*/ 7019523 w 7467600"/>
              <a:gd name="connsiteY579" fmla="*/ 1519450 h 6858000"/>
              <a:gd name="connsiteX580" fmla="*/ 6298091 w 7467600"/>
              <a:gd name="connsiteY580" fmla="*/ 1737122 h 6858000"/>
              <a:gd name="connsiteX581" fmla="*/ 7019523 w 7467600"/>
              <a:gd name="connsiteY581" fmla="*/ 1519450 h 6858000"/>
              <a:gd name="connsiteX582" fmla="*/ 2399523 w 7467600"/>
              <a:gd name="connsiteY582" fmla="*/ 1428234 h 6858000"/>
              <a:gd name="connsiteX583" fmla="*/ 2224982 w 7467600"/>
              <a:gd name="connsiteY583" fmla="*/ 1826201 h 6858000"/>
              <a:gd name="connsiteX584" fmla="*/ 2096099 w 7467600"/>
              <a:gd name="connsiteY584" fmla="*/ 2345900 h 6858000"/>
              <a:gd name="connsiteX585" fmla="*/ 2283317 w 7467600"/>
              <a:gd name="connsiteY585" fmla="*/ 1796925 h 6858000"/>
              <a:gd name="connsiteX586" fmla="*/ 2399523 w 7467600"/>
              <a:gd name="connsiteY586" fmla="*/ 1428234 h 6858000"/>
              <a:gd name="connsiteX587" fmla="*/ 2448558 w 7467600"/>
              <a:gd name="connsiteY587" fmla="*/ 1373435 h 6858000"/>
              <a:gd name="connsiteX588" fmla="*/ 2312521 w 7467600"/>
              <a:gd name="connsiteY588" fmla="*/ 1806140 h 6858000"/>
              <a:gd name="connsiteX589" fmla="*/ 2127533 w 7467600"/>
              <a:gd name="connsiteY589" fmla="*/ 2348380 h 6858000"/>
              <a:gd name="connsiteX590" fmla="*/ 2358080 w 7467600"/>
              <a:gd name="connsiteY590" fmla="*/ 1866134 h 6858000"/>
              <a:gd name="connsiteX591" fmla="*/ 2407436 w 7467600"/>
              <a:gd name="connsiteY591" fmla="*/ 1651070 h 6858000"/>
              <a:gd name="connsiteX592" fmla="*/ 2448558 w 7467600"/>
              <a:gd name="connsiteY592" fmla="*/ 1373435 h 6858000"/>
              <a:gd name="connsiteX593" fmla="*/ 278707 w 7467600"/>
              <a:gd name="connsiteY593" fmla="*/ 1352270 h 6858000"/>
              <a:gd name="connsiteX594" fmla="*/ 321570 w 7467600"/>
              <a:gd name="connsiteY594" fmla="*/ 1861610 h 6858000"/>
              <a:gd name="connsiteX595" fmla="*/ 294281 w 7467600"/>
              <a:gd name="connsiteY595" fmla="*/ 1440658 h 6858000"/>
              <a:gd name="connsiteX596" fmla="*/ 278707 w 7467600"/>
              <a:gd name="connsiteY596" fmla="*/ 1352270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5236 w 7467600"/>
              <a:gd name="connsiteY631" fmla="*/ 1268632 h 6858000"/>
              <a:gd name="connsiteX632" fmla="*/ 6516292 w 7467600"/>
              <a:gd name="connsiteY632" fmla="*/ 1263064 h 6858000"/>
              <a:gd name="connsiteX633" fmla="*/ 5736320 w 7467600"/>
              <a:gd name="connsiteY633" fmla="*/ 1501803 h 6858000"/>
              <a:gd name="connsiteX634" fmla="*/ 6516292 w 7467600"/>
              <a:gd name="connsiteY634" fmla="*/ 1263064 h 6858000"/>
              <a:gd name="connsiteX635" fmla="*/ 291466 w 7467600"/>
              <a:gd name="connsiteY635" fmla="*/ 1250369 h 6858000"/>
              <a:gd name="connsiteX636" fmla="*/ 323180 w 7467600"/>
              <a:gd name="connsiteY636" fmla="*/ 1435283 h 6858000"/>
              <a:gd name="connsiteX637" fmla="*/ 349381 w 7467600"/>
              <a:gd name="connsiteY637" fmla="*/ 1875041 h 6858000"/>
              <a:gd name="connsiteX638" fmla="*/ 374363 w 7467600"/>
              <a:gd name="connsiteY638" fmla="*/ 1506494 h 6858000"/>
              <a:gd name="connsiteX639" fmla="*/ 302168 w 7467600"/>
              <a:gd name="connsiteY639" fmla="*/ 1274495 h 6858000"/>
              <a:gd name="connsiteX640" fmla="*/ 291466 w 7467600"/>
              <a:gd name="connsiteY640" fmla="*/ 1250369 h 6858000"/>
              <a:gd name="connsiteX641" fmla="*/ 678222 w 7467600"/>
              <a:gd name="connsiteY641" fmla="*/ 1248670 h 6858000"/>
              <a:gd name="connsiteX642" fmla="*/ 775536 w 7467600"/>
              <a:gd name="connsiteY642" fmla="*/ 1388015 h 6858000"/>
              <a:gd name="connsiteX643" fmla="*/ 894529 w 7467600"/>
              <a:gd name="connsiteY643" fmla="*/ 1567739 h 6858000"/>
              <a:gd name="connsiteX644" fmla="*/ 948000 w 7467600"/>
              <a:gd name="connsiteY644" fmla="*/ 1663088 h 6858000"/>
              <a:gd name="connsiteX645" fmla="*/ 1006812 w 7467600"/>
              <a:gd name="connsiteY645" fmla="*/ 1767683 h 6858000"/>
              <a:gd name="connsiteX646" fmla="*/ 1149133 w 7467600"/>
              <a:gd name="connsiteY646" fmla="*/ 1971513 h 6858000"/>
              <a:gd name="connsiteX647" fmla="*/ 1333952 w 7467600"/>
              <a:gd name="connsiteY647" fmla="*/ 2251620 h 6858000"/>
              <a:gd name="connsiteX648" fmla="*/ 1337329 w 7467600"/>
              <a:gd name="connsiteY648" fmla="*/ 2258350 h 6858000"/>
              <a:gd name="connsiteX649" fmla="*/ 1014726 w 7467600"/>
              <a:gd name="connsiteY649" fmla="*/ 1615556 h 6858000"/>
              <a:gd name="connsiteX650" fmla="*/ 678222 w 7467600"/>
              <a:gd name="connsiteY650" fmla="*/ 1248670 h 6858000"/>
              <a:gd name="connsiteX651" fmla="*/ 6691602 w 7467600"/>
              <a:gd name="connsiteY651" fmla="*/ 1140573 h 6858000"/>
              <a:gd name="connsiteX652" fmla="*/ 6571100 w 7467600"/>
              <a:gd name="connsiteY652" fmla="*/ 1183662 h 6858000"/>
              <a:gd name="connsiteX653" fmla="*/ 6241687 w 7467600"/>
              <a:gd name="connsiteY653" fmla="*/ 1257600 h 6858000"/>
              <a:gd name="connsiteX654" fmla="*/ 5693009 w 7467600"/>
              <a:gd name="connsiteY654" fmla="*/ 1478256 h 6858000"/>
              <a:gd name="connsiteX655" fmla="*/ 6548420 w 7467600"/>
              <a:gd name="connsiteY655" fmla="*/ 1214599 h 6858000"/>
              <a:gd name="connsiteX656" fmla="*/ 6605473 w 7467600"/>
              <a:gd name="connsiteY656" fmla="*/ 1184686 h 6858000"/>
              <a:gd name="connsiteX657" fmla="*/ 6691602 w 7467600"/>
              <a:gd name="connsiteY657" fmla="*/ 1140573 h 6858000"/>
              <a:gd name="connsiteX658" fmla="*/ 4002475 w 7467600"/>
              <a:gd name="connsiteY658" fmla="*/ 1037802 h 6858000"/>
              <a:gd name="connsiteX659" fmla="*/ 4000324 w 7467600"/>
              <a:gd name="connsiteY659" fmla="*/ 1039362 h 6858000"/>
              <a:gd name="connsiteX660" fmla="*/ 4002862 w 7467600"/>
              <a:gd name="connsiteY660" fmla="*/ 1042866 h 6858000"/>
              <a:gd name="connsiteX661" fmla="*/ 4002475 w 7467600"/>
              <a:gd name="connsiteY661" fmla="*/ 1037802 h 6858000"/>
              <a:gd name="connsiteX662" fmla="*/ 506322 w 7467600"/>
              <a:gd name="connsiteY662" fmla="*/ 1020997 h 6858000"/>
              <a:gd name="connsiteX663" fmla="*/ 533068 w 7467600"/>
              <a:gd name="connsiteY663" fmla="*/ 1029409 h 6858000"/>
              <a:gd name="connsiteX664" fmla="*/ 1232525 w 7467600"/>
              <a:gd name="connsiteY664" fmla="*/ 1804675 h 6858000"/>
              <a:gd name="connsiteX665" fmla="*/ 1388858 w 7467600"/>
              <a:gd name="connsiteY665" fmla="*/ 2368011 h 6858000"/>
              <a:gd name="connsiteX666" fmla="*/ 1384098 w 7467600"/>
              <a:gd name="connsiteY666" fmla="*/ 2378125 h 6858000"/>
              <a:gd name="connsiteX667" fmla="*/ 1425393 w 7467600"/>
              <a:gd name="connsiteY667" fmla="*/ 2589124 h 6858000"/>
              <a:gd name="connsiteX668" fmla="*/ 1424001 w 7467600"/>
              <a:gd name="connsiteY668" fmla="*/ 2597541 h 6858000"/>
              <a:gd name="connsiteX669" fmla="*/ 2152729 w 7467600"/>
              <a:gd name="connsiteY669" fmla="*/ 2864487 h 6858000"/>
              <a:gd name="connsiteX670" fmla="*/ 2020609 w 7467600"/>
              <a:gd name="connsiteY670" fmla="*/ 2539671 h 6858000"/>
              <a:gd name="connsiteX671" fmla="*/ 2018920 w 7467600"/>
              <a:gd name="connsiteY671" fmla="*/ 2536309 h 6858000"/>
              <a:gd name="connsiteX672" fmla="*/ 1342441 w 7467600"/>
              <a:gd name="connsiteY672" fmla="*/ 1173017 h 6858000"/>
              <a:gd name="connsiteX673" fmla="*/ 1367925 w 7467600"/>
              <a:gd name="connsiteY673" fmla="*/ 1135648 h 6858000"/>
              <a:gd name="connsiteX674" fmla="*/ 1771401 w 7467600"/>
              <a:gd name="connsiteY674" fmla="*/ 1806673 h 6858000"/>
              <a:gd name="connsiteX675" fmla="*/ 1972385 w 7467600"/>
              <a:gd name="connsiteY675" fmla="*/ 2198735 h 6858000"/>
              <a:gd name="connsiteX676" fmla="*/ 2040892 w 7467600"/>
              <a:gd name="connsiteY676" fmla="*/ 2405205 h 6858000"/>
              <a:gd name="connsiteX677" fmla="*/ 2131689 w 7467600"/>
              <a:gd name="connsiteY677" fmla="*/ 1936926 h 6858000"/>
              <a:gd name="connsiteX678" fmla="*/ 2454820 w 7467600"/>
              <a:gd name="connsiteY678" fmla="*/ 1248808 h 6858000"/>
              <a:gd name="connsiteX679" fmla="*/ 2492512 w 7467600"/>
              <a:gd name="connsiteY679" fmla="*/ 1302920 h 6858000"/>
              <a:gd name="connsiteX680" fmla="*/ 2081216 w 7467600"/>
              <a:gd name="connsiteY680" fmla="*/ 2527513 h 6858000"/>
              <a:gd name="connsiteX681" fmla="*/ 2081211 w 7467600"/>
              <a:gd name="connsiteY681" fmla="*/ 2528916 h 6858000"/>
              <a:gd name="connsiteX682" fmla="*/ 2199067 w 7467600"/>
              <a:gd name="connsiteY682" fmla="*/ 2884061 h 6858000"/>
              <a:gd name="connsiteX683" fmla="*/ 3192586 w 7467600"/>
              <a:gd name="connsiteY683" fmla="*/ 3411496 h 6858000"/>
              <a:gd name="connsiteX684" fmla="*/ 3182620 w 7467600"/>
              <a:gd name="connsiteY684" fmla="*/ 3483279 h 6858000"/>
              <a:gd name="connsiteX685" fmla="*/ 2435119 w 7467600"/>
              <a:gd name="connsiteY685" fmla="*/ 3080173 h 6858000"/>
              <a:gd name="connsiteX686" fmla="*/ 2410152 w 7467600"/>
              <a:gd name="connsiteY686" fmla="*/ 3063751 h 6858000"/>
              <a:gd name="connsiteX687" fmla="*/ 2408099 w 7467600"/>
              <a:gd name="connsiteY687" fmla="*/ 3064403 h 6858000"/>
              <a:gd name="connsiteX688" fmla="*/ 2407218 w 7467600"/>
              <a:gd name="connsiteY688" fmla="*/ 3070324 h 6858000"/>
              <a:gd name="connsiteX689" fmla="*/ 2380138 w 7467600"/>
              <a:gd name="connsiteY689" fmla="*/ 3099341 h 6858000"/>
              <a:gd name="connsiteX690" fmla="*/ 1765923 w 7467600"/>
              <a:gd name="connsiteY690" fmla="*/ 3581043 h 6858000"/>
              <a:gd name="connsiteX691" fmla="*/ 1702258 w 7467600"/>
              <a:gd name="connsiteY691" fmla="*/ 3612286 h 6858000"/>
              <a:gd name="connsiteX692" fmla="*/ 1538370 w 7467600"/>
              <a:gd name="connsiteY692" fmla="*/ 3811804 h 6858000"/>
              <a:gd name="connsiteX693" fmla="*/ 542867 w 7467600"/>
              <a:gd name="connsiteY693" fmla="*/ 4944092 h 6858000"/>
              <a:gd name="connsiteX694" fmla="*/ 515800 w 7467600"/>
              <a:gd name="connsiteY694" fmla="*/ 4862180 h 6858000"/>
              <a:gd name="connsiteX695" fmla="*/ 909145 w 7467600"/>
              <a:gd name="connsiteY695" fmla="*/ 4199225 h 6858000"/>
              <a:gd name="connsiteX696" fmla="*/ 1214067 w 7467600"/>
              <a:gd name="connsiteY696" fmla="*/ 3908561 h 6858000"/>
              <a:gd name="connsiteX697" fmla="*/ 640967 w 7467600"/>
              <a:gd name="connsiteY697" fmla="*/ 4105601 h 6858000"/>
              <a:gd name="connsiteX698" fmla="*/ 112563 w 7467600"/>
              <a:gd name="connsiteY698" fmla="*/ 4396952 h 6858000"/>
              <a:gd name="connsiteX699" fmla="*/ 0 w 7467600"/>
              <a:gd name="connsiteY699" fmla="*/ 4466006 h 6858000"/>
              <a:gd name="connsiteX700" fmla="*/ 0 w 7467600"/>
              <a:gd name="connsiteY700" fmla="*/ 4233763 h 6858000"/>
              <a:gd name="connsiteX701" fmla="*/ 36881 w 7467600"/>
              <a:gd name="connsiteY701" fmla="*/ 4200118 h 6858000"/>
              <a:gd name="connsiteX702" fmla="*/ 910534 w 7467600"/>
              <a:gd name="connsiteY702" fmla="*/ 3629753 h 6858000"/>
              <a:gd name="connsiteX703" fmla="*/ 1578717 w 7467600"/>
              <a:gd name="connsiteY703" fmla="*/ 3575982 h 6858000"/>
              <a:gd name="connsiteX704" fmla="*/ 2338780 w 7467600"/>
              <a:gd name="connsiteY704" fmla="*/ 3033725 h 6858000"/>
              <a:gd name="connsiteX705" fmla="*/ 1807991 w 7467600"/>
              <a:gd name="connsiteY705" fmla="*/ 2807184 h 6858000"/>
              <a:gd name="connsiteX706" fmla="*/ 1416358 w 7467600"/>
              <a:gd name="connsiteY706" fmla="*/ 3112571 h 6858000"/>
              <a:gd name="connsiteX707" fmla="*/ 939066 w 7467600"/>
              <a:gd name="connsiteY707" fmla="*/ 3378798 h 6858000"/>
              <a:gd name="connsiteX708" fmla="*/ 115099 w 7467600"/>
              <a:gd name="connsiteY708" fmla="*/ 3607650 h 6858000"/>
              <a:gd name="connsiteX709" fmla="*/ 97284 w 7467600"/>
              <a:gd name="connsiteY709" fmla="*/ 3520393 h 6858000"/>
              <a:gd name="connsiteX710" fmla="*/ 922050 w 7467600"/>
              <a:gd name="connsiteY710" fmla="*/ 3074867 h 6858000"/>
              <a:gd name="connsiteX711" fmla="*/ 1405265 w 7467600"/>
              <a:gd name="connsiteY711" fmla="*/ 3016319 h 6858000"/>
              <a:gd name="connsiteX712" fmla="*/ 1407512 w 7467600"/>
              <a:gd name="connsiteY712" fmla="*/ 3018001 h 6858000"/>
              <a:gd name="connsiteX713" fmla="*/ 1726266 w 7467600"/>
              <a:gd name="connsiteY713" fmla="*/ 2777274 h 6858000"/>
              <a:gd name="connsiteX714" fmla="*/ 625390 w 7467600"/>
              <a:gd name="connsiteY714" fmla="*/ 2514541 h 6858000"/>
              <a:gd name="connsiteX715" fmla="*/ 619799 w 7467600"/>
              <a:gd name="connsiteY715" fmla="*/ 2527180 h 6858000"/>
              <a:gd name="connsiteX716" fmla="*/ 310030 w 7467600"/>
              <a:gd name="connsiteY716" fmla="*/ 2771818 h 6858000"/>
              <a:gd name="connsiteX717" fmla="*/ 173877 w 7467600"/>
              <a:gd name="connsiteY717" fmla="*/ 2937056 h 6858000"/>
              <a:gd name="connsiteX718" fmla="*/ 77889 w 7467600"/>
              <a:gd name="connsiteY718" fmla="*/ 3138440 h 6858000"/>
              <a:gd name="connsiteX719" fmla="*/ 0 w 7467600"/>
              <a:gd name="connsiteY719" fmla="*/ 3271395 h 6858000"/>
              <a:gd name="connsiteX720" fmla="*/ 0 w 7467600"/>
              <a:gd name="connsiteY720" fmla="*/ 3153002 h 6858000"/>
              <a:gd name="connsiteX721" fmla="*/ 2386 w 7467600"/>
              <a:gd name="connsiteY721" fmla="*/ 3149203 h 6858000"/>
              <a:gd name="connsiteX722" fmla="*/ 89753 w 7467600"/>
              <a:gd name="connsiteY722" fmla="*/ 2987702 h 6858000"/>
              <a:gd name="connsiteX723" fmla="*/ 76869 w 7467600"/>
              <a:gd name="connsiteY723" fmla="*/ 3005404 h 6858000"/>
              <a:gd name="connsiteX724" fmla="*/ 32049 w 7467600"/>
              <a:gd name="connsiteY724" fmla="*/ 3065814 h 6858000"/>
              <a:gd name="connsiteX725" fmla="*/ 0 w 7467600"/>
              <a:gd name="connsiteY725" fmla="*/ 3108744 h 6858000"/>
              <a:gd name="connsiteX726" fmla="*/ 0 w 7467600"/>
              <a:gd name="connsiteY726" fmla="*/ 3058059 h 6858000"/>
              <a:gd name="connsiteX727" fmla="*/ 7610 w 7467600"/>
              <a:gd name="connsiteY727" fmla="*/ 3047889 h 6858000"/>
              <a:gd name="connsiteX728" fmla="*/ 52419 w 7467600"/>
              <a:gd name="connsiteY728" fmla="*/ 2987479 h 6858000"/>
              <a:gd name="connsiteX729" fmla="*/ 59142 w 7467600"/>
              <a:gd name="connsiteY729" fmla="*/ 2978488 h 6858000"/>
              <a:gd name="connsiteX730" fmla="*/ 0 w 7467600"/>
              <a:gd name="connsiteY730" fmla="*/ 3015334 h 6858000"/>
              <a:gd name="connsiteX731" fmla="*/ 0 w 7467600"/>
              <a:gd name="connsiteY731" fmla="*/ 2914286 h 6858000"/>
              <a:gd name="connsiteX732" fmla="*/ 36383 w 7467600"/>
              <a:gd name="connsiteY732" fmla="*/ 2901128 h 6858000"/>
              <a:gd name="connsiteX733" fmla="*/ 156329 w 7467600"/>
              <a:gd name="connsiteY733" fmla="*/ 2840533 h 6858000"/>
              <a:gd name="connsiteX734" fmla="*/ 358355 w 7467600"/>
              <a:gd name="connsiteY734" fmla="*/ 2620471 h 6858000"/>
              <a:gd name="connsiteX735" fmla="*/ 510577 w 7467600"/>
              <a:gd name="connsiteY735" fmla="*/ 2501244 h 6858000"/>
              <a:gd name="connsiteX736" fmla="*/ 211967 w 7467600"/>
              <a:gd name="connsiteY736" fmla="*/ 2479171 h 6858000"/>
              <a:gd name="connsiteX737" fmla="*/ 0 w 7467600"/>
              <a:gd name="connsiteY737" fmla="*/ 2476398 h 6858000"/>
              <a:gd name="connsiteX738" fmla="*/ 0 w 7467600"/>
              <a:gd name="connsiteY738" fmla="*/ 2389189 h 6858000"/>
              <a:gd name="connsiteX739" fmla="*/ 103062 w 7467600"/>
              <a:gd name="connsiteY739" fmla="*/ 2389518 h 6858000"/>
              <a:gd name="connsiteX740" fmla="*/ 510734 w 7467600"/>
              <a:gd name="connsiteY740" fmla="*/ 2416201 h 6858000"/>
              <a:gd name="connsiteX741" fmla="*/ 279257 w 7467600"/>
              <a:gd name="connsiteY741" fmla="*/ 2092102 h 6858000"/>
              <a:gd name="connsiteX742" fmla="*/ 65265 w 7467600"/>
              <a:gd name="connsiteY742" fmla="*/ 2006049 h 6858000"/>
              <a:gd name="connsiteX743" fmla="*/ 0 w 7467600"/>
              <a:gd name="connsiteY743" fmla="*/ 1982532 h 6858000"/>
              <a:gd name="connsiteX744" fmla="*/ 0 w 7467600"/>
              <a:gd name="connsiteY744" fmla="*/ 1912789 h 6858000"/>
              <a:gd name="connsiteX745" fmla="*/ 97460 w 7467600"/>
              <a:gd name="connsiteY745" fmla="*/ 1953725 h 6858000"/>
              <a:gd name="connsiteX746" fmla="*/ 221272 w 7467600"/>
              <a:gd name="connsiteY746" fmla="*/ 1980766 h 6858000"/>
              <a:gd name="connsiteX747" fmla="*/ 116765 w 7467600"/>
              <a:gd name="connsiteY747" fmla="*/ 1911033 h 6858000"/>
              <a:gd name="connsiteX748" fmla="*/ 16405 w 7467600"/>
              <a:gd name="connsiteY748" fmla="*/ 1803412 h 6858000"/>
              <a:gd name="connsiteX749" fmla="*/ 0 w 7467600"/>
              <a:gd name="connsiteY749" fmla="*/ 1784777 h 6858000"/>
              <a:gd name="connsiteX750" fmla="*/ 0 w 7467600"/>
              <a:gd name="connsiteY750" fmla="*/ 1740082 h 6858000"/>
              <a:gd name="connsiteX751" fmla="*/ 39394 w 7467600"/>
              <a:gd name="connsiteY751" fmla="*/ 1784856 h 6858000"/>
              <a:gd name="connsiteX752" fmla="*/ 135813 w 7467600"/>
              <a:gd name="connsiteY752" fmla="*/ 1888838 h 6858000"/>
              <a:gd name="connsiteX753" fmla="*/ 242575 w 7467600"/>
              <a:gd name="connsiteY753" fmla="*/ 1958841 h 6858000"/>
              <a:gd name="connsiteX754" fmla="*/ 82197 w 7467600"/>
              <a:gd name="connsiteY754" fmla="*/ 1754826 h 6858000"/>
              <a:gd name="connsiteX755" fmla="*/ 0 w 7467600"/>
              <a:gd name="connsiteY755" fmla="*/ 1679650 h 6858000"/>
              <a:gd name="connsiteX756" fmla="*/ 0 w 7467600"/>
              <a:gd name="connsiteY756" fmla="*/ 1602463 h 6858000"/>
              <a:gd name="connsiteX757" fmla="*/ 84689 w 7467600"/>
              <a:gd name="connsiteY757" fmla="*/ 1677442 h 6858000"/>
              <a:gd name="connsiteX758" fmla="*/ 298437 w 7467600"/>
              <a:gd name="connsiteY758" fmla="*/ 1968019 h 6858000"/>
              <a:gd name="connsiteX759" fmla="*/ 227269 w 7467600"/>
              <a:gd name="connsiteY759" fmla="*/ 1114064 h 6858000"/>
              <a:gd name="connsiteX760" fmla="*/ 248003 w 7467600"/>
              <a:gd name="connsiteY760" fmla="*/ 1089613 h 6858000"/>
              <a:gd name="connsiteX761" fmla="*/ 427020 w 7467600"/>
              <a:gd name="connsiteY761" fmla="*/ 1619803 h 6858000"/>
              <a:gd name="connsiteX762" fmla="*/ 340345 w 7467600"/>
              <a:gd name="connsiteY762" fmla="*/ 2027739 h 6858000"/>
              <a:gd name="connsiteX763" fmla="*/ 360865 w 7467600"/>
              <a:gd name="connsiteY763" fmla="*/ 2044827 h 6858000"/>
              <a:gd name="connsiteX764" fmla="*/ 560414 w 7467600"/>
              <a:gd name="connsiteY764" fmla="*/ 2421457 h 6858000"/>
              <a:gd name="connsiteX765" fmla="*/ 1359703 w 7467600"/>
              <a:gd name="connsiteY765" fmla="*/ 2578554 h 6858000"/>
              <a:gd name="connsiteX766" fmla="*/ 1359422 w 7467600"/>
              <a:gd name="connsiteY766" fmla="*/ 2577994 h 6858000"/>
              <a:gd name="connsiteX767" fmla="*/ 828701 w 7467600"/>
              <a:gd name="connsiteY767" fmla="*/ 1839520 h 6858000"/>
              <a:gd name="connsiteX768" fmla="*/ 494427 w 7467600"/>
              <a:gd name="connsiteY768" fmla="*/ 1092333 h 6858000"/>
              <a:gd name="connsiteX769" fmla="*/ 506322 w 7467600"/>
              <a:gd name="connsiteY769" fmla="*/ 1020997 h 6858000"/>
              <a:gd name="connsiteX770" fmla="*/ 4570198 w 7467600"/>
              <a:gd name="connsiteY770" fmla="*/ 978081 h 6858000"/>
              <a:gd name="connsiteX771" fmla="*/ 4523691 w 7467600"/>
              <a:gd name="connsiteY771" fmla="*/ 1127776 h 6858000"/>
              <a:gd name="connsiteX772" fmla="*/ 4509875 w 7467600"/>
              <a:gd name="connsiteY772" fmla="*/ 1167552 h 6858000"/>
              <a:gd name="connsiteX773" fmla="*/ 4478168 w 7467600"/>
              <a:gd name="connsiteY773" fmla="*/ 1260735 h 6858000"/>
              <a:gd name="connsiteX774" fmla="*/ 4409309 w 7467600"/>
              <a:gd name="connsiteY774" fmla="*/ 1666996 h 6858000"/>
              <a:gd name="connsiteX775" fmla="*/ 4370031 w 7467600"/>
              <a:gd name="connsiteY775" fmla="*/ 1955666 h 6858000"/>
              <a:gd name="connsiteX776" fmla="*/ 4570198 w 7467600"/>
              <a:gd name="connsiteY776" fmla="*/ 978081 h 6858000"/>
              <a:gd name="connsiteX777" fmla="*/ 4557898 w 7467600"/>
              <a:gd name="connsiteY777" fmla="*/ 900011 h 6858000"/>
              <a:gd name="connsiteX778" fmla="*/ 4344840 w 7467600"/>
              <a:gd name="connsiteY778" fmla="*/ 1922038 h 6858000"/>
              <a:gd name="connsiteX779" fmla="*/ 4378710 w 7467600"/>
              <a:gd name="connsiteY779" fmla="*/ 1665516 h 6858000"/>
              <a:gd name="connsiteX780" fmla="*/ 4448798 w 7467600"/>
              <a:gd name="connsiteY780" fmla="*/ 1253024 h 6858000"/>
              <a:gd name="connsiteX781" fmla="*/ 4480315 w 7467600"/>
              <a:gd name="connsiteY781" fmla="*/ 1158454 h 6858000"/>
              <a:gd name="connsiteX782" fmla="*/ 4494133 w 7467600"/>
              <a:gd name="connsiteY782" fmla="*/ 1118676 h 6858000"/>
              <a:gd name="connsiteX783" fmla="*/ 4557898 w 7467600"/>
              <a:gd name="connsiteY783" fmla="*/ 900011 h 6858000"/>
              <a:gd name="connsiteX784" fmla="*/ 5870151 w 7467600"/>
              <a:gd name="connsiteY784" fmla="*/ 898890 h 6858000"/>
              <a:gd name="connsiteX785" fmla="*/ 5861335 w 7467600"/>
              <a:gd name="connsiteY785" fmla="*/ 899177 h 6858000"/>
              <a:gd name="connsiteX786" fmla="*/ 5843702 w 7467600"/>
              <a:gd name="connsiteY786" fmla="*/ 899748 h 6858000"/>
              <a:gd name="connsiteX787" fmla="*/ 5651107 w 7467600"/>
              <a:gd name="connsiteY787" fmla="*/ 920306 h 6858000"/>
              <a:gd name="connsiteX788" fmla="*/ 5459407 w 7467600"/>
              <a:gd name="connsiteY788" fmla="*/ 940975 h 6858000"/>
              <a:gd name="connsiteX789" fmla="*/ 5374846 w 7467600"/>
              <a:gd name="connsiteY789" fmla="*/ 941988 h 6858000"/>
              <a:gd name="connsiteX790" fmla="*/ 5256105 w 7467600"/>
              <a:gd name="connsiteY790" fmla="*/ 945632 h 6858000"/>
              <a:gd name="connsiteX791" fmla="*/ 5107071 w 7467600"/>
              <a:gd name="connsiteY791" fmla="*/ 969720 h 6858000"/>
              <a:gd name="connsiteX792" fmla="*/ 4998681 w 7467600"/>
              <a:gd name="connsiteY792" fmla="*/ 988771 h 6858000"/>
              <a:gd name="connsiteX793" fmla="*/ 5870151 w 7467600"/>
              <a:gd name="connsiteY793" fmla="*/ 898890 h 6858000"/>
              <a:gd name="connsiteX794" fmla="*/ 5504425 w 7467600"/>
              <a:gd name="connsiteY794" fmla="*/ 848067 h 6858000"/>
              <a:gd name="connsiteX795" fmla="*/ 4968849 w 7467600"/>
              <a:gd name="connsiteY795" fmla="*/ 962318 h 6858000"/>
              <a:gd name="connsiteX796" fmla="*/ 5104039 w 7467600"/>
              <a:gd name="connsiteY796" fmla="*/ 940634 h 6858000"/>
              <a:gd name="connsiteX797" fmla="*/ 5256311 w 7467600"/>
              <a:gd name="connsiteY797" fmla="*/ 916490 h 6858000"/>
              <a:gd name="connsiteX798" fmla="*/ 5377381 w 7467600"/>
              <a:gd name="connsiteY798" fmla="*/ 912671 h 6858000"/>
              <a:gd name="connsiteX799" fmla="*/ 5460148 w 7467600"/>
              <a:gd name="connsiteY799" fmla="*/ 911442 h 6858000"/>
              <a:gd name="connsiteX800" fmla="*/ 5648971 w 7467600"/>
              <a:gd name="connsiteY800" fmla="*/ 891331 h 6858000"/>
              <a:gd name="connsiteX801" fmla="*/ 5844807 w 7467600"/>
              <a:gd name="connsiteY801" fmla="*/ 870718 h 6858000"/>
              <a:gd name="connsiteX802" fmla="*/ 5862975 w 7467600"/>
              <a:gd name="connsiteY802" fmla="*/ 869756 h 6858000"/>
              <a:gd name="connsiteX803" fmla="*/ 5920887 w 7467600"/>
              <a:gd name="connsiteY803" fmla="*/ 865929 h 6858000"/>
              <a:gd name="connsiteX804" fmla="*/ 5504425 w 7467600"/>
              <a:gd name="connsiteY804" fmla="*/ 848067 h 6858000"/>
              <a:gd name="connsiteX805" fmla="*/ 3607114 w 7467600"/>
              <a:gd name="connsiteY805" fmla="*/ 467441 h 6858000"/>
              <a:gd name="connsiteX806" fmla="*/ 3296242 w 7467600"/>
              <a:gd name="connsiteY806" fmla="*/ 807991 h 6858000"/>
              <a:gd name="connsiteX807" fmla="*/ 3174674 w 7467600"/>
              <a:gd name="connsiteY807" fmla="*/ 919759 h 6858000"/>
              <a:gd name="connsiteX808" fmla="*/ 3042978 w 7467600"/>
              <a:gd name="connsiteY808" fmla="*/ 1054894 h 6858000"/>
              <a:gd name="connsiteX809" fmla="*/ 2968914 w 7467600"/>
              <a:gd name="connsiteY809" fmla="*/ 1133756 h 6858000"/>
              <a:gd name="connsiteX810" fmla="*/ 3103823 w 7467600"/>
              <a:gd name="connsiteY810" fmla="*/ 1026814 h 6858000"/>
              <a:gd name="connsiteX811" fmla="*/ 3607114 w 7467600"/>
              <a:gd name="connsiteY811" fmla="*/ 467441 h 6858000"/>
              <a:gd name="connsiteX812" fmla="*/ 3744487 w 7467600"/>
              <a:gd name="connsiteY812" fmla="*/ 383136 h 6858000"/>
              <a:gd name="connsiteX813" fmla="*/ 3970213 w 7467600"/>
              <a:gd name="connsiteY813" fmla="*/ 995559 h 6858000"/>
              <a:gd name="connsiteX814" fmla="*/ 3744487 w 7467600"/>
              <a:gd name="connsiteY814" fmla="*/ 383136 h 6858000"/>
              <a:gd name="connsiteX815" fmla="*/ 3624562 w 7467600"/>
              <a:gd name="connsiteY815" fmla="*/ 367041 h 6858000"/>
              <a:gd name="connsiteX816" fmla="*/ 3489712 w 7467600"/>
              <a:gd name="connsiteY816" fmla="*/ 485386 h 6858000"/>
              <a:gd name="connsiteX817" fmla="*/ 3182994 w 7467600"/>
              <a:gd name="connsiteY817" fmla="*/ 828265 h 6858000"/>
              <a:gd name="connsiteX818" fmla="*/ 2892114 w 7467600"/>
              <a:gd name="connsiteY818" fmla="*/ 1172635 h 6858000"/>
              <a:gd name="connsiteX819" fmla="*/ 3021459 w 7467600"/>
              <a:gd name="connsiteY819" fmla="*/ 1035385 h 6858000"/>
              <a:gd name="connsiteX820" fmla="*/ 3153873 w 7467600"/>
              <a:gd name="connsiteY820" fmla="*/ 898971 h 6858000"/>
              <a:gd name="connsiteX821" fmla="*/ 3276511 w 7467600"/>
              <a:gd name="connsiteY821" fmla="*/ 786423 h 6858000"/>
              <a:gd name="connsiteX822" fmla="*/ 3584154 w 7467600"/>
              <a:gd name="connsiteY822" fmla="*/ 448218 h 6858000"/>
              <a:gd name="connsiteX823" fmla="*/ 3624562 w 7467600"/>
              <a:gd name="connsiteY823" fmla="*/ 367041 h 6858000"/>
              <a:gd name="connsiteX824" fmla="*/ 3766672 w 7467600"/>
              <a:gd name="connsiteY824" fmla="*/ 359429 h 6858000"/>
              <a:gd name="connsiteX825" fmla="*/ 3996338 w 7467600"/>
              <a:gd name="connsiteY825" fmla="*/ 968237 h 6858000"/>
              <a:gd name="connsiteX826" fmla="*/ 3766672 w 7467600"/>
              <a:gd name="connsiteY826" fmla="*/ 359429 h 6858000"/>
              <a:gd name="connsiteX827" fmla="*/ 5805386 w 7467600"/>
              <a:gd name="connsiteY827" fmla="*/ 239240 h 6858000"/>
              <a:gd name="connsiteX828" fmla="*/ 5736947 w 7467600"/>
              <a:gd name="connsiteY828" fmla="*/ 261367 h 6858000"/>
              <a:gd name="connsiteX829" fmla="*/ 5427012 w 7467600"/>
              <a:gd name="connsiteY829" fmla="*/ 311272 h 6858000"/>
              <a:gd name="connsiteX830" fmla="*/ 5147818 w 7467600"/>
              <a:gd name="connsiteY830" fmla="*/ 322112 h 6858000"/>
              <a:gd name="connsiteX831" fmla="*/ 5060854 w 7467600"/>
              <a:gd name="connsiteY831" fmla="*/ 311882 h 6858000"/>
              <a:gd name="connsiteX832" fmla="*/ 4945989 w 7467600"/>
              <a:gd name="connsiteY832" fmla="*/ 300516 h 6858000"/>
              <a:gd name="connsiteX833" fmla="*/ 5410479 w 7467600"/>
              <a:gd name="connsiteY833" fmla="*/ 348434 h 6858000"/>
              <a:gd name="connsiteX834" fmla="*/ 5805386 w 7467600"/>
              <a:gd name="connsiteY834" fmla="*/ 239240 h 6858000"/>
              <a:gd name="connsiteX835" fmla="*/ 5905192 w 7467600"/>
              <a:gd name="connsiteY835" fmla="*/ 163079 h 6858000"/>
              <a:gd name="connsiteX836" fmla="*/ 5865655 w 7467600"/>
              <a:gd name="connsiteY836" fmla="*/ 171901 h 6858000"/>
              <a:gd name="connsiteX837" fmla="*/ 5259740 w 7467600"/>
              <a:gd name="connsiteY837" fmla="*/ 257013 h 6858000"/>
              <a:gd name="connsiteX838" fmla="*/ 5208466 w 7467600"/>
              <a:gd name="connsiteY838" fmla="*/ 257550 h 6858000"/>
              <a:gd name="connsiteX839" fmla="*/ 4980204 w 7467600"/>
              <a:gd name="connsiteY839" fmla="*/ 271903 h 6858000"/>
              <a:gd name="connsiteX840" fmla="*/ 5068068 w 7467600"/>
              <a:gd name="connsiteY840" fmla="*/ 282244 h 6858000"/>
              <a:gd name="connsiteX841" fmla="*/ 5153231 w 7467600"/>
              <a:gd name="connsiteY841" fmla="*/ 292240 h 6858000"/>
              <a:gd name="connsiteX842" fmla="*/ 5426491 w 7467600"/>
              <a:gd name="connsiteY842" fmla="*/ 281128 h 6858000"/>
              <a:gd name="connsiteX843" fmla="*/ 5731212 w 7467600"/>
              <a:gd name="connsiteY843" fmla="*/ 231951 h 6858000"/>
              <a:gd name="connsiteX844" fmla="*/ 5905192 w 7467600"/>
              <a:gd name="connsiteY844" fmla="*/ 163079 h 6858000"/>
              <a:gd name="connsiteX845" fmla="*/ 5944437 w 7467600"/>
              <a:gd name="connsiteY845" fmla="*/ 113829 h 6858000"/>
              <a:gd name="connsiteX846" fmla="*/ 5825032 w 7467600"/>
              <a:gd name="connsiteY846" fmla="*/ 146405 h 6858000"/>
              <a:gd name="connsiteX847" fmla="*/ 4955599 w 7467600"/>
              <a:gd name="connsiteY847" fmla="*/ 247008 h 6858000"/>
              <a:gd name="connsiteX848" fmla="*/ 5210104 w 7467600"/>
              <a:gd name="connsiteY848" fmla="*/ 228123 h 6858000"/>
              <a:gd name="connsiteX849" fmla="*/ 5261015 w 7467600"/>
              <a:gd name="connsiteY849" fmla="*/ 227087 h 6858000"/>
              <a:gd name="connsiteX850" fmla="*/ 5861181 w 7467600"/>
              <a:gd name="connsiteY850" fmla="*/ 143093 h 6858000"/>
              <a:gd name="connsiteX851" fmla="*/ 5961252 w 7467600"/>
              <a:gd name="connsiteY851" fmla="*/ 114820 h 6858000"/>
              <a:gd name="connsiteX852" fmla="*/ 5944437 w 7467600"/>
              <a:gd name="connsiteY852" fmla="*/ 113829 h 6858000"/>
              <a:gd name="connsiteX853" fmla="*/ 3882765 w 7467600"/>
              <a:gd name="connsiteY853" fmla="*/ 0 h 6858000"/>
              <a:gd name="connsiteX854" fmla="*/ 3995099 w 7467600"/>
              <a:gd name="connsiteY854" fmla="*/ 0 h 6858000"/>
              <a:gd name="connsiteX855" fmla="*/ 4163818 w 7467600"/>
              <a:gd name="connsiteY855" fmla="*/ 234104 h 6858000"/>
              <a:gd name="connsiteX856" fmla="*/ 4172099 w 7467600"/>
              <a:gd name="connsiteY856" fmla="*/ 234207 h 6858000"/>
              <a:gd name="connsiteX857" fmla="*/ 4784282 w 7467600"/>
              <a:gd name="connsiteY857" fmla="*/ 276561 h 6858000"/>
              <a:gd name="connsiteX858" fmla="*/ 4801687 w 7467600"/>
              <a:gd name="connsiteY858" fmla="*/ 267764 h 6858000"/>
              <a:gd name="connsiteX859" fmla="*/ 6082788 w 7467600"/>
              <a:gd name="connsiteY859" fmla="*/ 64119 h 6858000"/>
              <a:gd name="connsiteX860" fmla="*/ 6099442 w 7467600"/>
              <a:gd name="connsiteY860" fmla="*/ 82568 h 6858000"/>
              <a:gd name="connsiteX861" fmla="*/ 4804137 w 7467600"/>
              <a:gd name="connsiteY861" fmla="*/ 320931 h 6858000"/>
              <a:gd name="connsiteX862" fmla="*/ 4227047 w 7467600"/>
              <a:gd name="connsiteY862" fmla="*/ 313415 h 6858000"/>
              <a:gd name="connsiteX863" fmla="*/ 4346041 w 7467600"/>
              <a:gd name="connsiteY863" fmla="*/ 456086 h 6858000"/>
              <a:gd name="connsiteX864" fmla="*/ 4870967 w 7467600"/>
              <a:gd name="connsiteY864" fmla="*/ 963061 h 6858000"/>
              <a:gd name="connsiteX865" fmla="*/ 4889647 w 7467600"/>
              <a:gd name="connsiteY865" fmla="*/ 957147 h 6858000"/>
              <a:gd name="connsiteX866" fmla="*/ 5422504 w 7467600"/>
              <a:gd name="connsiteY866" fmla="*/ 805191 h 6858000"/>
              <a:gd name="connsiteX867" fmla="*/ 6087656 w 7467600"/>
              <a:gd name="connsiteY867" fmla="*/ 826703 h 6858000"/>
              <a:gd name="connsiteX868" fmla="*/ 6058717 w 7467600"/>
              <a:gd name="connsiteY868" fmla="*/ 865992 h 6858000"/>
              <a:gd name="connsiteX869" fmla="*/ 4974153 w 7467600"/>
              <a:gd name="connsiteY869" fmla="*/ 1045456 h 6858000"/>
              <a:gd name="connsiteX870" fmla="*/ 5627835 w 7467600"/>
              <a:gd name="connsiteY870" fmla="*/ 1472077 h 6858000"/>
              <a:gd name="connsiteX871" fmla="*/ 5629817 w 7467600"/>
              <a:gd name="connsiteY871" fmla="*/ 1471412 h 6858000"/>
              <a:gd name="connsiteX872" fmla="*/ 5634124 w 7467600"/>
              <a:gd name="connsiteY872" fmla="*/ 1470572 h 6858000"/>
              <a:gd name="connsiteX873" fmla="*/ 5755832 w 7467600"/>
              <a:gd name="connsiteY873" fmla="*/ 1383886 h 6858000"/>
              <a:gd name="connsiteX874" fmla="*/ 6014186 w 7467600"/>
              <a:gd name="connsiteY874" fmla="*/ 1279799 h 6858000"/>
              <a:gd name="connsiteX875" fmla="*/ 6901619 w 7467600"/>
              <a:gd name="connsiteY875" fmla="*/ 1047874 h 6858000"/>
              <a:gd name="connsiteX876" fmla="*/ 6931566 w 7467600"/>
              <a:gd name="connsiteY876" fmla="*/ 1062034 h 6858000"/>
              <a:gd name="connsiteX877" fmla="*/ 5790982 w 7467600"/>
              <a:gd name="connsiteY877" fmla="*/ 1561380 h 6858000"/>
              <a:gd name="connsiteX878" fmla="*/ 6188971 w 7467600"/>
              <a:gd name="connsiteY878" fmla="*/ 1755168 h 6858000"/>
              <a:gd name="connsiteX879" fmla="*/ 6202446 w 7467600"/>
              <a:gd name="connsiteY879" fmla="*/ 1752268 h 6858000"/>
              <a:gd name="connsiteX880" fmla="*/ 7179560 w 7467600"/>
              <a:gd name="connsiteY880" fmla="*/ 1467551 h 6858000"/>
              <a:gd name="connsiteX881" fmla="*/ 7158730 w 7467600"/>
              <a:gd name="connsiteY881" fmla="*/ 1507835 h 6858000"/>
              <a:gd name="connsiteX882" fmla="*/ 6326959 w 7467600"/>
              <a:gd name="connsiteY882" fmla="*/ 1817686 h 6858000"/>
              <a:gd name="connsiteX883" fmla="*/ 6537433 w 7467600"/>
              <a:gd name="connsiteY883" fmla="*/ 1907790 h 6858000"/>
              <a:gd name="connsiteX884" fmla="*/ 6550221 w 7467600"/>
              <a:gd name="connsiteY884" fmla="*/ 1910729 h 6858000"/>
              <a:gd name="connsiteX885" fmla="*/ 6964438 w 7467600"/>
              <a:gd name="connsiteY885" fmla="*/ 2209505 h 6858000"/>
              <a:gd name="connsiteX886" fmla="*/ 7367862 w 7467600"/>
              <a:gd name="connsiteY886" fmla="*/ 2806833 h 6858000"/>
              <a:gd name="connsiteX887" fmla="*/ 7364329 w 7467600"/>
              <a:gd name="connsiteY887" fmla="*/ 2826907 h 6858000"/>
              <a:gd name="connsiteX888" fmla="*/ 7290545 w 7467600"/>
              <a:gd name="connsiteY888" fmla="*/ 2850663 h 6858000"/>
              <a:gd name="connsiteX889" fmla="*/ 6472036 w 7467600"/>
              <a:gd name="connsiteY889" fmla="*/ 1959003 h 6858000"/>
              <a:gd name="connsiteX890" fmla="*/ 5792897 w 7467600"/>
              <a:gd name="connsiteY890" fmla="*/ 1647747 h 6858000"/>
              <a:gd name="connsiteX891" fmla="*/ 5842751 w 7467600"/>
              <a:gd name="connsiteY891" fmla="*/ 1816112 h 6858000"/>
              <a:gd name="connsiteX892" fmla="*/ 5847424 w 7467600"/>
              <a:gd name="connsiteY892" fmla="*/ 1815776 h 6858000"/>
              <a:gd name="connsiteX893" fmla="*/ 6399821 w 7467600"/>
              <a:gd name="connsiteY893" fmla="*/ 2344799 h 6858000"/>
              <a:gd name="connsiteX894" fmla="*/ 6323232 w 7467600"/>
              <a:gd name="connsiteY894" fmla="*/ 2389634 h 6858000"/>
              <a:gd name="connsiteX895" fmla="*/ 5942958 w 7467600"/>
              <a:gd name="connsiteY895" fmla="*/ 2077708 h 6858000"/>
              <a:gd name="connsiteX896" fmla="*/ 5921559 w 7467600"/>
              <a:gd name="connsiteY896" fmla="*/ 2378596 h 6858000"/>
              <a:gd name="connsiteX897" fmla="*/ 5817651 w 7467600"/>
              <a:gd name="connsiteY897" fmla="*/ 3023919 h 6858000"/>
              <a:gd name="connsiteX898" fmla="*/ 5729634 w 7467600"/>
              <a:gd name="connsiteY898" fmla="*/ 3051849 h 6858000"/>
              <a:gd name="connsiteX899" fmla="*/ 5611018 w 7467600"/>
              <a:gd name="connsiteY899" fmla="*/ 2316769 h 6858000"/>
              <a:gd name="connsiteX900" fmla="*/ 5687608 w 7467600"/>
              <a:gd name="connsiteY900" fmla="*/ 2039972 h 6858000"/>
              <a:gd name="connsiteX901" fmla="*/ 5657554 w 7467600"/>
              <a:gd name="connsiteY901" fmla="*/ 1576445 h 6858000"/>
              <a:gd name="connsiteX902" fmla="*/ 5150475 w 7467600"/>
              <a:gd name="connsiteY902" fmla="*/ 1274012 h 6858000"/>
              <a:gd name="connsiteX903" fmla="*/ 5349142 w 7467600"/>
              <a:gd name="connsiteY903" fmla="*/ 2204405 h 6858000"/>
              <a:gd name="connsiteX904" fmla="*/ 5262214 w 7467600"/>
              <a:gd name="connsiteY904" fmla="*/ 2233836 h 6858000"/>
              <a:gd name="connsiteX905" fmla="*/ 4981539 w 7467600"/>
              <a:gd name="connsiteY905" fmla="*/ 1542201 h 6858000"/>
              <a:gd name="connsiteX906" fmla="*/ 4958461 w 7467600"/>
              <a:gd name="connsiteY906" fmla="*/ 1136957 h 6858000"/>
              <a:gd name="connsiteX907" fmla="*/ 4655015 w 7467600"/>
              <a:gd name="connsiteY907" fmla="*/ 891426 h 6858000"/>
              <a:gd name="connsiteX908" fmla="*/ 4348002 w 7467600"/>
              <a:gd name="connsiteY908" fmla="*/ 2205895 h 6858000"/>
              <a:gd name="connsiteX909" fmla="*/ 4262250 w 7467600"/>
              <a:gd name="connsiteY909" fmla="*/ 2219972 h 6858000"/>
              <a:gd name="connsiteX910" fmla="*/ 4550611 w 7467600"/>
              <a:gd name="connsiteY910" fmla="*/ 817540 h 6858000"/>
              <a:gd name="connsiteX911" fmla="*/ 4564418 w 7467600"/>
              <a:gd name="connsiteY911" fmla="*/ 808293 h 6858000"/>
              <a:gd name="connsiteX912" fmla="*/ 4266388 w 7467600"/>
              <a:gd name="connsiteY912" fmla="*/ 500083 h 6858000"/>
              <a:gd name="connsiteX913" fmla="*/ 4032842 w 7467600"/>
              <a:gd name="connsiteY913" fmla="*/ 211809 h 6858000"/>
              <a:gd name="connsiteX914" fmla="*/ 3882765 w 7467600"/>
              <a:gd name="connsiteY914" fmla="*/ 0 h 6858000"/>
              <a:gd name="connsiteX915" fmla="*/ 3721337 w 7467600"/>
              <a:gd name="connsiteY915" fmla="*/ 0 h 6858000"/>
              <a:gd name="connsiteX916" fmla="*/ 3797544 w 7467600"/>
              <a:gd name="connsiteY916" fmla="*/ 0 h 6858000"/>
              <a:gd name="connsiteX917" fmla="*/ 3775734 w 7467600"/>
              <a:gd name="connsiteY917" fmla="*/ 95131 h 6858000"/>
              <a:gd name="connsiteX918" fmla="*/ 3724807 w 7467600"/>
              <a:gd name="connsiteY918" fmla="*/ 272257 h 6858000"/>
              <a:gd name="connsiteX919" fmla="*/ 3726844 w 7467600"/>
              <a:gd name="connsiteY919" fmla="*/ 282988 h 6858000"/>
              <a:gd name="connsiteX920" fmla="*/ 3742664 w 7467600"/>
              <a:gd name="connsiteY920" fmla="*/ 279918 h 6858000"/>
              <a:gd name="connsiteX921" fmla="*/ 4103910 w 7467600"/>
              <a:gd name="connsiteY921" fmla="*/ 1161917 h 6858000"/>
              <a:gd name="connsiteX922" fmla="*/ 4020269 w 7467600"/>
              <a:gd name="connsiteY922" fmla="*/ 1200406 h 6858000"/>
              <a:gd name="connsiteX923" fmla="*/ 3674882 w 7467600"/>
              <a:gd name="connsiteY923" fmla="*/ 488524 h 6858000"/>
              <a:gd name="connsiteX924" fmla="*/ 3132682 w 7467600"/>
              <a:gd name="connsiteY924" fmla="*/ 1072284 h 6858000"/>
              <a:gd name="connsiteX925" fmla="*/ 2716346 w 7467600"/>
              <a:gd name="connsiteY925" fmla="*/ 1276376 h 6858000"/>
              <a:gd name="connsiteX926" fmla="*/ 2716772 w 7467600"/>
              <a:gd name="connsiteY926" fmla="*/ 1255462 h 6858000"/>
              <a:gd name="connsiteX927" fmla="*/ 3471096 w 7467600"/>
              <a:gd name="connsiteY927" fmla="*/ 437072 h 6858000"/>
              <a:gd name="connsiteX928" fmla="*/ 3639057 w 7467600"/>
              <a:gd name="connsiteY928" fmla="*/ 286334 h 6858000"/>
              <a:gd name="connsiteX929" fmla="*/ 3640309 w 7467600"/>
              <a:gd name="connsiteY929" fmla="*/ 284664 h 6858000"/>
              <a:gd name="connsiteX930" fmla="*/ 3646022 w 7467600"/>
              <a:gd name="connsiteY930" fmla="*/ 276711 h 6858000"/>
              <a:gd name="connsiteX931" fmla="*/ 3707943 w 7467600"/>
              <a:gd name="connsiteY931" fmla="*/ 65958 h 6858000"/>
              <a:gd name="connsiteX932" fmla="*/ 3721337 w 7467600"/>
              <a:gd name="connsiteY932" fmla="*/ 0 h 6858000"/>
              <a:gd name="connsiteX933" fmla="*/ 2867960 w 7467600"/>
              <a:gd name="connsiteY933" fmla="*/ 0 h 6858000"/>
              <a:gd name="connsiteX934" fmla="*/ 2926351 w 7467600"/>
              <a:gd name="connsiteY934" fmla="*/ 0 h 6858000"/>
              <a:gd name="connsiteX935" fmla="*/ 2902823 w 7467600"/>
              <a:gd name="connsiteY935" fmla="*/ 262929 h 6858000"/>
              <a:gd name="connsiteX936" fmla="*/ 2940663 w 7467600"/>
              <a:gd name="connsiteY936" fmla="*/ 140884 h 6858000"/>
              <a:gd name="connsiteX937" fmla="*/ 2947039 w 7467600"/>
              <a:gd name="connsiteY937" fmla="*/ 122524 h 6858000"/>
              <a:gd name="connsiteX938" fmla="*/ 2984316 w 7467600"/>
              <a:gd name="connsiteY938" fmla="*/ 0 h 6858000"/>
              <a:gd name="connsiteX939" fmla="*/ 3016114 w 7467600"/>
              <a:gd name="connsiteY939" fmla="*/ 0 h 6858000"/>
              <a:gd name="connsiteX940" fmla="*/ 2979949 w 7467600"/>
              <a:gd name="connsiteY940" fmla="*/ 119274 h 6858000"/>
              <a:gd name="connsiteX941" fmla="*/ 3023879 w 7467600"/>
              <a:gd name="connsiteY941" fmla="*/ 0 h 6858000"/>
              <a:gd name="connsiteX942" fmla="*/ 3105400 w 7467600"/>
              <a:gd name="connsiteY942" fmla="*/ 0 h 6858000"/>
              <a:gd name="connsiteX943" fmla="*/ 3094669 w 7467600"/>
              <a:gd name="connsiteY943" fmla="*/ 30308 h 6858000"/>
              <a:gd name="connsiteX944" fmla="*/ 2901945 w 7467600"/>
              <a:gd name="connsiteY944" fmla="*/ 466538 h 6858000"/>
              <a:gd name="connsiteX945" fmla="*/ 2815209 w 7467600"/>
              <a:gd name="connsiteY945" fmla="*/ 497361 h 6858000"/>
              <a:gd name="connsiteX946" fmla="*/ 2844845 w 7467600"/>
              <a:gd name="connsiteY946" fmla="*/ 127638 h 6858000"/>
              <a:gd name="connsiteX947" fmla="*/ 2867960 w 7467600"/>
              <a:gd name="connsiteY947" fmla="*/ 0 h 6858000"/>
              <a:gd name="connsiteX948" fmla="*/ 1057230 w 7467600"/>
              <a:gd name="connsiteY948" fmla="*/ 0 h 6858000"/>
              <a:gd name="connsiteX949" fmla="*/ 1111003 w 7467600"/>
              <a:gd name="connsiteY949" fmla="*/ 0 h 6858000"/>
              <a:gd name="connsiteX950" fmla="*/ 1125553 w 7467600"/>
              <a:gd name="connsiteY950" fmla="*/ 52588 h 6858000"/>
              <a:gd name="connsiteX951" fmla="*/ 1304276 w 7467600"/>
              <a:gd name="connsiteY951" fmla="*/ 476275 h 6858000"/>
              <a:gd name="connsiteX952" fmla="*/ 1492066 w 7467600"/>
              <a:gd name="connsiteY952" fmla="*/ 886333 h 6858000"/>
              <a:gd name="connsiteX953" fmla="*/ 1423698 w 7467600"/>
              <a:gd name="connsiteY953" fmla="*/ 710817 h 6858000"/>
              <a:gd name="connsiteX954" fmla="*/ 1357609 w 7467600"/>
              <a:gd name="connsiteY954" fmla="*/ 532892 h 6858000"/>
              <a:gd name="connsiteX955" fmla="*/ 1309550 w 7467600"/>
              <a:gd name="connsiteY955" fmla="*/ 374031 h 6858000"/>
              <a:gd name="connsiteX956" fmla="*/ 1193673 w 7467600"/>
              <a:gd name="connsiteY956" fmla="*/ 49533 h 6858000"/>
              <a:gd name="connsiteX957" fmla="*/ 1164391 w 7467600"/>
              <a:gd name="connsiteY957" fmla="*/ 0 h 6858000"/>
              <a:gd name="connsiteX958" fmla="*/ 1200666 w 7467600"/>
              <a:gd name="connsiteY958" fmla="*/ 0 h 6858000"/>
              <a:gd name="connsiteX959" fmla="*/ 1223408 w 7467600"/>
              <a:gd name="connsiteY959" fmla="*/ 38996 h 6858000"/>
              <a:gd name="connsiteX960" fmla="*/ 1339635 w 7467600"/>
              <a:gd name="connsiteY960" fmla="*/ 365517 h 6858000"/>
              <a:gd name="connsiteX961" fmla="*/ 1387469 w 7467600"/>
              <a:gd name="connsiteY961" fmla="*/ 523079 h 6858000"/>
              <a:gd name="connsiteX962" fmla="*/ 1452685 w 7467600"/>
              <a:gd name="connsiteY962" fmla="*/ 699806 h 6858000"/>
              <a:gd name="connsiteX963" fmla="*/ 1492092 w 7467600"/>
              <a:gd name="connsiteY963" fmla="*/ 800424 h 6858000"/>
              <a:gd name="connsiteX964" fmla="*/ 1455302 w 7467600"/>
              <a:gd name="connsiteY964" fmla="*/ 632913 h 6858000"/>
              <a:gd name="connsiteX965" fmla="*/ 1222336 w 7467600"/>
              <a:gd name="connsiteY965" fmla="*/ 9480 h 6858000"/>
              <a:gd name="connsiteX966" fmla="*/ 1214634 w 7467600"/>
              <a:gd name="connsiteY966" fmla="*/ 0 h 6858000"/>
              <a:gd name="connsiteX967" fmla="*/ 1289827 w 7467600"/>
              <a:gd name="connsiteY967" fmla="*/ 0 h 6858000"/>
              <a:gd name="connsiteX968" fmla="*/ 1321076 w 7467600"/>
              <a:gd name="connsiteY968" fmla="*/ 59722 h 6858000"/>
              <a:gd name="connsiteX969" fmla="*/ 1512579 w 7467600"/>
              <a:gd name="connsiteY969" fmla="*/ 626441 h 6858000"/>
              <a:gd name="connsiteX970" fmla="*/ 1506076 w 7467600"/>
              <a:gd name="connsiteY970" fmla="*/ 1089289 h 6858000"/>
              <a:gd name="connsiteX971" fmla="*/ 1486346 w 7467600"/>
              <a:gd name="connsiteY971" fmla="*/ 1079919 h 6858000"/>
              <a:gd name="connsiteX972" fmla="*/ 1070511 w 7467600"/>
              <a:gd name="connsiteY972" fmla="*/ 48609 h 6858000"/>
              <a:gd name="connsiteX973" fmla="*/ 1057230 w 7467600"/>
              <a:gd name="connsiteY973" fmla="*/ 0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993" fmla="*/ 43151 w 7467600"/>
              <a:gd name="connsiteY99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43603 w 7467600"/>
              <a:gd name="connsiteY127" fmla="*/ 51497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1903353 w 7467600"/>
              <a:gd name="connsiteY137" fmla="*/ 5044827 h 6858000"/>
              <a:gd name="connsiteX138" fmla="*/ 1936931 w 7467600"/>
              <a:gd name="connsiteY138" fmla="*/ 5093954 h 6858000"/>
              <a:gd name="connsiteX139" fmla="*/ 2195868 w 7467600"/>
              <a:gd name="connsiteY139" fmla="*/ 5396574 h 6858000"/>
              <a:gd name="connsiteX140" fmla="*/ 2088852 w 7467600"/>
              <a:gd name="connsiteY140" fmla="*/ 5166123 h 6858000"/>
              <a:gd name="connsiteX141" fmla="*/ 1958241 w 7467600"/>
              <a:gd name="connsiteY141" fmla="*/ 5067955 h 6858000"/>
              <a:gd name="connsiteX142" fmla="*/ 1903353 w 7467600"/>
              <a:gd name="connsiteY142" fmla="*/ 5044827 h 6858000"/>
              <a:gd name="connsiteX143" fmla="*/ 1979378 w 7467600"/>
              <a:gd name="connsiteY143" fmla="*/ 4769504 h 6858000"/>
              <a:gd name="connsiteX144" fmla="*/ 2882120 w 7467600"/>
              <a:gd name="connsiteY144" fmla="*/ 5064547 h 6858000"/>
              <a:gd name="connsiteX145" fmla="*/ 2793103 w 7467600"/>
              <a:gd name="connsiteY145" fmla="*/ 5039699 h 6858000"/>
              <a:gd name="connsiteX146" fmla="*/ 2770041 w 7467600"/>
              <a:gd name="connsiteY146" fmla="*/ 5033634 h 6858000"/>
              <a:gd name="connsiteX147" fmla="*/ 1979378 w 7467600"/>
              <a:gd name="connsiteY147" fmla="*/ 4769504 h 6858000"/>
              <a:gd name="connsiteX148" fmla="*/ 1927410 w 7467600"/>
              <a:gd name="connsiteY148" fmla="*/ 4716164 h 6858000"/>
              <a:gd name="connsiteX149" fmla="*/ 1959587 w 7467600"/>
              <a:gd name="connsiteY149" fmla="*/ 4728849 h 6858000"/>
              <a:gd name="connsiteX150" fmla="*/ 2777707 w 7467600"/>
              <a:gd name="connsiteY150" fmla="*/ 5003991 h 6858000"/>
              <a:gd name="connsiteX151" fmla="*/ 2800768 w 7467600"/>
              <a:gd name="connsiteY151" fmla="*/ 5010056 h 6858000"/>
              <a:gd name="connsiteX152" fmla="*/ 2879408 w 7467600"/>
              <a:gd name="connsiteY152" fmla="*/ 5031590 h 6858000"/>
              <a:gd name="connsiteX153" fmla="*/ 2862295 w 7467600"/>
              <a:gd name="connsiteY153" fmla="*/ 5022958 h 6858000"/>
              <a:gd name="connsiteX154" fmla="*/ 2813343 w 7467600"/>
              <a:gd name="connsiteY154" fmla="*/ 4998369 h 6858000"/>
              <a:gd name="connsiteX155" fmla="*/ 2646245 w 7467600"/>
              <a:gd name="connsiteY155" fmla="*/ 4930999 h 6858000"/>
              <a:gd name="connsiteX156" fmla="*/ 1999243 w 7467600"/>
              <a:gd name="connsiteY156" fmla="*/ 4730524 h 6858000"/>
              <a:gd name="connsiteX157" fmla="*/ 1979527 w 7467600"/>
              <a:gd name="connsiteY157" fmla="*/ 4726651 h 6858000"/>
              <a:gd name="connsiteX158" fmla="*/ 1927410 w 7467600"/>
              <a:gd name="connsiteY158" fmla="*/ 4716164 h 6858000"/>
              <a:gd name="connsiteX159" fmla="*/ 1997014 w 7467600"/>
              <a:gd name="connsiteY159" fmla="*/ 4698007 h 6858000"/>
              <a:gd name="connsiteX160" fmla="*/ 2005458 w 7467600"/>
              <a:gd name="connsiteY160" fmla="*/ 4699540 h 6858000"/>
              <a:gd name="connsiteX161" fmla="*/ 2657186 w 7467600"/>
              <a:gd name="connsiteY161" fmla="*/ 4901687 h 6858000"/>
              <a:gd name="connsiteX162" fmla="*/ 2826662 w 7467600"/>
              <a:gd name="connsiteY162" fmla="*/ 4970362 h 6858000"/>
              <a:gd name="connsiteX163" fmla="*/ 2876100 w 7467600"/>
              <a:gd name="connsiteY163" fmla="*/ 4995397 h 6858000"/>
              <a:gd name="connsiteX164" fmla="*/ 3042600 w 7467600"/>
              <a:gd name="connsiteY164" fmla="*/ 5059532 h 6858000"/>
              <a:gd name="connsiteX165" fmla="*/ 1997014 w 7467600"/>
              <a:gd name="connsiteY165" fmla="*/ 4698007 h 6858000"/>
              <a:gd name="connsiteX166" fmla="*/ 2305292 w 7467600"/>
              <a:gd name="connsiteY166" fmla="*/ 4219492 h 6858000"/>
              <a:gd name="connsiteX167" fmla="*/ 3360922 w 7467600"/>
              <a:gd name="connsiteY167" fmla="*/ 4529373 h 6858000"/>
              <a:gd name="connsiteX168" fmla="*/ 3492420 w 7467600"/>
              <a:gd name="connsiteY168" fmla="*/ 4510145 h 6858000"/>
              <a:gd name="connsiteX169" fmla="*/ 3364086 w 7467600"/>
              <a:gd name="connsiteY169" fmla="*/ 4480340 h 6858000"/>
              <a:gd name="connsiteX170" fmla="*/ 3225818 w 7467600"/>
              <a:gd name="connsiteY170" fmla="*/ 4411822 h 6858000"/>
              <a:gd name="connsiteX171" fmla="*/ 3129696 w 7467600"/>
              <a:gd name="connsiteY171" fmla="*/ 4360704 h 6858000"/>
              <a:gd name="connsiteX172" fmla="*/ 2814545 w 7467600"/>
              <a:gd name="connsiteY172" fmla="*/ 4282955 h 6858000"/>
              <a:gd name="connsiteX173" fmla="*/ 2305292 w 7467600"/>
              <a:gd name="connsiteY173" fmla="*/ 4219492 h 6858000"/>
              <a:gd name="connsiteX174" fmla="*/ 2626982 w 7467600"/>
              <a:gd name="connsiteY174" fmla="*/ 4206450 h 6858000"/>
              <a:gd name="connsiteX175" fmla="*/ 2490617 w 7467600"/>
              <a:gd name="connsiteY175" fmla="*/ 4206951 h 6858000"/>
              <a:gd name="connsiteX176" fmla="*/ 2819869 w 7467600"/>
              <a:gd name="connsiteY176" fmla="*/ 4252936 h 6858000"/>
              <a:gd name="connsiteX177" fmla="*/ 3143018 w 7467600"/>
              <a:gd name="connsiteY177" fmla="*/ 4332698 h 6858000"/>
              <a:gd name="connsiteX178" fmla="*/ 3241520 w 7467600"/>
              <a:gd name="connsiteY178" fmla="*/ 4385112 h 6858000"/>
              <a:gd name="connsiteX179" fmla="*/ 3374575 w 7467600"/>
              <a:gd name="connsiteY179" fmla="*/ 4451517 h 6858000"/>
              <a:gd name="connsiteX180" fmla="*/ 3505221 w 7467600"/>
              <a:gd name="connsiteY180" fmla="*/ 4480757 h 6858000"/>
              <a:gd name="connsiteX181" fmla="*/ 2626982 w 7467600"/>
              <a:gd name="connsiteY181" fmla="*/ 4206450 h 6858000"/>
              <a:gd name="connsiteX182" fmla="*/ 1310106 w 7467600"/>
              <a:gd name="connsiteY182" fmla="*/ 3943217 h 6858000"/>
              <a:gd name="connsiteX183" fmla="*/ 854994 w 7467600"/>
              <a:gd name="connsiteY183" fmla="*/ 4399136 h 6858000"/>
              <a:gd name="connsiteX184" fmla="*/ 742462 w 7467600"/>
              <a:gd name="connsiteY184" fmla="*/ 4594648 h 6858000"/>
              <a:gd name="connsiteX185" fmla="*/ 820602 w 7467600"/>
              <a:gd name="connsiteY185" fmla="*/ 4485915 h 6858000"/>
              <a:gd name="connsiteX186" fmla="*/ 878295 w 7467600"/>
              <a:gd name="connsiteY186" fmla="*/ 4403594 h 6858000"/>
              <a:gd name="connsiteX187" fmla="*/ 1240607 w 7467600"/>
              <a:gd name="connsiteY187" fmla="*/ 4010401 h 6858000"/>
              <a:gd name="connsiteX188" fmla="*/ 1310106 w 7467600"/>
              <a:gd name="connsiteY188" fmla="*/ 3943217 h 6858000"/>
              <a:gd name="connsiteX189" fmla="*/ 1423113 w 7467600"/>
              <a:gd name="connsiteY189" fmla="*/ 3874565 h 6858000"/>
              <a:gd name="connsiteX190" fmla="*/ 1260565 w 7467600"/>
              <a:gd name="connsiteY190" fmla="*/ 4031982 h 6858000"/>
              <a:gd name="connsiteX191" fmla="*/ 901900 w 7467600"/>
              <a:gd name="connsiteY191" fmla="*/ 4421236 h 6858000"/>
              <a:gd name="connsiteX192" fmla="*/ 845044 w 7467600"/>
              <a:gd name="connsiteY192" fmla="*/ 4502436 h 6858000"/>
              <a:gd name="connsiteX193" fmla="*/ 685926 w 7467600"/>
              <a:gd name="connsiteY193" fmla="*/ 4703069 h 6858000"/>
              <a:gd name="connsiteX194" fmla="*/ 684248 w 7467600"/>
              <a:gd name="connsiteY194" fmla="*/ 4706721 h 6858000"/>
              <a:gd name="connsiteX195" fmla="*/ 1423113 w 7467600"/>
              <a:gd name="connsiteY195" fmla="*/ 3874565 h 6858000"/>
              <a:gd name="connsiteX196" fmla="*/ 3316479 w 7467600"/>
              <a:gd name="connsiteY196" fmla="*/ 3872136 h 6858000"/>
              <a:gd name="connsiteX197" fmla="*/ 3546806 w 7467600"/>
              <a:gd name="connsiteY197" fmla="*/ 4356139 h 6858000"/>
              <a:gd name="connsiteX198" fmla="*/ 3364433 w 7467600"/>
              <a:gd name="connsiteY198" fmla="*/ 3953121 h 6858000"/>
              <a:gd name="connsiteX199" fmla="*/ 3316479 w 7467600"/>
              <a:gd name="connsiteY199" fmla="*/ 3872136 h 6858000"/>
              <a:gd name="connsiteX200" fmla="*/ 3291335 w 7467600"/>
              <a:gd name="connsiteY200" fmla="*/ 3767420 h 6858000"/>
              <a:gd name="connsiteX201" fmla="*/ 3390805 w 7467600"/>
              <a:gd name="connsiteY201" fmla="*/ 3937163 h 6858000"/>
              <a:gd name="connsiteX202" fmla="*/ 3579062 w 7467600"/>
              <a:gd name="connsiteY202" fmla="*/ 4359040 h 6858000"/>
              <a:gd name="connsiteX203" fmla="*/ 3467355 w 7467600"/>
              <a:gd name="connsiteY203" fmla="*/ 3988130 h 6858000"/>
              <a:gd name="connsiteX204" fmla="*/ 3310753 w 7467600"/>
              <a:gd name="connsiteY204" fmla="*/ 3787140 h 6858000"/>
              <a:gd name="connsiteX205" fmla="*/ 3291335 w 7467600"/>
              <a:gd name="connsiteY205" fmla="*/ 3767420 h 6858000"/>
              <a:gd name="connsiteX206" fmla="*/ 1635889 w 7467600"/>
              <a:gd name="connsiteY206" fmla="*/ 3709494 h 6858000"/>
              <a:gd name="connsiteX207" fmla="*/ 1634800 w 7467600"/>
              <a:gd name="connsiteY207" fmla="*/ 3731111 h 6858000"/>
              <a:gd name="connsiteX208" fmla="*/ 1635889 w 7467600"/>
              <a:gd name="connsiteY208" fmla="*/ 3709494 h 6858000"/>
              <a:gd name="connsiteX209" fmla="*/ 1510397 w 7467600"/>
              <a:gd name="connsiteY209" fmla="*/ 3684705 h 6858000"/>
              <a:gd name="connsiteX210" fmla="*/ 1146550 w 7467600"/>
              <a:gd name="connsiteY210" fmla="*/ 3802012 h 6858000"/>
              <a:gd name="connsiteX211" fmla="*/ 698834 w 7467600"/>
              <a:gd name="connsiteY211" fmla="*/ 3952272 h 6858000"/>
              <a:gd name="connsiteX212" fmla="*/ 34256 w 7467600"/>
              <a:gd name="connsiteY212" fmla="*/ 4347603 h 6858000"/>
              <a:gd name="connsiteX213" fmla="*/ 527241 w 7467600"/>
              <a:gd name="connsiteY213" fmla="*/ 4065078 h 6858000"/>
              <a:gd name="connsiteX214" fmla="*/ 1510397 w 7467600"/>
              <a:gd name="connsiteY214" fmla="*/ 3684705 h 6858000"/>
              <a:gd name="connsiteX215" fmla="*/ 1313114 w 7467600"/>
              <a:gd name="connsiteY215" fmla="*/ 3655216 h 6858000"/>
              <a:gd name="connsiteX216" fmla="*/ 1109304 w 7467600"/>
              <a:gd name="connsiteY216" fmla="*/ 3669030 h 6858000"/>
              <a:gd name="connsiteX217" fmla="*/ 8129 w 7467600"/>
              <a:gd name="connsiteY217" fmla="*/ 4330519 h 6858000"/>
              <a:gd name="connsiteX218" fmla="*/ 687572 w 7467600"/>
              <a:gd name="connsiteY218" fmla="*/ 3925629 h 6858000"/>
              <a:gd name="connsiteX219" fmla="*/ 1138365 w 7467600"/>
              <a:gd name="connsiteY219" fmla="*/ 3774515 h 6858000"/>
              <a:gd name="connsiteX220" fmla="*/ 1505579 w 7467600"/>
              <a:gd name="connsiteY220" fmla="*/ 3655526 h 6858000"/>
              <a:gd name="connsiteX221" fmla="*/ 1313114 w 7467600"/>
              <a:gd name="connsiteY221" fmla="*/ 3655216 h 6858000"/>
              <a:gd name="connsiteX222" fmla="*/ 3655073 w 7467600"/>
              <a:gd name="connsiteY222" fmla="*/ 3650884 h 6858000"/>
              <a:gd name="connsiteX223" fmla="*/ 3989938 w 7467600"/>
              <a:gd name="connsiteY223" fmla="*/ 3991685 h 6858000"/>
              <a:gd name="connsiteX224" fmla="*/ 4393907 w 7467600"/>
              <a:gd name="connsiteY224" fmla="*/ 4261258 h 6858000"/>
              <a:gd name="connsiteX225" fmla="*/ 4648051 w 7467600"/>
              <a:gd name="connsiteY225" fmla="*/ 4374051 h 6858000"/>
              <a:gd name="connsiteX226" fmla="*/ 4383389 w 7467600"/>
              <a:gd name="connsiteY226" fmla="*/ 4184369 h 6858000"/>
              <a:gd name="connsiteX227" fmla="*/ 4165508 w 7467600"/>
              <a:gd name="connsiteY227" fmla="*/ 4035196 h 6858000"/>
              <a:gd name="connsiteX228" fmla="*/ 4068162 w 7467600"/>
              <a:gd name="connsiteY228" fmla="*/ 3953394 h 6858000"/>
              <a:gd name="connsiteX229" fmla="*/ 3981416 w 7467600"/>
              <a:gd name="connsiteY229" fmla="*/ 3880482 h 6858000"/>
              <a:gd name="connsiteX230" fmla="*/ 3800147 w 7467600"/>
              <a:gd name="connsiteY230" fmla="*/ 3749872 h 6858000"/>
              <a:gd name="connsiteX231" fmla="*/ 3655073 w 7467600"/>
              <a:gd name="connsiteY231" fmla="*/ 3650884 h 6858000"/>
              <a:gd name="connsiteX232" fmla="*/ 3670252 w 7467600"/>
              <a:gd name="connsiteY232" fmla="*/ 3622798 h 6858000"/>
              <a:gd name="connsiteX233" fmla="*/ 3817258 w 7467600"/>
              <a:gd name="connsiteY233" fmla="*/ 3723577 h 6858000"/>
              <a:gd name="connsiteX234" fmla="*/ 4000461 w 7467600"/>
              <a:gd name="connsiteY234" fmla="*/ 3855966 h 6858000"/>
              <a:gd name="connsiteX235" fmla="*/ 4088180 w 7467600"/>
              <a:gd name="connsiteY235" fmla="*/ 3929774 h 6858000"/>
              <a:gd name="connsiteX236" fmla="*/ 4184555 w 7467600"/>
              <a:gd name="connsiteY236" fmla="*/ 4010683 h 6858000"/>
              <a:gd name="connsiteX237" fmla="*/ 4399563 w 7467600"/>
              <a:gd name="connsiteY237" fmla="*/ 4158106 h 6858000"/>
              <a:gd name="connsiteX238" fmla="*/ 4684469 w 7467600"/>
              <a:gd name="connsiteY238" fmla="*/ 4364680 h 6858000"/>
              <a:gd name="connsiteX239" fmla="*/ 4690271 w 7467600"/>
              <a:gd name="connsiteY239" fmla="*/ 4370034 h 6858000"/>
              <a:gd name="connsiteX240" fmla="*/ 4136093 w 7467600"/>
              <a:gd name="connsiteY240" fmla="*/ 3858466 h 6858000"/>
              <a:gd name="connsiteX241" fmla="*/ 3670252 w 7467600"/>
              <a:gd name="connsiteY241" fmla="*/ 3622798 h 6858000"/>
              <a:gd name="connsiteX242" fmla="*/ 4440129 w 7467600"/>
              <a:gd name="connsiteY242" fmla="*/ 3448571 h 6858000"/>
              <a:gd name="connsiteX243" fmla="*/ 4856525 w 7467600"/>
              <a:gd name="connsiteY243" fmla="*/ 3915351 h 6858000"/>
              <a:gd name="connsiteX244" fmla="*/ 5059055 w 7467600"/>
              <a:gd name="connsiteY244" fmla="*/ 4108918 h 6858000"/>
              <a:gd name="connsiteX245" fmla="*/ 5290070 w 7467600"/>
              <a:gd name="connsiteY245" fmla="*/ 4263619 h 6858000"/>
              <a:gd name="connsiteX246" fmla="*/ 4834991 w 7467600"/>
              <a:gd name="connsiteY246" fmla="*/ 3830985 h 6858000"/>
              <a:gd name="connsiteX247" fmla="*/ 4440129 w 7467600"/>
              <a:gd name="connsiteY247" fmla="*/ 3448571 h 6858000"/>
              <a:gd name="connsiteX248" fmla="*/ 4441737 w 7467600"/>
              <a:gd name="connsiteY248" fmla="*/ 3399734 h 6858000"/>
              <a:gd name="connsiteX249" fmla="*/ 4431236 w 7467600"/>
              <a:gd name="connsiteY249" fmla="*/ 3400954 h 6858000"/>
              <a:gd name="connsiteX250" fmla="*/ 4557150 w 7467600"/>
              <a:gd name="connsiteY250" fmla="*/ 3510023 h 6858000"/>
              <a:gd name="connsiteX251" fmla="*/ 4856936 w 7467600"/>
              <a:gd name="connsiteY251" fmla="*/ 3809146 h 6858000"/>
              <a:gd name="connsiteX252" fmla="*/ 5111996 w 7467600"/>
              <a:gd name="connsiteY252" fmla="*/ 4065759 h 6858000"/>
              <a:gd name="connsiteX253" fmla="*/ 5388878 w 7467600"/>
              <a:gd name="connsiteY253" fmla="*/ 4300185 h 6858000"/>
              <a:gd name="connsiteX254" fmla="*/ 5425556 w 7467600"/>
              <a:gd name="connsiteY254" fmla="*/ 4308967 h 6858000"/>
              <a:gd name="connsiteX255" fmla="*/ 4943646 w 7467600"/>
              <a:gd name="connsiteY255" fmla="*/ 3822916 h 6858000"/>
              <a:gd name="connsiteX256" fmla="*/ 4594837 w 7467600"/>
              <a:gd name="connsiteY256" fmla="*/ 3532274 h 6858000"/>
              <a:gd name="connsiteX257" fmla="*/ 4441737 w 7467600"/>
              <a:gd name="connsiteY257" fmla="*/ 3399734 h 6858000"/>
              <a:gd name="connsiteX258" fmla="*/ 5425834 w 7467600"/>
              <a:gd name="connsiteY258" fmla="*/ 3162785 h 6858000"/>
              <a:gd name="connsiteX259" fmla="*/ 5401644 w 7467600"/>
              <a:gd name="connsiteY259" fmla="*/ 3617847 h 6858000"/>
              <a:gd name="connsiteX260" fmla="*/ 5467256 w 7467600"/>
              <a:gd name="connsiteY260" fmla="*/ 4175494 h 6858000"/>
              <a:gd name="connsiteX261" fmla="*/ 5448069 w 7467600"/>
              <a:gd name="connsiteY261" fmla="*/ 3567554 h 6858000"/>
              <a:gd name="connsiteX262" fmla="*/ 5425834 w 7467600"/>
              <a:gd name="connsiteY262" fmla="*/ 3162785 h 6858000"/>
              <a:gd name="connsiteX263" fmla="*/ 1318687 w 7467600"/>
              <a:gd name="connsiteY263" fmla="*/ 3113840 h 6858000"/>
              <a:gd name="connsiteX264" fmla="*/ 1066793 w 7467600"/>
              <a:gd name="connsiteY264" fmla="*/ 3212171 h 6858000"/>
              <a:gd name="connsiteX265" fmla="*/ 993319 w 7467600"/>
              <a:gd name="connsiteY265" fmla="*/ 3247648 h 6858000"/>
              <a:gd name="connsiteX266" fmla="*/ 853081 w 7467600"/>
              <a:gd name="connsiteY266" fmla="*/ 3312410 h 6858000"/>
              <a:gd name="connsiteX267" fmla="*/ 805957 w 7467600"/>
              <a:gd name="connsiteY267" fmla="*/ 3330443 h 6858000"/>
              <a:gd name="connsiteX268" fmla="*/ 1318687 w 7467600"/>
              <a:gd name="connsiteY268" fmla="*/ 3113840 h 6858000"/>
              <a:gd name="connsiteX269" fmla="*/ 5453702 w 7467600"/>
              <a:gd name="connsiteY269" fmla="*/ 3090882 h 6858000"/>
              <a:gd name="connsiteX270" fmla="*/ 5480135 w 7467600"/>
              <a:gd name="connsiteY270" fmla="*/ 3565802 h 6858000"/>
              <a:gd name="connsiteX271" fmla="*/ 5499023 w 7467600"/>
              <a:gd name="connsiteY271" fmla="*/ 4166310 h 6858000"/>
              <a:gd name="connsiteX272" fmla="*/ 5547022 w 7467600"/>
              <a:gd name="connsiteY272" fmla="*/ 3607838 h 6858000"/>
              <a:gd name="connsiteX273" fmla="*/ 5515964 w 7467600"/>
              <a:gd name="connsiteY273" fmla="*/ 3378541 h 6858000"/>
              <a:gd name="connsiteX274" fmla="*/ 5453702 w 7467600"/>
              <a:gd name="connsiteY274" fmla="*/ 3090882 h 6858000"/>
              <a:gd name="connsiteX275" fmla="*/ 1238695 w 7467600"/>
              <a:gd name="connsiteY275" fmla="*/ 3076820 h 6858000"/>
              <a:gd name="connsiteX276" fmla="*/ 716371 w 7467600"/>
              <a:gd name="connsiteY276" fmla="*/ 3293249 h 6858000"/>
              <a:gd name="connsiteX277" fmla="*/ 579522 w 7467600"/>
              <a:gd name="connsiteY277" fmla="*/ 3371759 h 6858000"/>
              <a:gd name="connsiteX278" fmla="*/ 600288 w 7467600"/>
              <a:gd name="connsiteY278" fmla="*/ 3365555 h 6858000"/>
              <a:gd name="connsiteX279" fmla="*/ 840692 w 7467600"/>
              <a:gd name="connsiteY279" fmla="*/ 3284921 h 6858000"/>
              <a:gd name="connsiteX280" fmla="*/ 979248 w 7467600"/>
              <a:gd name="connsiteY280" fmla="*/ 3221003 h 6858000"/>
              <a:gd name="connsiteX281" fmla="*/ 1053282 w 7467600"/>
              <a:gd name="connsiteY281" fmla="*/ 3185247 h 6858000"/>
              <a:gd name="connsiteX282" fmla="*/ 1320603 w 7467600"/>
              <a:gd name="connsiteY282" fmla="*/ 3081281 h 6858000"/>
              <a:gd name="connsiteX283" fmla="*/ 1238695 w 7467600"/>
              <a:gd name="connsiteY283" fmla="*/ 3076820 h 6858000"/>
              <a:gd name="connsiteX284" fmla="*/ 5425627 w 7467600"/>
              <a:gd name="connsiteY284" fmla="*/ 2954192 h 6858000"/>
              <a:gd name="connsiteX285" fmla="*/ 5470770 w 7467600"/>
              <a:gd name="connsiteY285" fmla="*/ 3005435 h 6858000"/>
              <a:gd name="connsiteX286" fmla="*/ 5519779 w 7467600"/>
              <a:gd name="connsiteY286" fmla="*/ 4359223 h 6858000"/>
              <a:gd name="connsiteX287" fmla="*/ 5520293 w 7467600"/>
              <a:gd name="connsiteY287" fmla="*/ 4360602 h 6858000"/>
              <a:gd name="connsiteX288" fmla="*/ 5767221 w 7467600"/>
              <a:gd name="connsiteY288" fmla="*/ 4665564 h 6858000"/>
              <a:gd name="connsiteX289" fmla="*/ 6937169 w 7467600"/>
              <a:gd name="connsiteY289" fmla="*/ 4815941 h 6858000"/>
              <a:gd name="connsiteX290" fmla="*/ 6953922 w 7467600"/>
              <a:gd name="connsiteY290" fmla="*/ 4890068 h 6858000"/>
              <a:gd name="connsiteX291" fmla="*/ 6071359 w 7467600"/>
              <a:gd name="connsiteY291" fmla="*/ 4770770 h 6858000"/>
              <a:gd name="connsiteX292" fmla="*/ 6038839 w 7467600"/>
              <a:gd name="connsiteY292" fmla="*/ 4764474 h 6858000"/>
              <a:gd name="connsiteX293" fmla="*/ 6038706 w 7467600"/>
              <a:gd name="connsiteY293" fmla="*/ 4763847 h 6858000"/>
              <a:gd name="connsiteX294" fmla="*/ 6037784 w 7467600"/>
              <a:gd name="connsiteY294" fmla="*/ 4764270 h 6858000"/>
              <a:gd name="connsiteX295" fmla="*/ 6038839 w 7467600"/>
              <a:gd name="connsiteY295" fmla="*/ 4764474 h 6858000"/>
              <a:gd name="connsiteX296" fmla="*/ 6040338 w 7467600"/>
              <a:gd name="connsiteY296" fmla="*/ 4771418 h 6858000"/>
              <a:gd name="connsiteX297" fmla="*/ 6024488 w 7467600"/>
              <a:gd name="connsiteY297" fmla="*/ 4809903 h 6858000"/>
              <a:gd name="connsiteX298" fmla="*/ 5599771 w 7467600"/>
              <a:gd name="connsiteY298" fmla="*/ 5509652 h 6858000"/>
              <a:gd name="connsiteX299" fmla="*/ 5548843 w 7467600"/>
              <a:gd name="connsiteY299" fmla="*/ 5563845 h 6858000"/>
              <a:gd name="connsiteX300" fmla="*/ 5940952 w 7467600"/>
              <a:gd name="connsiteY300" fmla="*/ 6250028 h 6858000"/>
              <a:gd name="connsiteX301" fmla="*/ 6043441 w 7467600"/>
              <a:gd name="connsiteY301" fmla="*/ 6665847 h 6858000"/>
              <a:gd name="connsiteX302" fmla="*/ 6093432 w 7467600"/>
              <a:gd name="connsiteY302" fmla="*/ 6858000 h 6858000"/>
              <a:gd name="connsiteX303" fmla="*/ 6034344 w 7467600"/>
              <a:gd name="connsiteY303" fmla="*/ 6858000 h 6858000"/>
              <a:gd name="connsiteX304" fmla="*/ 6026679 w 7467600"/>
              <a:gd name="connsiteY304" fmla="*/ 6836959 h 6858000"/>
              <a:gd name="connsiteX305" fmla="*/ 5800441 w 7467600"/>
              <a:gd name="connsiteY305" fmla="*/ 6335286 h 6858000"/>
              <a:gd name="connsiteX306" fmla="*/ 5526562 w 7467600"/>
              <a:gd name="connsiteY306" fmla="*/ 5705388 h 6858000"/>
              <a:gd name="connsiteX307" fmla="*/ 5519640 w 7467600"/>
              <a:gd name="connsiteY307" fmla="*/ 5683774 h 6858000"/>
              <a:gd name="connsiteX308" fmla="*/ 5844559 w 7467600"/>
              <a:gd name="connsiteY308" fmla="*/ 6553349 h 6858000"/>
              <a:gd name="connsiteX309" fmla="*/ 5975994 w 7467600"/>
              <a:gd name="connsiteY309" fmla="*/ 6858000 h 6858000"/>
              <a:gd name="connsiteX310" fmla="*/ 5898547 w 7467600"/>
              <a:gd name="connsiteY310" fmla="*/ 6858000 h 6858000"/>
              <a:gd name="connsiteX311" fmla="*/ 5682041 w 7467600"/>
              <a:gd name="connsiteY311" fmla="*/ 6355860 h 6858000"/>
              <a:gd name="connsiteX312" fmla="*/ 5461758 w 7467600"/>
              <a:gd name="connsiteY312" fmla="*/ 5820220 h 6858000"/>
              <a:gd name="connsiteX313" fmla="*/ 5237282 w 7467600"/>
              <a:gd name="connsiteY313" fmla="*/ 6579086 h 6858000"/>
              <a:gd name="connsiteX314" fmla="*/ 5115009 w 7467600"/>
              <a:gd name="connsiteY314" fmla="*/ 6858000 h 6858000"/>
              <a:gd name="connsiteX315" fmla="*/ 5028074 w 7467600"/>
              <a:gd name="connsiteY315" fmla="*/ 6858000 h 6858000"/>
              <a:gd name="connsiteX316" fmla="*/ 5079508 w 7467600"/>
              <a:gd name="connsiteY316" fmla="*/ 6749074 h 6858000"/>
              <a:gd name="connsiteX317" fmla="*/ 5371846 w 7467600"/>
              <a:gd name="connsiteY317" fmla="*/ 5924413 h 6858000"/>
              <a:gd name="connsiteX318" fmla="*/ 5270512 w 7467600"/>
              <a:gd name="connsiteY318" fmla="*/ 6138975 h 6858000"/>
              <a:gd name="connsiteX319" fmla="*/ 5062409 w 7467600"/>
              <a:gd name="connsiteY319" fmla="*/ 6653544 h 6858000"/>
              <a:gd name="connsiteX320" fmla="*/ 5036628 w 7467600"/>
              <a:gd name="connsiteY320" fmla="*/ 6754247 h 6858000"/>
              <a:gd name="connsiteX321" fmla="*/ 5009112 w 7467600"/>
              <a:gd name="connsiteY321" fmla="*/ 6858000 h 6858000"/>
              <a:gd name="connsiteX322" fmla="*/ 4976679 w 7467600"/>
              <a:gd name="connsiteY322" fmla="*/ 6858000 h 6858000"/>
              <a:gd name="connsiteX323" fmla="*/ 5006537 w 7467600"/>
              <a:gd name="connsiteY323" fmla="*/ 6747068 h 6858000"/>
              <a:gd name="connsiteX324" fmla="*/ 5032723 w 7467600"/>
              <a:gd name="connsiteY324" fmla="*/ 6644957 h 6858000"/>
              <a:gd name="connsiteX325" fmla="*/ 5242949 w 7467600"/>
              <a:gd name="connsiteY325" fmla="*/ 6125175 h 6858000"/>
              <a:gd name="connsiteX326" fmla="*/ 5286321 w 7467600"/>
              <a:gd name="connsiteY326" fmla="*/ 6033555 h 6858000"/>
              <a:gd name="connsiteX327" fmla="*/ 5008210 w 7467600"/>
              <a:gd name="connsiteY327" fmla="*/ 6649194 h 6858000"/>
              <a:gd name="connsiteX328" fmla="*/ 4986321 w 7467600"/>
              <a:gd name="connsiteY328" fmla="*/ 6765687 h 6858000"/>
              <a:gd name="connsiteX329" fmla="*/ 4973474 w 7467600"/>
              <a:gd name="connsiteY329" fmla="*/ 6858000 h 6858000"/>
              <a:gd name="connsiteX330" fmla="*/ 4907178 w 7467600"/>
              <a:gd name="connsiteY330" fmla="*/ 6858000 h 6858000"/>
              <a:gd name="connsiteX331" fmla="*/ 4910810 w 7467600"/>
              <a:gd name="connsiteY331" fmla="*/ 6829660 h 6858000"/>
              <a:gd name="connsiteX332" fmla="*/ 4987461 w 7467600"/>
              <a:gd name="connsiteY332" fmla="*/ 6432994 h 6858000"/>
              <a:gd name="connsiteX333" fmla="*/ 5179262 w 7467600"/>
              <a:gd name="connsiteY333" fmla="*/ 6035044 h 6858000"/>
              <a:gd name="connsiteX334" fmla="*/ 4689678 w 7467600"/>
              <a:gd name="connsiteY334" fmla="*/ 6440241 h 6858000"/>
              <a:gd name="connsiteX335" fmla="*/ 4477543 w 7467600"/>
              <a:gd name="connsiteY335" fmla="*/ 6674836 h 6858000"/>
              <a:gd name="connsiteX336" fmla="*/ 4329957 w 7467600"/>
              <a:gd name="connsiteY336" fmla="*/ 6858000 h 6858000"/>
              <a:gd name="connsiteX337" fmla="*/ 4218595 w 7467600"/>
              <a:gd name="connsiteY337" fmla="*/ 6858000 h 6858000"/>
              <a:gd name="connsiteX338" fmla="*/ 4368888 w 7467600"/>
              <a:gd name="connsiteY338" fmla="*/ 6668412 h 6858000"/>
              <a:gd name="connsiteX339" fmla="*/ 4563091 w 7467600"/>
              <a:gd name="connsiteY339" fmla="*/ 6442508 h 6858000"/>
              <a:gd name="connsiteX340" fmla="*/ 5387324 w 7467600"/>
              <a:gd name="connsiteY340" fmla="*/ 5705830 h 6858000"/>
              <a:gd name="connsiteX341" fmla="*/ 5073620 w 7467600"/>
              <a:gd name="connsiteY341" fmla="*/ 5955437 h 6858000"/>
              <a:gd name="connsiteX342" fmla="*/ 4689789 w 7467600"/>
              <a:gd name="connsiteY342" fmla="*/ 6268382 h 6858000"/>
              <a:gd name="connsiteX343" fmla="*/ 4418722 w 7467600"/>
              <a:gd name="connsiteY343" fmla="*/ 6570886 h 6858000"/>
              <a:gd name="connsiteX344" fmla="*/ 4214944 w 7467600"/>
              <a:gd name="connsiteY344" fmla="*/ 6858000 h 6858000"/>
              <a:gd name="connsiteX345" fmla="*/ 4177898 w 7467600"/>
              <a:gd name="connsiteY345" fmla="*/ 6858000 h 6858000"/>
              <a:gd name="connsiteX346" fmla="*/ 4391597 w 7467600"/>
              <a:gd name="connsiteY346" fmla="*/ 6556370 h 6858000"/>
              <a:gd name="connsiteX347" fmla="*/ 4668889 w 7467600"/>
              <a:gd name="connsiteY347" fmla="*/ 6246399 h 6858000"/>
              <a:gd name="connsiteX348" fmla="*/ 5055427 w 7467600"/>
              <a:gd name="connsiteY348" fmla="*/ 5931476 h 6858000"/>
              <a:gd name="connsiteX349" fmla="*/ 5371814 w 7467600"/>
              <a:gd name="connsiteY349" fmla="*/ 5678975 h 6858000"/>
              <a:gd name="connsiteX350" fmla="*/ 4987918 w 7467600"/>
              <a:gd name="connsiteY350" fmla="*/ 5838701 h 6858000"/>
              <a:gd name="connsiteX351" fmla="*/ 4317146 w 7467600"/>
              <a:gd name="connsiteY351" fmla="*/ 6587716 h 6858000"/>
              <a:gd name="connsiteX352" fmla="*/ 4171627 w 7467600"/>
              <a:gd name="connsiteY352" fmla="*/ 6858000 h 6858000"/>
              <a:gd name="connsiteX353" fmla="*/ 4081585 w 7467600"/>
              <a:gd name="connsiteY353" fmla="*/ 6858000 h 6858000"/>
              <a:gd name="connsiteX354" fmla="*/ 4238603 w 7467600"/>
              <a:gd name="connsiteY354" fmla="*/ 6559341 h 6858000"/>
              <a:gd name="connsiteX355" fmla="*/ 4778333 w 7467600"/>
              <a:gd name="connsiteY355" fmla="*/ 5873626 h 6858000"/>
              <a:gd name="connsiteX356" fmla="*/ 5414185 w 7467600"/>
              <a:gd name="connsiteY356" fmla="*/ 5573882 h 6858000"/>
              <a:gd name="connsiteX357" fmla="*/ 5959648 w 7467600"/>
              <a:gd name="connsiteY357" fmla="*/ 4760797 h 6858000"/>
              <a:gd name="connsiteX358" fmla="*/ 5355019 w 7467600"/>
              <a:gd name="connsiteY358" fmla="*/ 4734672 h 6858000"/>
              <a:gd name="connsiteX359" fmla="*/ 5083565 w 7467600"/>
              <a:gd name="connsiteY359" fmla="*/ 5179121 h 6858000"/>
              <a:gd name="connsiteX360" fmla="*/ 4713577 w 7467600"/>
              <a:gd name="connsiteY360" fmla="*/ 5616803 h 6858000"/>
              <a:gd name="connsiteX361" fmla="*/ 3989559 w 7467600"/>
              <a:gd name="connsiteY361" fmla="*/ 6145945 h 6858000"/>
              <a:gd name="connsiteX362" fmla="*/ 3939824 w 7467600"/>
              <a:gd name="connsiteY362" fmla="*/ 6066900 h 6858000"/>
              <a:gd name="connsiteX363" fmla="*/ 4584537 w 7467600"/>
              <a:gd name="connsiteY363" fmla="*/ 5324826 h 6858000"/>
              <a:gd name="connsiteX364" fmla="*/ 5037105 w 7467600"/>
              <a:gd name="connsiteY364" fmla="*/ 5088765 h 6858000"/>
              <a:gd name="connsiteX365" fmla="*/ 5039930 w 7467600"/>
              <a:gd name="connsiteY365" fmla="*/ 5089585 h 6858000"/>
              <a:gd name="connsiteX366" fmla="*/ 5263764 w 7467600"/>
              <a:gd name="connsiteY366" fmla="*/ 4735525 h 6858000"/>
              <a:gd name="connsiteX367" fmla="*/ 4086300 w 7467600"/>
              <a:gd name="connsiteY367" fmla="*/ 4884599 h 6858000"/>
              <a:gd name="connsiteX368" fmla="*/ 4085485 w 7467600"/>
              <a:gd name="connsiteY368" fmla="*/ 4899070 h 6858000"/>
              <a:gd name="connsiteX369" fmla="*/ 3871915 w 7467600"/>
              <a:gd name="connsiteY369" fmla="*/ 5253645 h 6858000"/>
              <a:gd name="connsiteX370" fmla="*/ 3799374 w 7467600"/>
              <a:gd name="connsiteY370" fmla="*/ 5466127 h 6858000"/>
              <a:gd name="connsiteX371" fmla="*/ 3498850 w 7467600"/>
              <a:gd name="connsiteY371" fmla="*/ 6661888 h 6858000"/>
              <a:gd name="connsiteX372" fmla="*/ 3399216 w 7467600"/>
              <a:gd name="connsiteY372" fmla="*/ 6858000 h 6858000"/>
              <a:gd name="connsiteX373" fmla="*/ 3303688 w 7467600"/>
              <a:gd name="connsiteY373" fmla="*/ 6858000 h 6858000"/>
              <a:gd name="connsiteX374" fmla="*/ 3391774 w 7467600"/>
              <a:gd name="connsiteY374" fmla="*/ 6697181 h 6858000"/>
              <a:gd name="connsiteX375" fmla="*/ 3735540 w 7467600"/>
              <a:gd name="connsiteY375" fmla="*/ 5546923 h 6858000"/>
              <a:gd name="connsiteX376" fmla="*/ 3729438 w 7467600"/>
              <a:gd name="connsiteY376" fmla="*/ 5569058 h 6858000"/>
              <a:gd name="connsiteX377" fmla="*/ 3707782 w 7467600"/>
              <a:gd name="connsiteY377" fmla="*/ 5644908 h 6858000"/>
              <a:gd name="connsiteX378" fmla="*/ 3583827 w 7467600"/>
              <a:gd name="connsiteY378" fmla="*/ 6039215 h 6858000"/>
              <a:gd name="connsiteX379" fmla="*/ 3547861 w 7467600"/>
              <a:gd name="connsiteY379" fmla="*/ 6129609 h 6858000"/>
              <a:gd name="connsiteX380" fmla="*/ 3490905 w 7467600"/>
              <a:gd name="connsiteY380" fmla="*/ 6277660 h 6858000"/>
              <a:gd name="connsiteX381" fmla="*/ 3455859 w 7467600"/>
              <a:gd name="connsiteY381" fmla="*/ 6391301 h 6858000"/>
              <a:gd name="connsiteX382" fmla="*/ 3429112 w 7467600"/>
              <a:gd name="connsiteY382" fmla="*/ 6479469 h 6858000"/>
              <a:gd name="connsiteX383" fmla="*/ 3304862 w 7467600"/>
              <a:gd name="connsiteY383" fmla="*/ 6796476 h 6858000"/>
              <a:gd name="connsiteX384" fmla="*/ 3276071 w 7467600"/>
              <a:gd name="connsiteY384" fmla="*/ 6858000 h 6858000"/>
              <a:gd name="connsiteX385" fmla="*/ 3240805 w 7467600"/>
              <a:gd name="connsiteY385" fmla="*/ 6858000 h 6858000"/>
              <a:gd name="connsiteX386" fmla="*/ 3275917 w 7467600"/>
              <a:gd name="connsiteY386" fmla="*/ 6783192 h 6858000"/>
              <a:gd name="connsiteX387" fmla="*/ 3399358 w 7467600"/>
              <a:gd name="connsiteY387" fmla="*/ 6469011 h 6858000"/>
              <a:gd name="connsiteX388" fmla="*/ 3425650 w 7467600"/>
              <a:gd name="connsiteY388" fmla="*/ 6381333 h 6858000"/>
              <a:gd name="connsiteX389" fmla="*/ 3460661 w 7467600"/>
              <a:gd name="connsiteY389" fmla="*/ 6266763 h 6858000"/>
              <a:gd name="connsiteX390" fmla="*/ 3518021 w 7467600"/>
              <a:gd name="connsiteY390" fmla="*/ 6117298 h 6858000"/>
              <a:gd name="connsiteX391" fmla="*/ 3554035 w 7467600"/>
              <a:gd name="connsiteY391" fmla="*/ 6027832 h 6858000"/>
              <a:gd name="connsiteX392" fmla="*/ 3677174 w 7467600"/>
              <a:gd name="connsiteY392" fmla="*/ 5636351 h 6858000"/>
              <a:gd name="connsiteX393" fmla="*/ 3698819 w 7467600"/>
              <a:gd name="connsiteY393" fmla="*/ 5560503 h 6858000"/>
              <a:gd name="connsiteX394" fmla="*/ 3702094 w 7467600"/>
              <a:gd name="connsiteY394" fmla="*/ 5549194 h 6858000"/>
              <a:gd name="connsiteX395" fmla="*/ 3398355 w 7467600"/>
              <a:gd name="connsiteY395" fmla="*/ 6094603 h 6858000"/>
              <a:gd name="connsiteX396" fmla="*/ 3193941 w 7467600"/>
              <a:gd name="connsiteY396" fmla="*/ 6798775 h 6858000"/>
              <a:gd name="connsiteX397" fmla="*/ 3184140 w 7467600"/>
              <a:gd name="connsiteY397" fmla="*/ 6858000 h 6858000"/>
              <a:gd name="connsiteX398" fmla="*/ 3099978 w 7467600"/>
              <a:gd name="connsiteY398" fmla="*/ 6858000 h 6858000"/>
              <a:gd name="connsiteX399" fmla="*/ 3101556 w 7467600"/>
              <a:gd name="connsiteY399" fmla="*/ 6843337 h 6858000"/>
              <a:gd name="connsiteX400" fmla="*/ 3370162 w 7467600"/>
              <a:gd name="connsiteY400" fmla="*/ 5785550 h 6858000"/>
              <a:gd name="connsiteX401" fmla="*/ 3746477 w 7467600"/>
              <a:gd name="connsiteY401" fmla="*/ 5377889 h 6858000"/>
              <a:gd name="connsiteX402" fmla="*/ 3863399 w 7467600"/>
              <a:gd name="connsiteY402" fmla="*/ 5087257 h 6858000"/>
              <a:gd name="connsiteX403" fmla="*/ 3968712 w 7467600"/>
              <a:gd name="connsiteY403" fmla="*/ 4913989 h 6858000"/>
              <a:gd name="connsiteX404" fmla="*/ 2792390 w 7467600"/>
              <a:gd name="connsiteY404" fmla="*/ 5382974 h 6858000"/>
              <a:gd name="connsiteX405" fmla="*/ 2714982 w 7467600"/>
              <a:gd name="connsiteY405" fmla="*/ 5427051 h 6858000"/>
              <a:gd name="connsiteX406" fmla="*/ 2813361 w 7467600"/>
              <a:gd name="connsiteY406" fmla="*/ 6023912 h 6858000"/>
              <a:gd name="connsiteX407" fmla="*/ 2688430 w 7467600"/>
              <a:gd name="connsiteY407" fmla="*/ 6801564 h 6858000"/>
              <a:gd name="connsiteX408" fmla="*/ 2629626 w 7467600"/>
              <a:gd name="connsiteY408" fmla="*/ 6763394 h 6858000"/>
              <a:gd name="connsiteX409" fmla="*/ 2565328 w 7467600"/>
              <a:gd name="connsiteY409" fmla="*/ 5516399 h 6858000"/>
              <a:gd name="connsiteX410" fmla="*/ 1922999 w 7467600"/>
              <a:gd name="connsiteY410" fmla="*/ 5980343 h 6858000"/>
              <a:gd name="connsiteX411" fmla="*/ 1950261 w 7467600"/>
              <a:gd name="connsiteY411" fmla="*/ 6405858 h 6858000"/>
              <a:gd name="connsiteX412" fmla="*/ 2365554 w 7467600"/>
              <a:gd name="connsiteY412" fmla="*/ 6759107 h 6858000"/>
              <a:gd name="connsiteX413" fmla="*/ 2424142 w 7467600"/>
              <a:gd name="connsiteY413" fmla="*/ 6858000 h 6858000"/>
              <a:gd name="connsiteX414" fmla="*/ 2395994 w 7467600"/>
              <a:gd name="connsiteY414" fmla="*/ 6858000 h 6858000"/>
              <a:gd name="connsiteX415" fmla="*/ 2392863 w 7467600"/>
              <a:gd name="connsiteY415" fmla="*/ 6852964 h 6858000"/>
              <a:gd name="connsiteX416" fmla="*/ 2017589 w 7467600"/>
              <a:gd name="connsiteY416" fmla="*/ 6493982 h 6858000"/>
              <a:gd name="connsiteX417" fmla="*/ 2147336 w 7467600"/>
              <a:gd name="connsiteY417" fmla="*/ 6594052 h 6858000"/>
              <a:gd name="connsiteX418" fmla="*/ 2207047 w 7467600"/>
              <a:gd name="connsiteY418" fmla="*/ 6654540 h 6858000"/>
              <a:gd name="connsiteX419" fmla="*/ 2299106 w 7467600"/>
              <a:gd name="connsiteY419" fmla="*/ 6778931 h 6858000"/>
              <a:gd name="connsiteX420" fmla="*/ 2314430 w 7467600"/>
              <a:gd name="connsiteY420" fmla="*/ 6801144 h 6858000"/>
              <a:gd name="connsiteX421" fmla="*/ 2352406 w 7467600"/>
              <a:gd name="connsiteY421" fmla="*/ 6858000 h 6858000"/>
              <a:gd name="connsiteX422" fmla="*/ 2314492 w 7467600"/>
              <a:gd name="connsiteY422" fmla="*/ 6858000 h 6858000"/>
              <a:gd name="connsiteX423" fmla="*/ 2288095 w 7467600"/>
              <a:gd name="connsiteY423" fmla="*/ 6818030 h 6858000"/>
              <a:gd name="connsiteX424" fmla="*/ 2272768 w 7467600"/>
              <a:gd name="connsiteY424" fmla="*/ 6795822 h 6858000"/>
              <a:gd name="connsiteX425" fmla="*/ 2182715 w 7467600"/>
              <a:gd name="connsiteY425" fmla="*/ 6675071 h 6858000"/>
              <a:gd name="connsiteX426" fmla="*/ 2032061 w 7467600"/>
              <a:gd name="connsiteY426" fmla="*/ 6541380 h 6858000"/>
              <a:gd name="connsiteX427" fmla="*/ 2257220 w 7467600"/>
              <a:gd name="connsiteY427" fmla="*/ 6826257 h 6858000"/>
              <a:gd name="connsiteX428" fmla="*/ 2281324 w 7467600"/>
              <a:gd name="connsiteY428" fmla="*/ 6858000 h 6858000"/>
              <a:gd name="connsiteX429" fmla="*/ 2242860 w 7467600"/>
              <a:gd name="connsiteY429" fmla="*/ 6858000 h 6858000"/>
              <a:gd name="connsiteX430" fmla="*/ 2232818 w 7467600"/>
              <a:gd name="connsiteY430" fmla="*/ 6844926 h 6858000"/>
              <a:gd name="connsiteX431" fmla="*/ 1990172 w 7467600"/>
              <a:gd name="connsiteY431" fmla="*/ 6542121 h 6858000"/>
              <a:gd name="connsiteX432" fmla="*/ 2124090 w 7467600"/>
              <a:gd name="connsiteY432" fmla="*/ 6761017 h 6858000"/>
              <a:gd name="connsiteX433" fmla="*/ 2200380 w 7467600"/>
              <a:gd name="connsiteY433" fmla="*/ 6858000 h 6858000"/>
              <a:gd name="connsiteX434" fmla="*/ 2147507 w 7467600"/>
              <a:gd name="connsiteY434" fmla="*/ 6858000 h 6858000"/>
              <a:gd name="connsiteX435" fmla="*/ 2070668 w 7467600"/>
              <a:gd name="connsiteY435" fmla="*/ 6761520 h 6858000"/>
              <a:gd name="connsiteX436" fmla="*/ 1975142 w 7467600"/>
              <a:gd name="connsiteY436" fmla="*/ 6585570 h 6858000"/>
              <a:gd name="connsiteX437" fmla="*/ 2050035 w 7467600"/>
              <a:gd name="connsiteY437" fmla="*/ 6813345 h 6858000"/>
              <a:gd name="connsiteX438" fmla="*/ 2063025 w 7467600"/>
              <a:gd name="connsiteY438" fmla="*/ 6858000 h 6858000"/>
              <a:gd name="connsiteX439" fmla="*/ 2021675 w 7467600"/>
              <a:gd name="connsiteY439" fmla="*/ 6858000 h 6858000"/>
              <a:gd name="connsiteX440" fmla="*/ 2019308 w 7467600"/>
              <a:gd name="connsiteY440" fmla="*/ 6847118 h 6858000"/>
              <a:gd name="connsiteX441" fmla="*/ 1938835 w 7467600"/>
              <a:gd name="connsiteY441" fmla="*/ 6551160 h 6858000"/>
              <a:gd name="connsiteX442" fmla="*/ 1953230 w 7467600"/>
              <a:gd name="connsiteY442" fmla="*/ 6759699 h 6858000"/>
              <a:gd name="connsiteX443" fmla="*/ 1956763 w 7467600"/>
              <a:gd name="connsiteY443" fmla="*/ 6778191 h 6858000"/>
              <a:gd name="connsiteX444" fmla="*/ 1967925 w 7467600"/>
              <a:gd name="connsiteY444" fmla="*/ 6858000 h 6858000"/>
              <a:gd name="connsiteX445" fmla="*/ 1936622 w 7467600"/>
              <a:gd name="connsiteY445" fmla="*/ 6858000 h 6858000"/>
              <a:gd name="connsiteX446" fmla="*/ 1926261 w 7467600"/>
              <a:gd name="connsiteY446" fmla="*/ 6784064 h 6858000"/>
              <a:gd name="connsiteX447" fmla="*/ 1922724 w 7467600"/>
              <a:gd name="connsiteY447" fmla="*/ 6765577 h 6858000"/>
              <a:gd name="connsiteX448" fmla="*/ 1904650 w 7467600"/>
              <a:gd name="connsiteY448" fmla="*/ 6639616 h 6858000"/>
              <a:gd name="connsiteX449" fmla="*/ 1885273 w 7467600"/>
              <a:gd name="connsiteY449" fmla="*/ 6858000 h 6858000"/>
              <a:gd name="connsiteX450" fmla="*/ 1854363 w 7467600"/>
              <a:gd name="connsiteY450" fmla="*/ 6858000 h 6858000"/>
              <a:gd name="connsiteX451" fmla="*/ 1880391 w 7467600"/>
              <a:gd name="connsiteY451" fmla="*/ 6603796 h 6858000"/>
              <a:gd name="connsiteX452" fmla="*/ 1818273 w 7467600"/>
              <a:gd name="connsiteY452" fmla="*/ 6715729 h 6858000"/>
              <a:gd name="connsiteX453" fmla="*/ 1794691 w 7467600"/>
              <a:gd name="connsiteY453" fmla="*/ 6843239 h 6858000"/>
              <a:gd name="connsiteX454" fmla="*/ 1794914 w 7467600"/>
              <a:gd name="connsiteY454" fmla="*/ 6858000 h 6858000"/>
              <a:gd name="connsiteX455" fmla="*/ 1746128 w 7467600"/>
              <a:gd name="connsiteY455" fmla="*/ 6858000 h 6858000"/>
              <a:gd name="connsiteX456" fmla="*/ 1753934 w 7467600"/>
              <a:gd name="connsiteY456" fmla="*/ 6724796 h 6858000"/>
              <a:gd name="connsiteX457" fmla="*/ 1792053 w 7467600"/>
              <a:gd name="connsiteY457" fmla="*/ 6572396 h 6858000"/>
              <a:gd name="connsiteX458" fmla="*/ 1862248 w 7467600"/>
              <a:gd name="connsiteY458" fmla="*/ 6266397 h 6858000"/>
              <a:gd name="connsiteX459" fmla="*/ 1862250 w 7467600"/>
              <a:gd name="connsiteY459" fmla="*/ 6033531 h 6858000"/>
              <a:gd name="connsiteX460" fmla="*/ 1211999 w 7467600"/>
              <a:gd name="connsiteY460" fmla="*/ 6683610 h 6858000"/>
              <a:gd name="connsiteX461" fmla="*/ 1213266 w 7467600"/>
              <a:gd name="connsiteY461" fmla="*/ 6691947 h 6858000"/>
              <a:gd name="connsiteX462" fmla="*/ 1203370 w 7467600"/>
              <a:gd name="connsiteY462" fmla="*/ 6850676 h 6858000"/>
              <a:gd name="connsiteX463" fmla="*/ 1203671 w 7467600"/>
              <a:gd name="connsiteY463" fmla="*/ 6858000 h 6858000"/>
              <a:gd name="connsiteX464" fmla="*/ 1143180 w 7467600"/>
              <a:gd name="connsiteY464" fmla="*/ 6858000 h 6858000"/>
              <a:gd name="connsiteX465" fmla="*/ 1142176 w 7467600"/>
              <a:gd name="connsiteY465" fmla="*/ 6766045 h 6858000"/>
              <a:gd name="connsiteX466" fmla="*/ 1067484 w 7467600"/>
              <a:gd name="connsiteY466" fmla="*/ 6858000 h 6858000"/>
              <a:gd name="connsiteX467" fmla="*/ 953928 w 7467600"/>
              <a:gd name="connsiteY467" fmla="*/ 6858000 h 6858000"/>
              <a:gd name="connsiteX468" fmla="*/ 959715 w 7467600"/>
              <a:gd name="connsiteY468" fmla="*/ 6850185 h 6858000"/>
              <a:gd name="connsiteX469" fmla="*/ 1483788 w 7467600"/>
              <a:gd name="connsiteY469" fmla="*/ 6259174 h 6858000"/>
              <a:gd name="connsiteX470" fmla="*/ 1100671 w 7467600"/>
              <a:gd name="connsiteY470" fmla="*/ 6252137 h 6858000"/>
              <a:gd name="connsiteX471" fmla="*/ 1090144 w 7467600"/>
              <a:gd name="connsiteY471" fmla="*/ 6256748 h 6858000"/>
              <a:gd name="connsiteX472" fmla="*/ 1095872 w 7467600"/>
              <a:gd name="connsiteY472" fmla="*/ 6271892 h 6858000"/>
              <a:gd name="connsiteX473" fmla="*/ 262785 w 7467600"/>
              <a:gd name="connsiteY473" fmla="*/ 6845450 h 6858000"/>
              <a:gd name="connsiteX474" fmla="*/ 209968 w 7467600"/>
              <a:gd name="connsiteY474" fmla="*/ 6770713 h 6858000"/>
              <a:gd name="connsiteX475" fmla="*/ 873460 w 7467600"/>
              <a:gd name="connsiteY475" fmla="*/ 6253768 h 6858000"/>
              <a:gd name="connsiteX476" fmla="*/ 192686 w 7467600"/>
              <a:gd name="connsiteY476" fmla="*/ 5849257 h 6858000"/>
              <a:gd name="connsiteX477" fmla="*/ 4696 w 7467600"/>
              <a:gd name="connsiteY477" fmla="*/ 5697668 h 6858000"/>
              <a:gd name="connsiteX478" fmla="*/ 0 w 7467600"/>
              <a:gd name="connsiteY478" fmla="*/ 5689984 h 6858000"/>
              <a:gd name="connsiteX479" fmla="*/ 0 w 7467600"/>
              <a:gd name="connsiteY479" fmla="*/ 5513472 h 6858000"/>
              <a:gd name="connsiteX480" fmla="*/ 174101 w 7467600"/>
              <a:gd name="connsiteY480" fmla="*/ 5620277 h 6858000"/>
              <a:gd name="connsiteX481" fmla="*/ 891800 w 7467600"/>
              <a:gd name="connsiteY481" fmla="*/ 6036935 h 6858000"/>
              <a:gd name="connsiteX482" fmla="*/ 1072219 w 7467600"/>
              <a:gd name="connsiteY482" fmla="*/ 6169443 h 6858000"/>
              <a:gd name="connsiteX483" fmla="*/ 1074117 w 7467600"/>
              <a:gd name="connsiteY483" fmla="*/ 6170301 h 6858000"/>
              <a:gd name="connsiteX484" fmla="*/ 1083114 w 7467600"/>
              <a:gd name="connsiteY484" fmla="*/ 6174131 h 6858000"/>
              <a:gd name="connsiteX485" fmla="*/ 1543010 w 7467600"/>
              <a:gd name="connsiteY485" fmla="*/ 6191140 h 6858000"/>
              <a:gd name="connsiteX486" fmla="*/ 1551080 w 7467600"/>
              <a:gd name="connsiteY486" fmla="*/ 6195006 h 6858000"/>
              <a:gd name="connsiteX487" fmla="*/ 2345443 w 7467600"/>
              <a:gd name="connsiteY487" fmla="*/ 5549882 h 6858000"/>
              <a:gd name="connsiteX488" fmla="*/ 1721499 w 7467600"/>
              <a:gd name="connsiteY488" fmla="*/ 5599969 h 6858000"/>
              <a:gd name="connsiteX489" fmla="*/ 767716 w 7467600"/>
              <a:gd name="connsiteY489" fmla="*/ 5472768 h 6858000"/>
              <a:gd name="connsiteX490" fmla="*/ 722147 w 7467600"/>
              <a:gd name="connsiteY490" fmla="*/ 5393091 h 6858000"/>
              <a:gd name="connsiteX491" fmla="*/ 1485552 w 7467600"/>
              <a:gd name="connsiteY491" fmla="*/ 5313202 h 6858000"/>
              <a:gd name="connsiteX492" fmla="*/ 2143004 w 7467600"/>
              <a:gd name="connsiteY492" fmla="*/ 5402420 h 6858000"/>
              <a:gd name="connsiteX493" fmla="*/ 1933391 w 7467600"/>
              <a:gd name="connsiteY493" fmla="*/ 5156971 h 6858000"/>
              <a:gd name="connsiteX494" fmla="*/ 1827118 w 7467600"/>
              <a:gd name="connsiteY494" fmla="*/ 4968410 h 6858000"/>
              <a:gd name="connsiteX495" fmla="*/ 1837349 w 7467600"/>
              <a:gd name="connsiteY495" fmla="*/ 4956357 h 6858000"/>
              <a:gd name="connsiteX496" fmla="*/ 2162835 w 7467600"/>
              <a:gd name="connsiteY496" fmla="*/ 5187853 h 6858000"/>
              <a:gd name="connsiteX497" fmla="*/ 2257167 w 7467600"/>
              <a:gd name="connsiteY497" fmla="*/ 5462123 h 6858000"/>
              <a:gd name="connsiteX498" fmla="*/ 2261598 w 7467600"/>
              <a:gd name="connsiteY498" fmla="*/ 5467998 h 6858000"/>
              <a:gd name="connsiteX499" fmla="*/ 2437177 w 7467600"/>
              <a:gd name="connsiteY499" fmla="*/ 5479608 h 6858000"/>
              <a:gd name="connsiteX500" fmla="*/ 2445247 w 7467600"/>
              <a:gd name="connsiteY500" fmla="*/ 5483476 h 6858000"/>
              <a:gd name="connsiteX501" fmla="*/ 2743626 w 7467600"/>
              <a:gd name="connsiteY501" fmla="*/ 5304819 h 6858000"/>
              <a:gd name="connsiteX502" fmla="*/ 3048102 w 7467600"/>
              <a:gd name="connsiteY502" fmla="*/ 5150595 h 6858000"/>
              <a:gd name="connsiteX503" fmla="*/ 1799414 w 7467600"/>
              <a:gd name="connsiteY503" fmla="*/ 4694732 h 6858000"/>
              <a:gd name="connsiteX504" fmla="*/ 1771735 w 7467600"/>
              <a:gd name="connsiteY504" fmla="*/ 4619929 h 6858000"/>
              <a:gd name="connsiteX505" fmla="*/ 3104273 w 7467600"/>
              <a:gd name="connsiteY505" fmla="*/ 5076159 h 6858000"/>
              <a:gd name="connsiteX506" fmla="*/ 3113245 w 7467600"/>
              <a:gd name="connsiteY506" fmla="*/ 5090705 h 6858000"/>
              <a:gd name="connsiteX507" fmla="*/ 3126294 w 7467600"/>
              <a:gd name="connsiteY507" fmla="*/ 5114400 h 6858000"/>
              <a:gd name="connsiteX508" fmla="*/ 3937433 w 7467600"/>
              <a:gd name="connsiteY508" fmla="*/ 4830473 h 6858000"/>
              <a:gd name="connsiteX509" fmla="*/ 3590475 w 7467600"/>
              <a:gd name="connsiteY509" fmla="*/ 4597974 h 6858000"/>
              <a:gd name="connsiteX510" fmla="*/ 3100264 w 7467600"/>
              <a:gd name="connsiteY510" fmla="*/ 4579845 h 6858000"/>
              <a:gd name="connsiteX511" fmla="*/ 2183576 w 7467600"/>
              <a:gd name="connsiteY511" fmla="*/ 4227150 h 6858000"/>
              <a:gd name="connsiteX512" fmla="*/ 2151029 w 7467600"/>
              <a:gd name="connsiteY512" fmla="*/ 4146947 h 6858000"/>
              <a:gd name="connsiteX513" fmla="*/ 3563434 w 7467600"/>
              <a:gd name="connsiteY513" fmla="*/ 4469115 h 6858000"/>
              <a:gd name="connsiteX514" fmla="*/ 3177952 w 7467600"/>
              <a:gd name="connsiteY514" fmla="*/ 3657386 h 6858000"/>
              <a:gd name="connsiteX515" fmla="*/ 3189263 w 7467600"/>
              <a:gd name="connsiteY515" fmla="*/ 3625726 h 6858000"/>
              <a:gd name="connsiteX516" fmla="*/ 3560912 w 7467600"/>
              <a:gd name="connsiteY516" fmla="*/ 4079863 h 6858000"/>
              <a:gd name="connsiteX517" fmla="*/ 3626636 w 7467600"/>
              <a:gd name="connsiteY517" fmla="*/ 4512230 h 6858000"/>
              <a:gd name="connsiteX518" fmla="*/ 3653088 w 7467600"/>
              <a:gd name="connsiteY518" fmla="*/ 4521417 h 6858000"/>
              <a:gd name="connsiteX519" fmla="*/ 3988128 w 7467600"/>
              <a:gd name="connsiteY519" fmla="*/ 4817267 h 6858000"/>
              <a:gd name="connsiteX520" fmla="*/ 4830582 w 7467600"/>
              <a:gd name="connsiteY520" fmla="*/ 4676000 h 6858000"/>
              <a:gd name="connsiteX521" fmla="*/ 4830100 w 7467600"/>
              <a:gd name="connsiteY521" fmla="*/ 4675554 h 6858000"/>
              <a:gd name="connsiteX522" fmla="*/ 4036318 w 7467600"/>
              <a:gd name="connsiteY522" fmla="*/ 4147013 h 6858000"/>
              <a:gd name="connsiteX523" fmla="*/ 3432098 w 7467600"/>
              <a:gd name="connsiteY523" fmla="*/ 3537312 h 6858000"/>
              <a:gd name="connsiteX524" fmla="*/ 3446761 w 7467600"/>
              <a:gd name="connsiteY524" fmla="*/ 3461278 h 6858000"/>
              <a:gd name="connsiteX525" fmla="*/ 4419733 w 7467600"/>
              <a:gd name="connsiteY525" fmla="*/ 3963555 h 6858000"/>
              <a:gd name="connsiteX526" fmla="*/ 4781371 w 7467600"/>
              <a:gd name="connsiteY526" fmla="*/ 4458604 h 6858000"/>
              <a:gd name="connsiteX527" fmla="*/ 4780440 w 7467600"/>
              <a:gd name="connsiteY527" fmla="*/ 4470290 h 6858000"/>
              <a:gd name="connsiteX528" fmla="*/ 4898954 w 7467600"/>
              <a:gd name="connsiteY528" fmla="*/ 4662092 h 6858000"/>
              <a:gd name="connsiteX529" fmla="*/ 4900699 w 7467600"/>
              <a:gd name="connsiteY529" fmla="*/ 4670867 h 6858000"/>
              <a:gd name="connsiteX530" fmla="*/ 5714511 w 7467600"/>
              <a:gd name="connsiteY530" fmla="*/ 4663483 h 6858000"/>
              <a:gd name="connsiteX531" fmla="*/ 5464793 w 7467600"/>
              <a:gd name="connsiteY531" fmla="*/ 4393556 h 6858000"/>
              <a:gd name="connsiteX532" fmla="*/ 5461897 w 7467600"/>
              <a:gd name="connsiteY532" fmla="*/ 4390879 h 6858000"/>
              <a:gd name="connsiteX533" fmla="*/ 4294126 w 7467600"/>
              <a:gd name="connsiteY533" fmla="*/ 3303048 h 6858000"/>
              <a:gd name="connsiteX534" fmla="*/ 4305321 w 7467600"/>
              <a:gd name="connsiteY534" fmla="*/ 3256953 h 6858000"/>
              <a:gd name="connsiteX535" fmla="*/ 4949299 w 7467600"/>
              <a:gd name="connsiteY535" fmla="*/ 3766336 h 6858000"/>
              <a:gd name="connsiteX536" fmla="*/ 5291452 w 7467600"/>
              <a:gd name="connsiteY536" fmla="*/ 4076801 h 6858000"/>
              <a:gd name="connsiteX537" fmla="*/ 5434998 w 7467600"/>
              <a:gd name="connsiteY537" fmla="*/ 4254100 h 6858000"/>
              <a:gd name="connsiteX538" fmla="*/ 5351015 w 7467600"/>
              <a:gd name="connsiteY538" fmla="*/ 3760989 h 6858000"/>
              <a:gd name="connsiteX539" fmla="*/ 5413780 w 7467600"/>
              <a:gd name="connsiteY539" fmla="*/ 2966265 h 6858000"/>
              <a:gd name="connsiteX540" fmla="*/ 5425627 w 7467600"/>
              <a:gd name="connsiteY540" fmla="*/ 2954192 h 6858000"/>
              <a:gd name="connsiteX541" fmla="*/ 6604735 w 7467600"/>
              <a:gd name="connsiteY541" fmla="*/ 2041381 h 6858000"/>
              <a:gd name="connsiteX542" fmla="*/ 7204487 w 7467600"/>
              <a:gd name="connsiteY542" fmla="*/ 2742112 h 6858000"/>
              <a:gd name="connsiteX543" fmla="*/ 7131592 w 7467600"/>
              <a:gd name="connsiteY543" fmla="*/ 2672096 h 6858000"/>
              <a:gd name="connsiteX544" fmla="*/ 6996344 w 7467600"/>
              <a:gd name="connsiteY544" fmla="*/ 2518310 h 6858000"/>
              <a:gd name="connsiteX545" fmla="*/ 6735495 w 7467600"/>
              <a:gd name="connsiteY545" fmla="*/ 2196890 h 6858000"/>
              <a:gd name="connsiteX546" fmla="*/ 6721901 w 7467600"/>
              <a:gd name="connsiteY546" fmla="*/ 2179274 h 6858000"/>
              <a:gd name="connsiteX547" fmla="*/ 6604735 w 7467600"/>
              <a:gd name="connsiteY547" fmla="*/ 2041381 h 6858000"/>
              <a:gd name="connsiteX548" fmla="*/ 6591670 w 7467600"/>
              <a:gd name="connsiteY548" fmla="*/ 1988277 h 6858000"/>
              <a:gd name="connsiteX549" fmla="*/ 6747349 w 7467600"/>
              <a:gd name="connsiteY549" fmla="*/ 2160069 h 6858000"/>
              <a:gd name="connsiteX550" fmla="*/ 6760943 w 7467600"/>
              <a:gd name="connsiteY550" fmla="*/ 2177686 h 6858000"/>
              <a:gd name="connsiteX551" fmla="*/ 7021065 w 7467600"/>
              <a:gd name="connsiteY551" fmla="*/ 2498102 h 6858000"/>
              <a:gd name="connsiteX552" fmla="*/ 7155223 w 7467600"/>
              <a:gd name="connsiteY552" fmla="*/ 2650386 h 6858000"/>
              <a:gd name="connsiteX553" fmla="*/ 7203167 w 7467600"/>
              <a:gd name="connsiteY553" fmla="*/ 2697288 h 6858000"/>
              <a:gd name="connsiteX554" fmla="*/ 6937703 w 7467600"/>
              <a:gd name="connsiteY554" fmla="*/ 2321981 h 6858000"/>
              <a:gd name="connsiteX555" fmla="*/ 6591670 w 7467600"/>
              <a:gd name="connsiteY555" fmla="*/ 1988277 h 6858000"/>
              <a:gd name="connsiteX556" fmla="*/ 5798671 w 7467600"/>
              <a:gd name="connsiteY556" fmla="*/ 1981601 h 6858000"/>
              <a:gd name="connsiteX557" fmla="*/ 5754709 w 7467600"/>
              <a:gd name="connsiteY557" fmla="*/ 2071454 h 6858000"/>
              <a:gd name="connsiteX558" fmla="*/ 5763044 w 7467600"/>
              <a:gd name="connsiteY558" fmla="*/ 2842206 h 6858000"/>
              <a:gd name="connsiteX559" fmla="*/ 5764974 w 7467600"/>
              <a:gd name="connsiteY559" fmla="*/ 2799609 h 6858000"/>
              <a:gd name="connsiteX560" fmla="*/ 5767665 w 7467600"/>
              <a:gd name="connsiteY560" fmla="*/ 2666409 h 6858000"/>
              <a:gd name="connsiteX561" fmla="*/ 5763055 w 7467600"/>
              <a:gd name="connsiteY561" fmla="*/ 2579705 h 6858000"/>
              <a:gd name="connsiteX562" fmla="*/ 5758079 w 7467600"/>
              <a:gd name="connsiteY562" fmla="*/ 2492508 h 6858000"/>
              <a:gd name="connsiteX563" fmla="*/ 5779325 w 7467600"/>
              <a:gd name="connsiteY563" fmla="*/ 2197069 h 6858000"/>
              <a:gd name="connsiteX564" fmla="*/ 5798671 w 7467600"/>
              <a:gd name="connsiteY564" fmla="*/ 1981601 h 6858000"/>
              <a:gd name="connsiteX565" fmla="*/ 5829202 w 7467600"/>
              <a:gd name="connsiteY565" fmla="*/ 1971679 h 6858000"/>
              <a:gd name="connsiteX566" fmla="*/ 5809558 w 7467600"/>
              <a:gd name="connsiteY566" fmla="*/ 2198043 h 6858000"/>
              <a:gd name="connsiteX567" fmla="*/ 5788653 w 7467600"/>
              <a:gd name="connsiteY567" fmla="*/ 2489430 h 6858000"/>
              <a:gd name="connsiteX568" fmla="*/ 5793439 w 7467600"/>
              <a:gd name="connsiteY568" fmla="*/ 2575235 h 6858000"/>
              <a:gd name="connsiteX569" fmla="*/ 5796837 w 7467600"/>
              <a:gd name="connsiteY569" fmla="*/ 2637633 h 6858000"/>
              <a:gd name="connsiteX570" fmla="*/ 5818614 w 7467600"/>
              <a:gd name="connsiteY570" fmla="*/ 2473055 h 6858000"/>
              <a:gd name="connsiteX571" fmla="*/ 5829202 w 7467600"/>
              <a:gd name="connsiteY571" fmla="*/ 1971679 h 6858000"/>
              <a:gd name="connsiteX572" fmla="*/ 5911389 w 7467600"/>
              <a:gd name="connsiteY572" fmla="*/ 1898371 h 6858000"/>
              <a:gd name="connsiteX573" fmla="*/ 6237627 w 7467600"/>
              <a:gd name="connsiteY573" fmla="*/ 2231921 h 6858000"/>
              <a:gd name="connsiteX574" fmla="*/ 5911389 w 7467600"/>
              <a:gd name="connsiteY574" fmla="*/ 1898371 h 6858000"/>
              <a:gd name="connsiteX575" fmla="*/ 6944437 w 7467600"/>
              <a:gd name="connsiteY575" fmla="*/ 1575402 h 6858000"/>
              <a:gd name="connsiteX576" fmla="*/ 6304730 w 7467600"/>
              <a:gd name="connsiteY576" fmla="*/ 1766654 h 6858000"/>
              <a:gd name="connsiteX577" fmla="*/ 6944437 w 7467600"/>
              <a:gd name="connsiteY577" fmla="*/ 1575402 h 6858000"/>
              <a:gd name="connsiteX578" fmla="*/ 7019523 w 7467600"/>
              <a:gd name="connsiteY578" fmla="*/ 1519450 h 6858000"/>
              <a:gd name="connsiteX579" fmla="*/ 6298091 w 7467600"/>
              <a:gd name="connsiteY579" fmla="*/ 1737122 h 6858000"/>
              <a:gd name="connsiteX580" fmla="*/ 7019523 w 7467600"/>
              <a:gd name="connsiteY580" fmla="*/ 1519450 h 6858000"/>
              <a:gd name="connsiteX581" fmla="*/ 2399523 w 7467600"/>
              <a:gd name="connsiteY581" fmla="*/ 1428234 h 6858000"/>
              <a:gd name="connsiteX582" fmla="*/ 2224982 w 7467600"/>
              <a:gd name="connsiteY582" fmla="*/ 1826201 h 6858000"/>
              <a:gd name="connsiteX583" fmla="*/ 2096099 w 7467600"/>
              <a:gd name="connsiteY583" fmla="*/ 2345900 h 6858000"/>
              <a:gd name="connsiteX584" fmla="*/ 2283317 w 7467600"/>
              <a:gd name="connsiteY584" fmla="*/ 1796925 h 6858000"/>
              <a:gd name="connsiteX585" fmla="*/ 2399523 w 7467600"/>
              <a:gd name="connsiteY585" fmla="*/ 1428234 h 6858000"/>
              <a:gd name="connsiteX586" fmla="*/ 2448558 w 7467600"/>
              <a:gd name="connsiteY586" fmla="*/ 1373435 h 6858000"/>
              <a:gd name="connsiteX587" fmla="*/ 2312521 w 7467600"/>
              <a:gd name="connsiteY587" fmla="*/ 1806140 h 6858000"/>
              <a:gd name="connsiteX588" fmla="*/ 2127533 w 7467600"/>
              <a:gd name="connsiteY588" fmla="*/ 2348380 h 6858000"/>
              <a:gd name="connsiteX589" fmla="*/ 2358080 w 7467600"/>
              <a:gd name="connsiteY589" fmla="*/ 1866134 h 6858000"/>
              <a:gd name="connsiteX590" fmla="*/ 2407436 w 7467600"/>
              <a:gd name="connsiteY590" fmla="*/ 1651070 h 6858000"/>
              <a:gd name="connsiteX591" fmla="*/ 2448558 w 7467600"/>
              <a:gd name="connsiteY591" fmla="*/ 1373435 h 6858000"/>
              <a:gd name="connsiteX592" fmla="*/ 278707 w 7467600"/>
              <a:gd name="connsiteY592" fmla="*/ 1352270 h 6858000"/>
              <a:gd name="connsiteX593" fmla="*/ 321570 w 7467600"/>
              <a:gd name="connsiteY593" fmla="*/ 1861610 h 6858000"/>
              <a:gd name="connsiteX594" fmla="*/ 294281 w 7467600"/>
              <a:gd name="connsiteY594" fmla="*/ 1440658 h 6858000"/>
              <a:gd name="connsiteX595" fmla="*/ 278707 w 7467600"/>
              <a:gd name="connsiteY595" fmla="*/ 1352270 h 6858000"/>
              <a:gd name="connsiteX596" fmla="*/ 1423821 w 7467600"/>
              <a:gd name="connsiteY596" fmla="*/ 1351958 h 6858000"/>
              <a:gd name="connsiteX597" fmla="*/ 1638521 w 7467600"/>
              <a:gd name="connsiteY597" fmla="*/ 1908470 h 6858000"/>
              <a:gd name="connsiteX598" fmla="*/ 1754199 w 7467600"/>
              <a:gd name="connsiteY598" fmla="*/ 2149284 h 6858000"/>
              <a:gd name="connsiteX599" fmla="*/ 1908359 w 7467600"/>
              <a:gd name="connsiteY599" fmla="*/ 2364988 h 6858000"/>
              <a:gd name="connsiteX600" fmla="*/ 1647661 w 7467600"/>
              <a:gd name="connsiteY600" fmla="*/ 1825945 h 6858000"/>
              <a:gd name="connsiteX601" fmla="*/ 1423821 w 7467600"/>
              <a:gd name="connsiteY601" fmla="*/ 1351958 h 6858000"/>
              <a:gd name="connsiteX602" fmla="*/ 1431890 w 7467600"/>
              <a:gd name="connsiteY602" fmla="*/ 1306475 h 6858000"/>
              <a:gd name="connsiteX603" fmla="*/ 1507597 w 7467600"/>
              <a:gd name="connsiteY603" fmla="*/ 1446132 h 6858000"/>
              <a:gd name="connsiteX604" fmla="*/ 1674586 w 7467600"/>
              <a:gd name="connsiteY604" fmla="*/ 1813832 h 6858000"/>
              <a:gd name="connsiteX605" fmla="*/ 1815950 w 7467600"/>
              <a:gd name="connsiteY605" fmla="*/ 2128564 h 6858000"/>
              <a:gd name="connsiteX606" fmla="*/ 1984242 w 7467600"/>
              <a:gd name="connsiteY606" fmla="*/ 2430829 h 6858000"/>
              <a:gd name="connsiteX607" fmla="*/ 2014023 w 7467600"/>
              <a:gd name="connsiteY607" fmla="*/ 2450995 h 6858000"/>
              <a:gd name="connsiteX608" fmla="*/ 1747337 w 7467600"/>
              <a:gd name="connsiteY608" fmla="*/ 1855264 h 6858000"/>
              <a:gd name="connsiteX609" fmla="*/ 1533749 w 7467600"/>
              <a:gd name="connsiteY609" fmla="*/ 1478656 h 6858000"/>
              <a:gd name="connsiteX610" fmla="*/ 1431890 w 7467600"/>
              <a:gd name="connsiteY610" fmla="*/ 1306475 h 6858000"/>
              <a:gd name="connsiteX611" fmla="*/ 5052692 w 7467600"/>
              <a:gd name="connsiteY611" fmla="*/ 1292994 h 6858000"/>
              <a:gd name="connsiteX612" fmla="*/ 5200661 w 7467600"/>
              <a:gd name="connsiteY612" fmla="*/ 1635186 h 6858000"/>
              <a:gd name="connsiteX613" fmla="*/ 5297138 w 7467600"/>
              <a:gd name="connsiteY613" fmla="*/ 1906351 h 6858000"/>
              <a:gd name="connsiteX614" fmla="*/ 5052692 w 7467600"/>
              <a:gd name="connsiteY614" fmla="*/ 1292994 h 6858000"/>
              <a:gd name="connsiteX615" fmla="*/ 5009948 w 7467600"/>
              <a:gd name="connsiteY615" fmla="*/ 1273619 h 6858000"/>
              <a:gd name="connsiteX616" fmla="*/ 5121777 w 7467600"/>
              <a:gd name="connsiteY616" fmla="*/ 1654213 h 6858000"/>
              <a:gd name="connsiteX617" fmla="*/ 5293545 w 7467600"/>
              <a:gd name="connsiteY617" fmla="*/ 2072247 h 6858000"/>
              <a:gd name="connsiteX618" fmla="*/ 5294042 w 7467600"/>
              <a:gd name="connsiteY618" fmla="*/ 2065019 h 6858000"/>
              <a:gd name="connsiteX619" fmla="*/ 5171936 w 7467600"/>
              <a:gd name="connsiteY619" fmla="*/ 1647613 h 6858000"/>
              <a:gd name="connsiteX620" fmla="*/ 5009948 w 7467600"/>
              <a:gd name="connsiteY620" fmla="*/ 1273619 h 6858000"/>
              <a:gd name="connsiteX621" fmla="*/ 655236 w 7467600"/>
              <a:gd name="connsiteY621" fmla="*/ 1268632 h 6858000"/>
              <a:gd name="connsiteX622" fmla="*/ 839521 w 7467600"/>
              <a:gd name="connsiteY622" fmla="*/ 1685315 h 6858000"/>
              <a:gd name="connsiteX623" fmla="*/ 1109416 w 7467600"/>
              <a:gd name="connsiteY623" fmla="*/ 2061663 h 6858000"/>
              <a:gd name="connsiteX624" fmla="*/ 1298300 w 7467600"/>
              <a:gd name="connsiteY624" fmla="*/ 2247742 h 6858000"/>
              <a:gd name="connsiteX625" fmla="*/ 1125871 w 7467600"/>
              <a:gd name="connsiteY625" fmla="*/ 1989513 h 6858000"/>
              <a:gd name="connsiteX626" fmla="*/ 981574 w 7467600"/>
              <a:gd name="connsiteY626" fmla="*/ 1783157 h 6858000"/>
              <a:gd name="connsiteX627" fmla="*/ 922198 w 7467600"/>
              <a:gd name="connsiteY627" fmla="*/ 1677437 h 6858000"/>
              <a:gd name="connsiteX628" fmla="*/ 869293 w 7467600"/>
              <a:gd name="connsiteY628" fmla="*/ 1583214 h 6858000"/>
              <a:gd name="connsiteX629" fmla="*/ 751431 w 7467600"/>
              <a:gd name="connsiteY629" fmla="*/ 1405731 h 6858000"/>
              <a:gd name="connsiteX630" fmla="*/ 655236 w 7467600"/>
              <a:gd name="connsiteY630" fmla="*/ 1268632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5905192 w 7467600"/>
              <a:gd name="connsiteY834" fmla="*/ 163079 h 6858000"/>
              <a:gd name="connsiteX835" fmla="*/ 5865655 w 7467600"/>
              <a:gd name="connsiteY835" fmla="*/ 171901 h 6858000"/>
              <a:gd name="connsiteX836" fmla="*/ 5259740 w 7467600"/>
              <a:gd name="connsiteY836" fmla="*/ 257013 h 6858000"/>
              <a:gd name="connsiteX837" fmla="*/ 5208466 w 7467600"/>
              <a:gd name="connsiteY837" fmla="*/ 257550 h 6858000"/>
              <a:gd name="connsiteX838" fmla="*/ 4980204 w 7467600"/>
              <a:gd name="connsiteY838" fmla="*/ 271903 h 6858000"/>
              <a:gd name="connsiteX839" fmla="*/ 5068068 w 7467600"/>
              <a:gd name="connsiteY839" fmla="*/ 282244 h 6858000"/>
              <a:gd name="connsiteX840" fmla="*/ 5153231 w 7467600"/>
              <a:gd name="connsiteY840" fmla="*/ 292240 h 6858000"/>
              <a:gd name="connsiteX841" fmla="*/ 5426491 w 7467600"/>
              <a:gd name="connsiteY841" fmla="*/ 281128 h 6858000"/>
              <a:gd name="connsiteX842" fmla="*/ 5731212 w 7467600"/>
              <a:gd name="connsiteY842" fmla="*/ 231951 h 6858000"/>
              <a:gd name="connsiteX843" fmla="*/ 5905192 w 7467600"/>
              <a:gd name="connsiteY843" fmla="*/ 163079 h 6858000"/>
              <a:gd name="connsiteX844" fmla="*/ 5944437 w 7467600"/>
              <a:gd name="connsiteY844" fmla="*/ 113829 h 6858000"/>
              <a:gd name="connsiteX845" fmla="*/ 5825032 w 7467600"/>
              <a:gd name="connsiteY845" fmla="*/ 146405 h 6858000"/>
              <a:gd name="connsiteX846" fmla="*/ 4955599 w 7467600"/>
              <a:gd name="connsiteY846" fmla="*/ 247008 h 6858000"/>
              <a:gd name="connsiteX847" fmla="*/ 5210104 w 7467600"/>
              <a:gd name="connsiteY847" fmla="*/ 228123 h 6858000"/>
              <a:gd name="connsiteX848" fmla="*/ 5261015 w 7467600"/>
              <a:gd name="connsiteY848" fmla="*/ 227087 h 6858000"/>
              <a:gd name="connsiteX849" fmla="*/ 5861181 w 7467600"/>
              <a:gd name="connsiteY849" fmla="*/ 143093 h 6858000"/>
              <a:gd name="connsiteX850" fmla="*/ 5961252 w 7467600"/>
              <a:gd name="connsiteY850" fmla="*/ 114820 h 6858000"/>
              <a:gd name="connsiteX851" fmla="*/ 5944437 w 7467600"/>
              <a:gd name="connsiteY851" fmla="*/ 113829 h 6858000"/>
              <a:gd name="connsiteX852" fmla="*/ 3882765 w 7467600"/>
              <a:gd name="connsiteY852" fmla="*/ 0 h 6858000"/>
              <a:gd name="connsiteX853" fmla="*/ 3995099 w 7467600"/>
              <a:gd name="connsiteY853" fmla="*/ 0 h 6858000"/>
              <a:gd name="connsiteX854" fmla="*/ 4163818 w 7467600"/>
              <a:gd name="connsiteY854" fmla="*/ 234104 h 6858000"/>
              <a:gd name="connsiteX855" fmla="*/ 4172099 w 7467600"/>
              <a:gd name="connsiteY855" fmla="*/ 234207 h 6858000"/>
              <a:gd name="connsiteX856" fmla="*/ 4784282 w 7467600"/>
              <a:gd name="connsiteY856" fmla="*/ 276561 h 6858000"/>
              <a:gd name="connsiteX857" fmla="*/ 4801687 w 7467600"/>
              <a:gd name="connsiteY857" fmla="*/ 267764 h 6858000"/>
              <a:gd name="connsiteX858" fmla="*/ 6082788 w 7467600"/>
              <a:gd name="connsiteY858" fmla="*/ 64119 h 6858000"/>
              <a:gd name="connsiteX859" fmla="*/ 6099442 w 7467600"/>
              <a:gd name="connsiteY859" fmla="*/ 82568 h 6858000"/>
              <a:gd name="connsiteX860" fmla="*/ 4804137 w 7467600"/>
              <a:gd name="connsiteY860" fmla="*/ 320931 h 6858000"/>
              <a:gd name="connsiteX861" fmla="*/ 4227047 w 7467600"/>
              <a:gd name="connsiteY861" fmla="*/ 313415 h 6858000"/>
              <a:gd name="connsiteX862" fmla="*/ 4346041 w 7467600"/>
              <a:gd name="connsiteY862" fmla="*/ 456086 h 6858000"/>
              <a:gd name="connsiteX863" fmla="*/ 4870967 w 7467600"/>
              <a:gd name="connsiteY863" fmla="*/ 963061 h 6858000"/>
              <a:gd name="connsiteX864" fmla="*/ 4889647 w 7467600"/>
              <a:gd name="connsiteY864" fmla="*/ 957147 h 6858000"/>
              <a:gd name="connsiteX865" fmla="*/ 5422504 w 7467600"/>
              <a:gd name="connsiteY865" fmla="*/ 805191 h 6858000"/>
              <a:gd name="connsiteX866" fmla="*/ 6087656 w 7467600"/>
              <a:gd name="connsiteY866" fmla="*/ 826703 h 6858000"/>
              <a:gd name="connsiteX867" fmla="*/ 6058717 w 7467600"/>
              <a:gd name="connsiteY867" fmla="*/ 865992 h 6858000"/>
              <a:gd name="connsiteX868" fmla="*/ 4974153 w 7467600"/>
              <a:gd name="connsiteY868" fmla="*/ 1045456 h 6858000"/>
              <a:gd name="connsiteX869" fmla="*/ 5627835 w 7467600"/>
              <a:gd name="connsiteY869" fmla="*/ 1472077 h 6858000"/>
              <a:gd name="connsiteX870" fmla="*/ 5629817 w 7467600"/>
              <a:gd name="connsiteY870" fmla="*/ 1471412 h 6858000"/>
              <a:gd name="connsiteX871" fmla="*/ 5634124 w 7467600"/>
              <a:gd name="connsiteY871" fmla="*/ 1470572 h 6858000"/>
              <a:gd name="connsiteX872" fmla="*/ 5755832 w 7467600"/>
              <a:gd name="connsiteY872" fmla="*/ 1383886 h 6858000"/>
              <a:gd name="connsiteX873" fmla="*/ 6014186 w 7467600"/>
              <a:gd name="connsiteY873" fmla="*/ 1279799 h 6858000"/>
              <a:gd name="connsiteX874" fmla="*/ 6901619 w 7467600"/>
              <a:gd name="connsiteY874" fmla="*/ 1047874 h 6858000"/>
              <a:gd name="connsiteX875" fmla="*/ 6931566 w 7467600"/>
              <a:gd name="connsiteY875" fmla="*/ 1062034 h 6858000"/>
              <a:gd name="connsiteX876" fmla="*/ 5790982 w 7467600"/>
              <a:gd name="connsiteY876" fmla="*/ 1561380 h 6858000"/>
              <a:gd name="connsiteX877" fmla="*/ 6188971 w 7467600"/>
              <a:gd name="connsiteY877" fmla="*/ 1755168 h 6858000"/>
              <a:gd name="connsiteX878" fmla="*/ 6202446 w 7467600"/>
              <a:gd name="connsiteY878" fmla="*/ 1752268 h 6858000"/>
              <a:gd name="connsiteX879" fmla="*/ 7179560 w 7467600"/>
              <a:gd name="connsiteY879" fmla="*/ 1467551 h 6858000"/>
              <a:gd name="connsiteX880" fmla="*/ 7158730 w 7467600"/>
              <a:gd name="connsiteY880" fmla="*/ 1507835 h 6858000"/>
              <a:gd name="connsiteX881" fmla="*/ 6326959 w 7467600"/>
              <a:gd name="connsiteY881" fmla="*/ 1817686 h 6858000"/>
              <a:gd name="connsiteX882" fmla="*/ 6537433 w 7467600"/>
              <a:gd name="connsiteY882" fmla="*/ 1907790 h 6858000"/>
              <a:gd name="connsiteX883" fmla="*/ 6550221 w 7467600"/>
              <a:gd name="connsiteY883" fmla="*/ 1910729 h 6858000"/>
              <a:gd name="connsiteX884" fmla="*/ 6964438 w 7467600"/>
              <a:gd name="connsiteY884" fmla="*/ 2209505 h 6858000"/>
              <a:gd name="connsiteX885" fmla="*/ 7367862 w 7467600"/>
              <a:gd name="connsiteY885" fmla="*/ 2806833 h 6858000"/>
              <a:gd name="connsiteX886" fmla="*/ 7364329 w 7467600"/>
              <a:gd name="connsiteY886" fmla="*/ 2826907 h 6858000"/>
              <a:gd name="connsiteX887" fmla="*/ 7290545 w 7467600"/>
              <a:gd name="connsiteY887" fmla="*/ 2850663 h 6858000"/>
              <a:gd name="connsiteX888" fmla="*/ 6472036 w 7467600"/>
              <a:gd name="connsiteY888" fmla="*/ 1959003 h 6858000"/>
              <a:gd name="connsiteX889" fmla="*/ 5792897 w 7467600"/>
              <a:gd name="connsiteY889" fmla="*/ 1647747 h 6858000"/>
              <a:gd name="connsiteX890" fmla="*/ 5842751 w 7467600"/>
              <a:gd name="connsiteY890" fmla="*/ 1816112 h 6858000"/>
              <a:gd name="connsiteX891" fmla="*/ 5847424 w 7467600"/>
              <a:gd name="connsiteY891" fmla="*/ 1815776 h 6858000"/>
              <a:gd name="connsiteX892" fmla="*/ 6399821 w 7467600"/>
              <a:gd name="connsiteY892" fmla="*/ 2344799 h 6858000"/>
              <a:gd name="connsiteX893" fmla="*/ 6323232 w 7467600"/>
              <a:gd name="connsiteY893" fmla="*/ 2389634 h 6858000"/>
              <a:gd name="connsiteX894" fmla="*/ 5942958 w 7467600"/>
              <a:gd name="connsiteY894" fmla="*/ 2077708 h 6858000"/>
              <a:gd name="connsiteX895" fmla="*/ 5921559 w 7467600"/>
              <a:gd name="connsiteY895" fmla="*/ 2378596 h 6858000"/>
              <a:gd name="connsiteX896" fmla="*/ 5817651 w 7467600"/>
              <a:gd name="connsiteY896" fmla="*/ 3023919 h 6858000"/>
              <a:gd name="connsiteX897" fmla="*/ 5729634 w 7467600"/>
              <a:gd name="connsiteY897" fmla="*/ 3051849 h 6858000"/>
              <a:gd name="connsiteX898" fmla="*/ 5611018 w 7467600"/>
              <a:gd name="connsiteY898" fmla="*/ 2316769 h 6858000"/>
              <a:gd name="connsiteX899" fmla="*/ 5687608 w 7467600"/>
              <a:gd name="connsiteY899" fmla="*/ 2039972 h 6858000"/>
              <a:gd name="connsiteX900" fmla="*/ 5657554 w 7467600"/>
              <a:gd name="connsiteY900" fmla="*/ 1576445 h 6858000"/>
              <a:gd name="connsiteX901" fmla="*/ 5150475 w 7467600"/>
              <a:gd name="connsiteY901" fmla="*/ 1274012 h 6858000"/>
              <a:gd name="connsiteX902" fmla="*/ 5349142 w 7467600"/>
              <a:gd name="connsiteY902" fmla="*/ 2204405 h 6858000"/>
              <a:gd name="connsiteX903" fmla="*/ 5262214 w 7467600"/>
              <a:gd name="connsiteY903" fmla="*/ 2233836 h 6858000"/>
              <a:gd name="connsiteX904" fmla="*/ 4981539 w 7467600"/>
              <a:gd name="connsiteY904" fmla="*/ 1542201 h 6858000"/>
              <a:gd name="connsiteX905" fmla="*/ 4958461 w 7467600"/>
              <a:gd name="connsiteY905" fmla="*/ 1136957 h 6858000"/>
              <a:gd name="connsiteX906" fmla="*/ 4655015 w 7467600"/>
              <a:gd name="connsiteY906" fmla="*/ 891426 h 6858000"/>
              <a:gd name="connsiteX907" fmla="*/ 4348002 w 7467600"/>
              <a:gd name="connsiteY907" fmla="*/ 2205895 h 6858000"/>
              <a:gd name="connsiteX908" fmla="*/ 4262250 w 7467600"/>
              <a:gd name="connsiteY908" fmla="*/ 2219972 h 6858000"/>
              <a:gd name="connsiteX909" fmla="*/ 4550611 w 7467600"/>
              <a:gd name="connsiteY909" fmla="*/ 817540 h 6858000"/>
              <a:gd name="connsiteX910" fmla="*/ 4564418 w 7467600"/>
              <a:gd name="connsiteY910" fmla="*/ 808293 h 6858000"/>
              <a:gd name="connsiteX911" fmla="*/ 4266388 w 7467600"/>
              <a:gd name="connsiteY911" fmla="*/ 500083 h 6858000"/>
              <a:gd name="connsiteX912" fmla="*/ 4032842 w 7467600"/>
              <a:gd name="connsiteY912" fmla="*/ 211809 h 6858000"/>
              <a:gd name="connsiteX913" fmla="*/ 3882765 w 7467600"/>
              <a:gd name="connsiteY913" fmla="*/ 0 h 6858000"/>
              <a:gd name="connsiteX914" fmla="*/ 3721337 w 7467600"/>
              <a:gd name="connsiteY914" fmla="*/ 0 h 6858000"/>
              <a:gd name="connsiteX915" fmla="*/ 3797544 w 7467600"/>
              <a:gd name="connsiteY915" fmla="*/ 0 h 6858000"/>
              <a:gd name="connsiteX916" fmla="*/ 3775734 w 7467600"/>
              <a:gd name="connsiteY916" fmla="*/ 95131 h 6858000"/>
              <a:gd name="connsiteX917" fmla="*/ 3724807 w 7467600"/>
              <a:gd name="connsiteY917" fmla="*/ 272257 h 6858000"/>
              <a:gd name="connsiteX918" fmla="*/ 3726844 w 7467600"/>
              <a:gd name="connsiteY918" fmla="*/ 282988 h 6858000"/>
              <a:gd name="connsiteX919" fmla="*/ 3742664 w 7467600"/>
              <a:gd name="connsiteY919" fmla="*/ 279918 h 6858000"/>
              <a:gd name="connsiteX920" fmla="*/ 4103910 w 7467600"/>
              <a:gd name="connsiteY920" fmla="*/ 1161917 h 6858000"/>
              <a:gd name="connsiteX921" fmla="*/ 4020269 w 7467600"/>
              <a:gd name="connsiteY921" fmla="*/ 1200406 h 6858000"/>
              <a:gd name="connsiteX922" fmla="*/ 3674882 w 7467600"/>
              <a:gd name="connsiteY922" fmla="*/ 488524 h 6858000"/>
              <a:gd name="connsiteX923" fmla="*/ 3132682 w 7467600"/>
              <a:gd name="connsiteY923" fmla="*/ 1072284 h 6858000"/>
              <a:gd name="connsiteX924" fmla="*/ 2716346 w 7467600"/>
              <a:gd name="connsiteY924" fmla="*/ 1276376 h 6858000"/>
              <a:gd name="connsiteX925" fmla="*/ 2716772 w 7467600"/>
              <a:gd name="connsiteY925" fmla="*/ 1255462 h 6858000"/>
              <a:gd name="connsiteX926" fmla="*/ 3471096 w 7467600"/>
              <a:gd name="connsiteY926" fmla="*/ 437072 h 6858000"/>
              <a:gd name="connsiteX927" fmla="*/ 3639057 w 7467600"/>
              <a:gd name="connsiteY927" fmla="*/ 286334 h 6858000"/>
              <a:gd name="connsiteX928" fmla="*/ 3640309 w 7467600"/>
              <a:gd name="connsiteY928" fmla="*/ 284664 h 6858000"/>
              <a:gd name="connsiteX929" fmla="*/ 3646022 w 7467600"/>
              <a:gd name="connsiteY929" fmla="*/ 276711 h 6858000"/>
              <a:gd name="connsiteX930" fmla="*/ 3707943 w 7467600"/>
              <a:gd name="connsiteY930" fmla="*/ 65958 h 6858000"/>
              <a:gd name="connsiteX931" fmla="*/ 3721337 w 7467600"/>
              <a:gd name="connsiteY931" fmla="*/ 0 h 6858000"/>
              <a:gd name="connsiteX932" fmla="*/ 2867960 w 7467600"/>
              <a:gd name="connsiteY932" fmla="*/ 0 h 6858000"/>
              <a:gd name="connsiteX933" fmla="*/ 2926351 w 7467600"/>
              <a:gd name="connsiteY933" fmla="*/ 0 h 6858000"/>
              <a:gd name="connsiteX934" fmla="*/ 2902823 w 7467600"/>
              <a:gd name="connsiteY934" fmla="*/ 262929 h 6858000"/>
              <a:gd name="connsiteX935" fmla="*/ 2940663 w 7467600"/>
              <a:gd name="connsiteY935" fmla="*/ 140884 h 6858000"/>
              <a:gd name="connsiteX936" fmla="*/ 2947039 w 7467600"/>
              <a:gd name="connsiteY936" fmla="*/ 122524 h 6858000"/>
              <a:gd name="connsiteX937" fmla="*/ 2984316 w 7467600"/>
              <a:gd name="connsiteY937" fmla="*/ 0 h 6858000"/>
              <a:gd name="connsiteX938" fmla="*/ 3016114 w 7467600"/>
              <a:gd name="connsiteY938" fmla="*/ 0 h 6858000"/>
              <a:gd name="connsiteX939" fmla="*/ 2979949 w 7467600"/>
              <a:gd name="connsiteY939" fmla="*/ 119274 h 6858000"/>
              <a:gd name="connsiteX940" fmla="*/ 3023879 w 7467600"/>
              <a:gd name="connsiteY940" fmla="*/ 0 h 6858000"/>
              <a:gd name="connsiteX941" fmla="*/ 3105400 w 7467600"/>
              <a:gd name="connsiteY941" fmla="*/ 0 h 6858000"/>
              <a:gd name="connsiteX942" fmla="*/ 3094669 w 7467600"/>
              <a:gd name="connsiteY942" fmla="*/ 30308 h 6858000"/>
              <a:gd name="connsiteX943" fmla="*/ 2901945 w 7467600"/>
              <a:gd name="connsiteY943" fmla="*/ 466538 h 6858000"/>
              <a:gd name="connsiteX944" fmla="*/ 2815209 w 7467600"/>
              <a:gd name="connsiteY944" fmla="*/ 497361 h 6858000"/>
              <a:gd name="connsiteX945" fmla="*/ 2844845 w 7467600"/>
              <a:gd name="connsiteY945" fmla="*/ 127638 h 6858000"/>
              <a:gd name="connsiteX946" fmla="*/ 2867960 w 7467600"/>
              <a:gd name="connsiteY946" fmla="*/ 0 h 6858000"/>
              <a:gd name="connsiteX947" fmla="*/ 1057230 w 7467600"/>
              <a:gd name="connsiteY947" fmla="*/ 0 h 6858000"/>
              <a:gd name="connsiteX948" fmla="*/ 1111003 w 7467600"/>
              <a:gd name="connsiteY948" fmla="*/ 0 h 6858000"/>
              <a:gd name="connsiteX949" fmla="*/ 1125553 w 7467600"/>
              <a:gd name="connsiteY949" fmla="*/ 52588 h 6858000"/>
              <a:gd name="connsiteX950" fmla="*/ 1304276 w 7467600"/>
              <a:gd name="connsiteY950" fmla="*/ 476275 h 6858000"/>
              <a:gd name="connsiteX951" fmla="*/ 1492066 w 7467600"/>
              <a:gd name="connsiteY951" fmla="*/ 886333 h 6858000"/>
              <a:gd name="connsiteX952" fmla="*/ 1423698 w 7467600"/>
              <a:gd name="connsiteY952" fmla="*/ 710817 h 6858000"/>
              <a:gd name="connsiteX953" fmla="*/ 1357609 w 7467600"/>
              <a:gd name="connsiteY953" fmla="*/ 532892 h 6858000"/>
              <a:gd name="connsiteX954" fmla="*/ 1309550 w 7467600"/>
              <a:gd name="connsiteY954" fmla="*/ 374031 h 6858000"/>
              <a:gd name="connsiteX955" fmla="*/ 1193673 w 7467600"/>
              <a:gd name="connsiteY955" fmla="*/ 49533 h 6858000"/>
              <a:gd name="connsiteX956" fmla="*/ 1164391 w 7467600"/>
              <a:gd name="connsiteY956" fmla="*/ 0 h 6858000"/>
              <a:gd name="connsiteX957" fmla="*/ 1200666 w 7467600"/>
              <a:gd name="connsiteY957" fmla="*/ 0 h 6858000"/>
              <a:gd name="connsiteX958" fmla="*/ 1223408 w 7467600"/>
              <a:gd name="connsiteY958" fmla="*/ 38996 h 6858000"/>
              <a:gd name="connsiteX959" fmla="*/ 1339635 w 7467600"/>
              <a:gd name="connsiteY959" fmla="*/ 365517 h 6858000"/>
              <a:gd name="connsiteX960" fmla="*/ 1387469 w 7467600"/>
              <a:gd name="connsiteY960" fmla="*/ 523079 h 6858000"/>
              <a:gd name="connsiteX961" fmla="*/ 1452685 w 7467600"/>
              <a:gd name="connsiteY961" fmla="*/ 699806 h 6858000"/>
              <a:gd name="connsiteX962" fmla="*/ 1492092 w 7467600"/>
              <a:gd name="connsiteY962" fmla="*/ 800424 h 6858000"/>
              <a:gd name="connsiteX963" fmla="*/ 1455302 w 7467600"/>
              <a:gd name="connsiteY963" fmla="*/ 632913 h 6858000"/>
              <a:gd name="connsiteX964" fmla="*/ 1222336 w 7467600"/>
              <a:gd name="connsiteY964" fmla="*/ 9480 h 6858000"/>
              <a:gd name="connsiteX965" fmla="*/ 1214634 w 7467600"/>
              <a:gd name="connsiteY965" fmla="*/ 0 h 6858000"/>
              <a:gd name="connsiteX966" fmla="*/ 1289827 w 7467600"/>
              <a:gd name="connsiteY966" fmla="*/ 0 h 6858000"/>
              <a:gd name="connsiteX967" fmla="*/ 1321076 w 7467600"/>
              <a:gd name="connsiteY967" fmla="*/ 59722 h 6858000"/>
              <a:gd name="connsiteX968" fmla="*/ 1512579 w 7467600"/>
              <a:gd name="connsiteY968" fmla="*/ 626441 h 6858000"/>
              <a:gd name="connsiteX969" fmla="*/ 1506076 w 7467600"/>
              <a:gd name="connsiteY969" fmla="*/ 1089289 h 6858000"/>
              <a:gd name="connsiteX970" fmla="*/ 1486346 w 7467600"/>
              <a:gd name="connsiteY970" fmla="*/ 1079919 h 6858000"/>
              <a:gd name="connsiteX971" fmla="*/ 1070511 w 7467600"/>
              <a:gd name="connsiteY971" fmla="*/ 48609 h 6858000"/>
              <a:gd name="connsiteX972" fmla="*/ 1057230 w 7467600"/>
              <a:gd name="connsiteY972" fmla="*/ 0 h 6858000"/>
              <a:gd name="connsiteX973" fmla="*/ 43151 w 7467600"/>
              <a:gd name="connsiteY973" fmla="*/ 0 h 6858000"/>
              <a:gd name="connsiteX974" fmla="*/ 95283 w 7467600"/>
              <a:gd name="connsiteY974" fmla="*/ 0 h 6858000"/>
              <a:gd name="connsiteX975" fmla="*/ 300708 w 7467600"/>
              <a:gd name="connsiteY975" fmla="*/ 154571 h 6858000"/>
              <a:gd name="connsiteX976" fmla="*/ 530414 w 7467600"/>
              <a:gd name="connsiteY976" fmla="*/ 354673 h 6858000"/>
              <a:gd name="connsiteX977" fmla="*/ 333785 w 7467600"/>
              <a:gd name="connsiteY977" fmla="*/ 161564 h 6858000"/>
              <a:gd name="connsiteX978" fmla="*/ 147005 w 7467600"/>
              <a:gd name="connsiteY978" fmla="*/ 0 h 6858000"/>
              <a:gd name="connsiteX979" fmla="*/ 272509 w 7467600"/>
              <a:gd name="connsiteY979" fmla="*/ 0 h 6858000"/>
              <a:gd name="connsiteX980" fmla="*/ 326276 w 7467600"/>
              <a:gd name="connsiteY980" fmla="*/ 45847 h 6858000"/>
              <a:gd name="connsiteX981" fmla="*/ 823759 w 7467600"/>
              <a:gd name="connsiteY981" fmla="*/ 574145 h 6858000"/>
              <a:gd name="connsiteX982" fmla="*/ 811254 w 7467600"/>
              <a:gd name="connsiteY982" fmla="*/ 665546 h 6858000"/>
              <a:gd name="connsiteX983" fmla="*/ 154042 w 7467600"/>
              <a:gd name="connsiteY983" fmla="*/ 261522 h 6858000"/>
              <a:gd name="connsiteX984" fmla="*/ 13550 w 7467600"/>
              <a:gd name="connsiteY984" fmla="*/ 158423 h 6858000"/>
              <a:gd name="connsiteX985" fmla="*/ 0 w 7467600"/>
              <a:gd name="connsiteY985" fmla="*/ 146618 h 6858000"/>
              <a:gd name="connsiteX986" fmla="*/ 0 w 7467600"/>
              <a:gd name="connsiteY986" fmla="*/ 59161 h 6858000"/>
              <a:gd name="connsiteX987" fmla="*/ 45427 w 7467600"/>
              <a:gd name="connsiteY987" fmla="*/ 101078 h 6858000"/>
              <a:gd name="connsiteX988" fmla="*/ 630103 w 7467600"/>
              <a:gd name="connsiteY988" fmla="*/ 485885 h 6858000"/>
              <a:gd name="connsiteX989" fmla="*/ 532040 w 7467600"/>
              <a:gd name="connsiteY989" fmla="*/ 399359 h 6858000"/>
              <a:gd name="connsiteX990" fmla="*/ 517618 w 7467600"/>
              <a:gd name="connsiteY990" fmla="*/ 385726 h 6858000"/>
              <a:gd name="connsiteX991" fmla="*/ 285074 w 7467600"/>
              <a:gd name="connsiteY991" fmla="*/ 182755 h 6858000"/>
              <a:gd name="connsiteX992" fmla="*/ 43151 w 7467600"/>
              <a:gd name="connsiteY99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1903353 w 7467600"/>
              <a:gd name="connsiteY136" fmla="*/ 5044827 h 6858000"/>
              <a:gd name="connsiteX137" fmla="*/ 1936931 w 7467600"/>
              <a:gd name="connsiteY137" fmla="*/ 5093954 h 6858000"/>
              <a:gd name="connsiteX138" fmla="*/ 2195868 w 7467600"/>
              <a:gd name="connsiteY138" fmla="*/ 5396574 h 6858000"/>
              <a:gd name="connsiteX139" fmla="*/ 2088852 w 7467600"/>
              <a:gd name="connsiteY139" fmla="*/ 5166123 h 6858000"/>
              <a:gd name="connsiteX140" fmla="*/ 1958241 w 7467600"/>
              <a:gd name="connsiteY140" fmla="*/ 5067955 h 6858000"/>
              <a:gd name="connsiteX141" fmla="*/ 1903353 w 7467600"/>
              <a:gd name="connsiteY141" fmla="*/ 5044827 h 6858000"/>
              <a:gd name="connsiteX142" fmla="*/ 1979378 w 7467600"/>
              <a:gd name="connsiteY142" fmla="*/ 4769504 h 6858000"/>
              <a:gd name="connsiteX143" fmla="*/ 2882120 w 7467600"/>
              <a:gd name="connsiteY143" fmla="*/ 5064547 h 6858000"/>
              <a:gd name="connsiteX144" fmla="*/ 2793103 w 7467600"/>
              <a:gd name="connsiteY144" fmla="*/ 5039699 h 6858000"/>
              <a:gd name="connsiteX145" fmla="*/ 2770041 w 7467600"/>
              <a:gd name="connsiteY145" fmla="*/ 5033634 h 6858000"/>
              <a:gd name="connsiteX146" fmla="*/ 1979378 w 7467600"/>
              <a:gd name="connsiteY146" fmla="*/ 4769504 h 6858000"/>
              <a:gd name="connsiteX147" fmla="*/ 1927410 w 7467600"/>
              <a:gd name="connsiteY147" fmla="*/ 4716164 h 6858000"/>
              <a:gd name="connsiteX148" fmla="*/ 1959587 w 7467600"/>
              <a:gd name="connsiteY148" fmla="*/ 4728849 h 6858000"/>
              <a:gd name="connsiteX149" fmla="*/ 2777707 w 7467600"/>
              <a:gd name="connsiteY149" fmla="*/ 5003991 h 6858000"/>
              <a:gd name="connsiteX150" fmla="*/ 2800768 w 7467600"/>
              <a:gd name="connsiteY150" fmla="*/ 5010056 h 6858000"/>
              <a:gd name="connsiteX151" fmla="*/ 2879408 w 7467600"/>
              <a:gd name="connsiteY151" fmla="*/ 5031590 h 6858000"/>
              <a:gd name="connsiteX152" fmla="*/ 2862295 w 7467600"/>
              <a:gd name="connsiteY152" fmla="*/ 5022958 h 6858000"/>
              <a:gd name="connsiteX153" fmla="*/ 2813343 w 7467600"/>
              <a:gd name="connsiteY153" fmla="*/ 4998369 h 6858000"/>
              <a:gd name="connsiteX154" fmla="*/ 2646245 w 7467600"/>
              <a:gd name="connsiteY154" fmla="*/ 4930999 h 6858000"/>
              <a:gd name="connsiteX155" fmla="*/ 1999243 w 7467600"/>
              <a:gd name="connsiteY155" fmla="*/ 4730524 h 6858000"/>
              <a:gd name="connsiteX156" fmla="*/ 1979527 w 7467600"/>
              <a:gd name="connsiteY156" fmla="*/ 4726651 h 6858000"/>
              <a:gd name="connsiteX157" fmla="*/ 1927410 w 7467600"/>
              <a:gd name="connsiteY157" fmla="*/ 4716164 h 6858000"/>
              <a:gd name="connsiteX158" fmla="*/ 1997014 w 7467600"/>
              <a:gd name="connsiteY158" fmla="*/ 4698007 h 6858000"/>
              <a:gd name="connsiteX159" fmla="*/ 2005458 w 7467600"/>
              <a:gd name="connsiteY159" fmla="*/ 4699540 h 6858000"/>
              <a:gd name="connsiteX160" fmla="*/ 2657186 w 7467600"/>
              <a:gd name="connsiteY160" fmla="*/ 4901687 h 6858000"/>
              <a:gd name="connsiteX161" fmla="*/ 2826662 w 7467600"/>
              <a:gd name="connsiteY161" fmla="*/ 4970362 h 6858000"/>
              <a:gd name="connsiteX162" fmla="*/ 2876100 w 7467600"/>
              <a:gd name="connsiteY162" fmla="*/ 4995397 h 6858000"/>
              <a:gd name="connsiteX163" fmla="*/ 3042600 w 7467600"/>
              <a:gd name="connsiteY163" fmla="*/ 5059532 h 6858000"/>
              <a:gd name="connsiteX164" fmla="*/ 1997014 w 7467600"/>
              <a:gd name="connsiteY164" fmla="*/ 4698007 h 6858000"/>
              <a:gd name="connsiteX165" fmla="*/ 2305292 w 7467600"/>
              <a:gd name="connsiteY165" fmla="*/ 4219492 h 6858000"/>
              <a:gd name="connsiteX166" fmla="*/ 3360922 w 7467600"/>
              <a:gd name="connsiteY166" fmla="*/ 4529373 h 6858000"/>
              <a:gd name="connsiteX167" fmla="*/ 3492420 w 7467600"/>
              <a:gd name="connsiteY167" fmla="*/ 4510145 h 6858000"/>
              <a:gd name="connsiteX168" fmla="*/ 3364086 w 7467600"/>
              <a:gd name="connsiteY168" fmla="*/ 4480340 h 6858000"/>
              <a:gd name="connsiteX169" fmla="*/ 3225818 w 7467600"/>
              <a:gd name="connsiteY169" fmla="*/ 4411822 h 6858000"/>
              <a:gd name="connsiteX170" fmla="*/ 3129696 w 7467600"/>
              <a:gd name="connsiteY170" fmla="*/ 4360704 h 6858000"/>
              <a:gd name="connsiteX171" fmla="*/ 2814545 w 7467600"/>
              <a:gd name="connsiteY171" fmla="*/ 4282955 h 6858000"/>
              <a:gd name="connsiteX172" fmla="*/ 2305292 w 7467600"/>
              <a:gd name="connsiteY172" fmla="*/ 4219492 h 6858000"/>
              <a:gd name="connsiteX173" fmla="*/ 2626982 w 7467600"/>
              <a:gd name="connsiteY173" fmla="*/ 4206450 h 6858000"/>
              <a:gd name="connsiteX174" fmla="*/ 2490617 w 7467600"/>
              <a:gd name="connsiteY174" fmla="*/ 4206951 h 6858000"/>
              <a:gd name="connsiteX175" fmla="*/ 2819869 w 7467600"/>
              <a:gd name="connsiteY175" fmla="*/ 4252936 h 6858000"/>
              <a:gd name="connsiteX176" fmla="*/ 3143018 w 7467600"/>
              <a:gd name="connsiteY176" fmla="*/ 4332698 h 6858000"/>
              <a:gd name="connsiteX177" fmla="*/ 3241520 w 7467600"/>
              <a:gd name="connsiteY177" fmla="*/ 4385112 h 6858000"/>
              <a:gd name="connsiteX178" fmla="*/ 3374575 w 7467600"/>
              <a:gd name="connsiteY178" fmla="*/ 4451517 h 6858000"/>
              <a:gd name="connsiteX179" fmla="*/ 3505221 w 7467600"/>
              <a:gd name="connsiteY179" fmla="*/ 4480757 h 6858000"/>
              <a:gd name="connsiteX180" fmla="*/ 2626982 w 7467600"/>
              <a:gd name="connsiteY180" fmla="*/ 4206450 h 6858000"/>
              <a:gd name="connsiteX181" fmla="*/ 1310106 w 7467600"/>
              <a:gd name="connsiteY181" fmla="*/ 3943217 h 6858000"/>
              <a:gd name="connsiteX182" fmla="*/ 854994 w 7467600"/>
              <a:gd name="connsiteY182" fmla="*/ 4399136 h 6858000"/>
              <a:gd name="connsiteX183" fmla="*/ 742462 w 7467600"/>
              <a:gd name="connsiteY183" fmla="*/ 4594648 h 6858000"/>
              <a:gd name="connsiteX184" fmla="*/ 820602 w 7467600"/>
              <a:gd name="connsiteY184" fmla="*/ 4485915 h 6858000"/>
              <a:gd name="connsiteX185" fmla="*/ 878295 w 7467600"/>
              <a:gd name="connsiteY185" fmla="*/ 4403594 h 6858000"/>
              <a:gd name="connsiteX186" fmla="*/ 1240607 w 7467600"/>
              <a:gd name="connsiteY186" fmla="*/ 4010401 h 6858000"/>
              <a:gd name="connsiteX187" fmla="*/ 1310106 w 7467600"/>
              <a:gd name="connsiteY187" fmla="*/ 3943217 h 6858000"/>
              <a:gd name="connsiteX188" fmla="*/ 1423113 w 7467600"/>
              <a:gd name="connsiteY188" fmla="*/ 3874565 h 6858000"/>
              <a:gd name="connsiteX189" fmla="*/ 1260565 w 7467600"/>
              <a:gd name="connsiteY189" fmla="*/ 4031982 h 6858000"/>
              <a:gd name="connsiteX190" fmla="*/ 901900 w 7467600"/>
              <a:gd name="connsiteY190" fmla="*/ 4421236 h 6858000"/>
              <a:gd name="connsiteX191" fmla="*/ 845044 w 7467600"/>
              <a:gd name="connsiteY191" fmla="*/ 4502436 h 6858000"/>
              <a:gd name="connsiteX192" fmla="*/ 685926 w 7467600"/>
              <a:gd name="connsiteY192" fmla="*/ 4703069 h 6858000"/>
              <a:gd name="connsiteX193" fmla="*/ 684248 w 7467600"/>
              <a:gd name="connsiteY193" fmla="*/ 4706721 h 6858000"/>
              <a:gd name="connsiteX194" fmla="*/ 1423113 w 7467600"/>
              <a:gd name="connsiteY194" fmla="*/ 3874565 h 6858000"/>
              <a:gd name="connsiteX195" fmla="*/ 3316479 w 7467600"/>
              <a:gd name="connsiteY195" fmla="*/ 3872136 h 6858000"/>
              <a:gd name="connsiteX196" fmla="*/ 3546806 w 7467600"/>
              <a:gd name="connsiteY196" fmla="*/ 4356139 h 6858000"/>
              <a:gd name="connsiteX197" fmla="*/ 3364433 w 7467600"/>
              <a:gd name="connsiteY197" fmla="*/ 3953121 h 6858000"/>
              <a:gd name="connsiteX198" fmla="*/ 3316479 w 7467600"/>
              <a:gd name="connsiteY198" fmla="*/ 3872136 h 6858000"/>
              <a:gd name="connsiteX199" fmla="*/ 3291335 w 7467600"/>
              <a:gd name="connsiteY199" fmla="*/ 3767420 h 6858000"/>
              <a:gd name="connsiteX200" fmla="*/ 3390805 w 7467600"/>
              <a:gd name="connsiteY200" fmla="*/ 3937163 h 6858000"/>
              <a:gd name="connsiteX201" fmla="*/ 3579062 w 7467600"/>
              <a:gd name="connsiteY201" fmla="*/ 4359040 h 6858000"/>
              <a:gd name="connsiteX202" fmla="*/ 3467355 w 7467600"/>
              <a:gd name="connsiteY202" fmla="*/ 3988130 h 6858000"/>
              <a:gd name="connsiteX203" fmla="*/ 3310753 w 7467600"/>
              <a:gd name="connsiteY203" fmla="*/ 3787140 h 6858000"/>
              <a:gd name="connsiteX204" fmla="*/ 3291335 w 7467600"/>
              <a:gd name="connsiteY204" fmla="*/ 3767420 h 6858000"/>
              <a:gd name="connsiteX205" fmla="*/ 1635889 w 7467600"/>
              <a:gd name="connsiteY205" fmla="*/ 3709494 h 6858000"/>
              <a:gd name="connsiteX206" fmla="*/ 1634800 w 7467600"/>
              <a:gd name="connsiteY206" fmla="*/ 3731111 h 6858000"/>
              <a:gd name="connsiteX207" fmla="*/ 1635889 w 7467600"/>
              <a:gd name="connsiteY207" fmla="*/ 3709494 h 6858000"/>
              <a:gd name="connsiteX208" fmla="*/ 1510397 w 7467600"/>
              <a:gd name="connsiteY208" fmla="*/ 3684705 h 6858000"/>
              <a:gd name="connsiteX209" fmla="*/ 1146550 w 7467600"/>
              <a:gd name="connsiteY209" fmla="*/ 3802012 h 6858000"/>
              <a:gd name="connsiteX210" fmla="*/ 698834 w 7467600"/>
              <a:gd name="connsiteY210" fmla="*/ 3952272 h 6858000"/>
              <a:gd name="connsiteX211" fmla="*/ 34256 w 7467600"/>
              <a:gd name="connsiteY211" fmla="*/ 4347603 h 6858000"/>
              <a:gd name="connsiteX212" fmla="*/ 527241 w 7467600"/>
              <a:gd name="connsiteY212" fmla="*/ 4065078 h 6858000"/>
              <a:gd name="connsiteX213" fmla="*/ 1510397 w 7467600"/>
              <a:gd name="connsiteY213" fmla="*/ 3684705 h 6858000"/>
              <a:gd name="connsiteX214" fmla="*/ 1313114 w 7467600"/>
              <a:gd name="connsiteY214" fmla="*/ 3655216 h 6858000"/>
              <a:gd name="connsiteX215" fmla="*/ 1109304 w 7467600"/>
              <a:gd name="connsiteY215" fmla="*/ 3669030 h 6858000"/>
              <a:gd name="connsiteX216" fmla="*/ 8129 w 7467600"/>
              <a:gd name="connsiteY216" fmla="*/ 4330519 h 6858000"/>
              <a:gd name="connsiteX217" fmla="*/ 687572 w 7467600"/>
              <a:gd name="connsiteY217" fmla="*/ 3925629 h 6858000"/>
              <a:gd name="connsiteX218" fmla="*/ 1138365 w 7467600"/>
              <a:gd name="connsiteY218" fmla="*/ 3774515 h 6858000"/>
              <a:gd name="connsiteX219" fmla="*/ 1505579 w 7467600"/>
              <a:gd name="connsiteY219" fmla="*/ 3655526 h 6858000"/>
              <a:gd name="connsiteX220" fmla="*/ 1313114 w 7467600"/>
              <a:gd name="connsiteY220" fmla="*/ 3655216 h 6858000"/>
              <a:gd name="connsiteX221" fmla="*/ 3655073 w 7467600"/>
              <a:gd name="connsiteY221" fmla="*/ 3650884 h 6858000"/>
              <a:gd name="connsiteX222" fmla="*/ 3989938 w 7467600"/>
              <a:gd name="connsiteY222" fmla="*/ 3991685 h 6858000"/>
              <a:gd name="connsiteX223" fmla="*/ 4393907 w 7467600"/>
              <a:gd name="connsiteY223" fmla="*/ 4261258 h 6858000"/>
              <a:gd name="connsiteX224" fmla="*/ 4648051 w 7467600"/>
              <a:gd name="connsiteY224" fmla="*/ 4374051 h 6858000"/>
              <a:gd name="connsiteX225" fmla="*/ 4383389 w 7467600"/>
              <a:gd name="connsiteY225" fmla="*/ 4184369 h 6858000"/>
              <a:gd name="connsiteX226" fmla="*/ 4165508 w 7467600"/>
              <a:gd name="connsiteY226" fmla="*/ 4035196 h 6858000"/>
              <a:gd name="connsiteX227" fmla="*/ 4068162 w 7467600"/>
              <a:gd name="connsiteY227" fmla="*/ 3953394 h 6858000"/>
              <a:gd name="connsiteX228" fmla="*/ 3981416 w 7467600"/>
              <a:gd name="connsiteY228" fmla="*/ 3880482 h 6858000"/>
              <a:gd name="connsiteX229" fmla="*/ 3800147 w 7467600"/>
              <a:gd name="connsiteY229" fmla="*/ 3749872 h 6858000"/>
              <a:gd name="connsiteX230" fmla="*/ 3655073 w 7467600"/>
              <a:gd name="connsiteY230" fmla="*/ 3650884 h 6858000"/>
              <a:gd name="connsiteX231" fmla="*/ 3670252 w 7467600"/>
              <a:gd name="connsiteY231" fmla="*/ 3622798 h 6858000"/>
              <a:gd name="connsiteX232" fmla="*/ 3817258 w 7467600"/>
              <a:gd name="connsiteY232" fmla="*/ 3723577 h 6858000"/>
              <a:gd name="connsiteX233" fmla="*/ 4000461 w 7467600"/>
              <a:gd name="connsiteY233" fmla="*/ 3855966 h 6858000"/>
              <a:gd name="connsiteX234" fmla="*/ 4088180 w 7467600"/>
              <a:gd name="connsiteY234" fmla="*/ 3929774 h 6858000"/>
              <a:gd name="connsiteX235" fmla="*/ 4184555 w 7467600"/>
              <a:gd name="connsiteY235" fmla="*/ 4010683 h 6858000"/>
              <a:gd name="connsiteX236" fmla="*/ 4399563 w 7467600"/>
              <a:gd name="connsiteY236" fmla="*/ 4158106 h 6858000"/>
              <a:gd name="connsiteX237" fmla="*/ 4684469 w 7467600"/>
              <a:gd name="connsiteY237" fmla="*/ 4364680 h 6858000"/>
              <a:gd name="connsiteX238" fmla="*/ 4690271 w 7467600"/>
              <a:gd name="connsiteY238" fmla="*/ 4370034 h 6858000"/>
              <a:gd name="connsiteX239" fmla="*/ 4136093 w 7467600"/>
              <a:gd name="connsiteY239" fmla="*/ 3858466 h 6858000"/>
              <a:gd name="connsiteX240" fmla="*/ 3670252 w 7467600"/>
              <a:gd name="connsiteY240" fmla="*/ 3622798 h 6858000"/>
              <a:gd name="connsiteX241" fmla="*/ 4440129 w 7467600"/>
              <a:gd name="connsiteY241" fmla="*/ 3448571 h 6858000"/>
              <a:gd name="connsiteX242" fmla="*/ 4856525 w 7467600"/>
              <a:gd name="connsiteY242" fmla="*/ 3915351 h 6858000"/>
              <a:gd name="connsiteX243" fmla="*/ 5059055 w 7467600"/>
              <a:gd name="connsiteY243" fmla="*/ 4108918 h 6858000"/>
              <a:gd name="connsiteX244" fmla="*/ 5290070 w 7467600"/>
              <a:gd name="connsiteY244" fmla="*/ 4263619 h 6858000"/>
              <a:gd name="connsiteX245" fmla="*/ 4834991 w 7467600"/>
              <a:gd name="connsiteY245" fmla="*/ 3830985 h 6858000"/>
              <a:gd name="connsiteX246" fmla="*/ 4440129 w 7467600"/>
              <a:gd name="connsiteY246" fmla="*/ 3448571 h 6858000"/>
              <a:gd name="connsiteX247" fmla="*/ 4441737 w 7467600"/>
              <a:gd name="connsiteY247" fmla="*/ 3399734 h 6858000"/>
              <a:gd name="connsiteX248" fmla="*/ 4431236 w 7467600"/>
              <a:gd name="connsiteY248" fmla="*/ 3400954 h 6858000"/>
              <a:gd name="connsiteX249" fmla="*/ 4557150 w 7467600"/>
              <a:gd name="connsiteY249" fmla="*/ 3510023 h 6858000"/>
              <a:gd name="connsiteX250" fmla="*/ 4856936 w 7467600"/>
              <a:gd name="connsiteY250" fmla="*/ 3809146 h 6858000"/>
              <a:gd name="connsiteX251" fmla="*/ 5111996 w 7467600"/>
              <a:gd name="connsiteY251" fmla="*/ 4065759 h 6858000"/>
              <a:gd name="connsiteX252" fmla="*/ 5388878 w 7467600"/>
              <a:gd name="connsiteY252" fmla="*/ 4300185 h 6858000"/>
              <a:gd name="connsiteX253" fmla="*/ 5425556 w 7467600"/>
              <a:gd name="connsiteY253" fmla="*/ 4308967 h 6858000"/>
              <a:gd name="connsiteX254" fmla="*/ 4943646 w 7467600"/>
              <a:gd name="connsiteY254" fmla="*/ 3822916 h 6858000"/>
              <a:gd name="connsiteX255" fmla="*/ 4594837 w 7467600"/>
              <a:gd name="connsiteY255" fmla="*/ 3532274 h 6858000"/>
              <a:gd name="connsiteX256" fmla="*/ 4441737 w 7467600"/>
              <a:gd name="connsiteY256" fmla="*/ 3399734 h 6858000"/>
              <a:gd name="connsiteX257" fmla="*/ 5425834 w 7467600"/>
              <a:gd name="connsiteY257" fmla="*/ 3162785 h 6858000"/>
              <a:gd name="connsiteX258" fmla="*/ 5401644 w 7467600"/>
              <a:gd name="connsiteY258" fmla="*/ 3617847 h 6858000"/>
              <a:gd name="connsiteX259" fmla="*/ 5467256 w 7467600"/>
              <a:gd name="connsiteY259" fmla="*/ 4175494 h 6858000"/>
              <a:gd name="connsiteX260" fmla="*/ 5448069 w 7467600"/>
              <a:gd name="connsiteY260" fmla="*/ 3567554 h 6858000"/>
              <a:gd name="connsiteX261" fmla="*/ 5425834 w 7467600"/>
              <a:gd name="connsiteY261" fmla="*/ 3162785 h 6858000"/>
              <a:gd name="connsiteX262" fmla="*/ 1318687 w 7467600"/>
              <a:gd name="connsiteY262" fmla="*/ 3113840 h 6858000"/>
              <a:gd name="connsiteX263" fmla="*/ 1066793 w 7467600"/>
              <a:gd name="connsiteY263" fmla="*/ 3212171 h 6858000"/>
              <a:gd name="connsiteX264" fmla="*/ 993319 w 7467600"/>
              <a:gd name="connsiteY264" fmla="*/ 3247648 h 6858000"/>
              <a:gd name="connsiteX265" fmla="*/ 853081 w 7467600"/>
              <a:gd name="connsiteY265" fmla="*/ 3312410 h 6858000"/>
              <a:gd name="connsiteX266" fmla="*/ 805957 w 7467600"/>
              <a:gd name="connsiteY266" fmla="*/ 3330443 h 6858000"/>
              <a:gd name="connsiteX267" fmla="*/ 1318687 w 7467600"/>
              <a:gd name="connsiteY267" fmla="*/ 3113840 h 6858000"/>
              <a:gd name="connsiteX268" fmla="*/ 5453702 w 7467600"/>
              <a:gd name="connsiteY268" fmla="*/ 3090882 h 6858000"/>
              <a:gd name="connsiteX269" fmla="*/ 5480135 w 7467600"/>
              <a:gd name="connsiteY269" fmla="*/ 3565802 h 6858000"/>
              <a:gd name="connsiteX270" fmla="*/ 5499023 w 7467600"/>
              <a:gd name="connsiteY270" fmla="*/ 4166310 h 6858000"/>
              <a:gd name="connsiteX271" fmla="*/ 5547022 w 7467600"/>
              <a:gd name="connsiteY271" fmla="*/ 3607838 h 6858000"/>
              <a:gd name="connsiteX272" fmla="*/ 5515964 w 7467600"/>
              <a:gd name="connsiteY272" fmla="*/ 3378541 h 6858000"/>
              <a:gd name="connsiteX273" fmla="*/ 5453702 w 7467600"/>
              <a:gd name="connsiteY273" fmla="*/ 3090882 h 6858000"/>
              <a:gd name="connsiteX274" fmla="*/ 1238695 w 7467600"/>
              <a:gd name="connsiteY274" fmla="*/ 3076820 h 6858000"/>
              <a:gd name="connsiteX275" fmla="*/ 716371 w 7467600"/>
              <a:gd name="connsiteY275" fmla="*/ 3293249 h 6858000"/>
              <a:gd name="connsiteX276" fmla="*/ 579522 w 7467600"/>
              <a:gd name="connsiteY276" fmla="*/ 3371759 h 6858000"/>
              <a:gd name="connsiteX277" fmla="*/ 600288 w 7467600"/>
              <a:gd name="connsiteY277" fmla="*/ 3365555 h 6858000"/>
              <a:gd name="connsiteX278" fmla="*/ 840692 w 7467600"/>
              <a:gd name="connsiteY278" fmla="*/ 3284921 h 6858000"/>
              <a:gd name="connsiteX279" fmla="*/ 979248 w 7467600"/>
              <a:gd name="connsiteY279" fmla="*/ 3221003 h 6858000"/>
              <a:gd name="connsiteX280" fmla="*/ 1053282 w 7467600"/>
              <a:gd name="connsiteY280" fmla="*/ 3185247 h 6858000"/>
              <a:gd name="connsiteX281" fmla="*/ 1320603 w 7467600"/>
              <a:gd name="connsiteY281" fmla="*/ 3081281 h 6858000"/>
              <a:gd name="connsiteX282" fmla="*/ 1238695 w 7467600"/>
              <a:gd name="connsiteY282" fmla="*/ 3076820 h 6858000"/>
              <a:gd name="connsiteX283" fmla="*/ 5425627 w 7467600"/>
              <a:gd name="connsiteY283" fmla="*/ 2954192 h 6858000"/>
              <a:gd name="connsiteX284" fmla="*/ 5470770 w 7467600"/>
              <a:gd name="connsiteY284" fmla="*/ 3005435 h 6858000"/>
              <a:gd name="connsiteX285" fmla="*/ 5519779 w 7467600"/>
              <a:gd name="connsiteY285" fmla="*/ 4359223 h 6858000"/>
              <a:gd name="connsiteX286" fmla="*/ 5520293 w 7467600"/>
              <a:gd name="connsiteY286" fmla="*/ 4360602 h 6858000"/>
              <a:gd name="connsiteX287" fmla="*/ 5767221 w 7467600"/>
              <a:gd name="connsiteY287" fmla="*/ 4665564 h 6858000"/>
              <a:gd name="connsiteX288" fmla="*/ 6937169 w 7467600"/>
              <a:gd name="connsiteY288" fmla="*/ 4815941 h 6858000"/>
              <a:gd name="connsiteX289" fmla="*/ 6953922 w 7467600"/>
              <a:gd name="connsiteY289" fmla="*/ 4890068 h 6858000"/>
              <a:gd name="connsiteX290" fmla="*/ 6071359 w 7467600"/>
              <a:gd name="connsiteY290" fmla="*/ 4770770 h 6858000"/>
              <a:gd name="connsiteX291" fmla="*/ 6038839 w 7467600"/>
              <a:gd name="connsiteY291" fmla="*/ 4764474 h 6858000"/>
              <a:gd name="connsiteX292" fmla="*/ 6038706 w 7467600"/>
              <a:gd name="connsiteY292" fmla="*/ 4763847 h 6858000"/>
              <a:gd name="connsiteX293" fmla="*/ 6037784 w 7467600"/>
              <a:gd name="connsiteY293" fmla="*/ 4764270 h 6858000"/>
              <a:gd name="connsiteX294" fmla="*/ 6038839 w 7467600"/>
              <a:gd name="connsiteY294" fmla="*/ 4764474 h 6858000"/>
              <a:gd name="connsiteX295" fmla="*/ 6040338 w 7467600"/>
              <a:gd name="connsiteY295" fmla="*/ 4771418 h 6858000"/>
              <a:gd name="connsiteX296" fmla="*/ 6024488 w 7467600"/>
              <a:gd name="connsiteY296" fmla="*/ 4809903 h 6858000"/>
              <a:gd name="connsiteX297" fmla="*/ 5599771 w 7467600"/>
              <a:gd name="connsiteY297" fmla="*/ 5509652 h 6858000"/>
              <a:gd name="connsiteX298" fmla="*/ 5548843 w 7467600"/>
              <a:gd name="connsiteY298" fmla="*/ 5563845 h 6858000"/>
              <a:gd name="connsiteX299" fmla="*/ 5940952 w 7467600"/>
              <a:gd name="connsiteY299" fmla="*/ 6250028 h 6858000"/>
              <a:gd name="connsiteX300" fmla="*/ 6043441 w 7467600"/>
              <a:gd name="connsiteY300" fmla="*/ 6665847 h 6858000"/>
              <a:gd name="connsiteX301" fmla="*/ 6093432 w 7467600"/>
              <a:gd name="connsiteY301" fmla="*/ 6858000 h 6858000"/>
              <a:gd name="connsiteX302" fmla="*/ 6034344 w 7467600"/>
              <a:gd name="connsiteY302" fmla="*/ 6858000 h 6858000"/>
              <a:gd name="connsiteX303" fmla="*/ 6026679 w 7467600"/>
              <a:gd name="connsiteY303" fmla="*/ 6836959 h 6858000"/>
              <a:gd name="connsiteX304" fmla="*/ 5800441 w 7467600"/>
              <a:gd name="connsiteY304" fmla="*/ 6335286 h 6858000"/>
              <a:gd name="connsiteX305" fmla="*/ 5526562 w 7467600"/>
              <a:gd name="connsiteY305" fmla="*/ 5705388 h 6858000"/>
              <a:gd name="connsiteX306" fmla="*/ 5519640 w 7467600"/>
              <a:gd name="connsiteY306" fmla="*/ 5683774 h 6858000"/>
              <a:gd name="connsiteX307" fmla="*/ 5844559 w 7467600"/>
              <a:gd name="connsiteY307" fmla="*/ 6553349 h 6858000"/>
              <a:gd name="connsiteX308" fmla="*/ 5975994 w 7467600"/>
              <a:gd name="connsiteY308" fmla="*/ 6858000 h 6858000"/>
              <a:gd name="connsiteX309" fmla="*/ 5898547 w 7467600"/>
              <a:gd name="connsiteY309" fmla="*/ 6858000 h 6858000"/>
              <a:gd name="connsiteX310" fmla="*/ 5682041 w 7467600"/>
              <a:gd name="connsiteY310" fmla="*/ 6355860 h 6858000"/>
              <a:gd name="connsiteX311" fmla="*/ 5461758 w 7467600"/>
              <a:gd name="connsiteY311" fmla="*/ 5820220 h 6858000"/>
              <a:gd name="connsiteX312" fmla="*/ 5237282 w 7467600"/>
              <a:gd name="connsiteY312" fmla="*/ 6579086 h 6858000"/>
              <a:gd name="connsiteX313" fmla="*/ 5115009 w 7467600"/>
              <a:gd name="connsiteY313" fmla="*/ 6858000 h 6858000"/>
              <a:gd name="connsiteX314" fmla="*/ 5028074 w 7467600"/>
              <a:gd name="connsiteY314" fmla="*/ 6858000 h 6858000"/>
              <a:gd name="connsiteX315" fmla="*/ 5079508 w 7467600"/>
              <a:gd name="connsiteY315" fmla="*/ 6749074 h 6858000"/>
              <a:gd name="connsiteX316" fmla="*/ 5371846 w 7467600"/>
              <a:gd name="connsiteY316" fmla="*/ 5924413 h 6858000"/>
              <a:gd name="connsiteX317" fmla="*/ 5270512 w 7467600"/>
              <a:gd name="connsiteY317" fmla="*/ 6138975 h 6858000"/>
              <a:gd name="connsiteX318" fmla="*/ 5062409 w 7467600"/>
              <a:gd name="connsiteY318" fmla="*/ 6653544 h 6858000"/>
              <a:gd name="connsiteX319" fmla="*/ 5036628 w 7467600"/>
              <a:gd name="connsiteY319" fmla="*/ 6754247 h 6858000"/>
              <a:gd name="connsiteX320" fmla="*/ 5009112 w 7467600"/>
              <a:gd name="connsiteY320" fmla="*/ 6858000 h 6858000"/>
              <a:gd name="connsiteX321" fmla="*/ 4976679 w 7467600"/>
              <a:gd name="connsiteY321" fmla="*/ 6858000 h 6858000"/>
              <a:gd name="connsiteX322" fmla="*/ 5006537 w 7467600"/>
              <a:gd name="connsiteY322" fmla="*/ 6747068 h 6858000"/>
              <a:gd name="connsiteX323" fmla="*/ 5032723 w 7467600"/>
              <a:gd name="connsiteY323" fmla="*/ 6644957 h 6858000"/>
              <a:gd name="connsiteX324" fmla="*/ 5242949 w 7467600"/>
              <a:gd name="connsiteY324" fmla="*/ 6125175 h 6858000"/>
              <a:gd name="connsiteX325" fmla="*/ 5286321 w 7467600"/>
              <a:gd name="connsiteY325" fmla="*/ 6033555 h 6858000"/>
              <a:gd name="connsiteX326" fmla="*/ 5008210 w 7467600"/>
              <a:gd name="connsiteY326" fmla="*/ 6649194 h 6858000"/>
              <a:gd name="connsiteX327" fmla="*/ 4986321 w 7467600"/>
              <a:gd name="connsiteY327" fmla="*/ 6765687 h 6858000"/>
              <a:gd name="connsiteX328" fmla="*/ 4973474 w 7467600"/>
              <a:gd name="connsiteY328" fmla="*/ 6858000 h 6858000"/>
              <a:gd name="connsiteX329" fmla="*/ 4907178 w 7467600"/>
              <a:gd name="connsiteY329" fmla="*/ 6858000 h 6858000"/>
              <a:gd name="connsiteX330" fmla="*/ 4910810 w 7467600"/>
              <a:gd name="connsiteY330" fmla="*/ 6829660 h 6858000"/>
              <a:gd name="connsiteX331" fmla="*/ 4987461 w 7467600"/>
              <a:gd name="connsiteY331" fmla="*/ 6432994 h 6858000"/>
              <a:gd name="connsiteX332" fmla="*/ 5179262 w 7467600"/>
              <a:gd name="connsiteY332" fmla="*/ 6035044 h 6858000"/>
              <a:gd name="connsiteX333" fmla="*/ 4689678 w 7467600"/>
              <a:gd name="connsiteY333" fmla="*/ 6440241 h 6858000"/>
              <a:gd name="connsiteX334" fmla="*/ 4477543 w 7467600"/>
              <a:gd name="connsiteY334" fmla="*/ 6674836 h 6858000"/>
              <a:gd name="connsiteX335" fmla="*/ 4329957 w 7467600"/>
              <a:gd name="connsiteY335" fmla="*/ 6858000 h 6858000"/>
              <a:gd name="connsiteX336" fmla="*/ 4218595 w 7467600"/>
              <a:gd name="connsiteY336" fmla="*/ 6858000 h 6858000"/>
              <a:gd name="connsiteX337" fmla="*/ 4368888 w 7467600"/>
              <a:gd name="connsiteY337" fmla="*/ 6668412 h 6858000"/>
              <a:gd name="connsiteX338" fmla="*/ 4563091 w 7467600"/>
              <a:gd name="connsiteY338" fmla="*/ 6442508 h 6858000"/>
              <a:gd name="connsiteX339" fmla="*/ 5387324 w 7467600"/>
              <a:gd name="connsiteY339" fmla="*/ 5705830 h 6858000"/>
              <a:gd name="connsiteX340" fmla="*/ 5073620 w 7467600"/>
              <a:gd name="connsiteY340" fmla="*/ 5955437 h 6858000"/>
              <a:gd name="connsiteX341" fmla="*/ 4689789 w 7467600"/>
              <a:gd name="connsiteY341" fmla="*/ 6268382 h 6858000"/>
              <a:gd name="connsiteX342" fmla="*/ 4418722 w 7467600"/>
              <a:gd name="connsiteY342" fmla="*/ 6570886 h 6858000"/>
              <a:gd name="connsiteX343" fmla="*/ 4214944 w 7467600"/>
              <a:gd name="connsiteY343" fmla="*/ 6858000 h 6858000"/>
              <a:gd name="connsiteX344" fmla="*/ 4177898 w 7467600"/>
              <a:gd name="connsiteY344" fmla="*/ 6858000 h 6858000"/>
              <a:gd name="connsiteX345" fmla="*/ 4391597 w 7467600"/>
              <a:gd name="connsiteY345" fmla="*/ 6556370 h 6858000"/>
              <a:gd name="connsiteX346" fmla="*/ 4668889 w 7467600"/>
              <a:gd name="connsiteY346" fmla="*/ 6246399 h 6858000"/>
              <a:gd name="connsiteX347" fmla="*/ 5055427 w 7467600"/>
              <a:gd name="connsiteY347" fmla="*/ 5931476 h 6858000"/>
              <a:gd name="connsiteX348" fmla="*/ 5371814 w 7467600"/>
              <a:gd name="connsiteY348" fmla="*/ 5678975 h 6858000"/>
              <a:gd name="connsiteX349" fmla="*/ 4987918 w 7467600"/>
              <a:gd name="connsiteY349" fmla="*/ 5838701 h 6858000"/>
              <a:gd name="connsiteX350" fmla="*/ 4317146 w 7467600"/>
              <a:gd name="connsiteY350" fmla="*/ 6587716 h 6858000"/>
              <a:gd name="connsiteX351" fmla="*/ 4171627 w 7467600"/>
              <a:gd name="connsiteY351" fmla="*/ 6858000 h 6858000"/>
              <a:gd name="connsiteX352" fmla="*/ 4081585 w 7467600"/>
              <a:gd name="connsiteY352" fmla="*/ 6858000 h 6858000"/>
              <a:gd name="connsiteX353" fmla="*/ 4238603 w 7467600"/>
              <a:gd name="connsiteY353" fmla="*/ 6559341 h 6858000"/>
              <a:gd name="connsiteX354" fmla="*/ 4778333 w 7467600"/>
              <a:gd name="connsiteY354" fmla="*/ 5873626 h 6858000"/>
              <a:gd name="connsiteX355" fmla="*/ 5414185 w 7467600"/>
              <a:gd name="connsiteY355" fmla="*/ 5573882 h 6858000"/>
              <a:gd name="connsiteX356" fmla="*/ 5959648 w 7467600"/>
              <a:gd name="connsiteY356" fmla="*/ 4760797 h 6858000"/>
              <a:gd name="connsiteX357" fmla="*/ 5355019 w 7467600"/>
              <a:gd name="connsiteY357" fmla="*/ 4734672 h 6858000"/>
              <a:gd name="connsiteX358" fmla="*/ 5083565 w 7467600"/>
              <a:gd name="connsiteY358" fmla="*/ 5179121 h 6858000"/>
              <a:gd name="connsiteX359" fmla="*/ 4713577 w 7467600"/>
              <a:gd name="connsiteY359" fmla="*/ 5616803 h 6858000"/>
              <a:gd name="connsiteX360" fmla="*/ 3989559 w 7467600"/>
              <a:gd name="connsiteY360" fmla="*/ 6145945 h 6858000"/>
              <a:gd name="connsiteX361" fmla="*/ 3939824 w 7467600"/>
              <a:gd name="connsiteY361" fmla="*/ 6066900 h 6858000"/>
              <a:gd name="connsiteX362" fmla="*/ 4584537 w 7467600"/>
              <a:gd name="connsiteY362" fmla="*/ 5324826 h 6858000"/>
              <a:gd name="connsiteX363" fmla="*/ 5037105 w 7467600"/>
              <a:gd name="connsiteY363" fmla="*/ 5088765 h 6858000"/>
              <a:gd name="connsiteX364" fmla="*/ 5039930 w 7467600"/>
              <a:gd name="connsiteY364" fmla="*/ 5089585 h 6858000"/>
              <a:gd name="connsiteX365" fmla="*/ 5263764 w 7467600"/>
              <a:gd name="connsiteY365" fmla="*/ 4735525 h 6858000"/>
              <a:gd name="connsiteX366" fmla="*/ 4086300 w 7467600"/>
              <a:gd name="connsiteY366" fmla="*/ 4884599 h 6858000"/>
              <a:gd name="connsiteX367" fmla="*/ 4085485 w 7467600"/>
              <a:gd name="connsiteY367" fmla="*/ 4899070 h 6858000"/>
              <a:gd name="connsiteX368" fmla="*/ 3871915 w 7467600"/>
              <a:gd name="connsiteY368" fmla="*/ 5253645 h 6858000"/>
              <a:gd name="connsiteX369" fmla="*/ 3799374 w 7467600"/>
              <a:gd name="connsiteY369" fmla="*/ 5466127 h 6858000"/>
              <a:gd name="connsiteX370" fmla="*/ 3498850 w 7467600"/>
              <a:gd name="connsiteY370" fmla="*/ 6661888 h 6858000"/>
              <a:gd name="connsiteX371" fmla="*/ 3399216 w 7467600"/>
              <a:gd name="connsiteY371" fmla="*/ 6858000 h 6858000"/>
              <a:gd name="connsiteX372" fmla="*/ 3303688 w 7467600"/>
              <a:gd name="connsiteY372" fmla="*/ 6858000 h 6858000"/>
              <a:gd name="connsiteX373" fmla="*/ 3391774 w 7467600"/>
              <a:gd name="connsiteY373" fmla="*/ 6697181 h 6858000"/>
              <a:gd name="connsiteX374" fmla="*/ 3735540 w 7467600"/>
              <a:gd name="connsiteY374" fmla="*/ 5546923 h 6858000"/>
              <a:gd name="connsiteX375" fmla="*/ 3729438 w 7467600"/>
              <a:gd name="connsiteY375" fmla="*/ 5569058 h 6858000"/>
              <a:gd name="connsiteX376" fmla="*/ 3707782 w 7467600"/>
              <a:gd name="connsiteY376" fmla="*/ 5644908 h 6858000"/>
              <a:gd name="connsiteX377" fmla="*/ 3583827 w 7467600"/>
              <a:gd name="connsiteY377" fmla="*/ 6039215 h 6858000"/>
              <a:gd name="connsiteX378" fmla="*/ 3547861 w 7467600"/>
              <a:gd name="connsiteY378" fmla="*/ 6129609 h 6858000"/>
              <a:gd name="connsiteX379" fmla="*/ 3490905 w 7467600"/>
              <a:gd name="connsiteY379" fmla="*/ 6277660 h 6858000"/>
              <a:gd name="connsiteX380" fmla="*/ 3455859 w 7467600"/>
              <a:gd name="connsiteY380" fmla="*/ 6391301 h 6858000"/>
              <a:gd name="connsiteX381" fmla="*/ 3429112 w 7467600"/>
              <a:gd name="connsiteY381" fmla="*/ 6479469 h 6858000"/>
              <a:gd name="connsiteX382" fmla="*/ 3304862 w 7467600"/>
              <a:gd name="connsiteY382" fmla="*/ 6796476 h 6858000"/>
              <a:gd name="connsiteX383" fmla="*/ 3276071 w 7467600"/>
              <a:gd name="connsiteY383" fmla="*/ 6858000 h 6858000"/>
              <a:gd name="connsiteX384" fmla="*/ 3240805 w 7467600"/>
              <a:gd name="connsiteY384" fmla="*/ 6858000 h 6858000"/>
              <a:gd name="connsiteX385" fmla="*/ 3275917 w 7467600"/>
              <a:gd name="connsiteY385" fmla="*/ 6783192 h 6858000"/>
              <a:gd name="connsiteX386" fmla="*/ 3399358 w 7467600"/>
              <a:gd name="connsiteY386" fmla="*/ 6469011 h 6858000"/>
              <a:gd name="connsiteX387" fmla="*/ 3425650 w 7467600"/>
              <a:gd name="connsiteY387" fmla="*/ 6381333 h 6858000"/>
              <a:gd name="connsiteX388" fmla="*/ 3460661 w 7467600"/>
              <a:gd name="connsiteY388" fmla="*/ 6266763 h 6858000"/>
              <a:gd name="connsiteX389" fmla="*/ 3518021 w 7467600"/>
              <a:gd name="connsiteY389" fmla="*/ 6117298 h 6858000"/>
              <a:gd name="connsiteX390" fmla="*/ 3554035 w 7467600"/>
              <a:gd name="connsiteY390" fmla="*/ 6027832 h 6858000"/>
              <a:gd name="connsiteX391" fmla="*/ 3677174 w 7467600"/>
              <a:gd name="connsiteY391" fmla="*/ 5636351 h 6858000"/>
              <a:gd name="connsiteX392" fmla="*/ 3698819 w 7467600"/>
              <a:gd name="connsiteY392" fmla="*/ 5560503 h 6858000"/>
              <a:gd name="connsiteX393" fmla="*/ 3702094 w 7467600"/>
              <a:gd name="connsiteY393" fmla="*/ 5549194 h 6858000"/>
              <a:gd name="connsiteX394" fmla="*/ 3398355 w 7467600"/>
              <a:gd name="connsiteY394" fmla="*/ 6094603 h 6858000"/>
              <a:gd name="connsiteX395" fmla="*/ 3193941 w 7467600"/>
              <a:gd name="connsiteY395" fmla="*/ 6798775 h 6858000"/>
              <a:gd name="connsiteX396" fmla="*/ 3184140 w 7467600"/>
              <a:gd name="connsiteY396" fmla="*/ 6858000 h 6858000"/>
              <a:gd name="connsiteX397" fmla="*/ 3099978 w 7467600"/>
              <a:gd name="connsiteY397" fmla="*/ 6858000 h 6858000"/>
              <a:gd name="connsiteX398" fmla="*/ 3101556 w 7467600"/>
              <a:gd name="connsiteY398" fmla="*/ 6843337 h 6858000"/>
              <a:gd name="connsiteX399" fmla="*/ 3370162 w 7467600"/>
              <a:gd name="connsiteY399" fmla="*/ 5785550 h 6858000"/>
              <a:gd name="connsiteX400" fmla="*/ 3746477 w 7467600"/>
              <a:gd name="connsiteY400" fmla="*/ 5377889 h 6858000"/>
              <a:gd name="connsiteX401" fmla="*/ 3863399 w 7467600"/>
              <a:gd name="connsiteY401" fmla="*/ 5087257 h 6858000"/>
              <a:gd name="connsiteX402" fmla="*/ 3968712 w 7467600"/>
              <a:gd name="connsiteY402" fmla="*/ 4913989 h 6858000"/>
              <a:gd name="connsiteX403" fmla="*/ 2792390 w 7467600"/>
              <a:gd name="connsiteY403" fmla="*/ 5382974 h 6858000"/>
              <a:gd name="connsiteX404" fmla="*/ 2714982 w 7467600"/>
              <a:gd name="connsiteY404" fmla="*/ 5427051 h 6858000"/>
              <a:gd name="connsiteX405" fmla="*/ 2813361 w 7467600"/>
              <a:gd name="connsiteY405" fmla="*/ 6023912 h 6858000"/>
              <a:gd name="connsiteX406" fmla="*/ 2688430 w 7467600"/>
              <a:gd name="connsiteY406" fmla="*/ 6801564 h 6858000"/>
              <a:gd name="connsiteX407" fmla="*/ 2629626 w 7467600"/>
              <a:gd name="connsiteY407" fmla="*/ 6763394 h 6858000"/>
              <a:gd name="connsiteX408" fmla="*/ 2565328 w 7467600"/>
              <a:gd name="connsiteY408" fmla="*/ 5516399 h 6858000"/>
              <a:gd name="connsiteX409" fmla="*/ 1922999 w 7467600"/>
              <a:gd name="connsiteY409" fmla="*/ 5980343 h 6858000"/>
              <a:gd name="connsiteX410" fmla="*/ 1950261 w 7467600"/>
              <a:gd name="connsiteY410" fmla="*/ 6405858 h 6858000"/>
              <a:gd name="connsiteX411" fmla="*/ 2365554 w 7467600"/>
              <a:gd name="connsiteY411" fmla="*/ 6759107 h 6858000"/>
              <a:gd name="connsiteX412" fmla="*/ 2424142 w 7467600"/>
              <a:gd name="connsiteY412" fmla="*/ 6858000 h 6858000"/>
              <a:gd name="connsiteX413" fmla="*/ 2395994 w 7467600"/>
              <a:gd name="connsiteY413" fmla="*/ 6858000 h 6858000"/>
              <a:gd name="connsiteX414" fmla="*/ 2392863 w 7467600"/>
              <a:gd name="connsiteY414" fmla="*/ 6852964 h 6858000"/>
              <a:gd name="connsiteX415" fmla="*/ 2017589 w 7467600"/>
              <a:gd name="connsiteY415" fmla="*/ 6493982 h 6858000"/>
              <a:gd name="connsiteX416" fmla="*/ 2147336 w 7467600"/>
              <a:gd name="connsiteY416" fmla="*/ 6594052 h 6858000"/>
              <a:gd name="connsiteX417" fmla="*/ 2207047 w 7467600"/>
              <a:gd name="connsiteY417" fmla="*/ 6654540 h 6858000"/>
              <a:gd name="connsiteX418" fmla="*/ 2299106 w 7467600"/>
              <a:gd name="connsiteY418" fmla="*/ 6778931 h 6858000"/>
              <a:gd name="connsiteX419" fmla="*/ 2314430 w 7467600"/>
              <a:gd name="connsiteY419" fmla="*/ 6801144 h 6858000"/>
              <a:gd name="connsiteX420" fmla="*/ 2352406 w 7467600"/>
              <a:gd name="connsiteY420" fmla="*/ 6858000 h 6858000"/>
              <a:gd name="connsiteX421" fmla="*/ 2314492 w 7467600"/>
              <a:gd name="connsiteY421" fmla="*/ 6858000 h 6858000"/>
              <a:gd name="connsiteX422" fmla="*/ 2288095 w 7467600"/>
              <a:gd name="connsiteY422" fmla="*/ 6818030 h 6858000"/>
              <a:gd name="connsiteX423" fmla="*/ 2272768 w 7467600"/>
              <a:gd name="connsiteY423" fmla="*/ 6795822 h 6858000"/>
              <a:gd name="connsiteX424" fmla="*/ 2182715 w 7467600"/>
              <a:gd name="connsiteY424" fmla="*/ 6675071 h 6858000"/>
              <a:gd name="connsiteX425" fmla="*/ 2032061 w 7467600"/>
              <a:gd name="connsiteY425" fmla="*/ 6541380 h 6858000"/>
              <a:gd name="connsiteX426" fmla="*/ 2257220 w 7467600"/>
              <a:gd name="connsiteY426" fmla="*/ 6826257 h 6858000"/>
              <a:gd name="connsiteX427" fmla="*/ 2281324 w 7467600"/>
              <a:gd name="connsiteY427" fmla="*/ 6858000 h 6858000"/>
              <a:gd name="connsiteX428" fmla="*/ 2242860 w 7467600"/>
              <a:gd name="connsiteY428" fmla="*/ 6858000 h 6858000"/>
              <a:gd name="connsiteX429" fmla="*/ 2232818 w 7467600"/>
              <a:gd name="connsiteY429" fmla="*/ 6844926 h 6858000"/>
              <a:gd name="connsiteX430" fmla="*/ 1990172 w 7467600"/>
              <a:gd name="connsiteY430" fmla="*/ 6542121 h 6858000"/>
              <a:gd name="connsiteX431" fmla="*/ 2124090 w 7467600"/>
              <a:gd name="connsiteY431" fmla="*/ 6761017 h 6858000"/>
              <a:gd name="connsiteX432" fmla="*/ 2200380 w 7467600"/>
              <a:gd name="connsiteY432" fmla="*/ 6858000 h 6858000"/>
              <a:gd name="connsiteX433" fmla="*/ 2147507 w 7467600"/>
              <a:gd name="connsiteY433" fmla="*/ 6858000 h 6858000"/>
              <a:gd name="connsiteX434" fmla="*/ 2070668 w 7467600"/>
              <a:gd name="connsiteY434" fmla="*/ 6761520 h 6858000"/>
              <a:gd name="connsiteX435" fmla="*/ 1975142 w 7467600"/>
              <a:gd name="connsiteY435" fmla="*/ 6585570 h 6858000"/>
              <a:gd name="connsiteX436" fmla="*/ 2050035 w 7467600"/>
              <a:gd name="connsiteY436" fmla="*/ 6813345 h 6858000"/>
              <a:gd name="connsiteX437" fmla="*/ 2063025 w 7467600"/>
              <a:gd name="connsiteY437" fmla="*/ 6858000 h 6858000"/>
              <a:gd name="connsiteX438" fmla="*/ 2021675 w 7467600"/>
              <a:gd name="connsiteY438" fmla="*/ 6858000 h 6858000"/>
              <a:gd name="connsiteX439" fmla="*/ 2019308 w 7467600"/>
              <a:gd name="connsiteY439" fmla="*/ 6847118 h 6858000"/>
              <a:gd name="connsiteX440" fmla="*/ 1938835 w 7467600"/>
              <a:gd name="connsiteY440" fmla="*/ 6551160 h 6858000"/>
              <a:gd name="connsiteX441" fmla="*/ 1953230 w 7467600"/>
              <a:gd name="connsiteY441" fmla="*/ 6759699 h 6858000"/>
              <a:gd name="connsiteX442" fmla="*/ 1956763 w 7467600"/>
              <a:gd name="connsiteY442" fmla="*/ 6778191 h 6858000"/>
              <a:gd name="connsiteX443" fmla="*/ 1967925 w 7467600"/>
              <a:gd name="connsiteY443" fmla="*/ 6858000 h 6858000"/>
              <a:gd name="connsiteX444" fmla="*/ 1936622 w 7467600"/>
              <a:gd name="connsiteY444" fmla="*/ 6858000 h 6858000"/>
              <a:gd name="connsiteX445" fmla="*/ 1926261 w 7467600"/>
              <a:gd name="connsiteY445" fmla="*/ 6784064 h 6858000"/>
              <a:gd name="connsiteX446" fmla="*/ 1922724 w 7467600"/>
              <a:gd name="connsiteY446" fmla="*/ 6765577 h 6858000"/>
              <a:gd name="connsiteX447" fmla="*/ 1904650 w 7467600"/>
              <a:gd name="connsiteY447" fmla="*/ 6639616 h 6858000"/>
              <a:gd name="connsiteX448" fmla="*/ 1885273 w 7467600"/>
              <a:gd name="connsiteY448" fmla="*/ 6858000 h 6858000"/>
              <a:gd name="connsiteX449" fmla="*/ 1854363 w 7467600"/>
              <a:gd name="connsiteY449" fmla="*/ 6858000 h 6858000"/>
              <a:gd name="connsiteX450" fmla="*/ 1880391 w 7467600"/>
              <a:gd name="connsiteY450" fmla="*/ 6603796 h 6858000"/>
              <a:gd name="connsiteX451" fmla="*/ 1818273 w 7467600"/>
              <a:gd name="connsiteY451" fmla="*/ 6715729 h 6858000"/>
              <a:gd name="connsiteX452" fmla="*/ 1794691 w 7467600"/>
              <a:gd name="connsiteY452" fmla="*/ 6843239 h 6858000"/>
              <a:gd name="connsiteX453" fmla="*/ 1794914 w 7467600"/>
              <a:gd name="connsiteY453" fmla="*/ 6858000 h 6858000"/>
              <a:gd name="connsiteX454" fmla="*/ 1746128 w 7467600"/>
              <a:gd name="connsiteY454" fmla="*/ 6858000 h 6858000"/>
              <a:gd name="connsiteX455" fmla="*/ 1753934 w 7467600"/>
              <a:gd name="connsiteY455" fmla="*/ 6724796 h 6858000"/>
              <a:gd name="connsiteX456" fmla="*/ 1792053 w 7467600"/>
              <a:gd name="connsiteY456" fmla="*/ 6572396 h 6858000"/>
              <a:gd name="connsiteX457" fmla="*/ 1862248 w 7467600"/>
              <a:gd name="connsiteY457" fmla="*/ 6266397 h 6858000"/>
              <a:gd name="connsiteX458" fmla="*/ 1862250 w 7467600"/>
              <a:gd name="connsiteY458" fmla="*/ 6033531 h 6858000"/>
              <a:gd name="connsiteX459" fmla="*/ 1211999 w 7467600"/>
              <a:gd name="connsiteY459" fmla="*/ 6683610 h 6858000"/>
              <a:gd name="connsiteX460" fmla="*/ 1213266 w 7467600"/>
              <a:gd name="connsiteY460" fmla="*/ 6691947 h 6858000"/>
              <a:gd name="connsiteX461" fmla="*/ 1203370 w 7467600"/>
              <a:gd name="connsiteY461" fmla="*/ 6850676 h 6858000"/>
              <a:gd name="connsiteX462" fmla="*/ 1203671 w 7467600"/>
              <a:gd name="connsiteY462" fmla="*/ 6858000 h 6858000"/>
              <a:gd name="connsiteX463" fmla="*/ 1143180 w 7467600"/>
              <a:gd name="connsiteY463" fmla="*/ 6858000 h 6858000"/>
              <a:gd name="connsiteX464" fmla="*/ 1142176 w 7467600"/>
              <a:gd name="connsiteY464" fmla="*/ 6766045 h 6858000"/>
              <a:gd name="connsiteX465" fmla="*/ 1067484 w 7467600"/>
              <a:gd name="connsiteY465" fmla="*/ 6858000 h 6858000"/>
              <a:gd name="connsiteX466" fmla="*/ 953928 w 7467600"/>
              <a:gd name="connsiteY466" fmla="*/ 6858000 h 6858000"/>
              <a:gd name="connsiteX467" fmla="*/ 959715 w 7467600"/>
              <a:gd name="connsiteY467" fmla="*/ 6850185 h 6858000"/>
              <a:gd name="connsiteX468" fmla="*/ 1483788 w 7467600"/>
              <a:gd name="connsiteY468" fmla="*/ 6259174 h 6858000"/>
              <a:gd name="connsiteX469" fmla="*/ 1100671 w 7467600"/>
              <a:gd name="connsiteY469" fmla="*/ 6252137 h 6858000"/>
              <a:gd name="connsiteX470" fmla="*/ 1090144 w 7467600"/>
              <a:gd name="connsiteY470" fmla="*/ 6256748 h 6858000"/>
              <a:gd name="connsiteX471" fmla="*/ 1095872 w 7467600"/>
              <a:gd name="connsiteY471" fmla="*/ 6271892 h 6858000"/>
              <a:gd name="connsiteX472" fmla="*/ 262785 w 7467600"/>
              <a:gd name="connsiteY472" fmla="*/ 6845450 h 6858000"/>
              <a:gd name="connsiteX473" fmla="*/ 209968 w 7467600"/>
              <a:gd name="connsiteY473" fmla="*/ 6770713 h 6858000"/>
              <a:gd name="connsiteX474" fmla="*/ 873460 w 7467600"/>
              <a:gd name="connsiteY474" fmla="*/ 6253768 h 6858000"/>
              <a:gd name="connsiteX475" fmla="*/ 192686 w 7467600"/>
              <a:gd name="connsiteY475" fmla="*/ 5849257 h 6858000"/>
              <a:gd name="connsiteX476" fmla="*/ 4696 w 7467600"/>
              <a:gd name="connsiteY476" fmla="*/ 5697668 h 6858000"/>
              <a:gd name="connsiteX477" fmla="*/ 0 w 7467600"/>
              <a:gd name="connsiteY477" fmla="*/ 5689984 h 6858000"/>
              <a:gd name="connsiteX478" fmla="*/ 0 w 7467600"/>
              <a:gd name="connsiteY478" fmla="*/ 5513472 h 6858000"/>
              <a:gd name="connsiteX479" fmla="*/ 174101 w 7467600"/>
              <a:gd name="connsiteY479" fmla="*/ 5620277 h 6858000"/>
              <a:gd name="connsiteX480" fmla="*/ 891800 w 7467600"/>
              <a:gd name="connsiteY480" fmla="*/ 6036935 h 6858000"/>
              <a:gd name="connsiteX481" fmla="*/ 1072219 w 7467600"/>
              <a:gd name="connsiteY481" fmla="*/ 6169443 h 6858000"/>
              <a:gd name="connsiteX482" fmla="*/ 1074117 w 7467600"/>
              <a:gd name="connsiteY482" fmla="*/ 6170301 h 6858000"/>
              <a:gd name="connsiteX483" fmla="*/ 1083114 w 7467600"/>
              <a:gd name="connsiteY483" fmla="*/ 6174131 h 6858000"/>
              <a:gd name="connsiteX484" fmla="*/ 1543010 w 7467600"/>
              <a:gd name="connsiteY484" fmla="*/ 6191140 h 6858000"/>
              <a:gd name="connsiteX485" fmla="*/ 1551080 w 7467600"/>
              <a:gd name="connsiteY485" fmla="*/ 6195006 h 6858000"/>
              <a:gd name="connsiteX486" fmla="*/ 2345443 w 7467600"/>
              <a:gd name="connsiteY486" fmla="*/ 5549882 h 6858000"/>
              <a:gd name="connsiteX487" fmla="*/ 1721499 w 7467600"/>
              <a:gd name="connsiteY487" fmla="*/ 5599969 h 6858000"/>
              <a:gd name="connsiteX488" fmla="*/ 767716 w 7467600"/>
              <a:gd name="connsiteY488" fmla="*/ 5472768 h 6858000"/>
              <a:gd name="connsiteX489" fmla="*/ 722147 w 7467600"/>
              <a:gd name="connsiteY489" fmla="*/ 5393091 h 6858000"/>
              <a:gd name="connsiteX490" fmla="*/ 1485552 w 7467600"/>
              <a:gd name="connsiteY490" fmla="*/ 5313202 h 6858000"/>
              <a:gd name="connsiteX491" fmla="*/ 2143004 w 7467600"/>
              <a:gd name="connsiteY491" fmla="*/ 5402420 h 6858000"/>
              <a:gd name="connsiteX492" fmla="*/ 1933391 w 7467600"/>
              <a:gd name="connsiteY492" fmla="*/ 5156971 h 6858000"/>
              <a:gd name="connsiteX493" fmla="*/ 1827118 w 7467600"/>
              <a:gd name="connsiteY493" fmla="*/ 4968410 h 6858000"/>
              <a:gd name="connsiteX494" fmla="*/ 1837349 w 7467600"/>
              <a:gd name="connsiteY494" fmla="*/ 4956357 h 6858000"/>
              <a:gd name="connsiteX495" fmla="*/ 2162835 w 7467600"/>
              <a:gd name="connsiteY495" fmla="*/ 5187853 h 6858000"/>
              <a:gd name="connsiteX496" fmla="*/ 2257167 w 7467600"/>
              <a:gd name="connsiteY496" fmla="*/ 5462123 h 6858000"/>
              <a:gd name="connsiteX497" fmla="*/ 2261598 w 7467600"/>
              <a:gd name="connsiteY497" fmla="*/ 5467998 h 6858000"/>
              <a:gd name="connsiteX498" fmla="*/ 2437177 w 7467600"/>
              <a:gd name="connsiteY498" fmla="*/ 5479608 h 6858000"/>
              <a:gd name="connsiteX499" fmla="*/ 2445247 w 7467600"/>
              <a:gd name="connsiteY499" fmla="*/ 5483476 h 6858000"/>
              <a:gd name="connsiteX500" fmla="*/ 2743626 w 7467600"/>
              <a:gd name="connsiteY500" fmla="*/ 5304819 h 6858000"/>
              <a:gd name="connsiteX501" fmla="*/ 3048102 w 7467600"/>
              <a:gd name="connsiteY501" fmla="*/ 5150595 h 6858000"/>
              <a:gd name="connsiteX502" fmla="*/ 1799414 w 7467600"/>
              <a:gd name="connsiteY502" fmla="*/ 4694732 h 6858000"/>
              <a:gd name="connsiteX503" fmla="*/ 1771735 w 7467600"/>
              <a:gd name="connsiteY503" fmla="*/ 4619929 h 6858000"/>
              <a:gd name="connsiteX504" fmla="*/ 3104273 w 7467600"/>
              <a:gd name="connsiteY504" fmla="*/ 5076159 h 6858000"/>
              <a:gd name="connsiteX505" fmla="*/ 3113245 w 7467600"/>
              <a:gd name="connsiteY505" fmla="*/ 5090705 h 6858000"/>
              <a:gd name="connsiteX506" fmla="*/ 3126294 w 7467600"/>
              <a:gd name="connsiteY506" fmla="*/ 5114400 h 6858000"/>
              <a:gd name="connsiteX507" fmla="*/ 3937433 w 7467600"/>
              <a:gd name="connsiteY507" fmla="*/ 4830473 h 6858000"/>
              <a:gd name="connsiteX508" fmla="*/ 3590475 w 7467600"/>
              <a:gd name="connsiteY508" fmla="*/ 4597974 h 6858000"/>
              <a:gd name="connsiteX509" fmla="*/ 3100264 w 7467600"/>
              <a:gd name="connsiteY509" fmla="*/ 4579845 h 6858000"/>
              <a:gd name="connsiteX510" fmla="*/ 2183576 w 7467600"/>
              <a:gd name="connsiteY510" fmla="*/ 4227150 h 6858000"/>
              <a:gd name="connsiteX511" fmla="*/ 2151029 w 7467600"/>
              <a:gd name="connsiteY511" fmla="*/ 4146947 h 6858000"/>
              <a:gd name="connsiteX512" fmla="*/ 3563434 w 7467600"/>
              <a:gd name="connsiteY512" fmla="*/ 4469115 h 6858000"/>
              <a:gd name="connsiteX513" fmla="*/ 3177952 w 7467600"/>
              <a:gd name="connsiteY513" fmla="*/ 3657386 h 6858000"/>
              <a:gd name="connsiteX514" fmla="*/ 3189263 w 7467600"/>
              <a:gd name="connsiteY514" fmla="*/ 3625726 h 6858000"/>
              <a:gd name="connsiteX515" fmla="*/ 3560912 w 7467600"/>
              <a:gd name="connsiteY515" fmla="*/ 4079863 h 6858000"/>
              <a:gd name="connsiteX516" fmla="*/ 3626636 w 7467600"/>
              <a:gd name="connsiteY516" fmla="*/ 4512230 h 6858000"/>
              <a:gd name="connsiteX517" fmla="*/ 3653088 w 7467600"/>
              <a:gd name="connsiteY517" fmla="*/ 4521417 h 6858000"/>
              <a:gd name="connsiteX518" fmla="*/ 3988128 w 7467600"/>
              <a:gd name="connsiteY518" fmla="*/ 4817267 h 6858000"/>
              <a:gd name="connsiteX519" fmla="*/ 4830582 w 7467600"/>
              <a:gd name="connsiteY519" fmla="*/ 4676000 h 6858000"/>
              <a:gd name="connsiteX520" fmla="*/ 4830100 w 7467600"/>
              <a:gd name="connsiteY520" fmla="*/ 4675554 h 6858000"/>
              <a:gd name="connsiteX521" fmla="*/ 4036318 w 7467600"/>
              <a:gd name="connsiteY521" fmla="*/ 4147013 h 6858000"/>
              <a:gd name="connsiteX522" fmla="*/ 3432098 w 7467600"/>
              <a:gd name="connsiteY522" fmla="*/ 3537312 h 6858000"/>
              <a:gd name="connsiteX523" fmla="*/ 3446761 w 7467600"/>
              <a:gd name="connsiteY523" fmla="*/ 3461278 h 6858000"/>
              <a:gd name="connsiteX524" fmla="*/ 4419733 w 7467600"/>
              <a:gd name="connsiteY524" fmla="*/ 3963555 h 6858000"/>
              <a:gd name="connsiteX525" fmla="*/ 4781371 w 7467600"/>
              <a:gd name="connsiteY525" fmla="*/ 4458604 h 6858000"/>
              <a:gd name="connsiteX526" fmla="*/ 4780440 w 7467600"/>
              <a:gd name="connsiteY526" fmla="*/ 4470290 h 6858000"/>
              <a:gd name="connsiteX527" fmla="*/ 4898954 w 7467600"/>
              <a:gd name="connsiteY527" fmla="*/ 4662092 h 6858000"/>
              <a:gd name="connsiteX528" fmla="*/ 4900699 w 7467600"/>
              <a:gd name="connsiteY528" fmla="*/ 4670867 h 6858000"/>
              <a:gd name="connsiteX529" fmla="*/ 5714511 w 7467600"/>
              <a:gd name="connsiteY529" fmla="*/ 4663483 h 6858000"/>
              <a:gd name="connsiteX530" fmla="*/ 5464793 w 7467600"/>
              <a:gd name="connsiteY530" fmla="*/ 4393556 h 6858000"/>
              <a:gd name="connsiteX531" fmla="*/ 5461897 w 7467600"/>
              <a:gd name="connsiteY531" fmla="*/ 4390879 h 6858000"/>
              <a:gd name="connsiteX532" fmla="*/ 4294126 w 7467600"/>
              <a:gd name="connsiteY532" fmla="*/ 3303048 h 6858000"/>
              <a:gd name="connsiteX533" fmla="*/ 4305321 w 7467600"/>
              <a:gd name="connsiteY533" fmla="*/ 3256953 h 6858000"/>
              <a:gd name="connsiteX534" fmla="*/ 4949299 w 7467600"/>
              <a:gd name="connsiteY534" fmla="*/ 3766336 h 6858000"/>
              <a:gd name="connsiteX535" fmla="*/ 5291452 w 7467600"/>
              <a:gd name="connsiteY535" fmla="*/ 4076801 h 6858000"/>
              <a:gd name="connsiteX536" fmla="*/ 5434998 w 7467600"/>
              <a:gd name="connsiteY536" fmla="*/ 4254100 h 6858000"/>
              <a:gd name="connsiteX537" fmla="*/ 5351015 w 7467600"/>
              <a:gd name="connsiteY537" fmla="*/ 3760989 h 6858000"/>
              <a:gd name="connsiteX538" fmla="*/ 5413780 w 7467600"/>
              <a:gd name="connsiteY538" fmla="*/ 2966265 h 6858000"/>
              <a:gd name="connsiteX539" fmla="*/ 5425627 w 7467600"/>
              <a:gd name="connsiteY539" fmla="*/ 2954192 h 6858000"/>
              <a:gd name="connsiteX540" fmla="*/ 6604735 w 7467600"/>
              <a:gd name="connsiteY540" fmla="*/ 2041381 h 6858000"/>
              <a:gd name="connsiteX541" fmla="*/ 7204487 w 7467600"/>
              <a:gd name="connsiteY541" fmla="*/ 2742112 h 6858000"/>
              <a:gd name="connsiteX542" fmla="*/ 7131592 w 7467600"/>
              <a:gd name="connsiteY542" fmla="*/ 2672096 h 6858000"/>
              <a:gd name="connsiteX543" fmla="*/ 6996344 w 7467600"/>
              <a:gd name="connsiteY543" fmla="*/ 2518310 h 6858000"/>
              <a:gd name="connsiteX544" fmla="*/ 6735495 w 7467600"/>
              <a:gd name="connsiteY544" fmla="*/ 2196890 h 6858000"/>
              <a:gd name="connsiteX545" fmla="*/ 6721901 w 7467600"/>
              <a:gd name="connsiteY545" fmla="*/ 2179274 h 6858000"/>
              <a:gd name="connsiteX546" fmla="*/ 6604735 w 7467600"/>
              <a:gd name="connsiteY546" fmla="*/ 2041381 h 6858000"/>
              <a:gd name="connsiteX547" fmla="*/ 6591670 w 7467600"/>
              <a:gd name="connsiteY547" fmla="*/ 1988277 h 6858000"/>
              <a:gd name="connsiteX548" fmla="*/ 6747349 w 7467600"/>
              <a:gd name="connsiteY548" fmla="*/ 2160069 h 6858000"/>
              <a:gd name="connsiteX549" fmla="*/ 6760943 w 7467600"/>
              <a:gd name="connsiteY549" fmla="*/ 2177686 h 6858000"/>
              <a:gd name="connsiteX550" fmla="*/ 7021065 w 7467600"/>
              <a:gd name="connsiteY550" fmla="*/ 2498102 h 6858000"/>
              <a:gd name="connsiteX551" fmla="*/ 7155223 w 7467600"/>
              <a:gd name="connsiteY551" fmla="*/ 2650386 h 6858000"/>
              <a:gd name="connsiteX552" fmla="*/ 7203167 w 7467600"/>
              <a:gd name="connsiteY552" fmla="*/ 2697288 h 6858000"/>
              <a:gd name="connsiteX553" fmla="*/ 6937703 w 7467600"/>
              <a:gd name="connsiteY553" fmla="*/ 2321981 h 6858000"/>
              <a:gd name="connsiteX554" fmla="*/ 6591670 w 7467600"/>
              <a:gd name="connsiteY554" fmla="*/ 1988277 h 6858000"/>
              <a:gd name="connsiteX555" fmla="*/ 5798671 w 7467600"/>
              <a:gd name="connsiteY555" fmla="*/ 1981601 h 6858000"/>
              <a:gd name="connsiteX556" fmla="*/ 5754709 w 7467600"/>
              <a:gd name="connsiteY556" fmla="*/ 2071454 h 6858000"/>
              <a:gd name="connsiteX557" fmla="*/ 5763044 w 7467600"/>
              <a:gd name="connsiteY557" fmla="*/ 2842206 h 6858000"/>
              <a:gd name="connsiteX558" fmla="*/ 5764974 w 7467600"/>
              <a:gd name="connsiteY558" fmla="*/ 2799609 h 6858000"/>
              <a:gd name="connsiteX559" fmla="*/ 5767665 w 7467600"/>
              <a:gd name="connsiteY559" fmla="*/ 2666409 h 6858000"/>
              <a:gd name="connsiteX560" fmla="*/ 5763055 w 7467600"/>
              <a:gd name="connsiteY560" fmla="*/ 2579705 h 6858000"/>
              <a:gd name="connsiteX561" fmla="*/ 5758079 w 7467600"/>
              <a:gd name="connsiteY561" fmla="*/ 2492508 h 6858000"/>
              <a:gd name="connsiteX562" fmla="*/ 5779325 w 7467600"/>
              <a:gd name="connsiteY562" fmla="*/ 2197069 h 6858000"/>
              <a:gd name="connsiteX563" fmla="*/ 5798671 w 7467600"/>
              <a:gd name="connsiteY563" fmla="*/ 1981601 h 6858000"/>
              <a:gd name="connsiteX564" fmla="*/ 5829202 w 7467600"/>
              <a:gd name="connsiteY564" fmla="*/ 1971679 h 6858000"/>
              <a:gd name="connsiteX565" fmla="*/ 5809558 w 7467600"/>
              <a:gd name="connsiteY565" fmla="*/ 2198043 h 6858000"/>
              <a:gd name="connsiteX566" fmla="*/ 5788653 w 7467600"/>
              <a:gd name="connsiteY566" fmla="*/ 2489430 h 6858000"/>
              <a:gd name="connsiteX567" fmla="*/ 5793439 w 7467600"/>
              <a:gd name="connsiteY567" fmla="*/ 2575235 h 6858000"/>
              <a:gd name="connsiteX568" fmla="*/ 5796837 w 7467600"/>
              <a:gd name="connsiteY568" fmla="*/ 2637633 h 6858000"/>
              <a:gd name="connsiteX569" fmla="*/ 5818614 w 7467600"/>
              <a:gd name="connsiteY569" fmla="*/ 2473055 h 6858000"/>
              <a:gd name="connsiteX570" fmla="*/ 5829202 w 7467600"/>
              <a:gd name="connsiteY570" fmla="*/ 1971679 h 6858000"/>
              <a:gd name="connsiteX571" fmla="*/ 5911389 w 7467600"/>
              <a:gd name="connsiteY571" fmla="*/ 1898371 h 6858000"/>
              <a:gd name="connsiteX572" fmla="*/ 6237627 w 7467600"/>
              <a:gd name="connsiteY572" fmla="*/ 2231921 h 6858000"/>
              <a:gd name="connsiteX573" fmla="*/ 5911389 w 7467600"/>
              <a:gd name="connsiteY573" fmla="*/ 1898371 h 6858000"/>
              <a:gd name="connsiteX574" fmla="*/ 6944437 w 7467600"/>
              <a:gd name="connsiteY574" fmla="*/ 1575402 h 6858000"/>
              <a:gd name="connsiteX575" fmla="*/ 6304730 w 7467600"/>
              <a:gd name="connsiteY575" fmla="*/ 1766654 h 6858000"/>
              <a:gd name="connsiteX576" fmla="*/ 6944437 w 7467600"/>
              <a:gd name="connsiteY576" fmla="*/ 1575402 h 6858000"/>
              <a:gd name="connsiteX577" fmla="*/ 7019523 w 7467600"/>
              <a:gd name="connsiteY577" fmla="*/ 1519450 h 6858000"/>
              <a:gd name="connsiteX578" fmla="*/ 6298091 w 7467600"/>
              <a:gd name="connsiteY578" fmla="*/ 1737122 h 6858000"/>
              <a:gd name="connsiteX579" fmla="*/ 7019523 w 7467600"/>
              <a:gd name="connsiteY579" fmla="*/ 1519450 h 6858000"/>
              <a:gd name="connsiteX580" fmla="*/ 2399523 w 7467600"/>
              <a:gd name="connsiteY580" fmla="*/ 1428234 h 6858000"/>
              <a:gd name="connsiteX581" fmla="*/ 2224982 w 7467600"/>
              <a:gd name="connsiteY581" fmla="*/ 1826201 h 6858000"/>
              <a:gd name="connsiteX582" fmla="*/ 2096099 w 7467600"/>
              <a:gd name="connsiteY582" fmla="*/ 2345900 h 6858000"/>
              <a:gd name="connsiteX583" fmla="*/ 2283317 w 7467600"/>
              <a:gd name="connsiteY583" fmla="*/ 1796925 h 6858000"/>
              <a:gd name="connsiteX584" fmla="*/ 2399523 w 7467600"/>
              <a:gd name="connsiteY584" fmla="*/ 1428234 h 6858000"/>
              <a:gd name="connsiteX585" fmla="*/ 2448558 w 7467600"/>
              <a:gd name="connsiteY585" fmla="*/ 1373435 h 6858000"/>
              <a:gd name="connsiteX586" fmla="*/ 2312521 w 7467600"/>
              <a:gd name="connsiteY586" fmla="*/ 1806140 h 6858000"/>
              <a:gd name="connsiteX587" fmla="*/ 2127533 w 7467600"/>
              <a:gd name="connsiteY587" fmla="*/ 2348380 h 6858000"/>
              <a:gd name="connsiteX588" fmla="*/ 2358080 w 7467600"/>
              <a:gd name="connsiteY588" fmla="*/ 1866134 h 6858000"/>
              <a:gd name="connsiteX589" fmla="*/ 2407436 w 7467600"/>
              <a:gd name="connsiteY589" fmla="*/ 1651070 h 6858000"/>
              <a:gd name="connsiteX590" fmla="*/ 2448558 w 7467600"/>
              <a:gd name="connsiteY590" fmla="*/ 1373435 h 6858000"/>
              <a:gd name="connsiteX591" fmla="*/ 278707 w 7467600"/>
              <a:gd name="connsiteY591" fmla="*/ 1352270 h 6858000"/>
              <a:gd name="connsiteX592" fmla="*/ 321570 w 7467600"/>
              <a:gd name="connsiteY592" fmla="*/ 1861610 h 6858000"/>
              <a:gd name="connsiteX593" fmla="*/ 294281 w 7467600"/>
              <a:gd name="connsiteY593" fmla="*/ 1440658 h 6858000"/>
              <a:gd name="connsiteX594" fmla="*/ 278707 w 7467600"/>
              <a:gd name="connsiteY594" fmla="*/ 1352270 h 6858000"/>
              <a:gd name="connsiteX595" fmla="*/ 1423821 w 7467600"/>
              <a:gd name="connsiteY595" fmla="*/ 1351958 h 6858000"/>
              <a:gd name="connsiteX596" fmla="*/ 1638521 w 7467600"/>
              <a:gd name="connsiteY596" fmla="*/ 1908470 h 6858000"/>
              <a:gd name="connsiteX597" fmla="*/ 1754199 w 7467600"/>
              <a:gd name="connsiteY597" fmla="*/ 2149284 h 6858000"/>
              <a:gd name="connsiteX598" fmla="*/ 1908359 w 7467600"/>
              <a:gd name="connsiteY598" fmla="*/ 2364988 h 6858000"/>
              <a:gd name="connsiteX599" fmla="*/ 1647661 w 7467600"/>
              <a:gd name="connsiteY599" fmla="*/ 1825945 h 6858000"/>
              <a:gd name="connsiteX600" fmla="*/ 1423821 w 7467600"/>
              <a:gd name="connsiteY600" fmla="*/ 1351958 h 6858000"/>
              <a:gd name="connsiteX601" fmla="*/ 1431890 w 7467600"/>
              <a:gd name="connsiteY601" fmla="*/ 1306475 h 6858000"/>
              <a:gd name="connsiteX602" fmla="*/ 1507597 w 7467600"/>
              <a:gd name="connsiteY602" fmla="*/ 1446132 h 6858000"/>
              <a:gd name="connsiteX603" fmla="*/ 1674586 w 7467600"/>
              <a:gd name="connsiteY603" fmla="*/ 1813832 h 6858000"/>
              <a:gd name="connsiteX604" fmla="*/ 1815950 w 7467600"/>
              <a:gd name="connsiteY604" fmla="*/ 2128564 h 6858000"/>
              <a:gd name="connsiteX605" fmla="*/ 1984242 w 7467600"/>
              <a:gd name="connsiteY605" fmla="*/ 2430829 h 6858000"/>
              <a:gd name="connsiteX606" fmla="*/ 2014023 w 7467600"/>
              <a:gd name="connsiteY606" fmla="*/ 2450995 h 6858000"/>
              <a:gd name="connsiteX607" fmla="*/ 1747337 w 7467600"/>
              <a:gd name="connsiteY607" fmla="*/ 1855264 h 6858000"/>
              <a:gd name="connsiteX608" fmla="*/ 1533749 w 7467600"/>
              <a:gd name="connsiteY608" fmla="*/ 1478656 h 6858000"/>
              <a:gd name="connsiteX609" fmla="*/ 1431890 w 7467600"/>
              <a:gd name="connsiteY609" fmla="*/ 1306475 h 6858000"/>
              <a:gd name="connsiteX610" fmla="*/ 5052692 w 7467600"/>
              <a:gd name="connsiteY610" fmla="*/ 1292994 h 6858000"/>
              <a:gd name="connsiteX611" fmla="*/ 5200661 w 7467600"/>
              <a:gd name="connsiteY611" fmla="*/ 1635186 h 6858000"/>
              <a:gd name="connsiteX612" fmla="*/ 5297138 w 7467600"/>
              <a:gd name="connsiteY612" fmla="*/ 1906351 h 6858000"/>
              <a:gd name="connsiteX613" fmla="*/ 5052692 w 7467600"/>
              <a:gd name="connsiteY613" fmla="*/ 1292994 h 6858000"/>
              <a:gd name="connsiteX614" fmla="*/ 5009948 w 7467600"/>
              <a:gd name="connsiteY614" fmla="*/ 1273619 h 6858000"/>
              <a:gd name="connsiteX615" fmla="*/ 5121777 w 7467600"/>
              <a:gd name="connsiteY615" fmla="*/ 1654213 h 6858000"/>
              <a:gd name="connsiteX616" fmla="*/ 5293545 w 7467600"/>
              <a:gd name="connsiteY616" fmla="*/ 2072247 h 6858000"/>
              <a:gd name="connsiteX617" fmla="*/ 5294042 w 7467600"/>
              <a:gd name="connsiteY617" fmla="*/ 2065019 h 6858000"/>
              <a:gd name="connsiteX618" fmla="*/ 5171936 w 7467600"/>
              <a:gd name="connsiteY618" fmla="*/ 1647613 h 6858000"/>
              <a:gd name="connsiteX619" fmla="*/ 5009948 w 7467600"/>
              <a:gd name="connsiteY619" fmla="*/ 1273619 h 6858000"/>
              <a:gd name="connsiteX620" fmla="*/ 655236 w 7467600"/>
              <a:gd name="connsiteY620" fmla="*/ 1268632 h 6858000"/>
              <a:gd name="connsiteX621" fmla="*/ 839521 w 7467600"/>
              <a:gd name="connsiteY621" fmla="*/ 1685315 h 6858000"/>
              <a:gd name="connsiteX622" fmla="*/ 1109416 w 7467600"/>
              <a:gd name="connsiteY622" fmla="*/ 2061663 h 6858000"/>
              <a:gd name="connsiteX623" fmla="*/ 1298300 w 7467600"/>
              <a:gd name="connsiteY623" fmla="*/ 2247742 h 6858000"/>
              <a:gd name="connsiteX624" fmla="*/ 1125871 w 7467600"/>
              <a:gd name="connsiteY624" fmla="*/ 1989513 h 6858000"/>
              <a:gd name="connsiteX625" fmla="*/ 981574 w 7467600"/>
              <a:gd name="connsiteY625" fmla="*/ 1783157 h 6858000"/>
              <a:gd name="connsiteX626" fmla="*/ 922198 w 7467600"/>
              <a:gd name="connsiteY626" fmla="*/ 1677437 h 6858000"/>
              <a:gd name="connsiteX627" fmla="*/ 869293 w 7467600"/>
              <a:gd name="connsiteY627" fmla="*/ 1583214 h 6858000"/>
              <a:gd name="connsiteX628" fmla="*/ 751431 w 7467600"/>
              <a:gd name="connsiteY628" fmla="*/ 1405731 h 6858000"/>
              <a:gd name="connsiteX629" fmla="*/ 655236 w 7467600"/>
              <a:gd name="connsiteY629" fmla="*/ 1268632 h 6858000"/>
              <a:gd name="connsiteX630" fmla="*/ 6516292 w 7467600"/>
              <a:gd name="connsiteY630" fmla="*/ 1263064 h 6858000"/>
              <a:gd name="connsiteX631" fmla="*/ 5736320 w 7467600"/>
              <a:gd name="connsiteY631" fmla="*/ 1501803 h 6858000"/>
              <a:gd name="connsiteX632" fmla="*/ 6516292 w 7467600"/>
              <a:gd name="connsiteY632" fmla="*/ 1263064 h 6858000"/>
              <a:gd name="connsiteX633" fmla="*/ 291466 w 7467600"/>
              <a:gd name="connsiteY633" fmla="*/ 1250369 h 6858000"/>
              <a:gd name="connsiteX634" fmla="*/ 323180 w 7467600"/>
              <a:gd name="connsiteY634" fmla="*/ 1435283 h 6858000"/>
              <a:gd name="connsiteX635" fmla="*/ 349381 w 7467600"/>
              <a:gd name="connsiteY635" fmla="*/ 1875041 h 6858000"/>
              <a:gd name="connsiteX636" fmla="*/ 374363 w 7467600"/>
              <a:gd name="connsiteY636" fmla="*/ 1506494 h 6858000"/>
              <a:gd name="connsiteX637" fmla="*/ 302168 w 7467600"/>
              <a:gd name="connsiteY637" fmla="*/ 1274495 h 6858000"/>
              <a:gd name="connsiteX638" fmla="*/ 291466 w 7467600"/>
              <a:gd name="connsiteY638" fmla="*/ 1250369 h 6858000"/>
              <a:gd name="connsiteX639" fmla="*/ 678222 w 7467600"/>
              <a:gd name="connsiteY639" fmla="*/ 1248670 h 6858000"/>
              <a:gd name="connsiteX640" fmla="*/ 775536 w 7467600"/>
              <a:gd name="connsiteY640" fmla="*/ 1388015 h 6858000"/>
              <a:gd name="connsiteX641" fmla="*/ 894529 w 7467600"/>
              <a:gd name="connsiteY641" fmla="*/ 1567739 h 6858000"/>
              <a:gd name="connsiteX642" fmla="*/ 948000 w 7467600"/>
              <a:gd name="connsiteY642" fmla="*/ 1663088 h 6858000"/>
              <a:gd name="connsiteX643" fmla="*/ 1006812 w 7467600"/>
              <a:gd name="connsiteY643" fmla="*/ 1767683 h 6858000"/>
              <a:gd name="connsiteX644" fmla="*/ 1149133 w 7467600"/>
              <a:gd name="connsiteY644" fmla="*/ 1971513 h 6858000"/>
              <a:gd name="connsiteX645" fmla="*/ 1333952 w 7467600"/>
              <a:gd name="connsiteY645" fmla="*/ 2251620 h 6858000"/>
              <a:gd name="connsiteX646" fmla="*/ 1337329 w 7467600"/>
              <a:gd name="connsiteY646" fmla="*/ 2258350 h 6858000"/>
              <a:gd name="connsiteX647" fmla="*/ 1014726 w 7467600"/>
              <a:gd name="connsiteY647" fmla="*/ 1615556 h 6858000"/>
              <a:gd name="connsiteX648" fmla="*/ 678222 w 7467600"/>
              <a:gd name="connsiteY648" fmla="*/ 1248670 h 6858000"/>
              <a:gd name="connsiteX649" fmla="*/ 6691602 w 7467600"/>
              <a:gd name="connsiteY649" fmla="*/ 1140573 h 6858000"/>
              <a:gd name="connsiteX650" fmla="*/ 6571100 w 7467600"/>
              <a:gd name="connsiteY650" fmla="*/ 1183662 h 6858000"/>
              <a:gd name="connsiteX651" fmla="*/ 6241687 w 7467600"/>
              <a:gd name="connsiteY651" fmla="*/ 1257600 h 6858000"/>
              <a:gd name="connsiteX652" fmla="*/ 5693009 w 7467600"/>
              <a:gd name="connsiteY652" fmla="*/ 1478256 h 6858000"/>
              <a:gd name="connsiteX653" fmla="*/ 6548420 w 7467600"/>
              <a:gd name="connsiteY653" fmla="*/ 1214599 h 6858000"/>
              <a:gd name="connsiteX654" fmla="*/ 6605473 w 7467600"/>
              <a:gd name="connsiteY654" fmla="*/ 1184686 h 6858000"/>
              <a:gd name="connsiteX655" fmla="*/ 6691602 w 7467600"/>
              <a:gd name="connsiteY655" fmla="*/ 1140573 h 6858000"/>
              <a:gd name="connsiteX656" fmla="*/ 4002475 w 7467600"/>
              <a:gd name="connsiteY656" fmla="*/ 1037802 h 6858000"/>
              <a:gd name="connsiteX657" fmla="*/ 4000324 w 7467600"/>
              <a:gd name="connsiteY657" fmla="*/ 1039362 h 6858000"/>
              <a:gd name="connsiteX658" fmla="*/ 4002862 w 7467600"/>
              <a:gd name="connsiteY658" fmla="*/ 1042866 h 6858000"/>
              <a:gd name="connsiteX659" fmla="*/ 4002475 w 7467600"/>
              <a:gd name="connsiteY659" fmla="*/ 1037802 h 6858000"/>
              <a:gd name="connsiteX660" fmla="*/ 506322 w 7467600"/>
              <a:gd name="connsiteY660" fmla="*/ 1020997 h 6858000"/>
              <a:gd name="connsiteX661" fmla="*/ 533068 w 7467600"/>
              <a:gd name="connsiteY661" fmla="*/ 1029409 h 6858000"/>
              <a:gd name="connsiteX662" fmla="*/ 1232525 w 7467600"/>
              <a:gd name="connsiteY662" fmla="*/ 1804675 h 6858000"/>
              <a:gd name="connsiteX663" fmla="*/ 1388858 w 7467600"/>
              <a:gd name="connsiteY663" fmla="*/ 2368011 h 6858000"/>
              <a:gd name="connsiteX664" fmla="*/ 1384098 w 7467600"/>
              <a:gd name="connsiteY664" fmla="*/ 2378125 h 6858000"/>
              <a:gd name="connsiteX665" fmla="*/ 1425393 w 7467600"/>
              <a:gd name="connsiteY665" fmla="*/ 2589124 h 6858000"/>
              <a:gd name="connsiteX666" fmla="*/ 1424001 w 7467600"/>
              <a:gd name="connsiteY666" fmla="*/ 2597541 h 6858000"/>
              <a:gd name="connsiteX667" fmla="*/ 2152729 w 7467600"/>
              <a:gd name="connsiteY667" fmla="*/ 2864487 h 6858000"/>
              <a:gd name="connsiteX668" fmla="*/ 2020609 w 7467600"/>
              <a:gd name="connsiteY668" fmla="*/ 2539671 h 6858000"/>
              <a:gd name="connsiteX669" fmla="*/ 2018920 w 7467600"/>
              <a:gd name="connsiteY669" fmla="*/ 2536309 h 6858000"/>
              <a:gd name="connsiteX670" fmla="*/ 1342441 w 7467600"/>
              <a:gd name="connsiteY670" fmla="*/ 1173017 h 6858000"/>
              <a:gd name="connsiteX671" fmla="*/ 1367925 w 7467600"/>
              <a:gd name="connsiteY671" fmla="*/ 1135648 h 6858000"/>
              <a:gd name="connsiteX672" fmla="*/ 1771401 w 7467600"/>
              <a:gd name="connsiteY672" fmla="*/ 1806673 h 6858000"/>
              <a:gd name="connsiteX673" fmla="*/ 1972385 w 7467600"/>
              <a:gd name="connsiteY673" fmla="*/ 2198735 h 6858000"/>
              <a:gd name="connsiteX674" fmla="*/ 2040892 w 7467600"/>
              <a:gd name="connsiteY674" fmla="*/ 2405205 h 6858000"/>
              <a:gd name="connsiteX675" fmla="*/ 2131689 w 7467600"/>
              <a:gd name="connsiteY675" fmla="*/ 1936926 h 6858000"/>
              <a:gd name="connsiteX676" fmla="*/ 2454820 w 7467600"/>
              <a:gd name="connsiteY676" fmla="*/ 1248808 h 6858000"/>
              <a:gd name="connsiteX677" fmla="*/ 2492512 w 7467600"/>
              <a:gd name="connsiteY677" fmla="*/ 1302920 h 6858000"/>
              <a:gd name="connsiteX678" fmla="*/ 2081216 w 7467600"/>
              <a:gd name="connsiteY678" fmla="*/ 2527513 h 6858000"/>
              <a:gd name="connsiteX679" fmla="*/ 2081211 w 7467600"/>
              <a:gd name="connsiteY679" fmla="*/ 2528916 h 6858000"/>
              <a:gd name="connsiteX680" fmla="*/ 2199067 w 7467600"/>
              <a:gd name="connsiteY680" fmla="*/ 2884061 h 6858000"/>
              <a:gd name="connsiteX681" fmla="*/ 3192586 w 7467600"/>
              <a:gd name="connsiteY681" fmla="*/ 3411496 h 6858000"/>
              <a:gd name="connsiteX682" fmla="*/ 3182620 w 7467600"/>
              <a:gd name="connsiteY682" fmla="*/ 3483279 h 6858000"/>
              <a:gd name="connsiteX683" fmla="*/ 2435119 w 7467600"/>
              <a:gd name="connsiteY683" fmla="*/ 3080173 h 6858000"/>
              <a:gd name="connsiteX684" fmla="*/ 2410152 w 7467600"/>
              <a:gd name="connsiteY684" fmla="*/ 3063751 h 6858000"/>
              <a:gd name="connsiteX685" fmla="*/ 2408099 w 7467600"/>
              <a:gd name="connsiteY685" fmla="*/ 3064403 h 6858000"/>
              <a:gd name="connsiteX686" fmla="*/ 2407218 w 7467600"/>
              <a:gd name="connsiteY686" fmla="*/ 3070324 h 6858000"/>
              <a:gd name="connsiteX687" fmla="*/ 2380138 w 7467600"/>
              <a:gd name="connsiteY687" fmla="*/ 3099341 h 6858000"/>
              <a:gd name="connsiteX688" fmla="*/ 1765923 w 7467600"/>
              <a:gd name="connsiteY688" fmla="*/ 3581043 h 6858000"/>
              <a:gd name="connsiteX689" fmla="*/ 1702258 w 7467600"/>
              <a:gd name="connsiteY689" fmla="*/ 3612286 h 6858000"/>
              <a:gd name="connsiteX690" fmla="*/ 1538370 w 7467600"/>
              <a:gd name="connsiteY690" fmla="*/ 3811804 h 6858000"/>
              <a:gd name="connsiteX691" fmla="*/ 542867 w 7467600"/>
              <a:gd name="connsiteY691" fmla="*/ 4944092 h 6858000"/>
              <a:gd name="connsiteX692" fmla="*/ 515800 w 7467600"/>
              <a:gd name="connsiteY692" fmla="*/ 4862180 h 6858000"/>
              <a:gd name="connsiteX693" fmla="*/ 909145 w 7467600"/>
              <a:gd name="connsiteY693" fmla="*/ 4199225 h 6858000"/>
              <a:gd name="connsiteX694" fmla="*/ 1214067 w 7467600"/>
              <a:gd name="connsiteY694" fmla="*/ 3908561 h 6858000"/>
              <a:gd name="connsiteX695" fmla="*/ 640967 w 7467600"/>
              <a:gd name="connsiteY695" fmla="*/ 4105601 h 6858000"/>
              <a:gd name="connsiteX696" fmla="*/ 112563 w 7467600"/>
              <a:gd name="connsiteY696" fmla="*/ 4396952 h 6858000"/>
              <a:gd name="connsiteX697" fmla="*/ 0 w 7467600"/>
              <a:gd name="connsiteY697" fmla="*/ 4466006 h 6858000"/>
              <a:gd name="connsiteX698" fmla="*/ 0 w 7467600"/>
              <a:gd name="connsiteY698" fmla="*/ 4233763 h 6858000"/>
              <a:gd name="connsiteX699" fmla="*/ 36881 w 7467600"/>
              <a:gd name="connsiteY699" fmla="*/ 4200118 h 6858000"/>
              <a:gd name="connsiteX700" fmla="*/ 910534 w 7467600"/>
              <a:gd name="connsiteY700" fmla="*/ 3629753 h 6858000"/>
              <a:gd name="connsiteX701" fmla="*/ 1578717 w 7467600"/>
              <a:gd name="connsiteY701" fmla="*/ 3575982 h 6858000"/>
              <a:gd name="connsiteX702" fmla="*/ 2338780 w 7467600"/>
              <a:gd name="connsiteY702" fmla="*/ 3033725 h 6858000"/>
              <a:gd name="connsiteX703" fmla="*/ 1807991 w 7467600"/>
              <a:gd name="connsiteY703" fmla="*/ 2807184 h 6858000"/>
              <a:gd name="connsiteX704" fmla="*/ 1416358 w 7467600"/>
              <a:gd name="connsiteY704" fmla="*/ 3112571 h 6858000"/>
              <a:gd name="connsiteX705" fmla="*/ 939066 w 7467600"/>
              <a:gd name="connsiteY705" fmla="*/ 3378798 h 6858000"/>
              <a:gd name="connsiteX706" fmla="*/ 115099 w 7467600"/>
              <a:gd name="connsiteY706" fmla="*/ 3607650 h 6858000"/>
              <a:gd name="connsiteX707" fmla="*/ 97284 w 7467600"/>
              <a:gd name="connsiteY707" fmla="*/ 3520393 h 6858000"/>
              <a:gd name="connsiteX708" fmla="*/ 922050 w 7467600"/>
              <a:gd name="connsiteY708" fmla="*/ 3074867 h 6858000"/>
              <a:gd name="connsiteX709" fmla="*/ 1405265 w 7467600"/>
              <a:gd name="connsiteY709" fmla="*/ 3016319 h 6858000"/>
              <a:gd name="connsiteX710" fmla="*/ 1407512 w 7467600"/>
              <a:gd name="connsiteY710" fmla="*/ 3018001 h 6858000"/>
              <a:gd name="connsiteX711" fmla="*/ 1726266 w 7467600"/>
              <a:gd name="connsiteY711" fmla="*/ 2777274 h 6858000"/>
              <a:gd name="connsiteX712" fmla="*/ 625390 w 7467600"/>
              <a:gd name="connsiteY712" fmla="*/ 2514541 h 6858000"/>
              <a:gd name="connsiteX713" fmla="*/ 619799 w 7467600"/>
              <a:gd name="connsiteY713" fmla="*/ 2527180 h 6858000"/>
              <a:gd name="connsiteX714" fmla="*/ 310030 w 7467600"/>
              <a:gd name="connsiteY714" fmla="*/ 2771818 h 6858000"/>
              <a:gd name="connsiteX715" fmla="*/ 173877 w 7467600"/>
              <a:gd name="connsiteY715" fmla="*/ 2937056 h 6858000"/>
              <a:gd name="connsiteX716" fmla="*/ 77889 w 7467600"/>
              <a:gd name="connsiteY716" fmla="*/ 3138440 h 6858000"/>
              <a:gd name="connsiteX717" fmla="*/ 0 w 7467600"/>
              <a:gd name="connsiteY717" fmla="*/ 3271395 h 6858000"/>
              <a:gd name="connsiteX718" fmla="*/ 0 w 7467600"/>
              <a:gd name="connsiteY718" fmla="*/ 3153002 h 6858000"/>
              <a:gd name="connsiteX719" fmla="*/ 2386 w 7467600"/>
              <a:gd name="connsiteY719" fmla="*/ 3149203 h 6858000"/>
              <a:gd name="connsiteX720" fmla="*/ 89753 w 7467600"/>
              <a:gd name="connsiteY720" fmla="*/ 2987702 h 6858000"/>
              <a:gd name="connsiteX721" fmla="*/ 76869 w 7467600"/>
              <a:gd name="connsiteY721" fmla="*/ 3005404 h 6858000"/>
              <a:gd name="connsiteX722" fmla="*/ 32049 w 7467600"/>
              <a:gd name="connsiteY722" fmla="*/ 3065814 h 6858000"/>
              <a:gd name="connsiteX723" fmla="*/ 0 w 7467600"/>
              <a:gd name="connsiteY723" fmla="*/ 3108744 h 6858000"/>
              <a:gd name="connsiteX724" fmla="*/ 0 w 7467600"/>
              <a:gd name="connsiteY724" fmla="*/ 3058059 h 6858000"/>
              <a:gd name="connsiteX725" fmla="*/ 7610 w 7467600"/>
              <a:gd name="connsiteY725" fmla="*/ 3047889 h 6858000"/>
              <a:gd name="connsiteX726" fmla="*/ 52419 w 7467600"/>
              <a:gd name="connsiteY726" fmla="*/ 2987479 h 6858000"/>
              <a:gd name="connsiteX727" fmla="*/ 59142 w 7467600"/>
              <a:gd name="connsiteY727" fmla="*/ 2978488 h 6858000"/>
              <a:gd name="connsiteX728" fmla="*/ 0 w 7467600"/>
              <a:gd name="connsiteY728" fmla="*/ 3015334 h 6858000"/>
              <a:gd name="connsiteX729" fmla="*/ 0 w 7467600"/>
              <a:gd name="connsiteY729" fmla="*/ 2914286 h 6858000"/>
              <a:gd name="connsiteX730" fmla="*/ 36383 w 7467600"/>
              <a:gd name="connsiteY730" fmla="*/ 2901128 h 6858000"/>
              <a:gd name="connsiteX731" fmla="*/ 156329 w 7467600"/>
              <a:gd name="connsiteY731" fmla="*/ 2840533 h 6858000"/>
              <a:gd name="connsiteX732" fmla="*/ 358355 w 7467600"/>
              <a:gd name="connsiteY732" fmla="*/ 2620471 h 6858000"/>
              <a:gd name="connsiteX733" fmla="*/ 510577 w 7467600"/>
              <a:gd name="connsiteY733" fmla="*/ 2501244 h 6858000"/>
              <a:gd name="connsiteX734" fmla="*/ 211967 w 7467600"/>
              <a:gd name="connsiteY734" fmla="*/ 2479171 h 6858000"/>
              <a:gd name="connsiteX735" fmla="*/ 0 w 7467600"/>
              <a:gd name="connsiteY735" fmla="*/ 2476398 h 6858000"/>
              <a:gd name="connsiteX736" fmla="*/ 0 w 7467600"/>
              <a:gd name="connsiteY736" fmla="*/ 2389189 h 6858000"/>
              <a:gd name="connsiteX737" fmla="*/ 103062 w 7467600"/>
              <a:gd name="connsiteY737" fmla="*/ 2389518 h 6858000"/>
              <a:gd name="connsiteX738" fmla="*/ 510734 w 7467600"/>
              <a:gd name="connsiteY738" fmla="*/ 2416201 h 6858000"/>
              <a:gd name="connsiteX739" fmla="*/ 279257 w 7467600"/>
              <a:gd name="connsiteY739" fmla="*/ 2092102 h 6858000"/>
              <a:gd name="connsiteX740" fmla="*/ 65265 w 7467600"/>
              <a:gd name="connsiteY740" fmla="*/ 2006049 h 6858000"/>
              <a:gd name="connsiteX741" fmla="*/ 0 w 7467600"/>
              <a:gd name="connsiteY741" fmla="*/ 1982532 h 6858000"/>
              <a:gd name="connsiteX742" fmla="*/ 0 w 7467600"/>
              <a:gd name="connsiteY742" fmla="*/ 1912789 h 6858000"/>
              <a:gd name="connsiteX743" fmla="*/ 97460 w 7467600"/>
              <a:gd name="connsiteY743" fmla="*/ 1953725 h 6858000"/>
              <a:gd name="connsiteX744" fmla="*/ 221272 w 7467600"/>
              <a:gd name="connsiteY744" fmla="*/ 1980766 h 6858000"/>
              <a:gd name="connsiteX745" fmla="*/ 116765 w 7467600"/>
              <a:gd name="connsiteY745" fmla="*/ 1911033 h 6858000"/>
              <a:gd name="connsiteX746" fmla="*/ 16405 w 7467600"/>
              <a:gd name="connsiteY746" fmla="*/ 1803412 h 6858000"/>
              <a:gd name="connsiteX747" fmla="*/ 0 w 7467600"/>
              <a:gd name="connsiteY747" fmla="*/ 1784777 h 6858000"/>
              <a:gd name="connsiteX748" fmla="*/ 0 w 7467600"/>
              <a:gd name="connsiteY748" fmla="*/ 1740082 h 6858000"/>
              <a:gd name="connsiteX749" fmla="*/ 39394 w 7467600"/>
              <a:gd name="connsiteY749" fmla="*/ 1784856 h 6858000"/>
              <a:gd name="connsiteX750" fmla="*/ 135813 w 7467600"/>
              <a:gd name="connsiteY750" fmla="*/ 1888838 h 6858000"/>
              <a:gd name="connsiteX751" fmla="*/ 242575 w 7467600"/>
              <a:gd name="connsiteY751" fmla="*/ 1958841 h 6858000"/>
              <a:gd name="connsiteX752" fmla="*/ 82197 w 7467600"/>
              <a:gd name="connsiteY752" fmla="*/ 1754826 h 6858000"/>
              <a:gd name="connsiteX753" fmla="*/ 0 w 7467600"/>
              <a:gd name="connsiteY753" fmla="*/ 1679650 h 6858000"/>
              <a:gd name="connsiteX754" fmla="*/ 0 w 7467600"/>
              <a:gd name="connsiteY754" fmla="*/ 1602463 h 6858000"/>
              <a:gd name="connsiteX755" fmla="*/ 84689 w 7467600"/>
              <a:gd name="connsiteY755" fmla="*/ 1677442 h 6858000"/>
              <a:gd name="connsiteX756" fmla="*/ 298437 w 7467600"/>
              <a:gd name="connsiteY756" fmla="*/ 1968019 h 6858000"/>
              <a:gd name="connsiteX757" fmla="*/ 227269 w 7467600"/>
              <a:gd name="connsiteY757" fmla="*/ 1114064 h 6858000"/>
              <a:gd name="connsiteX758" fmla="*/ 248003 w 7467600"/>
              <a:gd name="connsiteY758" fmla="*/ 1089613 h 6858000"/>
              <a:gd name="connsiteX759" fmla="*/ 427020 w 7467600"/>
              <a:gd name="connsiteY759" fmla="*/ 1619803 h 6858000"/>
              <a:gd name="connsiteX760" fmla="*/ 340345 w 7467600"/>
              <a:gd name="connsiteY760" fmla="*/ 2027739 h 6858000"/>
              <a:gd name="connsiteX761" fmla="*/ 360865 w 7467600"/>
              <a:gd name="connsiteY761" fmla="*/ 2044827 h 6858000"/>
              <a:gd name="connsiteX762" fmla="*/ 560414 w 7467600"/>
              <a:gd name="connsiteY762" fmla="*/ 2421457 h 6858000"/>
              <a:gd name="connsiteX763" fmla="*/ 1359703 w 7467600"/>
              <a:gd name="connsiteY763" fmla="*/ 2578554 h 6858000"/>
              <a:gd name="connsiteX764" fmla="*/ 1359422 w 7467600"/>
              <a:gd name="connsiteY764" fmla="*/ 2577994 h 6858000"/>
              <a:gd name="connsiteX765" fmla="*/ 828701 w 7467600"/>
              <a:gd name="connsiteY765" fmla="*/ 1839520 h 6858000"/>
              <a:gd name="connsiteX766" fmla="*/ 494427 w 7467600"/>
              <a:gd name="connsiteY766" fmla="*/ 1092333 h 6858000"/>
              <a:gd name="connsiteX767" fmla="*/ 506322 w 7467600"/>
              <a:gd name="connsiteY767" fmla="*/ 1020997 h 6858000"/>
              <a:gd name="connsiteX768" fmla="*/ 4570198 w 7467600"/>
              <a:gd name="connsiteY768" fmla="*/ 978081 h 6858000"/>
              <a:gd name="connsiteX769" fmla="*/ 4523691 w 7467600"/>
              <a:gd name="connsiteY769" fmla="*/ 1127776 h 6858000"/>
              <a:gd name="connsiteX770" fmla="*/ 4509875 w 7467600"/>
              <a:gd name="connsiteY770" fmla="*/ 1167552 h 6858000"/>
              <a:gd name="connsiteX771" fmla="*/ 4478168 w 7467600"/>
              <a:gd name="connsiteY771" fmla="*/ 1260735 h 6858000"/>
              <a:gd name="connsiteX772" fmla="*/ 4409309 w 7467600"/>
              <a:gd name="connsiteY772" fmla="*/ 1666996 h 6858000"/>
              <a:gd name="connsiteX773" fmla="*/ 4370031 w 7467600"/>
              <a:gd name="connsiteY773" fmla="*/ 1955666 h 6858000"/>
              <a:gd name="connsiteX774" fmla="*/ 4570198 w 7467600"/>
              <a:gd name="connsiteY774" fmla="*/ 978081 h 6858000"/>
              <a:gd name="connsiteX775" fmla="*/ 4557898 w 7467600"/>
              <a:gd name="connsiteY775" fmla="*/ 900011 h 6858000"/>
              <a:gd name="connsiteX776" fmla="*/ 4344840 w 7467600"/>
              <a:gd name="connsiteY776" fmla="*/ 1922038 h 6858000"/>
              <a:gd name="connsiteX777" fmla="*/ 4378710 w 7467600"/>
              <a:gd name="connsiteY777" fmla="*/ 1665516 h 6858000"/>
              <a:gd name="connsiteX778" fmla="*/ 4448798 w 7467600"/>
              <a:gd name="connsiteY778" fmla="*/ 1253024 h 6858000"/>
              <a:gd name="connsiteX779" fmla="*/ 4480315 w 7467600"/>
              <a:gd name="connsiteY779" fmla="*/ 1158454 h 6858000"/>
              <a:gd name="connsiteX780" fmla="*/ 4494133 w 7467600"/>
              <a:gd name="connsiteY780" fmla="*/ 1118676 h 6858000"/>
              <a:gd name="connsiteX781" fmla="*/ 4557898 w 7467600"/>
              <a:gd name="connsiteY781" fmla="*/ 900011 h 6858000"/>
              <a:gd name="connsiteX782" fmla="*/ 5870151 w 7467600"/>
              <a:gd name="connsiteY782" fmla="*/ 898890 h 6858000"/>
              <a:gd name="connsiteX783" fmla="*/ 5861335 w 7467600"/>
              <a:gd name="connsiteY783" fmla="*/ 899177 h 6858000"/>
              <a:gd name="connsiteX784" fmla="*/ 5843702 w 7467600"/>
              <a:gd name="connsiteY784" fmla="*/ 899748 h 6858000"/>
              <a:gd name="connsiteX785" fmla="*/ 5651107 w 7467600"/>
              <a:gd name="connsiteY785" fmla="*/ 920306 h 6858000"/>
              <a:gd name="connsiteX786" fmla="*/ 5459407 w 7467600"/>
              <a:gd name="connsiteY786" fmla="*/ 940975 h 6858000"/>
              <a:gd name="connsiteX787" fmla="*/ 5374846 w 7467600"/>
              <a:gd name="connsiteY787" fmla="*/ 941988 h 6858000"/>
              <a:gd name="connsiteX788" fmla="*/ 5256105 w 7467600"/>
              <a:gd name="connsiteY788" fmla="*/ 945632 h 6858000"/>
              <a:gd name="connsiteX789" fmla="*/ 5107071 w 7467600"/>
              <a:gd name="connsiteY789" fmla="*/ 969720 h 6858000"/>
              <a:gd name="connsiteX790" fmla="*/ 4998681 w 7467600"/>
              <a:gd name="connsiteY790" fmla="*/ 988771 h 6858000"/>
              <a:gd name="connsiteX791" fmla="*/ 5870151 w 7467600"/>
              <a:gd name="connsiteY791" fmla="*/ 898890 h 6858000"/>
              <a:gd name="connsiteX792" fmla="*/ 5504425 w 7467600"/>
              <a:gd name="connsiteY792" fmla="*/ 848067 h 6858000"/>
              <a:gd name="connsiteX793" fmla="*/ 4968849 w 7467600"/>
              <a:gd name="connsiteY793" fmla="*/ 962318 h 6858000"/>
              <a:gd name="connsiteX794" fmla="*/ 5104039 w 7467600"/>
              <a:gd name="connsiteY794" fmla="*/ 940634 h 6858000"/>
              <a:gd name="connsiteX795" fmla="*/ 5256311 w 7467600"/>
              <a:gd name="connsiteY795" fmla="*/ 916490 h 6858000"/>
              <a:gd name="connsiteX796" fmla="*/ 5377381 w 7467600"/>
              <a:gd name="connsiteY796" fmla="*/ 912671 h 6858000"/>
              <a:gd name="connsiteX797" fmla="*/ 5460148 w 7467600"/>
              <a:gd name="connsiteY797" fmla="*/ 911442 h 6858000"/>
              <a:gd name="connsiteX798" fmla="*/ 5648971 w 7467600"/>
              <a:gd name="connsiteY798" fmla="*/ 891331 h 6858000"/>
              <a:gd name="connsiteX799" fmla="*/ 5844807 w 7467600"/>
              <a:gd name="connsiteY799" fmla="*/ 870718 h 6858000"/>
              <a:gd name="connsiteX800" fmla="*/ 5862975 w 7467600"/>
              <a:gd name="connsiteY800" fmla="*/ 869756 h 6858000"/>
              <a:gd name="connsiteX801" fmla="*/ 5920887 w 7467600"/>
              <a:gd name="connsiteY801" fmla="*/ 865929 h 6858000"/>
              <a:gd name="connsiteX802" fmla="*/ 5504425 w 7467600"/>
              <a:gd name="connsiteY802" fmla="*/ 848067 h 6858000"/>
              <a:gd name="connsiteX803" fmla="*/ 3607114 w 7467600"/>
              <a:gd name="connsiteY803" fmla="*/ 467441 h 6858000"/>
              <a:gd name="connsiteX804" fmla="*/ 3296242 w 7467600"/>
              <a:gd name="connsiteY804" fmla="*/ 807991 h 6858000"/>
              <a:gd name="connsiteX805" fmla="*/ 3174674 w 7467600"/>
              <a:gd name="connsiteY805" fmla="*/ 919759 h 6858000"/>
              <a:gd name="connsiteX806" fmla="*/ 3042978 w 7467600"/>
              <a:gd name="connsiteY806" fmla="*/ 1054894 h 6858000"/>
              <a:gd name="connsiteX807" fmla="*/ 2968914 w 7467600"/>
              <a:gd name="connsiteY807" fmla="*/ 1133756 h 6858000"/>
              <a:gd name="connsiteX808" fmla="*/ 3103823 w 7467600"/>
              <a:gd name="connsiteY808" fmla="*/ 1026814 h 6858000"/>
              <a:gd name="connsiteX809" fmla="*/ 3607114 w 7467600"/>
              <a:gd name="connsiteY809" fmla="*/ 467441 h 6858000"/>
              <a:gd name="connsiteX810" fmla="*/ 3744487 w 7467600"/>
              <a:gd name="connsiteY810" fmla="*/ 383136 h 6858000"/>
              <a:gd name="connsiteX811" fmla="*/ 3970213 w 7467600"/>
              <a:gd name="connsiteY811" fmla="*/ 995559 h 6858000"/>
              <a:gd name="connsiteX812" fmla="*/ 3744487 w 7467600"/>
              <a:gd name="connsiteY812" fmla="*/ 383136 h 6858000"/>
              <a:gd name="connsiteX813" fmla="*/ 3624562 w 7467600"/>
              <a:gd name="connsiteY813" fmla="*/ 367041 h 6858000"/>
              <a:gd name="connsiteX814" fmla="*/ 3489712 w 7467600"/>
              <a:gd name="connsiteY814" fmla="*/ 485386 h 6858000"/>
              <a:gd name="connsiteX815" fmla="*/ 3182994 w 7467600"/>
              <a:gd name="connsiteY815" fmla="*/ 828265 h 6858000"/>
              <a:gd name="connsiteX816" fmla="*/ 2892114 w 7467600"/>
              <a:gd name="connsiteY816" fmla="*/ 1172635 h 6858000"/>
              <a:gd name="connsiteX817" fmla="*/ 3021459 w 7467600"/>
              <a:gd name="connsiteY817" fmla="*/ 1035385 h 6858000"/>
              <a:gd name="connsiteX818" fmla="*/ 3153873 w 7467600"/>
              <a:gd name="connsiteY818" fmla="*/ 898971 h 6858000"/>
              <a:gd name="connsiteX819" fmla="*/ 3276511 w 7467600"/>
              <a:gd name="connsiteY819" fmla="*/ 786423 h 6858000"/>
              <a:gd name="connsiteX820" fmla="*/ 3584154 w 7467600"/>
              <a:gd name="connsiteY820" fmla="*/ 448218 h 6858000"/>
              <a:gd name="connsiteX821" fmla="*/ 3624562 w 7467600"/>
              <a:gd name="connsiteY821" fmla="*/ 367041 h 6858000"/>
              <a:gd name="connsiteX822" fmla="*/ 3766672 w 7467600"/>
              <a:gd name="connsiteY822" fmla="*/ 359429 h 6858000"/>
              <a:gd name="connsiteX823" fmla="*/ 3996338 w 7467600"/>
              <a:gd name="connsiteY823" fmla="*/ 968237 h 6858000"/>
              <a:gd name="connsiteX824" fmla="*/ 3766672 w 7467600"/>
              <a:gd name="connsiteY824" fmla="*/ 359429 h 6858000"/>
              <a:gd name="connsiteX825" fmla="*/ 5805386 w 7467600"/>
              <a:gd name="connsiteY825" fmla="*/ 239240 h 6858000"/>
              <a:gd name="connsiteX826" fmla="*/ 5736947 w 7467600"/>
              <a:gd name="connsiteY826" fmla="*/ 261367 h 6858000"/>
              <a:gd name="connsiteX827" fmla="*/ 5427012 w 7467600"/>
              <a:gd name="connsiteY827" fmla="*/ 311272 h 6858000"/>
              <a:gd name="connsiteX828" fmla="*/ 5147818 w 7467600"/>
              <a:gd name="connsiteY828" fmla="*/ 322112 h 6858000"/>
              <a:gd name="connsiteX829" fmla="*/ 5060854 w 7467600"/>
              <a:gd name="connsiteY829" fmla="*/ 311882 h 6858000"/>
              <a:gd name="connsiteX830" fmla="*/ 4945989 w 7467600"/>
              <a:gd name="connsiteY830" fmla="*/ 300516 h 6858000"/>
              <a:gd name="connsiteX831" fmla="*/ 5410479 w 7467600"/>
              <a:gd name="connsiteY831" fmla="*/ 348434 h 6858000"/>
              <a:gd name="connsiteX832" fmla="*/ 5805386 w 7467600"/>
              <a:gd name="connsiteY832" fmla="*/ 239240 h 6858000"/>
              <a:gd name="connsiteX833" fmla="*/ 5905192 w 7467600"/>
              <a:gd name="connsiteY833" fmla="*/ 163079 h 6858000"/>
              <a:gd name="connsiteX834" fmla="*/ 5865655 w 7467600"/>
              <a:gd name="connsiteY834" fmla="*/ 171901 h 6858000"/>
              <a:gd name="connsiteX835" fmla="*/ 5259740 w 7467600"/>
              <a:gd name="connsiteY835" fmla="*/ 257013 h 6858000"/>
              <a:gd name="connsiteX836" fmla="*/ 5208466 w 7467600"/>
              <a:gd name="connsiteY836" fmla="*/ 257550 h 6858000"/>
              <a:gd name="connsiteX837" fmla="*/ 4980204 w 7467600"/>
              <a:gd name="connsiteY837" fmla="*/ 271903 h 6858000"/>
              <a:gd name="connsiteX838" fmla="*/ 5068068 w 7467600"/>
              <a:gd name="connsiteY838" fmla="*/ 282244 h 6858000"/>
              <a:gd name="connsiteX839" fmla="*/ 5153231 w 7467600"/>
              <a:gd name="connsiteY839" fmla="*/ 292240 h 6858000"/>
              <a:gd name="connsiteX840" fmla="*/ 5426491 w 7467600"/>
              <a:gd name="connsiteY840" fmla="*/ 281128 h 6858000"/>
              <a:gd name="connsiteX841" fmla="*/ 5731212 w 7467600"/>
              <a:gd name="connsiteY841" fmla="*/ 231951 h 6858000"/>
              <a:gd name="connsiteX842" fmla="*/ 5905192 w 7467600"/>
              <a:gd name="connsiteY842" fmla="*/ 163079 h 6858000"/>
              <a:gd name="connsiteX843" fmla="*/ 5944437 w 7467600"/>
              <a:gd name="connsiteY843" fmla="*/ 113829 h 6858000"/>
              <a:gd name="connsiteX844" fmla="*/ 5825032 w 7467600"/>
              <a:gd name="connsiteY844" fmla="*/ 146405 h 6858000"/>
              <a:gd name="connsiteX845" fmla="*/ 4955599 w 7467600"/>
              <a:gd name="connsiteY845" fmla="*/ 247008 h 6858000"/>
              <a:gd name="connsiteX846" fmla="*/ 5210104 w 7467600"/>
              <a:gd name="connsiteY846" fmla="*/ 228123 h 6858000"/>
              <a:gd name="connsiteX847" fmla="*/ 5261015 w 7467600"/>
              <a:gd name="connsiteY847" fmla="*/ 227087 h 6858000"/>
              <a:gd name="connsiteX848" fmla="*/ 5861181 w 7467600"/>
              <a:gd name="connsiteY848" fmla="*/ 143093 h 6858000"/>
              <a:gd name="connsiteX849" fmla="*/ 5961252 w 7467600"/>
              <a:gd name="connsiteY849" fmla="*/ 114820 h 6858000"/>
              <a:gd name="connsiteX850" fmla="*/ 5944437 w 7467600"/>
              <a:gd name="connsiteY850" fmla="*/ 113829 h 6858000"/>
              <a:gd name="connsiteX851" fmla="*/ 3882765 w 7467600"/>
              <a:gd name="connsiteY851" fmla="*/ 0 h 6858000"/>
              <a:gd name="connsiteX852" fmla="*/ 3995099 w 7467600"/>
              <a:gd name="connsiteY852" fmla="*/ 0 h 6858000"/>
              <a:gd name="connsiteX853" fmla="*/ 4163818 w 7467600"/>
              <a:gd name="connsiteY853" fmla="*/ 234104 h 6858000"/>
              <a:gd name="connsiteX854" fmla="*/ 4172099 w 7467600"/>
              <a:gd name="connsiteY854" fmla="*/ 234207 h 6858000"/>
              <a:gd name="connsiteX855" fmla="*/ 4784282 w 7467600"/>
              <a:gd name="connsiteY855" fmla="*/ 276561 h 6858000"/>
              <a:gd name="connsiteX856" fmla="*/ 4801687 w 7467600"/>
              <a:gd name="connsiteY856" fmla="*/ 267764 h 6858000"/>
              <a:gd name="connsiteX857" fmla="*/ 6082788 w 7467600"/>
              <a:gd name="connsiteY857" fmla="*/ 64119 h 6858000"/>
              <a:gd name="connsiteX858" fmla="*/ 6099442 w 7467600"/>
              <a:gd name="connsiteY858" fmla="*/ 82568 h 6858000"/>
              <a:gd name="connsiteX859" fmla="*/ 4804137 w 7467600"/>
              <a:gd name="connsiteY859" fmla="*/ 320931 h 6858000"/>
              <a:gd name="connsiteX860" fmla="*/ 4227047 w 7467600"/>
              <a:gd name="connsiteY860" fmla="*/ 313415 h 6858000"/>
              <a:gd name="connsiteX861" fmla="*/ 4346041 w 7467600"/>
              <a:gd name="connsiteY861" fmla="*/ 456086 h 6858000"/>
              <a:gd name="connsiteX862" fmla="*/ 4870967 w 7467600"/>
              <a:gd name="connsiteY862" fmla="*/ 963061 h 6858000"/>
              <a:gd name="connsiteX863" fmla="*/ 4889647 w 7467600"/>
              <a:gd name="connsiteY863" fmla="*/ 957147 h 6858000"/>
              <a:gd name="connsiteX864" fmla="*/ 5422504 w 7467600"/>
              <a:gd name="connsiteY864" fmla="*/ 805191 h 6858000"/>
              <a:gd name="connsiteX865" fmla="*/ 6087656 w 7467600"/>
              <a:gd name="connsiteY865" fmla="*/ 826703 h 6858000"/>
              <a:gd name="connsiteX866" fmla="*/ 6058717 w 7467600"/>
              <a:gd name="connsiteY866" fmla="*/ 865992 h 6858000"/>
              <a:gd name="connsiteX867" fmla="*/ 4974153 w 7467600"/>
              <a:gd name="connsiteY867" fmla="*/ 1045456 h 6858000"/>
              <a:gd name="connsiteX868" fmla="*/ 5627835 w 7467600"/>
              <a:gd name="connsiteY868" fmla="*/ 1472077 h 6858000"/>
              <a:gd name="connsiteX869" fmla="*/ 5629817 w 7467600"/>
              <a:gd name="connsiteY869" fmla="*/ 1471412 h 6858000"/>
              <a:gd name="connsiteX870" fmla="*/ 5634124 w 7467600"/>
              <a:gd name="connsiteY870" fmla="*/ 1470572 h 6858000"/>
              <a:gd name="connsiteX871" fmla="*/ 5755832 w 7467600"/>
              <a:gd name="connsiteY871" fmla="*/ 1383886 h 6858000"/>
              <a:gd name="connsiteX872" fmla="*/ 6014186 w 7467600"/>
              <a:gd name="connsiteY872" fmla="*/ 1279799 h 6858000"/>
              <a:gd name="connsiteX873" fmla="*/ 6901619 w 7467600"/>
              <a:gd name="connsiteY873" fmla="*/ 1047874 h 6858000"/>
              <a:gd name="connsiteX874" fmla="*/ 6931566 w 7467600"/>
              <a:gd name="connsiteY874" fmla="*/ 1062034 h 6858000"/>
              <a:gd name="connsiteX875" fmla="*/ 5790982 w 7467600"/>
              <a:gd name="connsiteY875" fmla="*/ 1561380 h 6858000"/>
              <a:gd name="connsiteX876" fmla="*/ 6188971 w 7467600"/>
              <a:gd name="connsiteY876" fmla="*/ 1755168 h 6858000"/>
              <a:gd name="connsiteX877" fmla="*/ 6202446 w 7467600"/>
              <a:gd name="connsiteY877" fmla="*/ 1752268 h 6858000"/>
              <a:gd name="connsiteX878" fmla="*/ 7179560 w 7467600"/>
              <a:gd name="connsiteY878" fmla="*/ 1467551 h 6858000"/>
              <a:gd name="connsiteX879" fmla="*/ 7158730 w 7467600"/>
              <a:gd name="connsiteY879" fmla="*/ 1507835 h 6858000"/>
              <a:gd name="connsiteX880" fmla="*/ 6326959 w 7467600"/>
              <a:gd name="connsiteY880" fmla="*/ 1817686 h 6858000"/>
              <a:gd name="connsiteX881" fmla="*/ 6537433 w 7467600"/>
              <a:gd name="connsiteY881" fmla="*/ 1907790 h 6858000"/>
              <a:gd name="connsiteX882" fmla="*/ 6550221 w 7467600"/>
              <a:gd name="connsiteY882" fmla="*/ 1910729 h 6858000"/>
              <a:gd name="connsiteX883" fmla="*/ 6964438 w 7467600"/>
              <a:gd name="connsiteY883" fmla="*/ 2209505 h 6858000"/>
              <a:gd name="connsiteX884" fmla="*/ 7367862 w 7467600"/>
              <a:gd name="connsiteY884" fmla="*/ 2806833 h 6858000"/>
              <a:gd name="connsiteX885" fmla="*/ 7364329 w 7467600"/>
              <a:gd name="connsiteY885" fmla="*/ 2826907 h 6858000"/>
              <a:gd name="connsiteX886" fmla="*/ 7290545 w 7467600"/>
              <a:gd name="connsiteY886" fmla="*/ 2850663 h 6858000"/>
              <a:gd name="connsiteX887" fmla="*/ 6472036 w 7467600"/>
              <a:gd name="connsiteY887" fmla="*/ 1959003 h 6858000"/>
              <a:gd name="connsiteX888" fmla="*/ 5792897 w 7467600"/>
              <a:gd name="connsiteY888" fmla="*/ 1647747 h 6858000"/>
              <a:gd name="connsiteX889" fmla="*/ 5842751 w 7467600"/>
              <a:gd name="connsiteY889" fmla="*/ 1816112 h 6858000"/>
              <a:gd name="connsiteX890" fmla="*/ 5847424 w 7467600"/>
              <a:gd name="connsiteY890" fmla="*/ 1815776 h 6858000"/>
              <a:gd name="connsiteX891" fmla="*/ 6399821 w 7467600"/>
              <a:gd name="connsiteY891" fmla="*/ 2344799 h 6858000"/>
              <a:gd name="connsiteX892" fmla="*/ 6323232 w 7467600"/>
              <a:gd name="connsiteY892" fmla="*/ 2389634 h 6858000"/>
              <a:gd name="connsiteX893" fmla="*/ 5942958 w 7467600"/>
              <a:gd name="connsiteY893" fmla="*/ 2077708 h 6858000"/>
              <a:gd name="connsiteX894" fmla="*/ 5921559 w 7467600"/>
              <a:gd name="connsiteY894" fmla="*/ 2378596 h 6858000"/>
              <a:gd name="connsiteX895" fmla="*/ 5817651 w 7467600"/>
              <a:gd name="connsiteY895" fmla="*/ 3023919 h 6858000"/>
              <a:gd name="connsiteX896" fmla="*/ 5729634 w 7467600"/>
              <a:gd name="connsiteY896" fmla="*/ 3051849 h 6858000"/>
              <a:gd name="connsiteX897" fmla="*/ 5611018 w 7467600"/>
              <a:gd name="connsiteY897" fmla="*/ 2316769 h 6858000"/>
              <a:gd name="connsiteX898" fmla="*/ 5687608 w 7467600"/>
              <a:gd name="connsiteY898" fmla="*/ 2039972 h 6858000"/>
              <a:gd name="connsiteX899" fmla="*/ 5657554 w 7467600"/>
              <a:gd name="connsiteY899" fmla="*/ 1576445 h 6858000"/>
              <a:gd name="connsiteX900" fmla="*/ 5150475 w 7467600"/>
              <a:gd name="connsiteY900" fmla="*/ 1274012 h 6858000"/>
              <a:gd name="connsiteX901" fmla="*/ 5349142 w 7467600"/>
              <a:gd name="connsiteY901" fmla="*/ 2204405 h 6858000"/>
              <a:gd name="connsiteX902" fmla="*/ 5262214 w 7467600"/>
              <a:gd name="connsiteY902" fmla="*/ 2233836 h 6858000"/>
              <a:gd name="connsiteX903" fmla="*/ 4981539 w 7467600"/>
              <a:gd name="connsiteY903" fmla="*/ 1542201 h 6858000"/>
              <a:gd name="connsiteX904" fmla="*/ 4958461 w 7467600"/>
              <a:gd name="connsiteY904" fmla="*/ 1136957 h 6858000"/>
              <a:gd name="connsiteX905" fmla="*/ 4655015 w 7467600"/>
              <a:gd name="connsiteY905" fmla="*/ 891426 h 6858000"/>
              <a:gd name="connsiteX906" fmla="*/ 4348002 w 7467600"/>
              <a:gd name="connsiteY906" fmla="*/ 2205895 h 6858000"/>
              <a:gd name="connsiteX907" fmla="*/ 4262250 w 7467600"/>
              <a:gd name="connsiteY907" fmla="*/ 2219972 h 6858000"/>
              <a:gd name="connsiteX908" fmla="*/ 4550611 w 7467600"/>
              <a:gd name="connsiteY908" fmla="*/ 817540 h 6858000"/>
              <a:gd name="connsiteX909" fmla="*/ 4564418 w 7467600"/>
              <a:gd name="connsiteY909" fmla="*/ 808293 h 6858000"/>
              <a:gd name="connsiteX910" fmla="*/ 4266388 w 7467600"/>
              <a:gd name="connsiteY910" fmla="*/ 500083 h 6858000"/>
              <a:gd name="connsiteX911" fmla="*/ 4032842 w 7467600"/>
              <a:gd name="connsiteY911" fmla="*/ 211809 h 6858000"/>
              <a:gd name="connsiteX912" fmla="*/ 3882765 w 7467600"/>
              <a:gd name="connsiteY912" fmla="*/ 0 h 6858000"/>
              <a:gd name="connsiteX913" fmla="*/ 3721337 w 7467600"/>
              <a:gd name="connsiteY913" fmla="*/ 0 h 6858000"/>
              <a:gd name="connsiteX914" fmla="*/ 3797544 w 7467600"/>
              <a:gd name="connsiteY914" fmla="*/ 0 h 6858000"/>
              <a:gd name="connsiteX915" fmla="*/ 3775734 w 7467600"/>
              <a:gd name="connsiteY915" fmla="*/ 95131 h 6858000"/>
              <a:gd name="connsiteX916" fmla="*/ 3724807 w 7467600"/>
              <a:gd name="connsiteY916" fmla="*/ 272257 h 6858000"/>
              <a:gd name="connsiteX917" fmla="*/ 3726844 w 7467600"/>
              <a:gd name="connsiteY917" fmla="*/ 282988 h 6858000"/>
              <a:gd name="connsiteX918" fmla="*/ 3742664 w 7467600"/>
              <a:gd name="connsiteY918" fmla="*/ 279918 h 6858000"/>
              <a:gd name="connsiteX919" fmla="*/ 4103910 w 7467600"/>
              <a:gd name="connsiteY919" fmla="*/ 1161917 h 6858000"/>
              <a:gd name="connsiteX920" fmla="*/ 4020269 w 7467600"/>
              <a:gd name="connsiteY920" fmla="*/ 1200406 h 6858000"/>
              <a:gd name="connsiteX921" fmla="*/ 3674882 w 7467600"/>
              <a:gd name="connsiteY921" fmla="*/ 488524 h 6858000"/>
              <a:gd name="connsiteX922" fmla="*/ 3132682 w 7467600"/>
              <a:gd name="connsiteY922" fmla="*/ 1072284 h 6858000"/>
              <a:gd name="connsiteX923" fmla="*/ 2716346 w 7467600"/>
              <a:gd name="connsiteY923" fmla="*/ 1276376 h 6858000"/>
              <a:gd name="connsiteX924" fmla="*/ 2716772 w 7467600"/>
              <a:gd name="connsiteY924" fmla="*/ 1255462 h 6858000"/>
              <a:gd name="connsiteX925" fmla="*/ 3471096 w 7467600"/>
              <a:gd name="connsiteY925" fmla="*/ 437072 h 6858000"/>
              <a:gd name="connsiteX926" fmla="*/ 3639057 w 7467600"/>
              <a:gd name="connsiteY926" fmla="*/ 286334 h 6858000"/>
              <a:gd name="connsiteX927" fmla="*/ 3640309 w 7467600"/>
              <a:gd name="connsiteY927" fmla="*/ 284664 h 6858000"/>
              <a:gd name="connsiteX928" fmla="*/ 3646022 w 7467600"/>
              <a:gd name="connsiteY928" fmla="*/ 276711 h 6858000"/>
              <a:gd name="connsiteX929" fmla="*/ 3707943 w 7467600"/>
              <a:gd name="connsiteY929" fmla="*/ 65958 h 6858000"/>
              <a:gd name="connsiteX930" fmla="*/ 3721337 w 7467600"/>
              <a:gd name="connsiteY930" fmla="*/ 0 h 6858000"/>
              <a:gd name="connsiteX931" fmla="*/ 2867960 w 7467600"/>
              <a:gd name="connsiteY931" fmla="*/ 0 h 6858000"/>
              <a:gd name="connsiteX932" fmla="*/ 2926351 w 7467600"/>
              <a:gd name="connsiteY932" fmla="*/ 0 h 6858000"/>
              <a:gd name="connsiteX933" fmla="*/ 2902823 w 7467600"/>
              <a:gd name="connsiteY933" fmla="*/ 262929 h 6858000"/>
              <a:gd name="connsiteX934" fmla="*/ 2940663 w 7467600"/>
              <a:gd name="connsiteY934" fmla="*/ 140884 h 6858000"/>
              <a:gd name="connsiteX935" fmla="*/ 2947039 w 7467600"/>
              <a:gd name="connsiteY935" fmla="*/ 122524 h 6858000"/>
              <a:gd name="connsiteX936" fmla="*/ 2984316 w 7467600"/>
              <a:gd name="connsiteY936" fmla="*/ 0 h 6858000"/>
              <a:gd name="connsiteX937" fmla="*/ 3016114 w 7467600"/>
              <a:gd name="connsiteY937" fmla="*/ 0 h 6858000"/>
              <a:gd name="connsiteX938" fmla="*/ 2979949 w 7467600"/>
              <a:gd name="connsiteY938" fmla="*/ 119274 h 6858000"/>
              <a:gd name="connsiteX939" fmla="*/ 3023879 w 7467600"/>
              <a:gd name="connsiteY939" fmla="*/ 0 h 6858000"/>
              <a:gd name="connsiteX940" fmla="*/ 3105400 w 7467600"/>
              <a:gd name="connsiteY940" fmla="*/ 0 h 6858000"/>
              <a:gd name="connsiteX941" fmla="*/ 3094669 w 7467600"/>
              <a:gd name="connsiteY941" fmla="*/ 30308 h 6858000"/>
              <a:gd name="connsiteX942" fmla="*/ 2901945 w 7467600"/>
              <a:gd name="connsiteY942" fmla="*/ 466538 h 6858000"/>
              <a:gd name="connsiteX943" fmla="*/ 2815209 w 7467600"/>
              <a:gd name="connsiteY943" fmla="*/ 497361 h 6858000"/>
              <a:gd name="connsiteX944" fmla="*/ 2844845 w 7467600"/>
              <a:gd name="connsiteY944" fmla="*/ 127638 h 6858000"/>
              <a:gd name="connsiteX945" fmla="*/ 2867960 w 7467600"/>
              <a:gd name="connsiteY945" fmla="*/ 0 h 6858000"/>
              <a:gd name="connsiteX946" fmla="*/ 1057230 w 7467600"/>
              <a:gd name="connsiteY946" fmla="*/ 0 h 6858000"/>
              <a:gd name="connsiteX947" fmla="*/ 1111003 w 7467600"/>
              <a:gd name="connsiteY947" fmla="*/ 0 h 6858000"/>
              <a:gd name="connsiteX948" fmla="*/ 1125553 w 7467600"/>
              <a:gd name="connsiteY948" fmla="*/ 52588 h 6858000"/>
              <a:gd name="connsiteX949" fmla="*/ 1304276 w 7467600"/>
              <a:gd name="connsiteY949" fmla="*/ 476275 h 6858000"/>
              <a:gd name="connsiteX950" fmla="*/ 1492066 w 7467600"/>
              <a:gd name="connsiteY950" fmla="*/ 886333 h 6858000"/>
              <a:gd name="connsiteX951" fmla="*/ 1423698 w 7467600"/>
              <a:gd name="connsiteY951" fmla="*/ 710817 h 6858000"/>
              <a:gd name="connsiteX952" fmla="*/ 1357609 w 7467600"/>
              <a:gd name="connsiteY952" fmla="*/ 532892 h 6858000"/>
              <a:gd name="connsiteX953" fmla="*/ 1309550 w 7467600"/>
              <a:gd name="connsiteY953" fmla="*/ 374031 h 6858000"/>
              <a:gd name="connsiteX954" fmla="*/ 1193673 w 7467600"/>
              <a:gd name="connsiteY954" fmla="*/ 49533 h 6858000"/>
              <a:gd name="connsiteX955" fmla="*/ 1164391 w 7467600"/>
              <a:gd name="connsiteY955" fmla="*/ 0 h 6858000"/>
              <a:gd name="connsiteX956" fmla="*/ 1200666 w 7467600"/>
              <a:gd name="connsiteY956" fmla="*/ 0 h 6858000"/>
              <a:gd name="connsiteX957" fmla="*/ 1223408 w 7467600"/>
              <a:gd name="connsiteY957" fmla="*/ 38996 h 6858000"/>
              <a:gd name="connsiteX958" fmla="*/ 1339635 w 7467600"/>
              <a:gd name="connsiteY958" fmla="*/ 365517 h 6858000"/>
              <a:gd name="connsiteX959" fmla="*/ 1387469 w 7467600"/>
              <a:gd name="connsiteY959" fmla="*/ 523079 h 6858000"/>
              <a:gd name="connsiteX960" fmla="*/ 1452685 w 7467600"/>
              <a:gd name="connsiteY960" fmla="*/ 699806 h 6858000"/>
              <a:gd name="connsiteX961" fmla="*/ 1492092 w 7467600"/>
              <a:gd name="connsiteY961" fmla="*/ 800424 h 6858000"/>
              <a:gd name="connsiteX962" fmla="*/ 1455302 w 7467600"/>
              <a:gd name="connsiteY962" fmla="*/ 632913 h 6858000"/>
              <a:gd name="connsiteX963" fmla="*/ 1222336 w 7467600"/>
              <a:gd name="connsiteY963" fmla="*/ 9480 h 6858000"/>
              <a:gd name="connsiteX964" fmla="*/ 1214634 w 7467600"/>
              <a:gd name="connsiteY964" fmla="*/ 0 h 6858000"/>
              <a:gd name="connsiteX965" fmla="*/ 1289827 w 7467600"/>
              <a:gd name="connsiteY965" fmla="*/ 0 h 6858000"/>
              <a:gd name="connsiteX966" fmla="*/ 1321076 w 7467600"/>
              <a:gd name="connsiteY966" fmla="*/ 59722 h 6858000"/>
              <a:gd name="connsiteX967" fmla="*/ 1512579 w 7467600"/>
              <a:gd name="connsiteY967" fmla="*/ 626441 h 6858000"/>
              <a:gd name="connsiteX968" fmla="*/ 1506076 w 7467600"/>
              <a:gd name="connsiteY968" fmla="*/ 1089289 h 6858000"/>
              <a:gd name="connsiteX969" fmla="*/ 1486346 w 7467600"/>
              <a:gd name="connsiteY969" fmla="*/ 1079919 h 6858000"/>
              <a:gd name="connsiteX970" fmla="*/ 1070511 w 7467600"/>
              <a:gd name="connsiteY970" fmla="*/ 48609 h 6858000"/>
              <a:gd name="connsiteX971" fmla="*/ 1057230 w 7467600"/>
              <a:gd name="connsiteY971" fmla="*/ 0 h 6858000"/>
              <a:gd name="connsiteX972" fmla="*/ 43151 w 7467600"/>
              <a:gd name="connsiteY972" fmla="*/ 0 h 6858000"/>
              <a:gd name="connsiteX973" fmla="*/ 95283 w 7467600"/>
              <a:gd name="connsiteY973" fmla="*/ 0 h 6858000"/>
              <a:gd name="connsiteX974" fmla="*/ 300708 w 7467600"/>
              <a:gd name="connsiteY974" fmla="*/ 154571 h 6858000"/>
              <a:gd name="connsiteX975" fmla="*/ 530414 w 7467600"/>
              <a:gd name="connsiteY975" fmla="*/ 354673 h 6858000"/>
              <a:gd name="connsiteX976" fmla="*/ 333785 w 7467600"/>
              <a:gd name="connsiteY976" fmla="*/ 161564 h 6858000"/>
              <a:gd name="connsiteX977" fmla="*/ 147005 w 7467600"/>
              <a:gd name="connsiteY977" fmla="*/ 0 h 6858000"/>
              <a:gd name="connsiteX978" fmla="*/ 272509 w 7467600"/>
              <a:gd name="connsiteY978" fmla="*/ 0 h 6858000"/>
              <a:gd name="connsiteX979" fmla="*/ 326276 w 7467600"/>
              <a:gd name="connsiteY979" fmla="*/ 45847 h 6858000"/>
              <a:gd name="connsiteX980" fmla="*/ 823759 w 7467600"/>
              <a:gd name="connsiteY980" fmla="*/ 574145 h 6858000"/>
              <a:gd name="connsiteX981" fmla="*/ 811254 w 7467600"/>
              <a:gd name="connsiteY981" fmla="*/ 665546 h 6858000"/>
              <a:gd name="connsiteX982" fmla="*/ 154042 w 7467600"/>
              <a:gd name="connsiteY982" fmla="*/ 261522 h 6858000"/>
              <a:gd name="connsiteX983" fmla="*/ 13550 w 7467600"/>
              <a:gd name="connsiteY983" fmla="*/ 158423 h 6858000"/>
              <a:gd name="connsiteX984" fmla="*/ 0 w 7467600"/>
              <a:gd name="connsiteY984" fmla="*/ 146618 h 6858000"/>
              <a:gd name="connsiteX985" fmla="*/ 0 w 7467600"/>
              <a:gd name="connsiteY985" fmla="*/ 59161 h 6858000"/>
              <a:gd name="connsiteX986" fmla="*/ 45427 w 7467600"/>
              <a:gd name="connsiteY986" fmla="*/ 101078 h 6858000"/>
              <a:gd name="connsiteX987" fmla="*/ 630103 w 7467600"/>
              <a:gd name="connsiteY987" fmla="*/ 485885 h 6858000"/>
              <a:gd name="connsiteX988" fmla="*/ 532040 w 7467600"/>
              <a:gd name="connsiteY988" fmla="*/ 399359 h 6858000"/>
              <a:gd name="connsiteX989" fmla="*/ 517618 w 7467600"/>
              <a:gd name="connsiteY989" fmla="*/ 385726 h 6858000"/>
              <a:gd name="connsiteX990" fmla="*/ 285074 w 7467600"/>
              <a:gd name="connsiteY990" fmla="*/ 182755 h 6858000"/>
              <a:gd name="connsiteX991" fmla="*/ 43151 w 7467600"/>
              <a:gd name="connsiteY99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12201 w 7467600"/>
              <a:gd name="connsiteY134" fmla="*/ 5128278 h 6858000"/>
              <a:gd name="connsiteX135" fmla="*/ 1903353 w 7467600"/>
              <a:gd name="connsiteY135" fmla="*/ 5044827 h 6858000"/>
              <a:gd name="connsiteX136" fmla="*/ 1936931 w 7467600"/>
              <a:gd name="connsiteY136" fmla="*/ 5093954 h 6858000"/>
              <a:gd name="connsiteX137" fmla="*/ 2195868 w 7467600"/>
              <a:gd name="connsiteY137" fmla="*/ 5396574 h 6858000"/>
              <a:gd name="connsiteX138" fmla="*/ 2088852 w 7467600"/>
              <a:gd name="connsiteY138" fmla="*/ 5166123 h 6858000"/>
              <a:gd name="connsiteX139" fmla="*/ 1958241 w 7467600"/>
              <a:gd name="connsiteY139" fmla="*/ 5067955 h 6858000"/>
              <a:gd name="connsiteX140" fmla="*/ 1903353 w 7467600"/>
              <a:gd name="connsiteY140" fmla="*/ 5044827 h 6858000"/>
              <a:gd name="connsiteX141" fmla="*/ 1979378 w 7467600"/>
              <a:gd name="connsiteY141" fmla="*/ 4769504 h 6858000"/>
              <a:gd name="connsiteX142" fmla="*/ 2882120 w 7467600"/>
              <a:gd name="connsiteY142" fmla="*/ 5064547 h 6858000"/>
              <a:gd name="connsiteX143" fmla="*/ 2793103 w 7467600"/>
              <a:gd name="connsiteY143" fmla="*/ 5039699 h 6858000"/>
              <a:gd name="connsiteX144" fmla="*/ 2770041 w 7467600"/>
              <a:gd name="connsiteY144" fmla="*/ 5033634 h 6858000"/>
              <a:gd name="connsiteX145" fmla="*/ 1979378 w 7467600"/>
              <a:gd name="connsiteY145" fmla="*/ 4769504 h 6858000"/>
              <a:gd name="connsiteX146" fmla="*/ 1927410 w 7467600"/>
              <a:gd name="connsiteY146" fmla="*/ 4716164 h 6858000"/>
              <a:gd name="connsiteX147" fmla="*/ 1959587 w 7467600"/>
              <a:gd name="connsiteY147" fmla="*/ 4728849 h 6858000"/>
              <a:gd name="connsiteX148" fmla="*/ 2777707 w 7467600"/>
              <a:gd name="connsiteY148" fmla="*/ 5003991 h 6858000"/>
              <a:gd name="connsiteX149" fmla="*/ 2800768 w 7467600"/>
              <a:gd name="connsiteY149" fmla="*/ 5010056 h 6858000"/>
              <a:gd name="connsiteX150" fmla="*/ 2879408 w 7467600"/>
              <a:gd name="connsiteY150" fmla="*/ 5031590 h 6858000"/>
              <a:gd name="connsiteX151" fmla="*/ 2862295 w 7467600"/>
              <a:gd name="connsiteY151" fmla="*/ 5022958 h 6858000"/>
              <a:gd name="connsiteX152" fmla="*/ 2813343 w 7467600"/>
              <a:gd name="connsiteY152" fmla="*/ 4998369 h 6858000"/>
              <a:gd name="connsiteX153" fmla="*/ 2646245 w 7467600"/>
              <a:gd name="connsiteY153" fmla="*/ 4930999 h 6858000"/>
              <a:gd name="connsiteX154" fmla="*/ 1999243 w 7467600"/>
              <a:gd name="connsiteY154" fmla="*/ 4730524 h 6858000"/>
              <a:gd name="connsiteX155" fmla="*/ 1979527 w 7467600"/>
              <a:gd name="connsiteY155" fmla="*/ 4726651 h 6858000"/>
              <a:gd name="connsiteX156" fmla="*/ 1927410 w 7467600"/>
              <a:gd name="connsiteY156" fmla="*/ 4716164 h 6858000"/>
              <a:gd name="connsiteX157" fmla="*/ 1997014 w 7467600"/>
              <a:gd name="connsiteY157" fmla="*/ 4698007 h 6858000"/>
              <a:gd name="connsiteX158" fmla="*/ 2005458 w 7467600"/>
              <a:gd name="connsiteY158" fmla="*/ 4699540 h 6858000"/>
              <a:gd name="connsiteX159" fmla="*/ 2657186 w 7467600"/>
              <a:gd name="connsiteY159" fmla="*/ 4901687 h 6858000"/>
              <a:gd name="connsiteX160" fmla="*/ 2826662 w 7467600"/>
              <a:gd name="connsiteY160" fmla="*/ 4970362 h 6858000"/>
              <a:gd name="connsiteX161" fmla="*/ 2876100 w 7467600"/>
              <a:gd name="connsiteY161" fmla="*/ 4995397 h 6858000"/>
              <a:gd name="connsiteX162" fmla="*/ 3042600 w 7467600"/>
              <a:gd name="connsiteY162" fmla="*/ 5059532 h 6858000"/>
              <a:gd name="connsiteX163" fmla="*/ 1997014 w 7467600"/>
              <a:gd name="connsiteY163" fmla="*/ 4698007 h 6858000"/>
              <a:gd name="connsiteX164" fmla="*/ 2305292 w 7467600"/>
              <a:gd name="connsiteY164" fmla="*/ 4219492 h 6858000"/>
              <a:gd name="connsiteX165" fmla="*/ 3360922 w 7467600"/>
              <a:gd name="connsiteY165" fmla="*/ 4529373 h 6858000"/>
              <a:gd name="connsiteX166" fmla="*/ 3492420 w 7467600"/>
              <a:gd name="connsiteY166" fmla="*/ 4510145 h 6858000"/>
              <a:gd name="connsiteX167" fmla="*/ 3364086 w 7467600"/>
              <a:gd name="connsiteY167" fmla="*/ 4480340 h 6858000"/>
              <a:gd name="connsiteX168" fmla="*/ 3225818 w 7467600"/>
              <a:gd name="connsiteY168" fmla="*/ 4411822 h 6858000"/>
              <a:gd name="connsiteX169" fmla="*/ 3129696 w 7467600"/>
              <a:gd name="connsiteY169" fmla="*/ 4360704 h 6858000"/>
              <a:gd name="connsiteX170" fmla="*/ 2814545 w 7467600"/>
              <a:gd name="connsiteY170" fmla="*/ 4282955 h 6858000"/>
              <a:gd name="connsiteX171" fmla="*/ 2305292 w 7467600"/>
              <a:gd name="connsiteY171" fmla="*/ 4219492 h 6858000"/>
              <a:gd name="connsiteX172" fmla="*/ 2626982 w 7467600"/>
              <a:gd name="connsiteY172" fmla="*/ 4206450 h 6858000"/>
              <a:gd name="connsiteX173" fmla="*/ 2490617 w 7467600"/>
              <a:gd name="connsiteY173" fmla="*/ 4206951 h 6858000"/>
              <a:gd name="connsiteX174" fmla="*/ 2819869 w 7467600"/>
              <a:gd name="connsiteY174" fmla="*/ 4252936 h 6858000"/>
              <a:gd name="connsiteX175" fmla="*/ 3143018 w 7467600"/>
              <a:gd name="connsiteY175" fmla="*/ 4332698 h 6858000"/>
              <a:gd name="connsiteX176" fmla="*/ 3241520 w 7467600"/>
              <a:gd name="connsiteY176" fmla="*/ 4385112 h 6858000"/>
              <a:gd name="connsiteX177" fmla="*/ 3374575 w 7467600"/>
              <a:gd name="connsiteY177" fmla="*/ 4451517 h 6858000"/>
              <a:gd name="connsiteX178" fmla="*/ 3505221 w 7467600"/>
              <a:gd name="connsiteY178" fmla="*/ 4480757 h 6858000"/>
              <a:gd name="connsiteX179" fmla="*/ 2626982 w 7467600"/>
              <a:gd name="connsiteY179" fmla="*/ 4206450 h 6858000"/>
              <a:gd name="connsiteX180" fmla="*/ 1310106 w 7467600"/>
              <a:gd name="connsiteY180" fmla="*/ 3943217 h 6858000"/>
              <a:gd name="connsiteX181" fmla="*/ 854994 w 7467600"/>
              <a:gd name="connsiteY181" fmla="*/ 4399136 h 6858000"/>
              <a:gd name="connsiteX182" fmla="*/ 742462 w 7467600"/>
              <a:gd name="connsiteY182" fmla="*/ 4594648 h 6858000"/>
              <a:gd name="connsiteX183" fmla="*/ 820602 w 7467600"/>
              <a:gd name="connsiteY183" fmla="*/ 4485915 h 6858000"/>
              <a:gd name="connsiteX184" fmla="*/ 878295 w 7467600"/>
              <a:gd name="connsiteY184" fmla="*/ 4403594 h 6858000"/>
              <a:gd name="connsiteX185" fmla="*/ 1240607 w 7467600"/>
              <a:gd name="connsiteY185" fmla="*/ 4010401 h 6858000"/>
              <a:gd name="connsiteX186" fmla="*/ 1310106 w 7467600"/>
              <a:gd name="connsiteY186" fmla="*/ 3943217 h 6858000"/>
              <a:gd name="connsiteX187" fmla="*/ 1423113 w 7467600"/>
              <a:gd name="connsiteY187" fmla="*/ 3874565 h 6858000"/>
              <a:gd name="connsiteX188" fmla="*/ 1260565 w 7467600"/>
              <a:gd name="connsiteY188" fmla="*/ 4031982 h 6858000"/>
              <a:gd name="connsiteX189" fmla="*/ 901900 w 7467600"/>
              <a:gd name="connsiteY189" fmla="*/ 4421236 h 6858000"/>
              <a:gd name="connsiteX190" fmla="*/ 845044 w 7467600"/>
              <a:gd name="connsiteY190" fmla="*/ 4502436 h 6858000"/>
              <a:gd name="connsiteX191" fmla="*/ 685926 w 7467600"/>
              <a:gd name="connsiteY191" fmla="*/ 4703069 h 6858000"/>
              <a:gd name="connsiteX192" fmla="*/ 684248 w 7467600"/>
              <a:gd name="connsiteY192" fmla="*/ 4706721 h 6858000"/>
              <a:gd name="connsiteX193" fmla="*/ 1423113 w 7467600"/>
              <a:gd name="connsiteY193" fmla="*/ 3874565 h 6858000"/>
              <a:gd name="connsiteX194" fmla="*/ 3316479 w 7467600"/>
              <a:gd name="connsiteY194" fmla="*/ 3872136 h 6858000"/>
              <a:gd name="connsiteX195" fmla="*/ 3546806 w 7467600"/>
              <a:gd name="connsiteY195" fmla="*/ 4356139 h 6858000"/>
              <a:gd name="connsiteX196" fmla="*/ 3364433 w 7467600"/>
              <a:gd name="connsiteY196" fmla="*/ 3953121 h 6858000"/>
              <a:gd name="connsiteX197" fmla="*/ 3316479 w 7467600"/>
              <a:gd name="connsiteY197" fmla="*/ 3872136 h 6858000"/>
              <a:gd name="connsiteX198" fmla="*/ 3291335 w 7467600"/>
              <a:gd name="connsiteY198" fmla="*/ 3767420 h 6858000"/>
              <a:gd name="connsiteX199" fmla="*/ 3390805 w 7467600"/>
              <a:gd name="connsiteY199" fmla="*/ 3937163 h 6858000"/>
              <a:gd name="connsiteX200" fmla="*/ 3579062 w 7467600"/>
              <a:gd name="connsiteY200" fmla="*/ 4359040 h 6858000"/>
              <a:gd name="connsiteX201" fmla="*/ 3467355 w 7467600"/>
              <a:gd name="connsiteY201" fmla="*/ 3988130 h 6858000"/>
              <a:gd name="connsiteX202" fmla="*/ 3310753 w 7467600"/>
              <a:gd name="connsiteY202" fmla="*/ 3787140 h 6858000"/>
              <a:gd name="connsiteX203" fmla="*/ 3291335 w 7467600"/>
              <a:gd name="connsiteY203" fmla="*/ 3767420 h 6858000"/>
              <a:gd name="connsiteX204" fmla="*/ 1635889 w 7467600"/>
              <a:gd name="connsiteY204" fmla="*/ 3709494 h 6858000"/>
              <a:gd name="connsiteX205" fmla="*/ 1634800 w 7467600"/>
              <a:gd name="connsiteY205" fmla="*/ 3731111 h 6858000"/>
              <a:gd name="connsiteX206" fmla="*/ 1635889 w 7467600"/>
              <a:gd name="connsiteY206" fmla="*/ 3709494 h 6858000"/>
              <a:gd name="connsiteX207" fmla="*/ 1510397 w 7467600"/>
              <a:gd name="connsiteY207" fmla="*/ 3684705 h 6858000"/>
              <a:gd name="connsiteX208" fmla="*/ 1146550 w 7467600"/>
              <a:gd name="connsiteY208" fmla="*/ 3802012 h 6858000"/>
              <a:gd name="connsiteX209" fmla="*/ 698834 w 7467600"/>
              <a:gd name="connsiteY209" fmla="*/ 3952272 h 6858000"/>
              <a:gd name="connsiteX210" fmla="*/ 34256 w 7467600"/>
              <a:gd name="connsiteY210" fmla="*/ 4347603 h 6858000"/>
              <a:gd name="connsiteX211" fmla="*/ 527241 w 7467600"/>
              <a:gd name="connsiteY211" fmla="*/ 4065078 h 6858000"/>
              <a:gd name="connsiteX212" fmla="*/ 1510397 w 7467600"/>
              <a:gd name="connsiteY212" fmla="*/ 3684705 h 6858000"/>
              <a:gd name="connsiteX213" fmla="*/ 1313114 w 7467600"/>
              <a:gd name="connsiteY213" fmla="*/ 3655216 h 6858000"/>
              <a:gd name="connsiteX214" fmla="*/ 1109304 w 7467600"/>
              <a:gd name="connsiteY214" fmla="*/ 3669030 h 6858000"/>
              <a:gd name="connsiteX215" fmla="*/ 8129 w 7467600"/>
              <a:gd name="connsiteY215" fmla="*/ 4330519 h 6858000"/>
              <a:gd name="connsiteX216" fmla="*/ 687572 w 7467600"/>
              <a:gd name="connsiteY216" fmla="*/ 3925629 h 6858000"/>
              <a:gd name="connsiteX217" fmla="*/ 1138365 w 7467600"/>
              <a:gd name="connsiteY217" fmla="*/ 3774515 h 6858000"/>
              <a:gd name="connsiteX218" fmla="*/ 1505579 w 7467600"/>
              <a:gd name="connsiteY218" fmla="*/ 3655526 h 6858000"/>
              <a:gd name="connsiteX219" fmla="*/ 1313114 w 7467600"/>
              <a:gd name="connsiteY219" fmla="*/ 3655216 h 6858000"/>
              <a:gd name="connsiteX220" fmla="*/ 3655073 w 7467600"/>
              <a:gd name="connsiteY220" fmla="*/ 3650884 h 6858000"/>
              <a:gd name="connsiteX221" fmla="*/ 3989938 w 7467600"/>
              <a:gd name="connsiteY221" fmla="*/ 3991685 h 6858000"/>
              <a:gd name="connsiteX222" fmla="*/ 4393907 w 7467600"/>
              <a:gd name="connsiteY222" fmla="*/ 4261258 h 6858000"/>
              <a:gd name="connsiteX223" fmla="*/ 4648051 w 7467600"/>
              <a:gd name="connsiteY223" fmla="*/ 4374051 h 6858000"/>
              <a:gd name="connsiteX224" fmla="*/ 4383389 w 7467600"/>
              <a:gd name="connsiteY224" fmla="*/ 4184369 h 6858000"/>
              <a:gd name="connsiteX225" fmla="*/ 4165508 w 7467600"/>
              <a:gd name="connsiteY225" fmla="*/ 4035196 h 6858000"/>
              <a:gd name="connsiteX226" fmla="*/ 4068162 w 7467600"/>
              <a:gd name="connsiteY226" fmla="*/ 3953394 h 6858000"/>
              <a:gd name="connsiteX227" fmla="*/ 3981416 w 7467600"/>
              <a:gd name="connsiteY227" fmla="*/ 3880482 h 6858000"/>
              <a:gd name="connsiteX228" fmla="*/ 3800147 w 7467600"/>
              <a:gd name="connsiteY228" fmla="*/ 3749872 h 6858000"/>
              <a:gd name="connsiteX229" fmla="*/ 3655073 w 7467600"/>
              <a:gd name="connsiteY229" fmla="*/ 3650884 h 6858000"/>
              <a:gd name="connsiteX230" fmla="*/ 3670252 w 7467600"/>
              <a:gd name="connsiteY230" fmla="*/ 3622798 h 6858000"/>
              <a:gd name="connsiteX231" fmla="*/ 3817258 w 7467600"/>
              <a:gd name="connsiteY231" fmla="*/ 3723577 h 6858000"/>
              <a:gd name="connsiteX232" fmla="*/ 4000461 w 7467600"/>
              <a:gd name="connsiteY232" fmla="*/ 3855966 h 6858000"/>
              <a:gd name="connsiteX233" fmla="*/ 4088180 w 7467600"/>
              <a:gd name="connsiteY233" fmla="*/ 3929774 h 6858000"/>
              <a:gd name="connsiteX234" fmla="*/ 4184555 w 7467600"/>
              <a:gd name="connsiteY234" fmla="*/ 4010683 h 6858000"/>
              <a:gd name="connsiteX235" fmla="*/ 4399563 w 7467600"/>
              <a:gd name="connsiteY235" fmla="*/ 4158106 h 6858000"/>
              <a:gd name="connsiteX236" fmla="*/ 4684469 w 7467600"/>
              <a:gd name="connsiteY236" fmla="*/ 4364680 h 6858000"/>
              <a:gd name="connsiteX237" fmla="*/ 4690271 w 7467600"/>
              <a:gd name="connsiteY237" fmla="*/ 4370034 h 6858000"/>
              <a:gd name="connsiteX238" fmla="*/ 4136093 w 7467600"/>
              <a:gd name="connsiteY238" fmla="*/ 3858466 h 6858000"/>
              <a:gd name="connsiteX239" fmla="*/ 3670252 w 7467600"/>
              <a:gd name="connsiteY239" fmla="*/ 3622798 h 6858000"/>
              <a:gd name="connsiteX240" fmla="*/ 4440129 w 7467600"/>
              <a:gd name="connsiteY240" fmla="*/ 3448571 h 6858000"/>
              <a:gd name="connsiteX241" fmla="*/ 4856525 w 7467600"/>
              <a:gd name="connsiteY241" fmla="*/ 3915351 h 6858000"/>
              <a:gd name="connsiteX242" fmla="*/ 5059055 w 7467600"/>
              <a:gd name="connsiteY242" fmla="*/ 4108918 h 6858000"/>
              <a:gd name="connsiteX243" fmla="*/ 5290070 w 7467600"/>
              <a:gd name="connsiteY243" fmla="*/ 4263619 h 6858000"/>
              <a:gd name="connsiteX244" fmla="*/ 4834991 w 7467600"/>
              <a:gd name="connsiteY244" fmla="*/ 3830985 h 6858000"/>
              <a:gd name="connsiteX245" fmla="*/ 4440129 w 7467600"/>
              <a:gd name="connsiteY245" fmla="*/ 3448571 h 6858000"/>
              <a:gd name="connsiteX246" fmla="*/ 4441737 w 7467600"/>
              <a:gd name="connsiteY246" fmla="*/ 3399734 h 6858000"/>
              <a:gd name="connsiteX247" fmla="*/ 4431236 w 7467600"/>
              <a:gd name="connsiteY247" fmla="*/ 3400954 h 6858000"/>
              <a:gd name="connsiteX248" fmla="*/ 4557150 w 7467600"/>
              <a:gd name="connsiteY248" fmla="*/ 3510023 h 6858000"/>
              <a:gd name="connsiteX249" fmla="*/ 4856936 w 7467600"/>
              <a:gd name="connsiteY249" fmla="*/ 3809146 h 6858000"/>
              <a:gd name="connsiteX250" fmla="*/ 5111996 w 7467600"/>
              <a:gd name="connsiteY250" fmla="*/ 4065759 h 6858000"/>
              <a:gd name="connsiteX251" fmla="*/ 5388878 w 7467600"/>
              <a:gd name="connsiteY251" fmla="*/ 4300185 h 6858000"/>
              <a:gd name="connsiteX252" fmla="*/ 5425556 w 7467600"/>
              <a:gd name="connsiteY252" fmla="*/ 4308967 h 6858000"/>
              <a:gd name="connsiteX253" fmla="*/ 4943646 w 7467600"/>
              <a:gd name="connsiteY253" fmla="*/ 3822916 h 6858000"/>
              <a:gd name="connsiteX254" fmla="*/ 4594837 w 7467600"/>
              <a:gd name="connsiteY254" fmla="*/ 3532274 h 6858000"/>
              <a:gd name="connsiteX255" fmla="*/ 4441737 w 7467600"/>
              <a:gd name="connsiteY255" fmla="*/ 3399734 h 6858000"/>
              <a:gd name="connsiteX256" fmla="*/ 5425834 w 7467600"/>
              <a:gd name="connsiteY256" fmla="*/ 3162785 h 6858000"/>
              <a:gd name="connsiteX257" fmla="*/ 5401644 w 7467600"/>
              <a:gd name="connsiteY257" fmla="*/ 3617847 h 6858000"/>
              <a:gd name="connsiteX258" fmla="*/ 5467256 w 7467600"/>
              <a:gd name="connsiteY258" fmla="*/ 4175494 h 6858000"/>
              <a:gd name="connsiteX259" fmla="*/ 5448069 w 7467600"/>
              <a:gd name="connsiteY259" fmla="*/ 3567554 h 6858000"/>
              <a:gd name="connsiteX260" fmla="*/ 5425834 w 7467600"/>
              <a:gd name="connsiteY260" fmla="*/ 3162785 h 6858000"/>
              <a:gd name="connsiteX261" fmla="*/ 1318687 w 7467600"/>
              <a:gd name="connsiteY261" fmla="*/ 3113840 h 6858000"/>
              <a:gd name="connsiteX262" fmla="*/ 1066793 w 7467600"/>
              <a:gd name="connsiteY262" fmla="*/ 3212171 h 6858000"/>
              <a:gd name="connsiteX263" fmla="*/ 993319 w 7467600"/>
              <a:gd name="connsiteY263" fmla="*/ 3247648 h 6858000"/>
              <a:gd name="connsiteX264" fmla="*/ 853081 w 7467600"/>
              <a:gd name="connsiteY264" fmla="*/ 3312410 h 6858000"/>
              <a:gd name="connsiteX265" fmla="*/ 805957 w 7467600"/>
              <a:gd name="connsiteY265" fmla="*/ 3330443 h 6858000"/>
              <a:gd name="connsiteX266" fmla="*/ 1318687 w 7467600"/>
              <a:gd name="connsiteY266" fmla="*/ 3113840 h 6858000"/>
              <a:gd name="connsiteX267" fmla="*/ 5453702 w 7467600"/>
              <a:gd name="connsiteY267" fmla="*/ 3090882 h 6858000"/>
              <a:gd name="connsiteX268" fmla="*/ 5480135 w 7467600"/>
              <a:gd name="connsiteY268" fmla="*/ 3565802 h 6858000"/>
              <a:gd name="connsiteX269" fmla="*/ 5499023 w 7467600"/>
              <a:gd name="connsiteY269" fmla="*/ 4166310 h 6858000"/>
              <a:gd name="connsiteX270" fmla="*/ 5547022 w 7467600"/>
              <a:gd name="connsiteY270" fmla="*/ 3607838 h 6858000"/>
              <a:gd name="connsiteX271" fmla="*/ 5515964 w 7467600"/>
              <a:gd name="connsiteY271" fmla="*/ 3378541 h 6858000"/>
              <a:gd name="connsiteX272" fmla="*/ 5453702 w 7467600"/>
              <a:gd name="connsiteY272" fmla="*/ 3090882 h 6858000"/>
              <a:gd name="connsiteX273" fmla="*/ 1238695 w 7467600"/>
              <a:gd name="connsiteY273" fmla="*/ 3076820 h 6858000"/>
              <a:gd name="connsiteX274" fmla="*/ 716371 w 7467600"/>
              <a:gd name="connsiteY274" fmla="*/ 3293249 h 6858000"/>
              <a:gd name="connsiteX275" fmla="*/ 579522 w 7467600"/>
              <a:gd name="connsiteY275" fmla="*/ 3371759 h 6858000"/>
              <a:gd name="connsiteX276" fmla="*/ 600288 w 7467600"/>
              <a:gd name="connsiteY276" fmla="*/ 3365555 h 6858000"/>
              <a:gd name="connsiteX277" fmla="*/ 840692 w 7467600"/>
              <a:gd name="connsiteY277" fmla="*/ 3284921 h 6858000"/>
              <a:gd name="connsiteX278" fmla="*/ 979248 w 7467600"/>
              <a:gd name="connsiteY278" fmla="*/ 3221003 h 6858000"/>
              <a:gd name="connsiteX279" fmla="*/ 1053282 w 7467600"/>
              <a:gd name="connsiteY279" fmla="*/ 3185247 h 6858000"/>
              <a:gd name="connsiteX280" fmla="*/ 1320603 w 7467600"/>
              <a:gd name="connsiteY280" fmla="*/ 3081281 h 6858000"/>
              <a:gd name="connsiteX281" fmla="*/ 1238695 w 7467600"/>
              <a:gd name="connsiteY281" fmla="*/ 3076820 h 6858000"/>
              <a:gd name="connsiteX282" fmla="*/ 5425627 w 7467600"/>
              <a:gd name="connsiteY282" fmla="*/ 2954192 h 6858000"/>
              <a:gd name="connsiteX283" fmla="*/ 5470770 w 7467600"/>
              <a:gd name="connsiteY283" fmla="*/ 3005435 h 6858000"/>
              <a:gd name="connsiteX284" fmla="*/ 5519779 w 7467600"/>
              <a:gd name="connsiteY284" fmla="*/ 4359223 h 6858000"/>
              <a:gd name="connsiteX285" fmla="*/ 5520293 w 7467600"/>
              <a:gd name="connsiteY285" fmla="*/ 4360602 h 6858000"/>
              <a:gd name="connsiteX286" fmla="*/ 5767221 w 7467600"/>
              <a:gd name="connsiteY286" fmla="*/ 4665564 h 6858000"/>
              <a:gd name="connsiteX287" fmla="*/ 6937169 w 7467600"/>
              <a:gd name="connsiteY287" fmla="*/ 4815941 h 6858000"/>
              <a:gd name="connsiteX288" fmla="*/ 6953922 w 7467600"/>
              <a:gd name="connsiteY288" fmla="*/ 4890068 h 6858000"/>
              <a:gd name="connsiteX289" fmla="*/ 6071359 w 7467600"/>
              <a:gd name="connsiteY289" fmla="*/ 4770770 h 6858000"/>
              <a:gd name="connsiteX290" fmla="*/ 6038839 w 7467600"/>
              <a:gd name="connsiteY290" fmla="*/ 4764474 h 6858000"/>
              <a:gd name="connsiteX291" fmla="*/ 6038706 w 7467600"/>
              <a:gd name="connsiteY291" fmla="*/ 4763847 h 6858000"/>
              <a:gd name="connsiteX292" fmla="*/ 6037784 w 7467600"/>
              <a:gd name="connsiteY292" fmla="*/ 4764270 h 6858000"/>
              <a:gd name="connsiteX293" fmla="*/ 6038839 w 7467600"/>
              <a:gd name="connsiteY293" fmla="*/ 4764474 h 6858000"/>
              <a:gd name="connsiteX294" fmla="*/ 6040338 w 7467600"/>
              <a:gd name="connsiteY294" fmla="*/ 4771418 h 6858000"/>
              <a:gd name="connsiteX295" fmla="*/ 6024488 w 7467600"/>
              <a:gd name="connsiteY295" fmla="*/ 4809903 h 6858000"/>
              <a:gd name="connsiteX296" fmla="*/ 5599771 w 7467600"/>
              <a:gd name="connsiteY296" fmla="*/ 5509652 h 6858000"/>
              <a:gd name="connsiteX297" fmla="*/ 5548843 w 7467600"/>
              <a:gd name="connsiteY297" fmla="*/ 5563845 h 6858000"/>
              <a:gd name="connsiteX298" fmla="*/ 5940952 w 7467600"/>
              <a:gd name="connsiteY298" fmla="*/ 6250028 h 6858000"/>
              <a:gd name="connsiteX299" fmla="*/ 6043441 w 7467600"/>
              <a:gd name="connsiteY299" fmla="*/ 6665847 h 6858000"/>
              <a:gd name="connsiteX300" fmla="*/ 6093432 w 7467600"/>
              <a:gd name="connsiteY300" fmla="*/ 6858000 h 6858000"/>
              <a:gd name="connsiteX301" fmla="*/ 6034344 w 7467600"/>
              <a:gd name="connsiteY301" fmla="*/ 6858000 h 6858000"/>
              <a:gd name="connsiteX302" fmla="*/ 6026679 w 7467600"/>
              <a:gd name="connsiteY302" fmla="*/ 6836959 h 6858000"/>
              <a:gd name="connsiteX303" fmla="*/ 5800441 w 7467600"/>
              <a:gd name="connsiteY303" fmla="*/ 6335286 h 6858000"/>
              <a:gd name="connsiteX304" fmla="*/ 5526562 w 7467600"/>
              <a:gd name="connsiteY304" fmla="*/ 5705388 h 6858000"/>
              <a:gd name="connsiteX305" fmla="*/ 5519640 w 7467600"/>
              <a:gd name="connsiteY305" fmla="*/ 5683774 h 6858000"/>
              <a:gd name="connsiteX306" fmla="*/ 5844559 w 7467600"/>
              <a:gd name="connsiteY306" fmla="*/ 6553349 h 6858000"/>
              <a:gd name="connsiteX307" fmla="*/ 5975994 w 7467600"/>
              <a:gd name="connsiteY307" fmla="*/ 6858000 h 6858000"/>
              <a:gd name="connsiteX308" fmla="*/ 5898547 w 7467600"/>
              <a:gd name="connsiteY308" fmla="*/ 6858000 h 6858000"/>
              <a:gd name="connsiteX309" fmla="*/ 5682041 w 7467600"/>
              <a:gd name="connsiteY309" fmla="*/ 6355860 h 6858000"/>
              <a:gd name="connsiteX310" fmla="*/ 5461758 w 7467600"/>
              <a:gd name="connsiteY310" fmla="*/ 5820220 h 6858000"/>
              <a:gd name="connsiteX311" fmla="*/ 5237282 w 7467600"/>
              <a:gd name="connsiteY311" fmla="*/ 6579086 h 6858000"/>
              <a:gd name="connsiteX312" fmla="*/ 5115009 w 7467600"/>
              <a:gd name="connsiteY312" fmla="*/ 6858000 h 6858000"/>
              <a:gd name="connsiteX313" fmla="*/ 5028074 w 7467600"/>
              <a:gd name="connsiteY313" fmla="*/ 6858000 h 6858000"/>
              <a:gd name="connsiteX314" fmla="*/ 5079508 w 7467600"/>
              <a:gd name="connsiteY314" fmla="*/ 6749074 h 6858000"/>
              <a:gd name="connsiteX315" fmla="*/ 5371846 w 7467600"/>
              <a:gd name="connsiteY315" fmla="*/ 5924413 h 6858000"/>
              <a:gd name="connsiteX316" fmla="*/ 5270512 w 7467600"/>
              <a:gd name="connsiteY316" fmla="*/ 6138975 h 6858000"/>
              <a:gd name="connsiteX317" fmla="*/ 5062409 w 7467600"/>
              <a:gd name="connsiteY317" fmla="*/ 6653544 h 6858000"/>
              <a:gd name="connsiteX318" fmla="*/ 5036628 w 7467600"/>
              <a:gd name="connsiteY318" fmla="*/ 6754247 h 6858000"/>
              <a:gd name="connsiteX319" fmla="*/ 5009112 w 7467600"/>
              <a:gd name="connsiteY319" fmla="*/ 6858000 h 6858000"/>
              <a:gd name="connsiteX320" fmla="*/ 4976679 w 7467600"/>
              <a:gd name="connsiteY320" fmla="*/ 6858000 h 6858000"/>
              <a:gd name="connsiteX321" fmla="*/ 5006537 w 7467600"/>
              <a:gd name="connsiteY321" fmla="*/ 6747068 h 6858000"/>
              <a:gd name="connsiteX322" fmla="*/ 5032723 w 7467600"/>
              <a:gd name="connsiteY322" fmla="*/ 6644957 h 6858000"/>
              <a:gd name="connsiteX323" fmla="*/ 5242949 w 7467600"/>
              <a:gd name="connsiteY323" fmla="*/ 6125175 h 6858000"/>
              <a:gd name="connsiteX324" fmla="*/ 5286321 w 7467600"/>
              <a:gd name="connsiteY324" fmla="*/ 6033555 h 6858000"/>
              <a:gd name="connsiteX325" fmla="*/ 5008210 w 7467600"/>
              <a:gd name="connsiteY325" fmla="*/ 6649194 h 6858000"/>
              <a:gd name="connsiteX326" fmla="*/ 4986321 w 7467600"/>
              <a:gd name="connsiteY326" fmla="*/ 6765687 h 6858000"/>
              <a:gd name="connsiteX327" fmla="*/ 4973474 w 7467600"/>
              <a:gd name="connsiteY327" fmla="*/ 6858000 h 6858000"/>
              <a:gd name="connsiteX328" fmla="*/ 4907178 w 7467600"/>
              <a:gd name="connsiteY328" fmla="*/ 6858000 h 6858000"/>
              <a:gd name="connsiteX329" fmla="*/ 4910810 w 7467600"/>
              <a:gd name="connsiteY329" fmla="*/ 6829660 h 6858000"/>
              <a:gd name="connsiteX330" fmla="*/ 4987461 w 7467600"/>
              <a:gd name="connsiteY330" fmla="*/ 6432994 h 6858000"/>
              <a:gd name="connsiteX331" fmla="*/ 5179262 w 7467600"/>
              <a:gd name="connsiteY331" fmla="*/ 6035044 h 6858000"/>
              <a:gd name="connsiteX332" fmla="*/ 4689678 w 7467600"/>
              <a:gd name="connsiteY332" fmla="*/ 6440241 h 6858000"/>
              <a:gd name="connsiteX333" fmla="*/ 4477543 w 7467600"/>
              <a:gd name="connsiteY333" fmla="*/ 6674836 h 6858000"/>
              <a:gd name="connsiteX334" fmla="*/ 4329957 w 7467600"/>
              <a:gd name="connsiteY334" fmla="*/ 6858000 h 6858000"/>
              <a:gd name="connsiteX335" fmla="*/ 4218595 w 7467600"/>
              <a:gd name="connsiteY335" fmla="*/ 6858000 h 6858000"/>
              <a:gd name="connsiteX336" fmla="*/ 4368888 w 7467600"/>
              <a:gd name="connsiteY336" fmla="*/ 6668412 h 6858000"/>
              <a:gd name="connsiteX337" fmla="*/ 4563091 w 7467600"/>
              <a:gd name="connsiteY337" fmla="*/ 6442508 h 6858000"/>
              <a:gd name="connsiteX338" fmla="*/ 5387324 w 7467600"/>
              <a:gd name="connsiteY338" fmla="*/ 5705830 h 6858000"/>
              <a:gd name="connsiteX339" fmla="*/ 5073620 w 7467600"/>
              <a:gd name="connsiteY339" fmla="*/ 5955437 h 6858000"/>
              <a:gd name="connsiteX340" fmla="*/ 4689789 w 7467600"/>
              <a:gd name="connsiteY340" fmla="*/ 6268382 h 6858000"/>
              <a:gd name="connsiteX341" fmla="*/ 4418722 w 7467600"/>
              <a:gd name="connsiteY341" fmla="*/ 6570886 h 6858000"/>
              <a:gd name="connsiteX342" fmla="*/ 4214944 w 7467600"/>
              <a:gd name="connsiteY342" fmla="*/ 6858000 h 6858000"/>
              <a:gd name="connsiteX343" fmla="*/ 4177898 w 7467600"/>
              <a:gd name="connsiteY343" fmla="*/ 6858000 h 6858000"/>
              <a:gd name="connsiteX344" fmla="*/ 4391597 w 7467600"/>
              <a:gd name="connsiteY344" fmla="*/ 6556370 h 6858000"/>
              <a:gd name="connsiteX345" fmla="*/ 4668889 w 7467600"/>
              <a:gd name="connsiteY345" fmla="*/ 6246399 h 6858000"/>
              <a:gd name="connsiteX346" fmla="*/ 5055427 w 7467600"/>
              <a:gd name="connsiteY346" fmla="*/ 5931476 h 6858000"/>
              <a:gd name="connsiteX347" fmla="*/ 5371814 w 7467600"/>
              <a:gd name="connsiteY347" fmla="*/ 5678975 h 6858000"/>
              <a:gd name="connsiteX348" fmla="*/ 4987918 w 7467600"/>
              <a:gd name="connsiteY348" fmla="*/ 5838701 h 6858000"/>
              <a:gd name="connsiteX349" fmla="*/ 4317146 w 7467600"/>
              <a:gd name="connsiteY349" fmla="*/ 6587716 h 6858000"/>
              <a:gd name="connsiteX350" fmla="*/ 4171627 w 7467600"/>
              <a:gd name="connsiteY350" fmla="*/ 6858000 h 6858000"/>
              <a:gd name="connsiteX351" fmla="*/ 4081585 w 7467600"/>
              <a:gd name="connsiteY351" fmla="*/ 6858000 h 6858000"/>
              <a:gd name="connsiteX352" fmla="*/ 4238603 w 7467600"/>
              <a:gd name="connsiteY352" fmla="*/ 6559341 h 6858000"/>
              <a:gd name="connsiteX353" fmla="*/ 4778333 w 7467600"/>
              <a:gd name="connsiteY353" fmla="*/ 5873626 h 6858000"/>
              <a:gd name="connsiteX354" fmla="*/ 5414185 w 7467600"/>
              <a:gd name="connsiteY354" fmla="*/ 5573882 h 6858000"/>
              <a:gd name="connsiteX355" fmla="*/ 5959648 w 7467600"/>
              <a:gd name="connsiteY355" fmla="*/ 4760797 h 6858000"/>
              <a:gd name="connsiteX356" fmla="*/ 5355019 w 7467600"/>
              <a:gd name="connsiteY356" fmla="*/ 4734672 h 6858000"/>
              <a:gd name="connsiteX357" fmla="*/ 5083565 w 7467600"/>
              <a:gd name="connsiteY357" fmla="*/ 5179121 h 6858000"/>
              <a:gd name="connsiteX358" fmla="*/ 4713577 w 7467600"/>
              <a:gd name="connsiteY358" fmla="*/ 5616803 h 6858000"/>
              <a:gd name="connsiteX359" fmla="*/ 3989559 w 7467600"/>
              <a:gd name="connsiteY359" fmla="*/ 6145945 h 6858000"/>
              <a:gd name="connsiteX360" fmla="*/ 3939824 w 7467600"/>
              <a:gd name="connsiteY360" fmla="*/ 6066900 h 6858000"/>
              <a:gd name="connsiteX361" fmla="*/ 4584537 w 7467600"/>
              <a:gd name="connsiteY361" fmla="*/ 5324826 h 6858000"/>
              <a:gd name="connsiteX362" fmla="*/ 5037105 w 7467600"/>
              <a:gd name="connsiteY362" fmla="*/ 5088765 h 6858000"/>
              <a:gd name="connsiteX363" fmla="*/ 5039930 w 7467600"/>
              <a:gd name="connsiteY363" fmla="*/ 5089585 h 6858000"/>
              <a:gd name="connsiteX364" fmla="*/ 5263764 w 7467600"/>
              <a:gd name="connsiteY364" fmla="*/ 4735525 h 6858000"/>
              <a:gd name="connsiteX365" fmla="*/ 4086300 w 7467600"/>
              <a:gd name="connsiteY365" fmla="*/ 4884599 h 6858000"/>
              <a:gd name="connsiteX366" fmla="*/ 4085485 w 7467600"/>
              <a:gd name="connsiteY366" fmla="*/ 4899070 h 6858000"/>
              <a:gd name="connsiteX367" fmla="*/ 3871915 w 7467600"/>
              <a:gd name="connsiteY367" fmla="*/ 5253645 h 6858000"/>
              <a:gd name="connsiteX368" fmla="*/ 3799374 w 7467600"/>
              <a:gd name="connsiteY368" fmla="*/ 5466127 h 6858000"/>
              <a:gd name="connsiteX369" fmla="*/ 3498850 w 7467600"/>
              <a:gd name="connsiteY369" fmla="*/ 6661888 h 6858000"/>
              <a:gd name="connsiteX370" fmla="*/ 3399216 w 7467600"/>
              <a:gd name="connsiteY370" fmla="*/ 6858000 h 6858000"/>
              <a:gd name="connsiteX371" fmla="*/ 3303688 w 7467600"/>
              <a:gd name="connsiteY371" fmla="*/ 6858000 h 6858000"/>
              <a:gd name="connsiteX372" fmla="*/ 3391774 w 7467600"/>
              <a:gd name="connsiteY372" fmla="*/ 6697181 h 6858000"/>
              <a:gd name="connsiteX373" fmla="*/ 3735540 w 7467600"/>
              <a:gd name="connsiteY373" fmla="*/ 5546923 h 6858000"/>
              <a:gd name="connsiteX374" fmla="*/ 3729438 w 7467600"/>
              <a:gd name="connsiteY374" fmla="*/ 5569058 h 6858000"/>
              <a:gd name="connsiteX375" fmla="*/ 3707782 w 7467600"/>
              <a:gd name="connsiteY375" fmla="*/ 5644908 h 6858000"/>
              <a:gd name="connsiteX376" fmla="*/ 3583827 w 7467600"/>
              <a:gd name="connsiteY376" fmla="*/ 6039215 h 6858000"/>
              <a:gd name="connsiteX377" fmla="*/ 3547861 w 7467600"/>
              <a:gd name="connsiteY377" fmla="*/ 6129609 h 6858000"/>
              <a:gd name="connsiteX378" fmla="*/ 3490905 w 7467600"/>
              <a:gd name="connsiteY378" fmla="*/ 6277660 h 6858000"/>
              <a:gd name="connsiteX379" fmla="*/ 3455859 w 7467600"/>
              <a:gd name="connsiteY379" fmla="*/ 6391301 h 6858000"/>
              <a:gd name="connsiteX380" fmla="*/ 3429112 w 7467600"/>
              <a:gd name="connsiteY380" fmla="*/ 6479469 h 6858000"/>
              <a:gd name="connsiteX381" fmla="*/ 3304862 w 7467600"/>
              <a:gd name="connsiteY381" fmla="*/ 6796476 h 6858000"/>
              <a:gd name="connsiteX382" fmla="*/ 3276071 w 7467600"/>
              <a:gd name="connsiteY382" fmla="*/ 6858000 h 6858000"/>
              <a:gd name="connsiteX383" fmla="*/ 3240805 w 7467600"/>
              <a:gd name="connsiteY383" fmla="*/ 6858000 h 6858000"/>
              <a:gd name="connsiteX384" fmla="*/ 3275917 w 7467600"/>
              <a:gd name="connsiteY384" fmla="*/ 6783192 h 6858000"/>
              <a:gd name="connsiteX385" fmla="*/ 3399358 w 7467600"/>
              <a:gd name="connsiteY385" fmla="*/ 6469011 h 6858000"/>
              <a:gd name="connsiteX386" fmla="*/ 3425650 w 7467600"/>
              <a:gd name="connsiteY386" fmla="*/ 6381333 h 6858000"/>
              <a:gd name="connsiteX387" fmla="*/ 3460661 w 7467600"/>
              <a:gd name="connsiteY387" fmla="*/ 6266763 h 6858000"/>
              <a:gd name="connsiteX388" fmla="*/ 3518021 w 7467600"/>
              <a:gd name="connsiteY388" fmla="*/ 6117298 h 6858000"/>
              <a:gd name="connsiteX389" fmla="*/ 3554035 w 7467600"/>
              <a:gd name="connsiteY389" fmla="*/ 6027832 h 6858000"/>
              <a:gd name="connsiteX390" fmla="*/ 3677174 w 7467600"/>
              <a:gd name="connsiteY390" fmla="*/ 5636351 h 6858000"/>
              <a:gd name="connsiteX391" fmla="*/ 3698819 w 7467600"/>
              <a:gd name="connsiteY391" fmla="*/ 5560503 h 6858000"/>
              <a:gd name="connsiteX392" fmla="*/ 3702094 w 7467600"/>
              <a:gd name="connsiteY392" fmla="*/ 5549194 h 6858000"/>
              <a:gd name="connsiteX393" fmla="*/ 3398355 w 7467600"/>
              <a:gd name="connsiteY393" fmla="*/ 6094603 h 6858000"/>
              <a:gd name="connsiteX394" fmla="*/ 3193941 w 7467600"/>
              <a:gd name="connsiteY394" fmla="*/ 6798775 h 6858000"/>
              <a:gd name="connsiteX395" fmla="*/ 3184140 w 7467600"/>
              <a:gd name="connsiteY395" fmla="*/ 6858000 h 6858000"/>
              <a:gd name="connsiteX396" fmla="*/ 3099978 w 7467600"/>
              <a:gd name="connsiteY396" fmla="*/ 6858000 h 6858000"/>
              <a:gd name="connsiteX397" fmla="*/ 3101556 w 7467600"/>
              <a:gd name="connsiteY397" fmla="*/ 6843337 h 6858000"/>
              <a:gd name="connsiteX398" fmla="*/ 3370162 w 7467600"/>
              <a:gd name="connsiteY398" fmla="*/ 5785550 h 6858000"/>
              <a:gd name="connsiteX399" fmla="*/ 3746477 w 7467600"/>
              <a:gd name="connsiteY399" fmla="*/ 5377889 h 6858000"/>
              <a:gd name="connsiteX400" fmla="*/ 3863399 w 7467600"/>
              <a:gd name="connsiteY400" fmla="*/ 5087257 h 6858000"/>
              <a:gd name="connsiteX401" fmla="*/ 3968712 w 7467600"/>
              <a:gd name="connsiteY401" fmla="*/ 4913989 h 6858000"/>
              <a:gd name="connsiteX402" fmla="*/ 2792390 w 7467600"/>
              <a:gd name="connsiteY402" fmla="*/ 5382974 h 6858000"/>
              <a:gd name="connsiteX403" fmla="*/ 2714982 w 7467600"/>
              <a:gd name="connsiteY403" fmla="*/ 5427051 h 6858000"/>
              <a:gd name="connsiteX404" fmla="*/ 2813361 w 7467600"/>
              <a:gd name="connsiteY404" fmla="*/ 6023912 h 6858000"/>
              <a:gd name="connsiteX405" fmla="*/ 2688430 w 7467600"/>
              <a:gd name="connsiteY405" fmla="*/ 6801564 h 6858000"/>
              <a:gd name="connsiteX406" fmla="*/ 2629626 w 7467600"/>
              <a:gd name="connsiteY406" fmla="*/ 6763394 h 6858000"/>
              <a:gd name="connsiteX407" fmla="*/ 2565328 w 7467600"/>
              <a:gd name="connsiteY407" fmla="*/ 5516399 h 6858000"/>
              <a:gd name="connsiteX408" fmla="*/ 1922999 w 7467600"/>
              <a:gd name="connsiteY408" fmla="*/ 5980343 h 6858000"/>
              <a:gd name="connsiteX409" fmla="*/ 1950261 w 7467600"/>
              <a:gd name="connsiteY409" fmla="*/ 6405858 h 6858000"/>
              <a:gd name="connsiteX410" fmla="*/ 2365554 w 7467600"/>
              <a:gd name="connsiteY410" fmla="*/ 6759107 h 6858000"/>
              <a:gd name="connsiteX411" fmla="*/ 2424142 w 7467600"/>
              <a:gd name="connsiteY411" fmla="*/ 6858000 h 6858000"/>
              <a:gd name="connsiteX412" fmla="*/ 2395994 w 7467600"/>
              <a:gd name="connsiteY412" fmla="*/ 6858000 h 6858000"/>
              <a:gd name="connsiteX413" fmla="*/ 2392863 w 7467600"/>
              <a:gd name="connsiteY413" fmla="*/ 6852964 h 6858000"/>
              <a:gd name="connsiteX414" fmla="*/ 2017589 w 7467600"/>
              <a:gd name="connsiteY414" fmla="*/ 6493982 h 6858000"/>
              <a:gd name="connsiteX415" fmla="*/ 2147336 w 7467600"/>
              <a:gd name="connsiteY415" fmla="*/ 6594052 h 6858000"/>
              <a:gd name="connsiteX416" fmla="*/ 2207047 w 7467600"/>
              <a:gd name="connsiteY416" fmla="*/ 6654540 h 6858000"/>
              <a:gd name="connsiteX417" fmla="*/ 2299106 w 7467600"/>
              <a:gd name="connsiteY417" fmla="*/ 6778931 h 6858000"/>
              <a:gd name="connsiteX418" fmla="*/ 2314430 w 7467600"/>
              <a:gd name="connsiteY418" fmla="*/ 6801144 h 6858000"/>
              <a:gd name="connsiteX419" fmla="*/ 2352406 w 7467600"/>
              <a:gd name="connsiteY419" fmla="*/ 6858000 h 6858000"/>
              <a:gd name="connsiteX420" fmla="*/ 2314492 w 7467600"/>
              <a:gd name="connsiteY420" fmla="*/ 6858000 h 6858000"/>
              <a:gd name="connsiteX421" fmla="*/ 2288095 w 7467600"/>
              <a:gd name="connsiteY421" fmla="*/ 6818030 h 6858000"/>
              <a:gd name="connsiteX422" fmla="*/ 2272768 w 7467600"/>
              <a:gd name="connsiteY422" fmla="*/ 6795822 h 6858000"/>
              <a:gd name="connsiteX423" fmla="*/ 2182715 w 7467600"/>
              <a:gd name="connsiteY423" fmla="*/ 6675071 h 6858000"/>
              <a:gd name="connsiteX424" fmla="*/ 2032061 w 7467600"/>
              <a:gd name="connsiteY424" fmla="*/ 6541380 h 6858000"/>
              <a:gd name="connsiteX425" fmla="*/ 2257220 w 7467600"/>
              <a:gd name="connsiteY425" fmla="*/ 6826257 h 6858000"/>
              <a:gd name="connsiteX426" fmla="*/ 2281324 w 7467600"/>
              <a:gd name="connsiteY426" fmla="*/ 6858000 h 6858000"/>
              <a:gd name="connsiteX427" fmla="*/ 2242860 w 7467600"/>
              <a:gd name="connsiteY427" fmla="*/ 6858000 h 6858000"/>
              <a:gd name="connsiteX428" fmla="*/ 2232818 w 7467600"/>
              <a:gd name="connsiteY428" fmla="*/ 6844926 h 6858000"/>
              <a:gd name="connsiteX429" fmla="*/ 1990172 w 7467600"/>
              <a:gd name="connsiteY429" fmla="*/ 6542121 h 6858000"/>
              <a:gd name="connsiteX430" fmla="*/ 2124090 w 7467600"/>
              <a:gd name="connsiteY430" fmla="*/ 6761017 h 6858000"/>
              <a:gd name="connsiteX431" fmla="*/ 2200380 w 7467600"/>
              <a:gd name="connsiteY431" fmla="*/ 6858000 h 6858000"/>
              <a:gd name="connsiteX432" fmla="*/ 2147507 w 7467600"/>
              <a:gd name="connsiteY432" fmla="*/ 6858000 h 6858000"/>
              <a:gd name="connsiteX433" fmla="*/ 2070668 w 7467600"/>
              <a:gd name="connsiteY433" fmla="*/ 6761520 h 6858000"/>
              <a:gd name="connsiteX434" fmla="*/ 1975142 w 7467600"/>
              <a:gd name="connsiteY434" fmla="*/ 6585570 h 6858000"/>
              <a:gd name="connsiteX435" fmla="*/ 2050035 w 7467600"/>
              <a:gd name="connsiteY435" fmla="*/ 6813345 h 6858000"/>
              <a:gd name="connsiteX436" fmla="*/ 2063025 w 7467600"/>
              <a:gd name="connsiteY436" fmla="*/ 6858000 h 6858000"/>
              <a:gd name="connsiteX437" fmla="*/ 2021675 w 7467600"/>
              <a:gd name="connsiteY437" fmla="*/ 6858000 h 6858000"/>
              <a:gd name="connsiteX438" fmla="*/ 2019308 w 7467600"/>
              <a:gd name="connsiteY438" fmla="*/ 6847118 h 6858000"/>
              <a:gd name="connsiteX439" fmla="*/ 1938835 w 7467600"/>
              <a:gd name="connsiteY439" fmla="*/ 6551160 h 6858000"/>
              <a:gd name="connsiteX440" fmla="*/ 1953230 w 7467600"/>
              <a:gd name="connsiteY440" fmla="*/ 6759699 h 6858000"/>
              <a:gd name="connsiteX441" fmla="*/ 1956763 w 7467600"/>
              <a:gd name="connsiteY441" fmla="*/ 6778191 h 6858000"/>
              <a:gd name="connsiteX442" fmla="*/ 1967925 w 7467600"/>
              <a:gd name="connsiteY442" fmla="*/ 6858000 h 6858000"/>
              <a:gd name="connsiteX443" fmla="*/ 1936622 w 7467600"/>
              <a:gd name="connsiteY443" fmla="*/ 6858000 h 6858000"/>
              <a:gd name="connsiteX444" fmla="*/ 1926261 w 7467600"/>
              <a:gd name="connsiteY444" fmla="*/ 6784064 h 6858000"/>
              <a:gd name="connsiteX445" fmla="*/ 1922724 w 7467600"/>
              <a:gd name="connsiteY445" fmla="*/ 6765577 h 6858000"/>
              <a:gd name="connsiteX446" fmla="*/ 1904650 w 7467600"/>
              <a:gd name="connsiteY446" fmla="*/ 6639616 h 6858000"/>
              <a:gd name="connsiteX447" fmla="*/ 1885273 w 7467600"/>
              <a:gd name="connsiteY447" fmla="*/ 6858000 h 6858000"/>
              <a:gd name="connsiteX448" fmla="*/ 1854363 w 7467600"/>
              <a:gd name="connsiteY448" fmla="*/ 6858000 h 6858000"/>
              <a:gd name="connsiteX449" fmla="*/ 1880391 w 7467600"/>
              <a:gd name="connsiteY449" fmla="*/ 6603796 h 6858000"/>
              <a:gd name="connsiteX450" fmla="*/ 1818273 w 7467600"/>
              <a:gd name="connsiteY450" fmla="*/ 6715729 h 6858000"/>
              <a:gd name="connsiteX451" fmla="*/ 1794691 w 7467600"/>
              <a:gd name="connsiteY451" fmla="*/ 6843239 h 6858000"/>
              <a:gd name="connsiteX452" fmla="*/ 1794914 w 7467600"/>
              <a:gd name="connsiteY452" fmla="*/ 6858000 h 6858000"/>
              <a:gd name="connsiteX453" fmla="*/ 1746128 w 7467600"/>
              <a:gd name="connsiteY453" fmla="*/ 6858000 h 6858000"/>
              <a:gd name="connsiteX454" fmla="*/ 1753934 w 7467600"/>
              <a:gd name="connsiteY454" fmla="*/ 6724796 h 6858000"/>
              <a:gd name="connsiteX455" fmla="*/ 1792053 w 7467600"/>
              <a:gd name="connsiteY455" fmla="*/ 6572396 h 6858000"/>
              <a:gd name="connsiteX456" fmla="*/ 1862248 w 7467600"/>
              <a:gd name="connsiteY456" fmla="*/ 6266397 h 6858000"/>
              <a:gd name="connsiteX457" fmla="*/ 1862250 w 7467600"/>
              <a:gd name="connsiteY457" fmla="*/ 6033531 h 6858000"/>
              <a:gd name="connsiteX458" fmla="*/ 1211999 w 7467600"/>
              <a:gd name="connsiteY458" fmla="*/ 6683610 h 6858000"/>
              <a:gd name="connsiteX459" fmla="*/ 1213266 w 7467600"/>
              <a:gd name="connsiteY459" fmla="*/ 6691947 h 6858000"/>
              <a:gd name="connsiteX460" fmla="*/ 1203370 w 7467600"/>
              <a:gd name="connsiteY460" fmla="*/ 6850676 h 6858000"/>
              <a:gd name="connsiteX461" fmla="*/ 1203671 w 7467600"/>
              <a:gd name="connsiteY461" fmla="*/ 6858000 h 6858000"/>
              <a:gd name="connsiteX462" fmla="*/ 1143180 w 7467600"/>
              <a:gd name="connsiteY462" fmla="*/ 6858000 h 6858000"/>
              <a:gd name="connsiteX463" fmla="*/ 1142176 w 7467600"/>
              <a:gd name="connsiteY463" fmla="*/ 6766045 h 6858000"/>
              <a:gd name="connsiteX464" fmla="*/ 1067484 w 7467600"/>
              <a:gd name="connsiteY464" fmla="*/ 6858000 h 6858000"/>
              <a:gd name="connsiteX465" fmla="*/ 953928 w 7467600"/>
              <a:gd name="connsiteY465" fmla="*/ 6858000 h 6858000"/>
              <a:gd name="connsiteX466" fmla="*/ 959715 w 7467600"/>
              <a:gd name="connsiteY466" fmla="*/ 6850185 h 6858000"/>
              <a:gd name="connsiteX467" fmla="*/ 1483788 w 7467600"/>
              <a:gd name="connsiteY467" fmla="*/ 6259174 h 6858000"/>
              <a:gd name="connsiteX468" fmla="*/ 1100671 w 7467600"/>
              <a:gd name="connsiteY468" fmla="*/ 6252137 h 6858000"/>
              <a:gd name="connsiteX469" fmla="*/ 1090144 w 7467600"/>
              <a:gd name="connsiteY469" fmla="*/ 6256748 h 6858000"/>
              <a:gd name="connsiteX470" fmla="*/ 1095872 w 7467600"/>
              <a:gd name="connsiteY470" fmla="*/ 6271892 h 6858000"/>
              <a:gd name="connsiteX471" fmla="*/ 262785 w 7467600"/>
              <a:gd name="connsiteY471" fmla="*/ 6845450 h 6858000"/>
              <a:gd name="connsiteX472" fmla="*/ 209968 w 7467600"/>
              <a:gd name="connsiteY472" fmla="*/ 6770713 h 6858000"/>
              <a:gd name="connsiteX473" fmla="*/ 873460 w 7467600"/>
              <a:gd name="connsiteY473" fmla="*/ 6253768 h 6858000"/>
              <a:gd name="connsiteX474" fmla="*/ 192686 w 7467600"/>
              <a:gd name="connsiteY474" fmla="*/ 5849257 h 6858000"/>
              <a:gd name="connsiteX475" fmla="*/ 4696 w 7467600"/>
              <a:gd name="connsiteY475" fmla="*/ 5697668 h 6858000"/>
              <a:gd name="connsiteX476" fmla="*/ 0 w 7467600"/>
              <a:gd name="connsiteY476" fmla="*/ 5689984 h 6858000"/>
              <a:gd name="connsiteX477" fmla="*/ 0 w 7467600"/>
              <a:gd name="connsiteY477" fmla="*/ 5513472 h 6858000"/>
              <a:gd name="connsiteX478" fmla="*/ 174101 w 7467600"/>
              <a:gd name="connsiteY478" fmla="*/ 5620277 h 6858000"/>
              <a:gd name="connsiteX479" fmla="*/ 891800 w 7467600"/>
              <a:gd name="connsiteY479" fmla="*/ 6036935 h 6858000"/>
              <a:gd name="connsiteX480" fmla="*/ 1072219 w 7467600"/>
              <a:gd name="connsiteY480" fmla="*/ 6169443 h 6858000"/>
              <a:gd name="connsiteX481" fmla="*/ 1074117 w 7467600"/>
              <a:gd name="connsiteY481" fmla="*/ 6170301 h 6858000"/>
              <a:gd name="connsiteX482" fmla="*/ 1083114 w 7467600"/>
              <a:gd name="connsiteY482" fmla="*/ 6174131 h 6858000"/>
              <a:gd name="connsiteX483" fmla="*/ 1543010 w 7467600"/>
              <a:gd name="connsiteY483" fmla="*/ 6191140 h 6858000"/>
              <a:gd name="connsiteX484" fmla="*/ 1551080 w 7467600"/>
              <a:gd name="connsiteY484" fmla="*/ 6195006 h 6858000"/>
              <a:gd name="connsiteX485" fmla="*/ 2345443 w 7467600"/>
              <a:gd name="connsiteY485" fmla="*/ 5549882 h 6858000"/>
              <a:gd name="connsiteX486" fmla="*/ 1721499 w 7467600"/>
              <a:gd name="connsiteY486" fmla="*/ 5599969 h 6858000"/>
              <a:gd name="connsiteX487" fmla="*/ 767716 w 7467600"/>
              <a:gd name="connsiteY487" fmla="*/ 5472768 h 6858000"/>
              <a:gd name="connsiteX488" fmla="*/ 722147 w 7467600"/>
              <a:gd name="connsiteY488" fmla="*/ 5393091 h 6858000"/>
              <a:gd name="connsiteX489" fmla="*/ 1485552 w 7467600"/>
              <a:gd name="connsiteY489" fmla="*/ 5313202 h 6858000"/>
              <a:gd name="connsiteX490" fmla="*/ 2143004 w 7467600"/>
              <a:gd name="connsiteY490" fmla="*/ 5402420 h 6858000"/>
              <a:gd name="connsiteX491" fmla="*/ 1933391 w 7467600"/>
              <a:gd name="connsiteY491" fmla="*/ 5156971 h 6858000"/>
              <a:gd name="connsiteX492" fmla="*/ 1827118 w 7467600"/>
              <a:gd name="connsiteY492" fmla="*/ 4968410 h 6858000"/>
              <a:gd name="connsiteX493" fmla="*/ 1837349 w 7467600"/>
              <a:gd name="connsiteY493" fmla="*/ 4956357 h 6858000"/>
              <a:gd name="connsiteX494" fmla="*/ 2162835 w 7467600"/>
              <a:gd name="connsiteY494" fmla="*/ 5187853 h 6858000"/>
              <a:gd name="connsiteX495" fmla="*/ 2257167 w 7467600"/>
              <a:gd name="connsiteY495" fmla="*/ 5462123 h 6858000"/>
              <a:gd name="connsiteX496" fmla="*/ 2261598 w 7467600"/>
              <a:gd name="connsiteY496" fmla="*/ 5467998 h 6858000"/>
              <a:gd name="connsiteX497" fmla="*/ 2437177 w 7467600"/>
              <a:gd name="connsiteY497" fmla="*/ 5479608 h 6858000"/>
              <a:gd name="connsiteX498" fmla="*/ 2445247 w 7467600"/>
              <a:gd name="connsiteY498" fmla="*/ 5483476 h 6858000"/>
              <a:gd name="connsiteX499" fmla="*/ 2743626 w 7467600"/>
              <a:gd name="connsiteY499" fmla="*/ 5304819 h 6858000"/>
              <a:gd name="connsiteX500" fmla="*/ 3048102 w 7467600"/>
              <a:gd name="connsiteY500" fmla="*/ 5150595 h 6858000"/>
              <a:gd name="connsiteX501" fmla="*/ 1799414 w 7467600"/>
              <a:gd name="connsiteY501" fmla="*/ 4694732 h 6858000"/>
              <a:gd name="connsiteX502" fmla="*/ 1771735 w 7467600"/>
              <a:gd name="connsiteY502" fmla="*/ 4619929 h 6858000"/>
              <a:gd name="connsiteX503" fmla="*/ 3104273 w 7467600"/>
              <a:gd name="connsiteY503" fmla="*/ 5076159 h 6858000"/>
              <a:gd name="connsiteX504" fmla="*/ 3113245 w 7467600"/>
              <a:gd name="connsiteY504" fmla="*/ 5090705 h 6858000"/>
              <a:gd name="connsiteX505" fmla="*/ 3126294 w 7467600"/>
              <a:gd name="connsiteY505" fmla="*/ 5114400 h 6858000"/>
              <a:gd name="connsiteX506" fmla="*/ 3937433 w 7467600"/>
              <a:gd name="connsiteY506" fmla="*/ 4830473 h 6858000"/>
              <a:gd name="connsiteX507" fmla="*/ 3590475 w 7467600"/>
              <a:gd name="connsiteY507" fmla="*/ 4597974 h 6858000"/>
              <a:gd name="connsiteX508" fmla="*/ 3100264 w 7467600"/>
              <a:gd name="connsiteY508" fmla="*/ 4579845 h 6858000"/>
              <a:gd name="connsiteX509" fmla="*/ 2183576 w 7467600"/>
              <a:gd name="connsiteY509" fmla="*/ 4227150 h 6858000"/>
              <a:gd name="connsiteX510" fmla="*/ 2151029 w 7467600"/>
              <a:gd name="connsiteY510" fmla="*/ 4146947 h 6858000"/>
              <a:gd name="connsiteX511" fmla="*/ 3563434 w 7467600"/>
              <a:gd name="connsiteY511" fmla="*/ 4469115 h 6858000"/>
              <a:gd name="connsiteX512" fmla="*/ 3177952 w 7467600"/>
              <a:gd name="connsiteY512" fmla="*/ 3657386 h 6858000"/>
              <a:gd name="connsiteX513" fmla="*/ 3189263 w 7467600"/>
              <a:gd name="connsiteY513" fmla="*/ 3625726 h 6858000"/>
              <a:gd name="connsiteX514" fmla="*/ 3560912 w 7467600"/>
              <a:gd name="connsiteY514" fmla="*/ 4079863 h 6858000"/>
              <a:gd name="connsiteX515" fmla="*/ 3626636 w 7467600"/>
              <a:gd name="connsiteY515" fmla="*/ 4512230 h 6858000"/>
              <a:gd name="connsiteX516" fmla="*/ 3653088 w 7467600"/>
              <a:gd name="connsiteY516" fmla="*/ 4521417 h 6858000"/>
              <a:gd name="connsiteX517" fmla="*/ 3988128 w 7467600"/>
              <a:gd name="connsiteY517" fmla="*/ 4817267 h 6858000"/>
              <a:gd name="connsiteX518" fmla="*/ 4830582 w 7467600"/>
              <a:gd name="connsiteY518" fmla="*/ 4676000 h 6858000"/>
              <a:gd name="connsiteX519" fmla="*/ 4830100 w 7467600"/>
              <a:gd name="connsiteY519" fmla="*/ 4675554 h 6858000"/>
              <a:gd name="connsiteX520" fmla="*/ 4036318 w 7467600"/>
              <a:gd name="connsiteY520" fmla="*/ 4147013 h 6858000"/>
              <a:gd name="connsiteX521" fmla="*/ 3432098 w 7467600"/>
              <a:gd name="connsiteY521" fmla="*/ 3537312 h 6858000"/>
              <a:gd name="connsiteX522" fmla="*/ 3446761 w 7467600"/>
              <a:gd name="connsiteY522" fmla="*/ 3461278 h 6858000"/>
              <a:gd name="connsiteX523" fmla="*/ 4419733 w 7467600"/>
              <a:gd name="connsiteY523" fmla="*/ 3963555 h 6858000"/>
              <a:gd name="connsiteX524" fmla="*/ 4781371 w 7467600"/>
              <a:gd name="connsiteY524" fmla="*/ 4458604 h 6858000"/>
              <a:gd name="connsiteX525" fmla="*/ 4780440 w 7467600"/>
              <a:gd name="connsiteY525" fmla="*/ 4470290 h 6858000"/>
              <a:gd name="connsiteX526" fmla="*/ 4898954 w 7467600"/>
              <a:gd name="connsiteY526" fmla="*/ 4662092 h 6858000"/>
              <a:gd name="connsiteX527" fmla="*/ 4900699 w 7467600"/>
              <a:gd name="connsiteY527" fmla="*/ 4670867 h 6858000"/>
              <a:gd name="connsiteX528" fmla="*/ 5714511 w 7467600"/>
              <a:gd name="connsiteY528" fmla="*/ 4663483 h 6858000"/>
              <a:gd name="connsiteX529" fmla="*/ 5464793 w 7467600"/>
              <a:gd name="connsiteY529" fmla="*/ 4393556 h 6858000"/>
              <a:gd name="connsiteX530" fmla="*/ 5461897 w 7467600"/>
              <a:gd name="connsiteY530" fmla="*/ 4390879 h 6858000"/>
              <a:gd name="connsiteX531" fmla="*/ 4294126 w 7467600"/>
              <a:gd name="connsiteY531" fmla="*/ 3303048 h 6858000"/>
              <a:gd name="connsiteX532" fmla="*/ 4305321 w 7467600"/>
              <a:gd name="connsiteY532" fmla="*/ 3256953 h 6858000"/>
              <a:gd name="connsiteX533" fmla="*/ 4949299 w 7467600"/>
              <a:gd name="connsiteY533" fmla="*/ 3766336 h 6858000"/>
              <a:gd name="connsiteX534" fmla="*/ 5291452 w 7467600"/>
              <a:gd name="connsiteY534" fmla="*/ 4076801 h 6858000"/>
              <a:gd name="connsiteX535" fmla="*/ 5434998 w 7467600"/>
              <a:gd name="connsiteY535" fmla="*/ 4254100 h 6858000"/>
              <a:gd name="connsiteX536" fmla="*/ 5351015 w 7467600"/>
              <a:gd name="connsiteY536" fmla="*/ 3760989 h 6858000"/>
              <a:gd name="connsiteX537" fmla="*/ 5413780 w 7467600"/>
              <a:gd name="connsiteY537" fmla="*/ 2966265 h 6858000"/>
              <a:gd name="connsiteX538" fmla="*/ 5425627 w 7467600"/>
              <a:gd name="connsiteY538" fmla="*/ 2954192 h 6858000"/>
              <a:gd name="connsiteX539" fmla="*/ 6604735 w 7467600"/>
              <a:gd name="connsiteY539" fmla="*/ 2041381 h 6858000"/>
              <a:gd name="connsiteX540" fmla="*/ 7204487 w 7467600"/>
              <a:gd name="connsiteY540" fmla="*/ 2742112 h 6858000"/>
              <a:gd name="connsiteX541" fmla="*/ 7131592 w 7467600"/>
              <a:gd name="connsiteY541" fmla="*/ 2672096 h 6858000"/>
              <a:gd name="connsiteX542" fmla="*/ 6996344 w 7467600"/>
              <a:gd name="connsiteY542" fmla="*/ 2518310 h 6858000"/>
              <a:gd name="connsiteX543" fmla="*/ 6735495 w 7467600"/>
              <a:gd name="connsiteY543" fmla="*/ 2196890 h 6858000"/>
              <a:gd name="connsiteX544" fmla="*/ 6721901 w 7467600"/>
              <a:gd name="connsiteY544" fmla="*/ 2179274 h 6858000"/>
              <a:gd name="connsiteX545" fmla="*/ 6604735 w 7467600"/>
              <a:gd name="connsiteY545" fmla="*/ 2041381 h 6858000"/>
              <a:gd name="connsiteX546" fmla="*/ 6591670 w 7467600"/>
              <a:gd name="connsiteY546" fmla="*/ 1988277 h 6858000"/>
              <a:gd name="connsiteX547" fmla="*/ 6747349 w 7467600"/>
              <a:gd name="connsiteY547" fmla="*/ 2160069 h 6858000"/>
              <a:gd name="connsiteX548" fmla="*/ 6760943 w 7467600"/>
              <a:gd name="connsiteY548" fmla="*/ 2177686 h 6858000"/>
              <a:gd name="connsiteX549" fmla="*/ 7021065 w 7467600"/>
              <a:gd name="connsiteY549" fmla="*/ 2498102 h 6858000"/>
              <a:gd name="connsiteX550" fmla="*/ 7155223 w 7467600"/>
              <a:gd name="connsiteY550" fmla="*/ 2650386 h 6858000"/>
              <a:gd name="connsiteX551" fmla="*/ 7203167 w 7467600"/>
              <a:gd name="connsiteY551" fmla="*/ 2697288 h 6858000"/>
              <a:gd name="connsiteX552" fmla="*/ 6937703 w 7467600"/>
              <a:gd name="connsiteY552" fmla="*/ 2321981 h 6858000"/>
              <a:gd name="connsiteX553" fmla="*/ 6591670 w 7467600"/>
              <a:gd name="connsiteY553" fmla="*/ 1988277 h 6858000"/>
              <a:gd name="connsiteX554" fmla="*/ 5798671 w 7467600"/>
              <a:gd name="connsiteY554" fmla="*/ 1981601 h 6858000"/>
              <a:gd name="connsiteX555" fmla="*/ 5754709 w 7467600"/>
              <a:gd name="connsiteY555" fmla="*/ 2071454 h 6858000"/>
              <a:gd name="connsiteX556" fmla="*/ 5763044 w 7467600"/>
              <a:gd name="connsiteY556" fmla="*/ 2842206 h 6858000"/>
              <a:gd name="connsiteX557" fmla="*/ 5764974 w 7467600"/>
              <a:gd name="connsiteY557" fmla="*/ 2799609 h 6858000"/>
              <a:gd name="connsiteX558" fmla="*/ 5767665 w 7467600"/>
              <a:gd name="connsiteY558" fmla="*/ 2666409 h 6858000"/>
              <a:gd name="connsiteX559" fmla="*/ 5763055 w 7467600"/>
              <a:gd name="connsiteY559" fmla="*/ 2579705 h 6858000"/>
              <a:gd name="connsiteX560" fmla="*/ 5758079 w 7467600"/>
              <a:gd name="connsiteY560" fmla="*/ 2492508 h 6858000"/>
              <a:gd name="connsiteX561" fmla="*/ 5779325 w 7467600"/>
              <a:gd name="connsiteY561" fmla="*/ 2197069 h 6858000"/>
              <a:gd name="connsiteX562" fmla="*/ 5798671 w 7467600"/>
              <a:gd name="connsiteY562" fmla="*/ 1981601 h 6858000"/>
              <a:gd name="connsiteX563" fmla="*/ 5829202 w 7467600"/>
              <a:gd name="connsiteY563" fmla="*/ 1971679 h 6858000"/>
              <a:gd name="connsiteX564" fmla="*/ 5809558 w 7467600"/>
              <a:gd name="connsiteY564" fmla="*/ 2198043 h 6858000"/>
              <a:gd name="connsiteX565" fmla="*/ 5788653 w 7467600"/>
              <a:gd name="connsiteY565" fmla="*/ 2489430 h 6858000"/>
              <a:gd name="connsiteX566" fmla="*/ 5793439 w 7467600"/>
              <a:gd name="connsiteY566" fmla="*/ 2575235 h 6858000"/>
              <a:gd name="connsiteX567" fmla="*/ 5796837 w 7467600"/>
              <a:gd name="connsiteY567" fmla="*/ 2637633 h 6858000"/>
              <a:gd name="connsiteX568" fmla="*/ 5818614 w 7467600"/>
              <a:gd name="connsiteY568" fmla="*/ 2473055 h 6858000"/>
              <a:gd name="connsiteX569" fmla="*/ 5829202 w 7467600"/>
              <a:gd name="connsiteY569" fmla="*/ 1971679 h 6858000"/>
              <a:gd name="connsiteX570" fmla="*/ 5911389 w 7467600"/>
              <a:gd name="connsiteY570" fmla="*/ 1898371 h 6858000"/>
              <a:gd name="connsiteX571" fmla="*/ 6237627 w 7467600"/>
              <a:gd name="connsiteY571" fmla="*/ 2231921 h 6858000"/>
              <a:gd name="connsiteX572" fmla="*/ 5911389 w 7467600"/>
              <a:gd name="connsiteY572" fmla="*/ 1898371 h 6858000"/>
              <a:gd name="connsiteX573" fmla="*/ 6944437 w 7467600"/>
              <a:gd name="connsiteY573" fmla="*/ 1575402 h 6858000"/>
              <a:gd name="connsiteX574" fmla="*/ 6304730 w 7467600"/>
              <a:gd name="connsiteY574" fmla="*/ 1766654 h 6858000"/>
              <a:gd name="connsiteX575" fmla="*/ 6944437 w 7467600"/>
              <a:gd name="connsiteY575" fmla="*/ 1575402 h 6858000"/>
              <a:gd name="connsiteX576" fmla="*/ 7019523 w 7467600"/>
              <a:gd name="connsiteY576" fmla="*/ 1519450 h 6858000"/>
              <a:gd name="connsiteX577" fmla="*/ 6298091 w 7467600"/>
              <a:gd name="connsiteY577" fmla="*/ 1737122 h 6858000"/>
              <a:gd name="connsiteX578" fmla="*/ 7019523 w 7467600"/>
              <a:gd name="connsiteY578" fmla="*/ 1519450 h 6858000"/>
              <a:gd name="connsiteX579" fmla="*/ 2399523 w 7467600"/>
              <a:gd name="connsiteY579" fmla="*/ 1428234 h 6858000"/>
              <a:gd name="connsiteX580" fmla="*/ 2224982 w 7467600"/>
              <a:gd name="connsiteY580" fmla="*/ 1826201 h 6858000"/>
              <a:gd name="connsiteX581" fmla="*/ 2096099 w 7467600"/>
              <a:gd name="connsiteY581" fmla="*/ 2345900 h 6858000"/>
              <a:gd name="connsiteX582" fmla="*/ 2283317 w 7467600"/>
              <a:gd name="connsiteY582" fmla="*/ 1796925 h 6858000"/>
              <a:gd name="connsiteX583" fmla="*/ 2399523 w 7467600"/>
              <a:gd name="connsiteY583" fmla="*/ 1428234 h 6858000"/>
              <a:gd name="connsiteX584" fmla="*/ 2448558 w 7467600"/>
              <a:gd name="connsiteY584" fmla="*/ 1373435 h 6858000"/>
              <a:gd name="connsiteX585" fmla="*/ 2312521 w 7467600"/>
              <a:gd name="connsiteY585" fmla="*/ 1806140 h 6858000"/>
              <a:gd name="connsiteX586" fmla="*/ 2127533 w 7467600"/>
              <a:gd name="connsiteY586" fmla="*/ 2348380 h 6858000"/>
              <a:gd name="connsiteX587" fmla="*/ 2358080 w 7467600"/>
              <a:gd name="connsiteY587" fmla="*/ 1866134 h 6858000"/>
              <a:gd name="connsiteX588" fmla="*/ 2407436 w 7467600"/>
              <a:gd name="connsiteY588" fmla="*/ 1651070 h 6858000"/>
              <a:gd name="connsiteX589" fmla="*/ 2448558 w 7467600"/>
              <a:gd name="connsiteY589" fmla="*/ 1373435 h 6858000"/>
              <a:gd name="connsiteX590" fmla="*/ 278707 w 7467600"/>
              <a:gd name="connsiteY590" fmla="*/ 1352270 h 6858000"/>
              <a:gd name="connsiteX591" fmla="*/ 321570 w 7467600"/>
              <a:gd name="connsiteY591" fmla="*/ 1861610 h 6858000"/>
              <a:gd name="connsiteX592" fmla="*/ 294281 w 7467600"/>
              <a:gd name="connsiteY592" fmla="*/ 1440658 h 6858000"/>
              <a:gd name="connsiteX593" fmla="*/ 278707 w 7467600"/>
              <a:gd name="connsiteY593" fmla="*/ 1352270 h 6858000"/>
              <a:gd name="connsiteX594" fmla="*/ 1423821 w 7467600"/>
              <a:gd name="connsiteY594" fmla="*/ 1351958 h 6858000"/>
              <a:gd name="connsiteX595" fmla="*/ 1638521 w 7467600"/>
              <a:gd name="connsiteY595" fmla="*/ 1908470 h 6858000"/>
              <a:gd name="connsiteX596" fmla="*/ 1754199 w 7467600"/>
              <a:gd name="connsiteY596" fmla="*/ 2149284 h 6858000"/>
              <a:gd name="connsiteX597" fmla="*/ 1908359 w 7467600"/>
              <a:gd name="connsiteY597" fmla="*/ 2364988 h 6858000"/>
              <a:gd name="connsiteX598" fmla="*/ 1647661 w 7467600"/>
              <a:gd name="connsiteY598" fmla="*/ 1825945 h 6858000"/>
              <a:gd name="connsiteX599" fmla="*/ 1423821 w 7467600"/>
              <a:gd name="connsiteY599" fmla="*/ 1351958 h 6858000"/>
              <a:gd name="connsiteX600" fmla="*/ 1431890 w 7467600"/>
              <a:gd name="connsiteY600" fmla="*/ 1306475 h 6858000"/>
              <a:gd name="connsiteX601" fmla="*/ 1507597 w 7467600"/>
              <a:gd name="connsiteY601" fmla="*/ 1446132 h 6858000"/>
              <a:gd name="connsiteX602" fmla="*/ 1674586 w 7467600"/>
              <a:gd name="connsiteY602" fmla="*/ 1813832 h 6858000"/>
              <a:gd name="connsiteX603" fmla="*/ 1815950 w 7467600"/>
              <a:gd name="connsiteY603" fmla="*/ 2128564 h 6858000"/>
              <a:gd name="connsiteX604" fmla="*/ 1984242 w 7467600"/>
              <a:gd name="connsiteY604" fmla="*/ 2430829 h 6858000"/>
              <a:gd name="connsiteX605" fmla="*/ 2014023 w 7467600"/>
              <a:gd name="connsiteY605" fmla="*/ 2450995 h 6858000"/>
              <a:gd name="connsiteX606" fmla="*/ 1747337 w 7467600"/>
              <a:gd name="connsiteY606" fmla="*/ 1855264 h 6858000"/>
              <a:gd name="connsiteX607" fmla="*/ 1533749 w 7467600"/>
              <a:gd name="connsiteY607" fmla="*/ 1478656 h 6858000"/>
              <a:gd name="connsiteX608" fmla="*/ 1431890 w 7467600"/>
              <a:gd name="connsiteY608" fmla="*/ 1306475 h 6858000"/>
              <a:gd name="connsiteX609" fmla="*/ 5052692 w 7467600"/>
              <a:gd name="connsiteY609" fmla="*/ 1292994 h 6858000"/>
              <a:gd name="connsiteX610" fmla="*/ 5200661 w 7467600"/>
              <a:gd name="connsiteY610" fmla="*/ 1635186 h 6858000"/>
              <a:gd name="connsiteX611" fmla="*/ 5297138 w 7467600"/>
              <a:gd name="connsiteY611" fmla="*/ 1906351 h 6858000"/>
              <a:gd name="connsiteX612" fmla="*/ 5052692 w 7467600"/>
              <a:gd name="connsiteY612" fmla="*/ 1292994 h 6858000"/>
              <a:gd name="connsiteX613" fmla="*/ 5009948 w 7467600"/>
              <a:gd name="connsiteY613" fmla="*/ 1273619 h 6858000"/>
              <a:gd name="connsiteX614" fmla="*/ 5121777 w 7467600"/>
              <a:gd name="connsiteY614" fmla="*/ 1654213 h 6858000"/>
              <a:gd name="connsiteX615" fmla="*/ 5293545 w 7467600"/>
              <a:gd name="connsiteY615" fmla="*/ 2072247 h 6858000"/>
              <a:gd name="connsiteX616" fmla="*/ 5294042 w 7467600"/>
              <a:gd name="connsiteY616" fmla="*/ 2065019 h 6858000"/>
              <a:gd name="connsiteX617" fmla="*/ 5171936 w 7467600"/>
              <a:gd name="connsiteY617" fmla="*/ 1647613 h 6858000"/>
              <a:gd name="connsiteX618" fmla="*/ 5009948 w 7467600"/>
              <a:gd name="connsiteY618" fmla="*/ 1273619 h 6858000"/>
              <a:gd name="connsiteX619" fmla="*/ 655236 w 7467600"/>
              <a:gd name="connsiteY619" fmla="*/ 1268632 h 6858000"/>
              <a:gd name="connsiteX620" fmla="*/ 839521 w 7467600"/>
              <a:gd name="connsiteY620" fmla="*/ 1685315 h 6858000"/>
              <a:gd name="connsiteX621" fmla="*/ 1109416 w 7467600"/>
              <a:gd name="connsiteY621" fmla="*/ 2061663 h 6858000"/>
              <a:gd name="connsiteX622" fmla="*/ 1298300 w 7467600"/>
              <a:gd name="connsiteY622" fmla="*/ 2247742 h 6858000"/>
              <a:gd name="connsiteX623" fmla="*/ 1125871 w 7467600"/>
              <a:gd name="connsiteY623" fmla="*/ 1989513 h 6858000"/>
              <a:gd name="connsiteX624" fmla="*/ 981574 w 7467600"/>
              <a:gd name="connsiteY624" fmla="*/ 1783157 h 6858000"/>
              <a:gd name="connsiteX625" fmla="*/ 922198 w 7467600"/>
              <a:gd name="connsiteY625" fmla="*/ 1677437 h 6858000"/>
              <a:gd name="connsiteX626" fmla="*/ 869293 w 7467600"/>
              <a:gd name="connsiteY626" fmla="*/ 1583214 h 6858000"/>
              <a:gd name="connsiteX627" fmla="*/ 751431 w 7467600"/>
              <a:gd name="connsiteY627" fmla="*/ 1405731 h 6858000"/>
              <a:gd name="connsiteX628" fmla="*/ 655236 w 7467600"/>
              <a:gd name="connsiteY628" fmla="*/ 1268632 h 6858000"/>
              <a:gd name="connsiteX629" fmla="*/ 6516292 w 7467600"/>
              <a:gd name="connsiteY629" fmla="*/ 1263064 h 6858000"/>
              <a:gd name="connsiteX630" fmla="*/ 5736320 w 7467600"/>
              <a:gd name="connsiteY630" fmla="*/ 1501803 h 6858000"/>
              <a:gd name="connsiteX631" fmla="*/ 6516292 w 7467600"/>
              <a:gd name="connsiteY631" fmla="*/ 1263064 h 6858000"/>
              <a:gd name="connsiteX632" fmla="*/ 291466 w 7467600"/>
              <a:gd name="connsiteY632" fmla="*/ 1250369 h 6858000"/>
              <a:gd name="connsiteX633" fmla="*/ 323180 w 7467600"/>
              <a:gd name="connsiteY633" fmla="*/ 1435283 h 6858000"/>
              <a:gd name="connsiteX634" fmla="*/ 349381 w 7467600"/>
              <a:gd name="connsiteY634" fmla="*/ 1875041 h 6858000"/>
              <a:gd name="connsiteX635" fmla="*/ 374363 w 7467600"/>
              <a:gd name="connsiteY635" fmla="*/ 1506494 h 6858000"/>
              <a:gd name="connsiteX636" fmla="*/ 302168 w 7467600"/>
              <a:gd name="connsiteY636" fmla="*/ 1274495 h 6858000"/>
              <a:gd name="connsiteX637" fmla="*/ 291466 w 7467600"/>
              <a:gd name="connsiteY637" fmla="*/ 1250369 h 6858000"/>
              <a:gd name="connsiteX638" fmla="*/ 678222 w 7467600"/>
              <a:gd name="connsiteY638" fmla="*/ 1248670 h 6858000"/>
              <a:gd name="connsiteX639" fmla="*/ 775536 w 7467600"/>
              <a:gd name="connsiteY639" fmla="*/ 1388015 h 6858000"/>
              <a:gd name="connsiteX640" fmla="*/ 894529 w 7467600"/>
              <a:gd name="connsiteY640" fmla="*/ 1567739 h 6858000"/>
              <a:gd name="connsiteX641" fmla="*/ 948000 w 7467600"/>
              <a:gd name="connsiteY641" fmla="*/ 1663088 h 6858000"/>
              <a:gd name="connsiteX642" fmla="*/ 1006812 w 7467600"/>
              <a:gd name="connsiteY642" fmla="*/ 1767683 h 6858000"/>
              <a:gd name="connsiteX643" fmla="*/ 1149133 w 7467600"/>
              <a:gd name="connsiteY643" fmla="*/ 1971513 h 6858000"/>
              <a:gd name="connsiteX644" fmla="*/ 1333952 w 7467600"/>
              <a:gd name="connsiteY644" fmla="*/ 2251620 h 6858000"/>
              <a:gd name="connsiteX645" fmla="*/ 1337329 w 7467600"/>
              <a:gd name="connsiteY645" fmla="*/ 2258350 h 6858000"/>
              <a:gd name="connsiteX646" fmla="*/ 1014726 w 7467600"/>
              <a:gd name="connsiteY646" fmla="*/ 1615556 h 6858000"/>
              <a:gd name="connsiteX647" fmla="*/ 678222 w 7467600"/>
              <a:gd name="connsiteY647" fmla="*/ 1248670 h 6858000"/>
              <a:gd name="connsiteX648" fmla="*/ 6691602 w 7467600"/>
              <a:gd name="connsiteY648" fmla="*/ 1140573 h 6858000"/>
              <a:gd name="connsiteX649" fmla="*/ 6571100 w 7467600"/>
              <a:gd name="connsiteY649" fmla="*/ 1183662 h 6858000"/>
              <a:gd name="connsiteX650" fmla="*/ 6241687 w 7467600"/>
              <a:gd name="connsiteY650" fmla="*/ 1257600 h 6858000"/>
              <a:gd name="connsiteX651" fmla="*/ 5693009 w 7467600"/>
              <a:gd name="connsiteY651" fmla="*/ 1478256 h 6858000"/>
              <a:gd name="connsiteX652" fmla="*/ 6548420 w 7467600"/>
              <a:gd name="connsiteY652" fmla="*/ 1214599 h 6858000"/>
              <a:gd name="connsiteX653" fmla="*/ 6605473 w 7467600"/>
              <a:gd name="connsiteY653" fmla="*/ 1184686 h 6858000"/>
              <a:gd name="connsiteX654" fmla="*/ 6691602 w 7467600"/>
              <a:gd name="connsiteY654" fmla="*/ 1140573 h 6858000"/>
              <a:gd name="connsiteX655" fmla="*/ 4002475 w 7467600"/>
              <a:gd name="connsiteY655" fmla="*/ 1037802 h 6858000"/>
              <a:gd name="connsiteX656" fmla="*/ 4000324 w 7467600"/>
              <a:gd name="connsiteY656" fmla="*/ 1039362 h 6858000"/>
              <a:gd name="connsiteX657" fmla="*/ 4002862 w 7467600"/>
              <a:gd name="connsiteY657" fmla="*/ 1042866 h 6858000"/>
              <a:gd name="connsiteX658" fmla="*/ 4002475 w 7467600"/>
              <a:gd name="connsiteY658" fmla="*/ 1037802 h 6858000"/>
              <a:gd name="connsiteX659" fmla="*/ 506322 w 7467600"/>
              <a:gd name="connsiteY659" fmla="*/ 1020997 h 6858000"/>
              <a:gd name="connsiteX660" fmla="*/ 533068 w 7467600"/>
              <a:gd name="connsiteY660" fmla="*/ 1029409 h 6858000"/>
              <a:gd name="connsiteX661" fmla="*/ 1232525 w 7467600"/>
              <a:gd name="connsiteY661" fmla="*/ 1804675 h 6858000"/>
              <a:gd name="connsiteX662" fmla="*/ 1388858 w 7467600"/>
              <a:gd name="connsiteY662" fmla="*/ 2368011 h 6858000"/>
              <a:gd name="connsiteX663" fmla="*/ 1384098 w 7467600"/>
              <a:gd name="connsiteY663" fmla="*/ 2378125 h 6858000"/>
              <a:gd name="connsiteX664" fmla="*/ 1425393 w 7467600"/>
              <a:gd name="connsiteY664" fmla="*/ 2589124 h 6858000"/>
              <a:gd name="connsiteX665" fmla="*/ 1424001 w 7467600"/>
              <a:gd name="connsiteY665" fmla="*/ 2597541 h 6858000"/>
              <a:gd name="connsiteX666" fmla="*/ 2152729 w 7467600"/>
              <a:gd name="connsiteY666" fmla="*/ 2864487 h 6858000"/>
              <a:gd name="connsiteX667" fmla="*/ 2020609 w 7467600"/>
              <a:gd name="connsiteY667" fmla="*/ 2539671 h 6858000"/>
              <a:gd name="connsiteX668" fmla="*/ 2018920 w 7467600"/>
              <a:gd name="connsiteY668" fmla="*/ 2536309 h 6858000"/>
              <a:gd name="connsiteX669" fmla="*/ 1342441 w 7467600"/>
              <a:gd name="connsiteY669" fmla="*/ 1173017 h 6858000"/>
              <a:gd name="connsiteX670" fmla="*/ 1367925 w 7467600"/>
              <a:gd name="connsiteY670" fmla="*/ 1135648 h 6858000"/>
              <a:gd name="connsiteX671" fmla="*/ 1771401 w 7467600"/>
              <a:gd name="connsiteY671" fmla="*/ 1806673 h 6858000"/>
              <a:gd name="connsiteX672" fmla="*/ 1972385 w 7467600"/>
              <a:gd name="connsiteY672" fmla="*/ 2198735 h 6858000"/>
              <a:gd name="connsiteX673" fmla="*/ 2040892 w 7467600"/>
              <a:gd name="connsiteY673" fmla="*/ 2405205 h 6858000"/>
              <a:gd name="connsiteX674" fmla="*/ 2131689 w 7467600"/>
              <a:gd name="connsiteY674" fmla="*/ 1936926 h 6858000"/>
              <a:gd name="connsiteX675" fmla="*/ 2454820 w 7467600"/>
              <a:gd name="connsiteY675" fmla="*/ 1248808 h 6858000"/>
              <a:gd name="connsiteX676" fmla="*/ 2492512 w 7467600"/>
              <a:gd name="connsiteY676" fmla="*/ 1302920 h 6858000"/>
              <a:gd name="connsiteX677" fmla="*/ 2081216 w 7467600"/>
              <a:gd name="connsiteY677" fmla="*/ 2527513 h 6858000"/>
              <a:gd name="connsiteX678" fmla="*/ 2081211 w 7467600"/>
              <a:gd name="connsiteY678" fmla="*/ 2528916 h 6858000"/>
              <a:gd name="connsiteX679" fmla="*/ 2199067 w 7467600"/>
              <a:gd name="connsiteY679" fmla="*/ 2884061 h 6858000"/>
              <a:gd name="connsiteX680" fmla="*/ 3192586 w 7467600"/>
              <a:gd name="connsiteY680" fmla="*/ 3411496 h 6858000"/>
              <a:gd name="connsiteX681" fmla="*/ 3182620 w 7467600"/>
              <a:gd name="connsiteY681" fmla="*/ 3483279 h 6858000"/>
              <a:gd name="connsiteX682" fmla="*/ 2435119 w 7467600"/>
              <a:gd name="connsiteY682" fmla="*/ 3080173 h 6858000"/>
              <a:gd name="connsiteX683" fmla="*/ 2410152 w 7467600"/>
              <a:gd name="connsiteY683" fmla="*/ 3063751 h 6858000"/>
              <a:gd name="connsiteX684" fmla="*/ 2408099 w 7467600"/>
              <a:gd name="connsiteY684" fmla="*/ 3064403 h 6858000"/>
              <a:gd name="connsiteX685" fmla="*/ 2407218 w 7467600"/>
              <a:gd name="connsiteY685" fmla="*/ 3070324 h 6858000"/>
              <a:gd name="connsiteX686" fmla="*/ 2380138 w 7467600"/>
              <a:gd name="connsiteY686" fmla="*/ 3099341 h 6858000"/>
              <a:gd name="connsiteX687" fmla="*/ 1765923 w 7467600"/>
              <a:gd name="connsiteY687" fmla="*/ 3581043 h 6858000"/>
              <a:gd name="connsiteX688" fmla="*/ 1702258 w 7467600"/>
              <a:gd name="connsiteY688" fmla="*/ 3612286 h 6858000"/>
              <a:gd name="connsiteX689" fmla="*/ 1538370 w 7467600"/>
              <a:gd name="connsiteY689" fmla="*/ 3811804 h 6858000"/>
              <a:gd name="connsiteX690" fmla="*/ 542867 w 7467600"/>
              <a:gd name="connsiteY690" fmla="*/ 4944092 h 6858000"/>
              <a:gd name="connsiteX691" fmla="*/ 515800 w 7467600"/>
              <a:gd name="connsiteY691" fmla="*/ 4862180 h 6858000"/>
              <a:gd name="connsiteX692" fmla="*/ 909145 w 7467600"/>
              <a:gd name="connsiteY692" fmla="*/ 4199225 h 6858000"/>
              <a:gd name="connsiteX693" fmla="*/ 1214067 w 7467600"/>
              <a:gd name="connsiteY693" fmla="*/ 3908561 h 6858000"/>
              <a:gd name="connsiteX694" fmla="*/ 640967 w 7467600"/>
              <a:gd name="connsiteY694" fmla="*/ 4105601 h 6858000"/>
              <a:gd name="connsiteX695" fmla="*/ 112563 w 7467600"/>
              <a:gd name="connsiteY695" fmla="*/ 4396952 h 6858000"/>
              <a:gd name="connsiteX696" fmla="*/ 0 w 7467600"/>
              <a:gd name="connsiteY696" fmla="*/ 4466006 h 6858000"/>
              <a:gd name="connsiteX697" fmla="*/ 0 w 7467600"/>
              <a:gd name="connsiteY697" fmla="*/ 4233763 h 6858000"/>
              <a:gd name="connsiteX698" fmla="*/ 36881 w 7467600"/>
              <a:gd name="connsiteY698" fmla="*/ 4200118 h 6858000"/>
              <a:gd name="connsiteX699" fmla="*/ 910534 w 7467600"/>
              <a:gd name="connsiteY699" fmla="*/ 3629753 h 6858000"/>
              <a:gd name="connsiteX700" fmla="*/ 1578717 w 7467600"/>
              <a:gd name="connsiteY700" fmla="*/ 3575982 h 6858000"/>
              <a:gd name="connsiteX701" fmla="*/ 2338780 w 7467600"/>
              <a:gd name="connsiteY701" fmla="*/ 3033725 h 6858000"/>
              <a:gd name="connsiteX702" fmla="*/ 1807991 w 7467600"/>
              <a:gd name="connsiteY702" fmla="*/ 2807184 h 6858000"/>
              <a:gd name="connsiteX703" fmla="*/ 1416358 w 7467600"/>
              <a:gd name="connsiteY703" fmla="*/ 3112571 h 6858000"/>
              <a:gd name="connsiteX704" fmla="*/ 939066 w 7467600"/>
              <a:gd name="connsiteY704" fmla="*/ 3378798 h 6858000"/>
              <a:gd name="connsiteX705" fmla="*/ 115099 w 7467600"/>
              <a:gd name="connsiteY705" fmla="*/ 3607650 h 6858000"/>
              <a:gd name="connsiteX706" fmla="*/ 97284 w 7467600"/>
              <a:gd name="connsiteY706" fmla="*/ 3520393 h 6858000"/>
              <a:gd name="connsiteX707" fmla="*/ 922050 w 7467600"/>
              <a:gd name="connsiteY707" fmla="*/ 3074867 h 6858000"/>
              <a:gd name="connsiteX708" fmla="*/ 1405265 w 7467600"/>
              <a:gd name="connsiteY708" fmla="*/ 3016319 h 6858000"/>
              <a:gd name="connsiteX709" fmla="*/ 1407512 w 7467600"/>
              <a:gd name="connsiteY709" fmla="*/ 3018001 h 6858000"/>
              <a:gd name="connsiteX710" fmla="*/ 1726266 w 7467600"/>
              <a:gd name="connsiteY710" fmla="*/ 2777274 h 6858000"/>
              <a:gd name="connsiteX711" fmla="*/ 625390 w 7467600"/>
              <a:gd name="connsiteY711" fmla="*/ 2514541 h 6858000"/>
              <a:gd name="connsiteX712" fmla="*/ 619799 w 7467600"/>
              <a:gd name="connsiteY712" fmla="*/ 2527180 h 6858000"/>
              <a:gd name="connsiteX713" fmla="*/ 310030 w 7467600"/>
              <a:gd name="connsiteY713" fmla="*/ 2771818 h 6858000"/>
              <a:gd name="connsiteX714" fmla="*/ 173877 w 7467600"/>
              <a:gd name="connsiteY714" fmla="*/ 2937056 h 6858000"/>
              <a:gd name="connsiteX715" fmla="*/ 77889 w 7467600"/>
              <a:gd name="connsiteY715" fmla="*/ 3138440 h 6858000"/>
              <a:gd name="connsiteX716" fmla="*/ 0 w 7467600"/>
              <a:gd name="connsiteY716" fmla="*/ 3271395 h 6858000"/>
              <a:gd name="connsiteX717" fmla="*/ 0 w 7467600"/>
              <a:gd name="connsiteY717" fmla="*/ 3153002 h 6858000"/>
              <a:gd name="connsiteX718" fmla="*/ 2386 w 7467600"/>
              <a:gd name="connsiteY718" fmla="*/ 3149203 h 6858000"/>
              <a:gd name="connsiteX719" fmla="*/ 89753 w 7467600"/>
              <a:gd name="connsiteY719" fmla="*/ 2987702 h 6858000"/>
              <a:gd name="connsiteX720" fmla="*/ 76869 w 7467600"/>
              <a:gd name="connsiteY720" fmla="*/ 3005404 h 6858000"/>
              <a:gd name="connsiteX721" fmla="*/ 32049 w 7467600"/>
              <a:gd name="connsiteY721" fmla="*/ 3065814 h 6858000"/>
              <a:gd name="connsiteX722" fmla="*/ 0 w 7467600"/>
              <a:gd name="connsiteY722" fmla="*/ 3108744 h 6858000"/>
              <a:gd name="connsiteX723" fmla="*/ 0 w 7467600"/>
              <a:gd name="connsiteY723" fmla="*/ 3058059 h 6858000"/>
              <a:gd name="connsiteX724" fmla="*/ 7610 w 7467600"/>
              <a:gd name="connsiteY724" fmla="*/ 3047889 h 6858000"/>
              <a:gd name="connsiteX725" fmla="*/ 52419 w 7467600"/>
              <a:gd name="connsiteY725" fmla="*/ 2987479 h 6858000"/>
              <a:gd name="connsiteX726" fmla="*/ 59142 w 7467600"/>
              <a:gd name="connsiteY726" fmla="*/ 2978488 h 6858000"/>
              <a:gd name="connsiteX727" fmla="*/ 0 w 7467600"/>
              <a:gd name="connsiteY727" fmla="*/ 3015334 h 6858000"/>
              <a:gd name="connsiteX728" fmla="*/ 0 w 7467600"/>
              <a:gd name="connsiteY728" fmla="*/ 2914286 h 6858000"/>
              <a:gd name="connsiteX729" fmla="*/ 36383 w 7467600"/>
              <a:gd name="connsiteY729" fmla="*/ 2901128 h 6858000"/>
              <a:gd name="connsiteX730" fmla="*/ 156329 w 7467600"/>
              <a:gd name="connsiteY730" fmla="*/ 2840533 h 6858000"/>
              <a:gd name="connsiteX731" fmla="*/ 358355 w 7467600"/>
              <a:gd name="connsiteY731" fmla="*/ 2620471 h 6858000"/>
              <a:gd name="connsiteX732" fmla="*/ 510577 w 7467600"/>
              <a:gd name="connsiteY732" fmla="*/ 2501244 h 6858000"/>
              <a:gd name="connsiteX733" fmla="*/ 211967 w 7467600"/>
              <a:gd name="connsiteY733" fmla="*/ 2479171 h 6858000"/>
              <a:gd name="connsiteX734" fmla="*/ 0 w 7467600"/>
              <a:gd name="connsiteY734" fmla="*/ 2476398 h 6858000"/>
              <a:gd name="connsiteX735" fmla="*/ 0 w 7467600"/>
              <a:gd name="connsiteY735" fmla="*/ 2389189 h 6858000"/>
              <a:gd name="connsiteX736" fmla="*/ 103062 w 7467600"/>
              <a:gd name="connsiteY736" fmla="*/ 2389518 h 6858000"/>
              <a:gd name="connsiteX737" fmla="*/ 510734 w 7467600"/>
              <a:gd name="connsiteY737" fmla="*/ 2416201 h 6858000"/>
              <a:gd name="connsiteX738" fmla="*/ 279257 w 7467600"/>
              <a:gd name="connsiteY738" fmla="*/ 2092102 h 6858000"/>
              <a:gd name="connsiteX739" fmla="*/ 65265 w 7467600"/>
              <a:gd name="connsiteY739" fmla="*/ 2006049 h 6858000"/>
              <a:gd name="connsiteX740" fmla="*/ 0 w 7467600"/>
              <a:gd name="connsiteY740" fmla="*/ 1982532 h 6858000"/>
              <a:gd name="connsiteX741" fmla="*/ 0 w 7467600"/>
              <a:gd name="connsiteY741" fmla="*/ 1912789 h 6858000"/>
              <a:gd name="connsiteX742" fmla="*/ 97460 w 7467600"/>
              <a:gd name="connsiteY742" fmla="*/ 1953725 h 6858000"/>
              <a:gd name="connsiteX743" fmla="*/ 221272 w 7467600"/>
              <a:gd name="connsiteY743" fmla="*/ 1980766 h 6858000"/>
              <a:gd name="connsiteX744" fmla="*/ 116765 w 7467600"/>
              <a:gd name="connsiteY744" fmla="*/ 1911033 h 6858000"/>
              <a:gd name="connsiteX745" fmla="*/ 16405 w 7467600"/>
              <a:gd name="connsiteY745" fmla="*/ 1803412 h 6858000"/>
              <a:gd name="connsiteX746" fmla="*/ 0 w 7467600"/>
              <a:gd name="connsiteY746" fmla="*/ 1784777 h 6858000"/>
              <a:gd name="connsiteX747" fmla="*/ 0 w 7467600"/>
              <a:gd name="connsiteY747" fmla="*/ 1740082 h 6858000"/>
              <a:gd name="connsiteX748" fmla="*/ 39394 w 7467600"/>
              <a:gd name="connsiteY748" fmla="*/ 1784856 h 6858000"/>
              <a:gd name="connsiteX749" fmla="*/ 135813 w 7467600"/>
              <a:gd name="connsiteY749" fmla="*/ 1888838 h 6858000"/>
              <a:gd name="connsiteX750" fmla="*/ 242575 w 7467600"/>
              <a:gd name="connsiteY750" fmla="*/ 1958841 h 6858000"/>
              <a:gd name="connsiteX751" fmla="*/ 82197 w 7467600"/>
              <a:gd name="connsiteY751" fmla="*/ 1754826 h 6858000"/>
              <a:gd name="connsiteX752" fmla="*/ 0 w 7467600"/>
              <a:gd name="connsiteY752" fmla="*/ 1679650 h 6858000"/>
              <a:gd name="connsiteX753" fmla="*/ 0 w 7467600"/>
              <a:gd name="connsiteY753" fmla="*/ 1602463 h 6858000"/>
              <a:gd name="connsiteX754" fmla="*/ 84689 w 7467600"/>
              <a:gd name="connsiteY754" fmla="*/ 1677442 h 6858000"/>
              <a:gd name="connsiteX755" fmla="*/ 298437 w 7467600"/>
              <a:gd name="connsiteY755" fmla="*/ 1968019 h 6858000"/>
              <a:gd name="connsiteX756" fmla="*/ 227269 w 7467600"/>
              <a:gd name="connsiteY756" fmla="*/ 1114064 h 6858000"/>
              <a:gd name="connsiteX757" fmla="*/ 248003 w 7467600"/>
              <a:gd name="connsiteY757" fmla="*/ 1089613 h 6858000"/>
              <a:gd name="connsiteX758" fmla="*/ 427020 w 7467600"/>
              <a:gd name="connsiteY758" fmla="*/ 1619803 h 6858000"/>
              <a:gd name="connsiteX759" fmla="*/ 340345 w 7467600"/>
              <a:gd name="connsiteY759" fmla="*/ 2027739 h 6858000"/>
              <a:gd name="connsiteX760" fmla="*/ 360865 w 7467600"/>
              <a:gd name="connsiteY760" fmla="*/ 2044827 h 6858000"/>
              <a:gd name="connsiteX761" fmla="*/ 560414 w 7467600"/>
              <a:gd name="connsiteY761" fmla="*/ 2421457 h 6858000"/>
              <a:gd name="connsiteX762" fmla="*/ 1359703 w 7467600"/>
              <a:gd name="connsiteY762" fmla="*/ 2578554 h 6858000"/>
              <a:gd name="connsiteX763" fmla="*/ 1359422 w 7467600"/>
              <a:gd name="connsiteY763" fmla="*/ 2577994 h 6858000"/>
              <a:gd name="connsiteX764" fmla="*/ 828701 w 7467600"/>
              <a:gd name="connsiteY764" fmla="*/ 1839520 h 6858000"/>
              <a:gd name="connsiteX765" fmla="*/ 494427 w 7467600"/>
              <a:gd name="connsiteY765" fmla="*/ 1092333 h 6858000"/>
              <a:gd name="connsiteX766" fmla="*/ 506322 w 7467600"/>
              <a:gd name="connsiteY766" fmla="*/ 1020997 h 6858000"/>
              <a:gd name="connsiteX767" fmla="*/ 4570198 w 7467600"/>
              <a:gd name="connsiteY767" fmla="*/ 978081 h 6858000"/>
              <a:gd name="connsiteX768" fmla="*/ 4523691 w 7467600"/>
              <a:gd name="connsiteY768" fmla="*/ 1127776 h 6858000"/>
              <a:gd name="connsiteX769" fmla="*/ 4509875 w 7467600"/>
              <a:gd name="connsiteY769" fmla="*/ 1167552 h 6858000"/>
              <a:gd name="connsiteX770" fmla="*/ 4478168 w 7467600"/>
              <a:gd name="connsiteY770" fmla="*/ 1260735 h 6858000"/>
              <a:gd name="connsiteX771" fmla="*/ 4409309 w 7467600"/>
              <a:gd name="connsiteY771" fmla="*/ 1666996 h 6858000"/>
              <a:gd name="connsiteX772" fmla="*/ 4370031 w 7467600"/>
              <a:gd name="connsiteY772" fmla="*/ 1955666 h 6858000"/>
              <a:gd name="connsiteX773" fmla="*/ 4570198 w 7467600"/>
              <a:gd name="connsiteY773" fmla="*/ 978081 h 6858000"/>
              <a:gd name="connsiteX774" fmla="*/ 4557898 w 7467600"/>
              <a:gd name="connsiteY774" fmla="*/ 900011 h 6858000"/>
              <a:gd name="connsiteX775" fmla="*/ 4344840 w 7467600"/>
              <a:gd name="connsiteY775" fmla="*/ 1922038 h 6858000"/>
              <a:gd name="connsiteX776" fmla="*/ 4378710 w 7467600"/>
              <a:gd name="connsiteY776" fmla="*/ 1665516 h 6858000"/>
              <a:gd name="connsiteX777" fmla="*/ 4448798 w 7467600"/>
              <a:gd name="connsiteY777" fmla="*/ 1253024 h 6858000"/>
              <a:gd name="connsiteX778" fmla="*/ 4480315 w 7467600"/>
              <a:gd name="connsiteY778" fmla="*/ 1158454 h 6858000"/>
              <a:gd name="connsiteX779" fmla="*/ 4494133 w 7467600"/>
              <a:gd name="connsiteY779" fmla="*/ 1118676 h 6858000"/>
              <a:gd name="connsiteX780" fmla="*/ 4557898 w 7467600"/>
              <a:gd name="connsiteY780" fmla="*/ 900011 h 6858000"/>
              <a:gd name="connsiteX781" fmla="*/ 5870151 w 7467600"/>
              <a:gd name="connsiteY781" fmla="*/ 898890 h 6858000"/>
              <a:gd name="connsiteX782" fmla="*/ 5861335 w 7467600"/>
              <a:gd name="connsiteY782" fmla="*/ 899177 h 6858000"/>
              <a:gd name="connsiteX783" fmla="*/ 5843702 w 7467600"/>
              <a:gd name="connsiteY783" fmla="*/ 899748 h 6858000"/>
              <a:gd name="connsiteX784" fmla="*/ 5651107 w 7467600"/>
              <a:gd name="connsiteY784" fmla="*/ 920306 h 6858000"/>
              <a:gd name="connsiteX785" fmla="*/ 5459407 w 7467600"/>
              <a:gd name="connsiteY785" fmla="*/ 940975 h 6858000"/>
              <a:gd name="connsiteX786" fmla="*/ 5374846 w 7467600"/>
              <a:gd name="connsiteY786" fmla="*/ 941988 h 6858000"/>
              <a:gd name="connsiteX787" fmla="*/ 5256105 w 7467600"/>
              <a:gd name="connsiteY787" fmla="*/ 945632 h 6858000"/>
              <a:gd name="connsiteX788" fmla="*/ 5107071 w 7467600"/>
              <a:gd name="connsiteY788" fmla="*/ 969720 h 6858000"/>
              <a:gd name="connsiteX789" fmla="*/ 4998681 w 7467600"/>
              <a:gd name="connsiteY789" fmla="*/ 988771 h 6858000"/>
              <a:gd name="connsiteX790" fmla="*/ 5870151 w 7467600"/>
              <a:gd name="connsiteY790" fmla="*/ 898890 h 6858000"/>
              <a:gd name="connsiteX791" fmla="*/ 5504425 w 7467600"/>
              <a:gd name="connsiteY791" fmla="*/ 848067 h 6858000"/>
              <a:gd name="connsiteX792" fmla="*/ 4968849 w 7467600"/>
              <a:gd name="connsiteY792" fmla="*/ 962318 h 6858000"/>
              <a:gd name="connsiteX793" fmla="*/ 5104039 w 7467600"/>
              <a:gd name="connsiteY793" fmla="*/ 940634 h 6858000"/>
              <a:gd name="connsiteX794" fmla="*/ 5256311 w 7467600"/>
              <a:gd name="connsiteY794" fmla="*/ 916490 h 6858000"/>
              <a:gd name="connsiteX795" fmla="*/ 5377381 w 7467600"/>
              <a:gd name="connsiteY795" fmla="*/ 912671 h 6858000"/>
              <a:gd name="connsiteX796" fmla="*/ 5460148 w 7467600"/>
              <a:gd name="connsiteY796" fmla="*/ 911442 h 6858000"/>
              <a:gd name="connsiteX797" fmla="*/ 5648971 w 7467600"/>
              <a:gd name="connsiteY797" fmla="*/ 891331 h 6858000"/>
              <a:gd name="connsiteX798" fmla="*/ 5844807 w 7467600"/>
              <a:gd name="connsiteY798" fmla="*/ 870718 h 6858000"/>
              <a:gd name="connsiteX799" fmla="*/ 5862975 w 7467600"/>
              <a:gd name="connsiteY799" fmla="*/ 869756 h 6858000"/>
              <a:gd name="connsiteX800" fmla="*/ 5920887 w 7467600"/>
              <a:gd name="connsiteY800" fmla="*/ 865929 h 6858000"/>
              <a:gd name="connsiteX801" fmla="*/ 5504425 w 7467600"/>
              <a:gd name="connsiteY801" fmla="*/ 848067 h 6858000"/>
              <a:gd name="connsiteX802" fmla="*/ 3607114 w 7467600"/>
              <a:gd name="connsiteY802" fmla="*/ 467441 h 6858000"/>
              <a:gd name="connsiteX803" fmla="*/ 3296242 w 7467600"/>
              <a:gd name="connsiteY803" fmla="*/ 807991 h 6858000"/>
              <a:gd name="connsiteX804" fmla="*/ 3174674 w 7467600"/>
              <a:gd name="connsiteY804" fmla="*/ 919759 h 6858000"/>
              <a:gd name="connsiteX805" fmla="*/ 3042978 w 7467600"/>
              <a:gd name="connsiteY805" fmla="*/ 1054894 h 6858000"/>
              <a:gd name="connsiteX806" fmla="*/ 2968914 w 7467600"/>
              <a:gd name="connsiteY806" fmla="*/ 1133756 h 6858000"/>
              <a:gd name="connsiteX807" fmla="*/ 3103823 w 7467600"/>
              <a:gd name="connsiteY807" fmla="*/ 1026814 h 6858000"/>
              <a:gd name="connsiteX808" fmla="*/ 3607114 w 7467600"/>
              <a:gd name="connsiteY808" fmla="*/ 467441 h 6858000"/>
              <a:gd name="connsiteX809" fmla="*/ 3744487 w 7467600"/>
              <a:gd name="connsiteY809" fmla="*/ 383136 h 6858000"/>
              <a:gd name="connsiteX810" fmla="*/ 3970213 w 7467600"/>
              <a:gd name="connsiteY810" fmla="*/ 995559 h 6858000"/>
              <a:gd name="connsiteX811" fmla="*/ 3744487 w 7467600"/>
              <a:gd name="connsiteY811" fmla="*/ 383136 h 6858000"/>
              <a:gd name="connsiteX812" fmla="*/ 3624562 w 7467600"/>
              <a:gd name="connsiteY812" fmla="*/ 367041 h 6858000"/>
              <a:gd name="connsiteX813" fmla="*/ 3489712 w 7467600"/>
              <a:gd name="connsiteY813" fmla="*/ 485386 h 6858000"/>
              <a:gd name="connsiteX814" fmla="*/ 3182994 w 7467600"/>
              <a:gd name="connsiteY814" fmla="*/ 828265 h 6858000"/>
              <a:gd name="connsiteX815" fmla="*/ 2892114 w 7467600"/>
              <a:gd name="connsiteY815" fmla="*/ 1172635 h 6858000"/>
              <a:gd name="connsiteX816" fmla="*/ 3021459 w 7467600"/>
              <a:gd name="connsiteY816" fmla="*/ 1035385 h 6858000"/>
              <a:gd name="connsiteX817" fmla="*/ 3153873 w 7467600"/>
              <a:gd name="connsiteY817" fmla="*/ 898971 h 6858000"/>
              <a:gd name="connsiteX818" fmla="*/ 3276511 w 7467600"/>
              <a:gd name="connsiteY818" fmla="*/ 786423 h 6858000"/>
              <a:gd name="connsiteX819" fmla="*/ 3584154 w 7467600"/>
              <a:gd name="connsiteY819" fmla="*/ 448218 h 6858000"/>
              <a:gd name="connsiteX820" fmla="*/ 3624562 w 7467600"/>
              <a:gd name="connsiteY820" fmla="*/ 367041 h 6858000"/>
              <a:gd name="connsiteX821" fmla="*/ 3766672 w 7467600"/>
              <a:gd name="connsiteY821" fmla="*/ 359429 h 6858000"/>
              <a:gd name="connsiteX822" fmla="*/ 3996338 w 7467600"/>
              <a:gd name="connsiteY822" fmla="*/ 968237 h 6858000"/>
              <a:gd name="connsiteX823" fmla="*/ 3766672 w 7467600"/>
              <a:gd name="connsiteY823" fmla="*/ 359429 h 6858000"/>
              <a:gd name="connsiteX824" fmla="*/ 5805386 w 7467600"/>
              <a:gd name="connsiteY824" fmla="*/ 239240 h 6858000"/>
              <a:gd name="connsiteX825" fmla="*/ 5736947 w 7467600"/>
              <a:gd name="connsiteY825" fmla="*/ 261367 h 6858000"/>
              <a:gd name="connsiteX826" fmla="*/ 5427012 w 7467600"/>
              <a:gd name="connsiteY826" fmla="*/ 311272 h 6858000"/>
              <a:gd name="connsiteX827" fmla="*/ 5147818 w 7467600"/>
              <a:gd name="connsiteY827" fmla="*/ 322112 h 6858000"/>
              <a:gd name="connsiteX828" fmla="*/ 5060854 w 7467600"/>
              <a:gd name="connsiteY828" fmla="*/ 311882 h 6858000"/>
              <a:gd name="connsiteX829" fmla="*/ 4945989 w 7467600"/>
              <a:gd name="connsiteY829" fmla="*/ 300516 h 6858000"/>
              <a:gd name="connsiteX830" fmla="*/ 5410479 w 7467600"/>
              <a:gd name="connsiteY830" fmla="*/ 348434 h 6858000"/>
              <a:gd name="connsiteX831" fmla="*/ 5805386 w 7467600"/>
              <a:gd name="connsiteY831" fmla="*/ 239240 h 6858000"/>
              <a:gd name="connsiteX832" fmla="*/ 5905192 w 7467600"/>
              <a:gd name="connsiteY832" fmla="*/ 163079 h 6858000"/>
              <a:gd name="connsiteX833" fmla="*/ 5865655 w 7467600"/>
              <a:gd name="connsiteY833" fmla="*/ 171901 h 6858000"/>
              <a:gd name="connsiteX834" fmla="*/ 5259740 w 7467600"/>
              <a:gd name="connsiteY834" fmla="*/ 257013 h 6858000"/>
              <a:gd name="connsiteX835" fmla="*/ 5208466 w 7467600"/>
              <a:gd name="connsiteY835" fmla="*/ 257550 h 6858000"/>
              <a:gd name="connsiteX836" fmla="*/ 4980204 w 7467600"/>
              <a:gd name="connsiteY836" fmla="*/ 271903 h 6858000"/>
              <a:gd name="connsiteX837" fmla="*/ 5068068 w 7467600"/>
              <a:gd name="connsiteY837" fmla="*/ 282244 h 6858000"/>
              <a:gd name="connsiteX838" fmla="*/ 5153231 w 7467600"/>
              <a:gd name="connsiteY838" fmla="*/ 292240 h 6858000"/>
              <a:gd name="connsiteX839" fmla="*/ 5426491 w 7467600"/>
              <a:gd name="connsiteY839" fmla="*/ 281128 h 6858000"/>
              <a:gd name="connsiteX840" fmla="*/ 5731212 w 7467600"/>
              <a:gd name="connsiteY840" fmla="*/ 231951 h 6858000"/>
              <a:gd name="connsiteX841" fmla="*/ 5905192 w 7467600"/>
              <a:gd name="connsiteY841" fmla="*/ 163079 h 6858000"/>
              <a:gd name="connsiteX842" fmla="*/ 5944437 w 7467600"/>
              <a:gd name="connsiteY842" fmla="*/ 113829 h 6858000"/>
              <a:gd name="connsiteX843" fmla="*/ 5825032 w 7467600"/>
              <a:gd name="connsiteY843" fmla="*/ 146405 h 6858000"/>
              <a:gd name="connsiteX844" fmla="*/ 4955599 w 7467600"/>
              <a:gd name="connsiteY844" fmla="*/ 247008 h 6858000"/>
              <a:gd name="connsiteX845" fmla="*/ 5210104 w 7467600"/>
              <a:gd name="connsiteY845" fmla="*/ 228123 h 6858000"/>
              <a:gd name="connsiteX846" fmla="*/ 5261015 w 7467600"/>
              <a:gd name="connsiteY846" fmla="*/ 227087 h 6858000"/>
              <a:gd name="connsiteX847" fmla="*/ 5861181 w 7467600"/>
              <a:gd name="connsiteY847" fmla="*/ 143093 h 6858000"/>
              <a:gd name="connsiteX848" fmla="*/ 5961252 w 7467600"/>
              <a:gd name="connsiteY848" fmla="*/ 114820 h 6858000"/>
              <a:gd name="connsiteX849" fmla="*/ 5944437 w 7467600"/>
              <a:gd name="connsiteY849" fmla="*/ 113829 h 6858000"/>
              <a:gd name="connsiteX850" fmla="*/ 3882765 w 7467600"/>
              <a:gd name="connsiteY850" fmla="*/ 0 h 6858000"/>
              <a:gd name="connsiteX851" fmla="*/ 3995099 w 7467600"/>
              <a:gd name="connsiteY851" fmla="*/ 0 h 6858000"/>
              <a:gd name="connsiteX852" fmla="*/ 4163818 w 7467600"/>
              <a:gd name="connsiteY852" fmla="*/ 234104 h 6858000"/>
              <a:gd name="connsiteX853" fmla="*/ 4172099 w 7467600"/>
              <a:gd name="connsiteY853" fmla="*/ 234207 h 6858000"/>
              <a:gd name="connsiteX854" fmla="*/ 4784282 w 7467600"/>
              <a:gd name="connsiteY854" fmla="*/ 276561 h 6858000"/>
              <a:gd name="connsiteX855" fmla="*/ 4801687 w 7467600"/>
              <a:gd name="connsiteY855" fmla="*/ 267764 h 6858000"/>
              <a:gd name="connsiteX856" fmla="*/ 6082788 w 7467600"/>
              <a:gd name="connsiteY856" fmla="*/ 64119 h 6858000"/>
              <a:gd name="connsiteX857" fmla="*/ 6099442 w 7467600"/>
              <a:gd name="connsiteY857" fmla="*/ 82568 h 6858000"/>
              <a:gd name="connsiteX858" fmla="*/ 4804137 w 7467600"/>
              <a:gd name="connsiteY858" fmla="*/ 320931 h 6858000"/>
              <a:gd name="connsiteX859" fmla="*/ 4227047 w 7467600"/>
              <a:gd name="connsiteY859" fmla="*/ 313415 h 6858000"/>
              <a:gd name="connsiteX860" fmla="*/ 4346041 w 7467600"/>
              <a:gd name="connsiteY860" fmla="*/ 456086 h 6858000"/>
              <a:gd name="connsiteX861" fmla="*/ 4870967 w 7467600"/>
              <a:gd name="connsiteY861" fmla="*/ 963061 h 6858000"/>
              <a:gd name="connsiteX862" fmla="*/ 4889647 w 7467600"/>
              <a:gd name="connsiteY862" fmla="*/ 957147 h 6858000"/>
              <a:gd name="connsiteX863" fmla="*/ 5422504 w 7467600"/>
              <a:gd name="connsiteY863" fmla="*/ 805191 h 6858000"/>
              <a:gd name="connsiteX864" fmla="*/ 6087656 w 7467600"/>
              <a:gd name="connsiteY864" fmla="*/ 826703 h 6858000"/>
              <a:gd name="connsiteX865" fmla="*/ 6058717 w 7467600"/>
              <a:gd name="connsiteY865" fmla="*/ 865992 h 6858000"/>
              <a:gd name="connsiteX866" fmla="*/ 4974153 w 7467600"/>
              <a:gd name="connsiteY866" fmla="*/ 1045456 h 6858000"/>
              <a:gd name="connsiteX867" fmla="*/ 5627835 w 7467600"/>
              <a:gd name="connsiteY867" fmla="*/ 1472077 h 6858000"/>
              <a:gd name="connsiteX868" fmla="*/ 5629817 w 7467600"/>
              <a:gd name="connsiteY868" fmla="*/ 1471412 h 6858000"/>
              <a:gd name="connsiteX869" fmla="*/ 5634124 w 7467600"/>
              <a:gd name="connsiteY869" fmla="*/ 1470572 h 6858000"/>
              <a:gd name="connsiteX870" fmla="*/ 5755832 w 7467600"/>
              <a:gd name="connsiteY870" fmla="*/ 1383886 h 6858000"/>
              <a:gd name="connsiteX871" fmla="*/ 6014186 w 7467600"/>
              <a:gd name="connsiteY871" fmla="*/ 1279799 h 6858000"/>
              <a:gd name="connsiteX872" fmla="*/ 6901619 w 7467600"/>
              <a:gd name="connsiteY872" fmla="*/ 1047874 h 6858000"/>
              <a:gd name="connsiteX873" fmla="*/ 6931566 w 7467600"/>
              <a:gd name="connsiteY873" fmla="*/ 1062034 h 6858000"/>
              <a:gd name="connsiteX874" fmla="*/ 5790982 w 7467600"/>
              <a:gd name="connsiteY874" fmla="*/ 1561380 h 6858000"/>
              <a:gd name="connsiteX875" fmla="*/ 6188971 w 7467600"/>
              <a:gd name="connsiteY875" fmla="*/ 1755168 h 6858000"/>
              <a:gd name="connsiteX876" fmla="*/ 6202446 w 7467600"/>
              <a:gd name="connsiteY876" fmla="*/ 1752268 h 6858000"/>
              <a:gd name="connsiteX877" fmla="*/ 7179560 w 7467600"/>
              <a:gd name="connsiteY877" fmla="*/ 1467551 h 6858000"/>
              <a:gd name="connsiteX878" fmla="*/ 7158730 w 7467600"/>
              <a:gd name="connsiteY878" fmla="*/ 1507835 h 6858000"/>
              <a:gd name="connsiteX879" fmla="*/ 6326959 w 7467600"/>
              <a:gd name="connsiteY879" fmla="*/ 1817686 h 6858000"/>
              <a:gd name="connsiteX880" fmla="*/ 6537433 w 7467600"/>
              <a:gd name="connsiteY880" fmla="*/ 1907790 h 6858000"/>
              <a:gd name="connsiteX881" fmla="*/ 6550221 w 7467600"/>
              <a:gd name="connsiteY881" fmla="*/ 1910729 h 6858000"/>
              <a:gd name="connsiteX882" fmla="*/ 6964438 w 7467600"/>
              <a:gd name="connsiteY882" fmla="*/ 2209505 h 6858000"/>
              <a:gd name="connsiteX883" fmla="*/ 7367862 w 7467600"/>
              <a:gd name="connsiteY883" fmla="*/ 2806833 h 6858000"/>
              <a:gd name="connsiteX884" fmla="*/ 7364329 w 7467600"/>
              <a:gd name="connsiteY884" fmla="*/ 2826907 h 6858000"/>
              <a:gd name="connsiteX885" fmla="*/ 7290545 w 7467600"/>
              <a:gd name="connsiteY885" fmla="*/ 2850663 h 6858000"/>
              <a:gd name="connsiteX886" fmla="*/ 6472036 w 7467600"/>
              <a:gd name="connsiteY886" fmla="*/ 1959003 h 6858000"/>
              <a:gd name="connsiteX887" fmla="*/ 5792897 w 7467600"/>
              <a:gd name="connsiteY887" fmla="*/ 1647747 h 6858000"/>
              <a:gd name="connsiteX888" fmla="*/ 5842751 w 7467600"/>
              <a:gd name="connsiteY888" fmla="*/ 1816112 h 6858000"/>
              <a:gd name="connsiteX889" fmla="*/ 5847424 w 7467600"/>
              <a:gd name="connsiteY889" fmla="*/ 1815776 h 6858000"/>
              <a:gd name="connsiteX890" fmla="*/ 6399821 w 7467600"/>
              <a:gd name="connsiteY890" fmla="*/ 2344799 h 6858000"/>
              <a:gd name="connsiteX891" fmla="*/ 6323232 w 7467600"/>
              <a:gd name="connsiteY891" fmla="*/ 2389634 h 6858000"/>
              <a:gd name="connsiteX892" fmla="*/ 5942958 w 7467600"/>
              <a:gd name="connsiteY892" fmla="*/ 2077708 h 6858000"/>
              <a:gd name="connsiteX893" fmla="*/ 5921559 w 7467600"/>
              <a:gd name="connsiteY893" fmla="*/ 2378596 h 6858000"/>
              <a:gd name="connsiteX894" fmla="*/ 5817651 w 7467600"/>
              <a:gd name="connsiteY894" fmla="*/ 3023919 h 6858000"/>
              <a:gd name="connsiteX895" fmla="*/ 5729634 w 7467600"/>
              <a:gd name="connsiteY895" fmla="*/ 3051849 h 6858000"/>
              <a:gd name="connsiteX896" fmla="*/ 5611018 w 7467600"/>
              <a:gd name="connsiteY896" fmla="*/ 2316769 h 6858000"/>
              <a:gd name="connsiteX897" fmla="*/ 5687608 w 7467600"/>
              <a:gd name="connsiteY897" fmla="*/ 2039972 h 6858000"/>
              <a:gd name="connsiteX898" fmla="*/ 5657554 w 7467600"/>
              <a:gd name="connsiteY898" fmla="*/ 1576445 h 6858000"/>
              <a:gd name="connsiteX899" fmla="*/ 5150475 w 7467600"/>
              <a:gd name="connsiteY899" fmla="*/ 1274012 h 6858000"/>
              <a:gd name="connsiteX900" fmla="*/ 5349142 w 7467600"/>
              <a:gd name="connsiteY900" fmla="*/ 2204405 h 6858000"/>
              <a:gd name="connsiteX901" fmla="*/ 5262214 w 7467600"/>
              <a:gd name="connsiteY901" fmla="*/ 2233836 h 6858000"/>
              <a:gd name="connsiteX902" fmla="*/ 4981539 w 7467600"/>
              <a:gd name="connsiteY902" fmla="*/ 1542201 h 6858000"/>
              <a:gd name="connsiteX903" fmla="*/ 4958461 w 7467600"/>
              <a:gd name="connsiteY903" fmla="*/ 1136957 h 6858000"/>
              <a:gd name="connsiteX904" fmla="*/ 4655015 w 7467600"/>
              <a:gd name="connsiteY904" fmla="*/ 891426 h 6858000"/>
              <a:gd name="connsiteX905" fmla="*/ 4348002 w 7467600"/>
              <a:gd name="connsiteY905" fmla="*/ 2205895 h 6858000"/>
              <a:gd name="connsiteX906" fmla="*/ 4262250 w 7467600"/>
              <a:gd name="connsiteY906" fmla="*/ 2219972 h 6858000"/>
              <a:gd name="connsiteX907" fmla="*/ 4550611 w 7467600"/>
              <a:gd name="connsiteY907" fmla="*/ 817540 h 6858000"/>
              <a:gd name="connsiteX908" fmla="*/ 4564418 w 7467600"/>
              <a:gd name="connsiteY908" fmla="*/ 808293 h 6858000"/>
              <a:gd name="connsiteX909" fmla="*/ 4266388 w 7467600"/>
              <a:gd name="connsiteY909" fmla="*/ 500083 h 6858000"/>
              <a:gd name="connsiteX910" fmla="*/ 4032842 w 7467600"/>
              <a:gd name="connsiteY910" fmla="*/ 211809 h 6858000"/>
              <a:gd name="connsiteX911" fmla="*/ 3882765 w 7467600"/>
              <a:gd name="connsiteY911" fmla="*/ 0 h 6858000"/>
              <a:gd name="connsiteX912" fmla="*/ 3721337 w 7467600"/>
              <a:gd name="connsiteY912" fmla="*/ 0 h 6858000"/>
              <a:gd name="connsiteX913" fmla="*/ 3797544 w 7467600"/>
              <a:gd name="connsiteY913" fmla="*/ 0 h 6858000"/>
              <a:gd name="connsiteX914" fmla="*/ 3775734 w 7467600"/>
              <a:gd name="connsiteY914" fmla="*/ 95131 h 6858000"/>
              <a:gd name="connsiteX915" fmla="*/ 3724807 w 7467600"/>
              <a:gd name="connsiteY915" fmla="*/ 272257 h 6858000"/>
              <a:gd name="connsiteX916" fmla="*/ 3726844 w 7467600"/>
              <a:gd name="connsiteY916" fmla="*/ 282988 h 6858000"/>
              <a:gd name="connsiteX917" fmla="*/ 3742664 w 7467600"/>
              <a:gd name="connsiteY917" fmla="*/ 279918 h 6858000"/>
              <a:gd name="connsiteX918" fmla="*/ 4103910 w 7467600"/>
              <a:gd name="connsiteY918" fmla="*/ 1161917 h 6858000"/>
              <a:gd name="connsiteX919" fmla="*/ 4020269 w 7467600"/>
              <a:gd name="connsiteY919" fmla="*/ 1200406 h 6858000"/>
              <a:gd name="connsiteX920" fmla="*/ 3674882 w 7467600"/>
              <a:gd name="connsiteY920" fmla="*/ 488524 h 6858000"/>
              <a:gd name="connsiteX921" fmla="*/ 3132682 w 7467600"/>
              <a:gd name="connsiteY921" fmla="*/ 1072284 h 6858000"/>
              <a:gd name="connsiteX922" fmla="*/ 2716346 w 7467600"/>
              <a:gd name="connsiteY922" fmla="*/ 1276376 h 6858000"/>
              <a:gd name="connsiteX923" fmla="*/ 2716772 w 7467600"/>
              <a:gd name="connsiteY923" fmla="*/ 1255462 h 6858000"/>
              <a:gd name="connsiteX924" fmla="*/ 3471096 w 7467600"/>
              <a:gd name="connsiteY924" fmla="*/ 437072 h 6858000"/>
              <a:gd name="connsiteX925" fmla="*/ 3639057 w 7467600"/>
              <a:gd name="connsiteY925" fmla="*/ 286334 h 6858000"/>
              <a:gd name="connsiteX926" fmla="*/ 3640309 w 7467600"/>
              <a:gd name="connsiteY926" fmla="*/ 284664 h 6858000"/>
              <a:gd name="connsiteX927" fmla="*/ 3646022 w 7467600"/>
              <a:gd name="connsiteY927" fmla="*/ 276711 h 6858000"/>
              <a:gd name="connsiteX928" fmla="*/ 3707943 w 7467600"/>
              <a:gd name="connsiteY928" fmla="*/ 65958 h 6858000"/>
              <a:gd name="connsiteX929" fmla="*/ 3721337 w 7467600"/>
              <a:gd name="connsiteY929" fmla="*/ 0 h 6858000"/>
              <a:gd name="connsiteX930" fmla="*/ 2867960 w 7467600"/>
              <a:gd name="connsiteY930" fmla="*/ 0 h 6858000"/>
              <a:gd name="connsiteX931" fmla="*/ 2926351 w 7467600"/>
              <a:gd name="connsiteY931" fmla="*/ 0 h 6858000"/>
              <a:gd name="connsiteX932" fmla="*/ 2902823 w 7467600"/>
              <a:gd name="connsiteY932" fmla="*/ 262929 h 6858000"/>
              <a:gd name="connsiteX933" fmla="*/ 2940663 w 7467600"/>
              <a:gd name="connsiteY933" fmla="*/ 140884 h 6858000"/>
              <a:gd name="connsiteX934" fmla="*/ 2947039 w 7467600"/>
              <a:gd name="connsiteY934" fmla="*/ 122524 h 6858000"/>
              <a:gd name="connsiteX935" fmla="*/ 2984316 w 7467600"/>
              <a:gd name="connsiteY935" fmla="*/ 0 h 6858000"/>
              <a:gd name="connsiteX936" fmla="*/ 3016114 w 7467600"/>
              <a:gd name="connsiteY936" fmla="*/ 0 h 6858000"/>
              <a:gd name="connsiteX937" fmla="*/ 2979949 w 7467600"/>
              <a:gd name="connsiteY937" fmla="*/ 119274 h 6858000"/>
              <a:gd name="connsiteX938" fmla="*/ 3023879 w 7467600"/>
              <a:gd name="connsiteY938" fmla="*/ 0 h 6858000"/>
              <a:gd name="connsiteX939" fmla="*/ 3105400 w 7467600"/>
              <a:gd name="connsiteY939" fmla="*/ 0 h 6858000"/>
              <a:gd name="connsiteX940" fmla="*/ 3094669 w 7467600"/>
              <a:gd name="connsiteY940" fmla="*/ 30308 h 6858000"/>
              <a:gd name="connsiteX941" fmla="*/ 2901945 w 7467600"/>
              <a:gd name="connsiteY941" fmla="*/ 466538 h 6858000"/>
              <a:gd name="connsiteX942" fmla="*/ 2815209 w 7467600"/>
              <a:gd name="connsiteY942" fmla="*/ 497361 h 6858000"/>
              <a:gd name="connsiteX943" fmla="*/ 2844845 w 7467600"/>
              <a:gd name="connsiteY943" fmla="*/ 127638 h 6858000"/>
              <a:gd name="connsiteX944" fmla="*/ 2867960 w 7467600"/>
              <a:gd name="connsiteY944" fmla="*/ 0 h 6858000"/>
              <a:gd name="connsiteX945" fmla="*/ 1057230 w 7467600"/>
              <a:gd name="connsiteY945" fmla="*/ 0 h 6858000"/>
              <a:gd name="connsiteX946" fmla="*/ 1111003 w 7467600"/>
              <a:gd name="connsiteY946" fmla="*/ 0 h 6858000"/>
              <a:gd name="connsiteX947" fmla="*/ 1125553 w 7467600"/>
              <a:gd name="connsiteY947" fmla="*/ 52588 h 6858000"/>
              <a:gd name="connsiteX948" fmla="*/ 1304276 w 7467600"/>
              <a:gd name="connsiteY948" fmla="*/ 476275 h 6858000"/>
              <a:gd name="connsiteX949" fmla="*/ 1492066 w 7467600"/>
              <a:gd name="connsiteY949" fmla="*/ 886333 h 6858000"/>
              <a:gd name="connsiteX950" fmla="*/ 1423698 w 7467600"/>
              <a:gd name="connsiteY950" fmla="*/ 710817 h 6858000"/>
              <a:gd name="connsiteX951" fmla="*/ 1357609 w 7467600"/>
              <a:gd name="connsiteY951" fmla="*/ 532892 h 6858000"/>
              <a:gd name="connsiteX952" fmla="*/ 1309550 w 7467600"/>
              <a:gd name="connsiteY952" fmla="*/ 374031 h 6858000"/>
              <a:gd name="connsiteX953" fmla="*/ 1193673 w 7467600"/>
              <a:gd name="connsiteY953" fmla="*/ 49533 h 6858000"/>
              <a:gd name="connsiteX954" fmla="*/ 1164391 w 7467600"/>
              <a:gd name="connsiteY954" fmla="*/ 0 h 6858000"/>
              <a:gd name="connsiteX955" fmla="*/ 1200666 w 7467600"/>
              <a:gd name="connsiteY955" fmla="*/ 0 h 6858000"/>
              <a:gd name="connsiteX956" fmla="*/ 1223408 w 7467600"/>
              <a:gd name="connsiteY956" fmla="*/ 38996 h 6858000"/>
              <a:gd name="connsiteX957" fmla="*/ 1339635 w 7467600"/>
              <a:gd name="connsiteY957" fmla="*/ 365517 h 6858000"/>
              <a:gd name="connsiteX958" fmla="*/ 1387469 w 7467600"/>
              <a:gd name="connsiteY958" fmla="*/ 523079 h 6858000"/>
              <a:gd name="connsiteX959" fmla="*/ 1452685 w 7467600"/>
              <a:gd name="connsiteY959" fmla="*/ 699806 h 6858000"/>
              <a:gd name="connsiteX960" fmla="*/ 1492092 w 7467600"/>
              <a:gd name="connsiteY960" fmla="*/ 800424 h 6858000"/>
              <a:gd name="connsiteX961" fmla="*/ 1455302 w 7467600"/>
              <a:gd name="connsiteY961" fmla="*/ 632913 h 6858000"/>
              <a:gd name="connsiteX962" fmla="*/ 1222336 w 7467600"/>
              <a:gd name="connsiteY962" fmla="*/ 9480 h 6858000"/>
              <a:gd name="connsiteX963" fmla="*/ 1214634 w 7467600"/>
              <a:gd name="connsiteY963" fmla="*/ 0 h 6858000"/>
              <a:gd name="connsiteX964" fmla="*/ 1289827 w 7467600"/>
              <a:gd name="connsiteY964" fmla="*/ 0 h 6858000"/>
              <a:gd name="connsiteX965" fmla="*/ 1321076 w 7467600"/>
              <a:gd name="connsiteY965" fmla="*/ 59722 h 6858000"/>
              <a:gd name="connsiteX966" fmla="*/ 1512579 w 7467600"/>
              <a:gd name="connsiteY966" fmla="*/ 626441 h 6858000"/>
              <a:gd name="connsiteX967" fmla="*/ 1506076 w 7467600"/>
              <a:gd name="connsiteY967" fmla="*/ 1089289 h 6858000"/>
              <a:gd name="connsiteX968" fmla="*/ 1486346 w 7467600"/>
              <a:gd name="connsiteY968" fmla="*/ 1079919 h 6858000"/>
              <a:gd name="connsiteX969" fmla="*/ 1070511 w 7467600"/>
              <a:gd name="connsiteY969" fmla="*/ 48609 h 6858000"/>
              <a:gd name="connsiteX970" fmla="*/ 1057230 w 7467600"/>
              <a:gd name="connsiteY970" fmla="*/ 0 h 6858000"/>
              <a:gd name="connsiteX971" fmla="*/ 43151 w 7467600"/>
              <a:gd name="connsiteY971" fmla="*/ 0 h 6858000"/>
              <a:gd name="connsiteX972" fmla="*/ 95283 w 7467600"/>
              <a:gd name="connsiteY972" fmla="*/ 0 h 6858000"/>
              <a:gd name="connsiteX973" fmla="*/ 300708 w 7467600"/>
              <a:gd name="connsiteY973" fmla="*/ 154571 h 6858000"/>
              <a:gd name="connsiteX974" fmla="*/ 530414 w 7467600"/>
              <a:gd name="connsiteY974" fmla="*/ 354673 h 6858000"/>
              <a:gd name="connsiteX975" fmla="*/ 333785 w 7467600"/>
              <a:gd name="connsiteY975" fmla="*/ 161564 h 6858000"/>
              <a:gd name="connsiteX976" fmla="*/ 147005 w 7467600"/>
              <a:gd name="connsiteY976" fmla="*/ 0 h 6858000"/>
              <a:gd name="connsiteX977" fmla="*/ 272509 w 7467600"/>
              <a:gd name="connsiteY977" fmla="*/ 0 h 6858000"/>
              <a:gd name="connsiteX978" fmla="*/ 326276 w 7467600"/>
              <a:gd name="connsiteY978" fmla="*/ 45847 h 6858000"/>
              <a:gd name="connsiteX979" fmla="*/ 823759 w 7467600"/>
              <a:gd name="connsiteY979" fmla="*/ 574145 h 6858000"/>
              <a:gd name="connsiteX980" fmla="*/ 811254 w 7467600"/>
              <a:gd name="connsiteY980" fmla="*/ 665546 h 6858000"/>
              <a:gd name="connsiteX981" fmla="*/ 154042 w 7467600"/>
              <a:gd name="connsiteY981" fmla="*/ 261522 h 6858000"/>
              <a:gd name="connsiteX982" fmla="*/ 13550 w 7467600"/>
              <a:gd name="connsiteY982" fmla="*/ 158423 h 6858000"/>
              <a:gd name="connsiteX983" fmla="*/ 0 w 7467600"/>
              <a:gd name="connsiteY983" fmla="*/ 146618 h 6858000"/>
              <a:gd name="connsiteX984" fmla="*/ 0 w 7467600"/>
              <a:gd name="connsiteY984" fmla="*/ 59161 h 6858000"/>
              <a:gd name="connsiteX985" fmla="*/ 45427 w 7467600"/>
              <a:gd name="connsiteY985" fmla="*/ 101078 h 6858000"/>
              <a:gd name="connsiteX986" fmla="*/ 630103 w 7467600"/>
              <a:gd name="connsiteY986" fmla="*/ 485885 h 6858000"/>
              <a:gd name="connsiteX987" fmla="*/ 532040 w 7467600"/>
              <a:gd name="connsiteY987" fmla="*/ 399359 h 6858000"/>
              <a:gd name="connsiteX988" fmla="*/ 517618 w 7467600"/>
              <a:gd name="connsiteY988" fmla="*/ 385726 h 6858000"/>
              <a:gd name="connsiteX989" fmla="*/ 285074 w 7467600"/>
              <a:gd name="connsiteY989" fmla="*/ 182755 h 6858000"/>
              <a:gd name="connsiteX990" fmla="*/ 43151 w 7467600"/>
              <a:gd name="connsiteY99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312201 w 7467600"/>
              <a:gd name="connsiteY133" fmla="*/ 5128278 h 6858000"/>
              <a:gd name="connsiteX134" fmla="*/ 1903353 w 7467600"/>
              <a:gd name="connsiteY134" fmla="*/ 5044827 h 6858000"/>
              <a:gd name="connsiteX135" fmla="*/ 1936931 w 7467600"/>
              <a:gd name="connsiteY135" fmla="*/ 5093954 h 6858000"/>
              <a:gd name="connsiteX136" fmla="*/ 2195868 w 7467600"/>
              <a:gd name="connsiteY136" fmla="*/ 5396574 h 6858000"/>
              <a:gd name="connsiteX137" fmla="*/ 2088852 w 7467600"/>
              <a:gd name="connsiteY137" fmla="*/ 5166123 h 6858000"/>
              <a:gd name="connsiteX138" fmla="*/ 1958241 w 7467600"/>
              <a:gd name="connsiteY138" fmla="*/ 5067955 h 6858000"/>
              <a:gd name="connsiteX139" fmla="*/ 1903353 w 7467600"/>
              <a:gd name="connsiteY139" fmla="*/ 5044827 h 6858000"/>
              <a:gd name="connsiteX140" fmla="*/ 1979378 w 7467600"/>
              <a:gd name="connsiteY140" fmla="*/ 4769504 h 6858000"/>
              <a:gd name="connsiteX141" fmla="*/ 2882120 w 7467600"/>
              <a:gd name="connsiteY141" fmla="*/ 5064547 h 6858000"/>
              <a:gd name="connsiteX142" fmla="*/ 2793103 w 7467600"/>
              <a:gd name="connsiteY142" fmla="*/ 5039699 h 6858000"/>
              <a:gd name="connsiteX143" fmla="*/ 2770041 w 7467600"/>
              <a:gd name="connsiteY143" fmla="*/ 5033634 h 6858000"/>
              <a:gd name="connsiteX144" fmla="*/ 1979378 w 7467600"/>
              <a:gd name="connsiteY144" fmla="*/ 4769504 h 6858000"/>
              <a:gd name="connsiteX145" fmla="*/ 1927410 w 7467600"/>
              <a:gd name="connsiteY145" fmla="*/ 4716164 h 6858000"/>
              <a:gd name="connsiteX146" fmla="*/ 1959587 w 7467600"/>
              <a:gd name="connsiteY146" fmla="*/ 4728849 h 6858000"/>
              <a:gd name="connsiteX147" fmla="*/ 2777707 w 7467600"/>
              <a:gd name="connsiteY147" fmla="*/ 5003991 h 6858000"/>
              <a:gd name="connsiteX148" fmla="*/ 2800768 w 7467600"/>
              <a:gd name="connsiteY148" fmla="*/ 5010056 h 6858000"/>
              <a:gd name="connsiteX149" fmla="*/ 2879408 w 7467600"/>
              <a:gd name="connsiteY149" fmla="*/ 5031590 h 6858000"/>
              <a:gd name="connsiteX150" fmla="*/ 2862295 w 7467600"/>
              <a:gd name="connsiteY150" fmla="*/ 5022958 h 6858000"/>
              <a:gd name="connsiteX151" fmla="*/ 2813343 w 7467600"/>
              <a:gd name="connsiteY151" fmla="*/ 4998369 h 6858000"/>
              <a:gd name="connsiteX152" fmla="*/ 2646245 w 7467600"/>
              <a:gd name="connsiteY152" fmla="*/ 4930999 h 6858000"/>
              <a:gd name="connsiteX153" fmla="*/ 1999243 w 7467600"/>
              <a:gd name="connsiteY153" fmla="*/ 4730524 h 6858000"/>
              <a:gd name="connsiteX154" fmla="*/ 1979527 w 7467600"/>
              <a:gd name="connsiteY154" fmla="*/ 4726651 h 6858000"/>
              <a:gd name="connsiteX155" fmla="*/ 1927410 w 7467600"/>
              <a:gd name="connsiteY155" fmla="*/ 4716164 h 6858000"/>
              <a:gd name="connsiteX156" fmla="*/ 1997014 w 7467600"/>
              <a:gd name="connsiteY156" fmla="*/ 4698007 h 6858000"/>
              <a:gd name="connsiteX157" fmla="*/ 2005458 w 7467600"/>
              <a:gd name="connsiteY157" fmla="*/ 4699540 h 6858000"/>
              <a:gd name="connsiteX158" fmla="*/ 2657186 w 7467600"/>
              <a:gd name="connsiteY158" fmla="*/ 4901687 h 6858000"/>
              <a:gd name="connsiteX159" fmla="*/ 2826662 w 7467600"/>
              <a:gd name="connsiteY159" fmla="*/ 4970362 h 6858000"/>
              <a:gd name="connsiteX160" fmla="*/ 2876100 w 7467600"/>
              <a:gd name="connsiteY160" fmla="*/ 4995397 h 6858000"/>
              <a:gd name="connsiteX161" fmla="*/ 3042600 w 7467600"/>
              <a:gd name="connsiteY161" fmla="*/ 5059532 h 6858000"/>
              <a:gd name="connsiteX162" fmla="*/ 1997014 w 7467600"/>
              <a:gd name="connsiteY162" fmla="*/ 4698007 h 6858000"/>
              <a:gd name="connsiteX163" fmla="*/ 2305292 w 7467600"/>
              <a:gd name="connsiteY163" fmla="*/ 4219492 h 6858000"/>
              <a:gd name="connsiteX164" fmla="*/ 3360922 w 7467600"/>
              <a:gd name="connsiteY164" fmla="*/ 4529373 h 6858000"/>
              <a:gd name="connsiteX165" fmla="*/ 3492420 w 7467600"/>
              <a:gd name="connsiteY165" fmla="*/ 4510145 h 6858000"/>
              <a:gd name="connsiteX166" fmla="*/ 3364086 w 7467600"/>
              <a:gd name="connsiteY166" fmla="*/ 4480340 h 6858000"/>
              <a:gd name="connsiteX167" fmla="*/ 3225818 w 7467600"/>
              <a:gd name="connsiteY167" fmla="*/ 4411822 h 6858000"/>
              <a:gd name="connsiteX168" fmla="*/ 3129696 w 7467600"/>
              <a:gd name="connsiteY168" fmla="*/ 4360704 h 6858000"/>
              <a:gd name="connsiteX169" fmla="*/ 2814545 w 7467600"/>
              <a:gd name="connsiteY169" fmla="*/ 4282955 h 6858000"/>
              <a:gd name="connsiteX170" fmla="*/ 2305292 w 7467600"/>
              <a:gd name="connsiteY170" fmla="*/ 4219492 h 6858000"/>
              <a:gd name="connsiteX171" fmla="*/ 2626982 w 7467600"/>
              <a:gd name="connsiteY171" fmla="*/ 4206450 h 6858000"/>
              <a:gd name="connsiteX172" fmla="*/ 2490617 w 7467600"/>
              <a:gd name="connsiteY172" fmla="*/ 4206951 h 6858000"/>
              <a:gd name="connsiteX173" fmla="*/ 2819869 w 7467600"/>
              <a:gd name="connsiteY173" fmla="*/ 4252936 h 6858000"/>
              <a:gd name="connsiteX174" fmla="*/ 3143018 w 7467600"/>
              <a:gd name="connsiteY174" fmla="*/ 4332698 h 6858000"/>
              <a:gd name="connsiteX175" fmla="*/ 3241520 w 7467600"/>
              <a:gd name="connsiteY175" fmla="*/ 4385112 h 6858000"/>
              <a:gd name="connsiteX176" fmla="*/ 3374575 w 7467600"/>
              <a:gd name="connsiteY176" fmla="*/ 4451517 h 6858000"/>
              <a:gd name="connsiteX177" fmla="*/ 3505221 w 7467600"/>
              <a:gd name="connsiteY177" fmla="*/ 4480757 h 6858000"/>
              <a:gd name="connsiteX178" fmla="*/ 2626982 w 7467600"/>
              <a:gd name="connsiteY178" fmla="*/ 4206450 h 6858000"/>
              <a:gd name="connsiteX179" fmla="*/ 1310106 w 7467600"/>
              <a:gd name="connsiteY179" fmla="*/ 3943217 h 6858000"/>
              <a:gd name="connsiteX180" fmla="*/ 854994 w 7467600"/>
              <a:gd name="connsiteY180" fmla="*/ 4399136 h 6858000"/>
              <a:gd name="connsiteX181" fmla="*/ 742462 w 7467600"/>
              <a:gd name="connsiteY181" fmla="*/ 4594648 h 6858000"/>
              <a:gd name="connsiteX182" fmla="*/ 820602 w 7467600"/>
              <a:gd name="connsiteY182" fmla="*/ 4485915 h 6858000"/>
              <a:gd name="connsiteX183" fmla="*/ 878295 w 7467600"/>
              <a:gd name="connsiteY183" fmla="*/ 4403594 h 6858000"/>
              <a:gd name="connsiteX184" fmla="*/ 1240607 w 7467600"/>
              <a:gd name="connsiteY184" fmla="*/ 4010401 h 6858000"/>
              <a:gd name="connsiteX185" fmla="*/ 1310106 w 7467600"/>
              <a:gd name="connsiteY185" fmla="*/ 3943217 h 6858000"/>
              <a:gd name="connsiteX186" fmla="*/ 1423113 w 7467600"/>
              <a:gd name="connsiteY186" fmla="*/ 3874565 h 6858000"/>
              <a:gd name="connsiteX187" fmla="*/ 1260565 w 7467600"/>
              <a:gd name="connsiteY187" fmla="*/ 4031982 h 6858000"/>
              <a:gd name="connsiteX188" fmla="*/ 901900 w 7467600"/>
              <a:gd name="connsiteY188" fmla="*/ 4421236 h 6858000"/>
              <a:gd name="connsiteX189" fmla="*/ 845044 w 7467600"/>
              <a:gd name="connsiteY189" fmla="*/ 4502436 h 6858000"/>
              <a:gd name="connsiteX190" fmla="*/ 685926 w 7467600"/>
              <a:gd name="connsiteY190" fmla="*/ 4703069 h 6858000"/>
              <a:gd name="connsiteX191" fmla="*/ 684248 w 7467600"/>
              <a:gd name="connsiteY191" fmla="*/ 4706721 h 6858000"/>
              <a:gd name="connsiteX192" fmla="*/ 1423113 w 7467600"/>
              <a:gd name="connsiteY192" fmla="*/ 3874565 h 6858000"/>
              <a:gd name="connsiteX193" fmla="*/ 3316479 w 7467600"/>
              <a:gd name="connsiteY193" fmla="*/ 3872136 h 6858000"/>
              <a:gd name="connsiteX194" fmla="*/ 3546806 w 7467600"/>
              <a:gd name="connsiteY194" fmla="*/ 4356139 h 6858000"/>
              <a:gd name="connsiteX195" fmla="*/ 3364433 w 7467600"/>
              <a:gd name="connsiteY195" fmla="*/ 3953121 h 6858000"/>
              <a:gd name="connsiteX196" fmla="*/ 3316479 w 7467600"/>
              <a:gd name="connsiteY196" fmla="*/ 3872136 h 6858000"/>
              <a:gd name="connsiteX197" fmla="*/ 3291335 w 7467600"/>
              <a:gd name="connsiteY197" fmla="*/ 3767420 h 6858000"/>
              <a:gd name="connsiteX198" fmla="*/ 3390805 w 7467600"/>
              <a:gd name="connsiteY198" fmla="*/ 3937163 h 6858000"/>
              <a:gd name="connsiteX199" fmla="*/ 3579062 w 7467600"/>
              <a:gd name="connsiteY199" fmla="*/ 4359040 h 6858000"/>
              <a:gd name="connsiteX200" fmla="*/ 3467355 w 7467600"/>
              <a:gd name="connsiteY200" fmla="*/ 3988130 h 6858000"/>
              <a:gd name="connsiteX201" fmla="*/ 3310753 w 7467600"/>
              <a:gd name="connsiteY201" fmla="*/ 3787140 h 6858000"/>
              <a:gd name="connsiteX202" fmla="*/ 3291335 w 7467600"/>
              <a:gd name="connsiteY202" fmla="*/ 3767420 h 6858000"/>
              <a:gd name="connsiteX203" fmla="*/ 1635889 w 7467600"/>
              <a:gd name="connsiteY203" fmla="*/ 3709494 h 6858000"/>
              <a:gd name="connsiteX204" fmla="*/ 1634800 w 7467600"/>
              <a:gd name="connsiteY204" fmla="*/ 3731111 h 6858000"/>
              <a:gd name="connsiteX205" fmla="*/ 1635889 w 7467600"/>
              <a:gd name="connsiteY205" fmla="*/ 3709494 h 6858000"/>
              <a:gd name="connsiteX206" fmla="*/ 1510397 w 7467600"/>
              <a:gd name="connsiteY206" fmla="*/ 3684705 h 6858000"/>
              <a:gd name="connsiteX207" fmla="*/ 1146550 w 7467600"/>
              <a:gd name="connsiteY207" fmla="*/ 3802012 h 6858000"/>
              <a:gd name="connsiteX208" fmla="*/ 698834 w 7467600"/>
              <a:gd name="connsiteY208" fmla="*/ 3952272 h 6858000"/>
              <a:gd name="connsiteX209" fmla="*/ 34256 w 7467600"/>
              <a:gd name="connsiteY209" fmla="*/ 4347603 h 6858000"/>
              <a:gd name="connsiteX210" fmla="*/ 527241 w 7467600"/>
              <a:gd name="connsiteY210" fmla="*/ 4065078 h 6858000"/>
              <a:gd name="connsiteX211" fmla="*/ 1510397 w 7467600"/>
              <a:gd name="connsiteY211" fmla="*/ 3684705 h 6858000"/>
              <a:gd name="connsiteX212" fmla="*/ 1313114 w 7467600"/>
              <a:gd name="connsiteY212" fmla="*/ 3655216 h 6858000"/>
              <a:gd name="connsiteX213" fmla="*/ 1109304 w 7467600"/>
              <a:gd name="connsiteY213" fmla="*/ 3669030 h 6858000"/>
              <a:gd name="connsiteX214" fmla="*/ 8129 w 7467600"/>
              <a:gd name="connsiteY214" fmla="*/ 4330519 h 6858000"/>
              <a:gd name="connsiteX215" fmla="*/ 687572 w 7467600"/>
              <a:gd name="connsiteY215" fmla="*/ 3925629 h 6858000"/>
              <a:gd name="connsiteX216" fmla="*/ 1138365 w 7467600"/>
              <a:gd name="connsiteY216" fmla="*/ 3774515 h 6858000"/>
              <a:gd name="connsiteX217" fmla="*/ 1505579 w 7467600"/>
              <a:gd name="connsiteY217" fmla="*/ 3655526 h 6858000"/>
              <a:gd name="connsiteX218" fmla="*/ 1313114 w 7467600"/>
              <a:gd name="connsiteY218" fmla="*/ 3655216 h 6858000"/>
              <a:gd name="connsiteX219" fmla="*/ 3655073 w 7467600"/>
              <a:gd name="connsiteY219" fmla="*/ 3650884 h 6858000"/>
              <a:gd name="connsiteX220" fmla="*/ 3989938 w 7467600"/>
              <a:gd name="connsiteY220" fmla="*/ 3991685 h 6858000"/>
              <a:gd name="connsiteX221" fmla="*/ 4393907 w 7467600"/>
              <a:gd name="connsiteY221" fmla="*/ 4261258 h 6858000"/>
              <a:gd name="connsiteX222" fmla="*/ 4648051 w 7467600"/>
              <a:gd name="connsiteY222" fmla="*/ 4374051 h 6858000"/>
              <a:gd name="connsiteX223" fmla="*/ 4383389 w 7467600"/>
              <a:gd name="connsiteY223" fmla="*/ 4184369 h 6858000"/>
              <a:gd name="connsiteX224" fmla="*/ 4165508 w 7467600"/>
              <a:gd name="connsiteY224" fmla="*/ 4035196 h 6858000"/>
              <a:gd name="connsiteX225" fmla="*/ 4068162 w 7467600"/>
              <a:gd name="connsiteY225" fmla="*/ 3953394 h 6858000"/>
              <a:gd name="connsiteX226" fmla="*/ 3981416 w 7467600"/>
              <a:gd name="connsiteY226" fmla="*/ 3880482 h 6858000"/>
              <a:gd name="connsiteX227" fmla="*/ 3800147 w 7467600"/>
              <a:gd name="connsiteY227" fmla="*/ 3749872 h 6858000"/>
              <a:gd name="connsiteX228" fmla="*/ 3655073 w 7467600"/>
              <a:gd name="connsiteY228" fmla="*/ 3650884 h 6858000"/>
              <a:gd name="connsiteX229" fmla="*/ 3670252 w 7467600"/>
              <a:gd name="connsiteY229" fmla="*/ 3622798 h 6858000"/>
              <a:gd name="connsiteX230" fmla="*/ 3817258 w 7467600"/>
              <a:gd name="connsiteY230" fmla="*/ 3723577 h 6858000"/>
              <a:gd name="connsiteX231" fmla="*/ 4000461 w 7467600"/>
              <a:gd name="connsiteY231" fmla="*/ 3855966 h 6858000"/>
              <a:gd name="connsiteX232" fmla="*/ 4088180 w 7467600"/>
              <a:gd name="connsiteY232" fmla="*/ 3929774 h 6858000"/>
              <a:gd name="connsiteX233" fmla="*/ 4184555 w 7467600"/>
              <a:gd name="connsiteY233" fmla="*/ 4010683 h 6858000"/>
              <a:gd name="connsiteX234" fmla="*/ 4399563 w 7467600"/>
              <a:gd name="connsiteY234" fmla="*/ 4158106 h 6858000"/>
              <a:gd name="connsiteX235" fmla="*/ 4684469 w 7467600"/>
              <a:gd name="connsiteY235" fmla="*/ 4364680 h 6858000"/>
              <a:gd name="connsiteX236" fmla="*/ 4690271 w 7467600"/>
              <a:gd name="connsiteY236" fmla="*/ 4370034 h 6858000"/>
              <a:gd name="connsiteX237" fmla="*/ 4136093 w 7467600"/>
              <a:gd name="connsiteY237" fmla="*/ 3858466 h 6858000"/>
              <a:gd name="connsiteX238" fmla="*/ 3670252 w 7467600"/>
              <a:gd name="connsiteY238" fmla="*/ 3622798 h 6858000"/>
              <a:gd name="connsiteX239" fmla="*/ 4440129 w 7467600"/>
              <a:gd name="connsiteY239" fmla="*/ 3448571 h 6858000"/>
              <a:gd name="connsiteX240" fmla="*/ 4856525 w 7467600"/>
              <a:gd name="connsiteY240" fmla="*/ 3915351 h 6858000"/>
              <a:gd name="connsiteX241" fmla="*/ 5059055 w 7467600"/>
              <a:gd name="connsiteY241" fmla="*/ 4108918 h 6858000"/>
              <a:gd name="connsiteX242" fmla="*/ 5290070 w 7467600"/>
              <a:gd name="connsiteY242" fmla="*/ 4263619 h 6858000"/>
              <a:gd name="connsiteX243" fmla="*/ 4834991 w 7467600"/>
              <a:gd name="connsiteY243" fmla="*/ 3830985 h 6858000"/>
              <a:gd name="connsiteX244" fmla="*/ 4440129 w 7467600"/>
              <a:gd name="connsiteY244" fmla="*/ 3448571 h 6858000"/>
              <a:gd name="connsiteX245" fmla="*/ 4441737 w 7467600"/>
              <a:gd name="connsiteY245" fmla="*/ 3399734 h 6858000"/>
              <a:gd name="connsiteX246" fmla="*/ 4431236 w 7467600"/>
              <a:gd name="connsiteY246" fmla="*/ 3400954 h 6858000"/>
              <a:gd name="connsiteX247" fmla="*/ 4557150 w 7467600"/>
              <a:gd name="connsiteY247" fmla="*/ 3510023 h 6858000"/>
              <a:gd name="connsiteX248" fmla="*/ 4856936 w 7467600"/>
              <a:gd name="connsiteY248" fmla="*/ 3809146 h 6858000"/>
              <a:gd name="connsiteX249" fmla="*/ 5111996 w 7467600"/>
              <a:gd name="connsiteY249" fmla="*/ 4065759 h 6858000"/>
              <a:gd name="connsiteX250" fmla="*/ 5388878 w 7467600"/>
              <a:gd name="connsiteY250" fmla="*/ 4300185 h 6858000"/>
              <a:gd name="connsiteX251" fmla="*/ 5425556 w 7467600"/>
              <a:gd name="connsiteY251" fmla="*/ 4308967 h 6858000"/>
              <a:gd name="connsiteX252" fmla="*/ 4943646 w 7467600"/>
              <a:gd name="connsiteY252" fmla="*/ 3822916 h 6858000"/>
              <a:gd name="connsiteX253" fmla="*/ 4594837 w 7467600"/>
              <a:gd name="connsiteY253" fmla="*/ 3532274 h 6858000"/>
              <a:gd name="connsiteX254" fmla="*/ 4441737 w 7467600"/>
              <a:gd name="connsiteY254" fmla="*/ 3399734 h 6858000"/>
              <a:gd name="connsiteX255" fmla="*/ 5425834 w 7467600"/>
              <a:gd name="connsiteY255" fmla="*/ 3162785 h 6858000"/>
              <a:gd name="connsiteX256" fmla="*/ 5401644 w 7467600"/>
              <a:gd name="connsiteY256" fmla="*/ 3617847 h 6858000"/>
              <a:gd name="connsiteX257" fmla="*/ 5467256 w 7467600"/>
              <a:gd name="connsiteY257" fmla="*/ 4175494 h 6858000"/>
              <a:gd name="connsiteX258" fmla="*/ 5448069 w 7467600"/>
              <a:gd name="connsiteY258" fmla="*/ 3567554 h 6858000"/>
              <a:gd name="connsiteX259" fmla="*/ 5425834 w 7467600"/>
              <a:gd name="connsiteY259" fmla="*/ 3162785 h 6858000"/>
              <a:gd name="connsiteX260" fmla="*/ 1318687 w 7467600"/>
              <a:gd name="connsiteY260" fmla="*/ 3113840 h 6858000"/>
              <a:gd name="connsiteX261" fmla="*/ 1066793 w 7467600"/>
              <a:gd name="connsiteY261" fmla="*/ 3212171 h 6858000"/>
              <a:gd name="connsiteX262" fmla="*/ 993319 w 7467600"/>
              <a:gd name="connsiteY262" fmla="*/ 3247648 h 6858000"/>
              <a:gd name="connsiteX263" fmla="*/ 853081 w 7467600"/>
              <a:gd name="connsiteY263" fmla="*/ 3312410 h 6858000"/>
              <a:gd name="connsiteX264" fmla="*/ 805957 w 7467600"/>
              <a:gd name="connsiteY264" fmla="*/ 3330443 h 6858000"/>
              <a:gd name="connsiteX265" fmla="*/ 1318687 w 7467600"/>
              <a:gd name="connsiteY265" fmla="*/ 3113840 h 6858000"/>
              <a:gd name="connsiteX266" fmla="*/ 5453702 w 7467600"/>
              <a:gd name="connsiteY266" fmla="*/ 3090882 h 6858000"/>
              <a:gd name="connsiteX267" fmla="*/ 5480135 w 7467600"/>
              <a:gd name="connsiteY267" fmla="*/ 3565802 h 6858000"/>
              <a:gd name="connsiteX268" fmla="*/ 5499023 w 7467600"/>
              <a:gd name="connsiteY268" fmla="*/ 4166310 h 6858000"/>
              <a:gd name="connsiteX269" fmla="*/ 5547022 w 7467600"/>
              <a:gd name="connsiteY269" fmla="*/ 3607838 h 6858000"/>
              <a:gd name="connsiteX270" fmla="*/ 5515964 w 7467600"/>
              <a:gd name="connsiteY270" fmla="*/ 3378541 h 6858000"/>
              <a:gd name="connsiteX271" fmla="*/ 5453702 w 7467600"/>
              <a:gd name="connsiteY271" fmla="*/ 3090882 h 6858000"/>
              <a:gd name="connsiteX272" fmla="*/ 1238695 w 7467600"/>
              <a:gd name="connsiteY272" fmla="*/ 3076820 h 6858000"/>
              <a:gd name="connsiteX273" fmla="*/ 716371 w 7467600"/>
              <a:gd name="connsiteY273" fmla="*/ 3293249 h 6858000"/>
              <a:gd name="connsiteX274" fmla="*/ 579522 w 7467600"/>
              <a:gd name="connsiteY274" fmla="*/ 3371759 h 6858000"/>
              <a:gd name="connsiteX275" fmla="*/ 600288 w 7467600"/>
              <a:gd name="connsiteY275" fmla="*/ 3365555 h 6858000"/>
              <a:gd name="connsiteX276" fmla="*/ 840692 w 7467600"/>
              <a:gd name="connsiteY276" fmla="*/ 3284921 h 6858000"/>
              <a:gd name="connsiteX277" fmla="*/ 979248 w 7467600"/>
              <a:gd name="connsiteY277" fmla="*/ 3221003 h 6858000"/>
              <a:gd name="connsiteX278" fmla="*/ 1053282 w 7467600"/>
              <a:gd name="connsiteY278" fmla="*/ 3185247 h 6858000"/>
              <a:gd name="connsiteX279" fmla="*/ 1320603 w 7467600"/>
              <a:gd name="connsiteY279" fmla="*/ 3081281 h 6858000"/>
              <a:gd name="connsiteX280" fmla="*/ 1238695 w 7467600"/>
              <a:gd name="connsiteY280" fmla="*/ 3076820 h 6858000"/>
              <a:gd name="connsiteX281" fmla="*/ 5425627 w 7467600"/>
              <a:gd name="connsiteY281" fmla="*/ 2954192 h 6858000"/>
              <a:gd name="connsiteX282" fmla="*/ 5470770 w 7467600"/>
              <a:gd name="connsiteY282" fmla="*/ 3005435 h 6858000"/>
              <a:gd name="connsiteX283" fmla="*/ 5519779 w 7467600"/>
              <a:gd name="connsiteY283" fmla="*/ 4359223 h 6858000"/>
              <a:gd name="connsiteX284" fmla="*/ 5520293 w 7467600"/>
              <a:gd name="connsiteY284" fmla="*/ 4360602 h 6858000"/>
              <a:gd name="connsiteX285" fmla="*/ 5767221 w 7467600"/>
              <a:gd name="connsiteY285" fmla="*/ 4665564 h 6858000"/>
              <a:gd name="connsiteX286" fmla="*/ 6937169 w 7467600"/>
              <a:gd name="connsiteY286" fmla="*/ 4815941 h 6858000"/>
              <a:gd name="connsiteX287" fmla="*/ 6953922 w 7467600"/>
              <a:gd name="connsiteY287" fmla="*/ 4890068 h 6858000"/>
              <a:gd name="connsiteX288" fmla="*/ 6071359 w 7467600"/>
              <a:gd name="connsiteY288" fmla="*/ 4770770 h 6858000"/>
              <a:gd name="connsiteX289" fmla="*/ 6038839 w 7467600"/>
              <a:gd name="connsiteY289" fmla="*/ 4764474 h 6858000"/>
              <a:gd name="connsiteX290" fmla="*/ 6038706 w 7467600"/>
              <a:gd name="connsiteY290" fmla="*/ 4763847 h 6858000"/>
              <a:gd name="connsiteX291" fmla="*/ 6037784 w 7467600"/>
              <a:gd name="connsiteY291" fmla="*/ 4764270 h 6858000"/>
              <a:gd name="connsiteX292" fmla="*/ 6038839 w 7467600"/>
              <a:gd name="connsiteY292" fmla="*/ 4764474 h 6858000"/>
              <a:gd name="connsiteX293" fmla="*/ 6040338 w 7467600"/>
              <a:gd name="connsiteY293" fmla="*/ 4771418 h 6858000"/>
              <a:gd name="connsiteX294" fmla="*/ 6024488 w 7467600"/>
              <a:gd name="connsiteY294" fmla="*/ 4809903 h 6858000"/>
              <a:gd name="connsiteX295" fmla="*/ 5599771 w 7467600"/>
              <a:gd name="connsiteY295" fmla="*/ 5509652 h 6858000"/>
              <a:gd name="connsiteX296" fmla="*/ 5548843 w 7467600"/>
              <a:gd name="connsiteY296" fmla="*/ 5563845 h 6858000"/>
              <a:gd name="connsiteX297" fmla="*/ 5940952 w 7467600"/>
              <a:gd name="connsiteY297" fmla="*/ 6250028 h 6858000"/>
              <a:gd name="connsiteX298" fmla="*/ 6043441 w 7467600"/>
              <a:gd name="connsiteY298" fmla="*/ 6665847 h 6858000"/>
              <a:gd name="connsiteX299" fmla="*/ 6093432 w 7467600"/>
              <a:gd name="connsiteY299" fmla="*/ 6858000 h 6858000"/>
              <a:gd name="connsiteX300" fmla="*/ 6034344 w 7467600"/>
              <a:gd name="connsiteY300" fmla="*/ 6858000 h 6858000"/>
              <a:gd name="connsiteX301" fmla="*/ 6026679 w 7467600"/>
              <a:gd name="connsiteY301" fmla="*/ 6836959 h 6858000"/>
              <a:gd name="connsiteX302" fmla="*/ 5800441 w 7467600"/>
              <a:gd name="connsiteY302" fmla="*/ 6335286 h 6858000"/>
              <a:gd name="connsiteX303" fmla="*/ 5526562 w 7467600"/>
              <a:gd name="connsiteY303" fmla="*/ 5705388 h 6858000"/>
              <a:gd name="connsiteX304" fmla="*/ 5519640 w 7467600"/>
              <a:gd name="connsiteY304" fmla="*/ 5683774 h 6858000"/>
              <a:gd name="connsiteX305" fmla="*/ 5844559 w 7467600"/>
              <a:gd name="connsiteY305" fmla="*/ 6553349 h 6858000"/>
              <a:gd name="connsiteX306" fmla="*/ 5975994 w 7467600"/>
              <a:gd name="connsiteY306" fmla="*/ 6858000 h 6858000"/>
              <a:gd name="connsiteX307" fmla="*/ 5898547 w 7467600"/>
              <a:gd name="connsiteY307" fmla="*/ 6858000 h 6858000"/>
              <a:gd name="connsiteX308" fmla="*/ 5682041 w 7467600"/>
              <a:gd name="connsiteY308" fmla="*/ 6355860 h 6858000"/>
              <a:gd name="connsiteX309" fmla="*/ 5461758 w 7467600"/>
              <a:gd name="connsiteY309" fmla="*/ 5820220 h 6858000"/>
              <a:gd name="connsiteX310" fmla="*/ 5237282 w 7467600"/>
              <a:gd name="connsiteY310" fmla="*/ 6579086 h 6858000"/>
              <a:gd name="connsiteX311" fmla="*/ 5115009 w 7467600"/>
              <a:gd name="connsiteY311" fmla="*/ 6858000 h 6858000"/>
              <a:gd name="connsiteX312" fmla="*/ 5028074 w 7467600"/>
              <a:gd name="connsiteY312" fmla="*/ 6858000 h 6858000"/>
              <a:gd name="connsiteX313" fmla="*/ 5079508 w 7467600"/>
              <a:gd name="connsiteY313" fmla="*/ 6749074 h 6858000"/>
              <a:gd name="connsiteX314" fmla="*/ 5371846 w 7467600"/>
              <a:gd name="connsiteY314" fmla="*/ 5924413 h 6858000"/>
              <a:gd name="connsiteX315" fmla="*/ 5270512 w 7467600"/>
              <a:gd name="connsiteY315" fmla="*/ 6138975 h 6858000"/>
              <a:gd name="connsiteX316" fmla="*/ 5062409 w 7467600"/>
              <a:gd name="connsiteY316" fmla="*/ 6653544 h 6858000"/>
              <a:gd name="connsiteX317" fmla="*/ 5036628 w 7467600"/>
              <a:gd name="connsiteY317" fmla="*/ 6754247 h 6858000"/>
              <a:gd name="connsiteX318" fmla="*/ 5009112 w 7467600"/>
              <a:gd name="connsiteY318" fmla="*/ 6858000 h 6858000"/>
              <a:gd name="connsiteX319" fmla="*/ 4976679 w 7467600"/>
              <a:gd name="connsiteY319" fmla="*/ 6858000 h 6858000"/>
              <a:gd name="connsiteX320" fmla="*/ 5006537 w 7467600"/>
              <a:gd name="connsiteY320" fmla="*/ 6747068 h 6858000"/>
              <a:gd name="connsiteX321" fmla="*/ 5032723 w 7467600"/>
              <a:gd name="connsiteY321" fmla="*/ 6644957 h 6858000"/>
              <a:gd name="connsiteX322" fmla="*/ 5242949 w 7467600"/>
              <a:gd name="connsiteY322" fmla="*/ 6125175 h 6858000"/>
              <a:gd name="connsiteX323" fmla="*/ 5286321 w 7467600"/>
              <a:gd name="connsiteY323" fmla="*/ 6033555 h 6858000"/>
              <a:gd name="connsiteX324" fmla="*/ 5008210 w 7467600"/>
              <a:gd name="connsiteY324" fmla="*/ 6649194 h 6858000"/>
              <a:gd name="connsiteX325" fmla="*/ 4986321 w 7467600"/>
              <a:gd name="connsiteY325" fmla="*/ 6765687 h 6858000"/>
              <a:gd name="connsiteX326" fmla="*/ 4973474 w 7467600"/>
              <a:gd name="connsiteY326" fmla="*/ 6858000 h 6858000"/>
              <a:gd name="connsiteX327" fmla="*/ 4907178 w 7467600"/>
              <a:gd name="connsiteY327" fmla="*/ 6858000 h 6858000"/>
              <a:gd name="connsiteX328" fmla="*/ 4910810 w 7467600"/>
              <a:gd name="connsiteY328" fmla="*/ 6829660 h 6858000"/>
              <a:gd name="connsiteX329" fmla="*/ 4987461 w 7467600"/>
              <a:gd name="connsiteY329" fmla="*/ 6432994 h 6858000"/>
              <a:gd name="connsiteX330" fmla="*/ 5179262 w 7467600"/>
              <a:gd name="connsiteY330" fmla="*/ 6035044 h 6858000"/>
              <a:gd name="connsiteX331" fmla="*/ 4689678 w 7467600"/>
              <a:gd name="connsiteY331" fmla="*/ 6440241 h 6858000"/>
              <a:gd name="connsiteX332" fmla="*/ 4477543 w 7467600"/>
              <a:gd name="connsiteY332" fmla="*/ 6674836 h 6858000"/>
              <a:gd name="connsiteX333" fmla="*/ 4329957 w 7467600"/>
              <a:gd name="connsiteY333" fmla="*/ 6858000 h 6858000"/>
              <a:gd name="connsiteX334" fmla="*/ 4218595 w 7467600"/>
              <a:gd name="connsiteY334" fmla="*/ 6858000 h 6858000"/>
              <a:gd name="connsiteX335" fmla="*/ 4368888 w 7467600"/>
              <a:gd name="connsiteY335" fmla="*/ 6668412 h 6858000"/>
              <a:gd name="connsiteX336" fmla="*/ 4563091 w 7467600"/>
              <a:gd name="connsiteY336" fmla="*/ 6442508 h 6858000"/>
              <a:gd name="connsiteX337" fmla="*/ 5387324 w 7467600"/>
              <a:gd name="connsiteY337" fmla="*/ 5705830 h 6858000"/>
              <a:gd name="connsiteX338" fmla="*/ 5073620 w 7467600"/>
              <a:gd name="connsiteY338" fmla="*/ 5955437 h 6858000"/>
              <a:gd name="connsiteX339" fmla="*/ 4689789 w 7467600"/>
              <a:gd name="connsiteY339" fmla="*/ 6268382 h 6858000"/>
              <a:gd name="connsiteX340" fmla="*/ 4418722 w 7467600"/>
              <a:gd name="connsiteY340" fmla="*/ 6570886 h 6858000"/>
              <a:gd name="connsiteX341" fmla="*/ 4214944 w 7467600"/>
              <a:gd name="connsiteY341" fmla="*/ 6858000 h 6858000"/>
              <a:gd name="connsiteX342" fmla="*/ 4177898 w 7467600"/>
              <a:gd name="connsiteY342" fmla="*/ 6858000 h 6858000"/>
              <a:gd name="connsiteX343" fmla="*/ 4391597 w 7467600"/>
              <a:gd name="connsiteY343" fmla="*/ 6556370 h 6858000"/>
              <a:gd name="connsiteX344" fmla="*/ 4668889 w 7467600"/>
              <a:gd name="connsiteY344" fmla="*/ 6246399 h 6858000"/>
              <a:gd name="connsiteX345" fmla="*/ 5055427 w 7467600"/>
              <a:gd name="connsiteY345" fmla="*/ 5931476 h 6858000"/>
              <a:gd name="connsiteX346" fmla="*/ 5371814 w 7467600"/>
              <a:gd name="connsiteY346" fmla="*/ 5678975 h 6858000"/>
              <a:gd name="connsiteX347" fmla="*/ 4987918 w 7467600"/>
              <a:gd name="connsiteY347" fmla="*/ 5838701 h 6858000"/>
              <a:gd name="connsiteX348" fmla="*/ 4317146 w 7467600"/>
              <a:gd name="connsiteY348" fmla="*/ 6587716 h 6858000"/>
              <a:gd name="connsiteX349" fmla="*/ 4171627 w 7467600"/>
              <a:gd name="connsiteY349" fmla="*/ 6858000 h 6858000"/>
              <a:gd name="connsiteX350" fmla="*/ 4081585 w 7467600"/>
              <a:gd name="connsiteY350" fmla="*/ 6858000 h 6858000"/>
              <a:gd name="connsiteX351" fmla="*/ 4238603 w 7467600"/>
              <a:gd name="connsiteY351" fmla="*/ 6559341 h 6858000"/>
              <a:gd name="connsiteX352" fmla="*/ 4778333 w 7467600"/>
              <a:gd name="connsiteY352" fmla="*/ 5873626 h 6858000"/>
              <a:gd name="connsiteX353" fmla="*/ 5414185 w 7467600"/>
              <a:gd name="connsiteY353" fmla="*/ 5573882 h 6858000"/>
              <a:gd name="connsiteX354" fmla="*/ 5959648 w 7467600"/>
              <a:gd name="connsiteY354" fmla="*/ 4760797 h 6858000"/>
              <a:gd name="connsiteX355" fmla="*/ 5355019 w 7467600"/>
              <a:gd name="connsiteY355" fmla="*/ 4734672 h 6858000"/>
              <a:gd name="connsiteX356" fmla="*/ 5083565 w 7467600"/>
              <a:gd name="connsiteY356" fmla="*/ 5179121 h 6858000"/>
              <a:gd name="connsiteX357" fmla="*/ 4713577 w 7467600"/>
              <a:gd name="connsiteY357" fmla="*/ 5616803 h 6858000"/>
              <a:gd name="connsiteX358" fmla="*/ 3989559 w 7467600"/>
              <a:gd name="connsiteY358" fmla="*/ 6145945 h 6858000"/>
              <a:gd name="connsiteX359" fmla="*/ 3939824 w 7467600"/>
              <a:gd name="connsiteY359" fmla="*/ 6066900 h 6858000"/>
              <a:gd name="connsiteX360" fmla="*/ 4584537 w 7467600"/>
              <a:gd name="connsiteY360" fmla="*/ 5324826 h 6858000"/>
              <a:gd name="connsiteX361" fmla="*/ 5037105 w 7467600"/>
              <a:gd name="connsiteY361" fmla="*/ 5088765 h 6858000"/>
              <a:gd name="connsiteX362" fmla="*/ 5039930 w 7467600"/>
              <a:gd name="connsiteY362" fmla="*/ 5089585 h 6858000"/>
              <a:gd name="connsiteX363" fmla="*/ 5263764 w 7467600"/>
              <a:gd name="connsiteY363" fmla="*/ 4735525 h 6858000"/>
              <a:gd name="connsiteX364" fmla="*/ 4086300 w 7467600"/>
              <a:gd name="connsiteY364" fmla="*/ 4884599 h 6858000"/>
              <a:gd name="connsiteX365" fmla="*/ 4085485 w 7467600"/>
              <a:gd name="connsiteY365" fmla="*/ 4899070 h 6858000"/>
              <a:gd name="connsiteX366" fmla="*/ 3871915 w 7467600"/>
              <a:gd name="connsiteY366" fmla="*/ 5253645 h 6858000"/>
              <a:gd name="connsiteX367" fmla="*/ 3799374 w 7467600"/>
              <a:gd name="connsiteY367" fmla="*/ 5466127 h 6858000"/>
              <a:gd name="connsiteX368" fmla="*/ 3498850 w 7467600"/>
              <a:gd name="connsiteY368" fmla="*/ 6661888 h 6858000"/>
              <a:gd name="connsiteX369" fmla="*/ 3399216 w 7467600"/>
              <a:gd name="connsiteY369" fmla="*/ 6858000 h 6858000"/>
              <a:gd name="connsiteX370" fmla="*/ 3303688 w 7467600"/>
              <a:gd name="connsiteY370" fmla="*/ 6858000 h 6858000"/>
              <a:gd name="connsiteX371" fmla="*/ 3391774 w 7467600"/>
              <a:gd name="connsiteY371" fmla="*/ 6697181 h 6858000"/>
              <a:gd name="connsiteX372" fmla="*/ 3735540 w 7467600"/>
              <a:gd name="connsiteY372" fmla="*/ 5546923 h 6858000"/>
              <a:gd name="connsiteX373" fmla="*/ 3729438 w 7467600"/>
              <a:gd name="connsiteY373" fmla="*/ 5569058 h 6858000"/>
              <a:gd name="connsiteX374" fmla="*/ 3707782 w 7467600"/>
              <a:gd name="connsiteY374" fmla="*/ 5644908 h 6858000"/>
              <a:gd name="connsiteX375" fmla="*/ 3583827 w 7467600"/>
              <a:gd name="connsiteY375" fmla="*/ 6039215 h 6858000"/>
              <a:gd name="connsiteX376" fmla="*/ 3547861 w 7467600"/>
              <a:gd name="connsiteY376" fmla="*/ 6129609 h 6858000"/>
              <a:gd name="connsiteX377" fmla="*/ 3490905 w 7467600"/>
              <a:gd name="connsiteY377" fmla="*/ 6277660 h 6858000"/>
              <a:gd name="connsiteX378" fmla="*/ 3455859 w 7467600"/>
              <a:gd name="connsiteY378" fmla="*/ 6391301 h 6858000"/>
              <a:gd name="connsiteX379" fmla="*/ 3429112 w 7467600"/>
              <a:gd name="connsiteY379" fmla="*/ 6479469 h 6858000"/>
              <a:gd name="connsiteX380" fmla="*/ 3304862 w 7467600"/>
              <a:gd name="connsiteY380" fmla="*/ 6796476 h 6858000"/>
              <a:gd name="connsiteX381" fmla="*/ 3276071 w 7467600"/>
              <a:gd name="connsiteY381" fmla="*/ 6858000 h 6858000"/>
              <a:gd name="connsiteX382" fmla="*/ 3240805 w 7467600"/>
              <a:gd name="connsiteY382" fmla="*/ 6858000 h 6858000"/>
              <a:gd name="connsiteX383" fmla="*/ 3275917 w 7467600"/>
              <a:gd name="connsiteY383" fmla="*/ 6783192 h 6858000"/>
              <a:gd name="connsiteX384" fmla="*/ 3399358 w 7467600"/>
              <a:gd name="connsiteY384" fmla="*/ 6469011 h 6858000"/>
              <a:gd name="connsiteX385" fmla="*/ 3425650 w 7467600"/>
              <a:gd name="connsiteY385" fmla="*/ 6381333 h 6858000"/>
              <a:gd name="connsiteX386" fmla="*/ 3460661 w 7467600"/>
              <a:gd name="connsiteY386" fmla="*/ 6266763 h 6858000"/>
              <a:gd name="connsiteX387" fmla="*/ 3518021 w 7467600"/>
              <a:gd name="connsiteY387" fmla="*/ 6117298 h 6858000"/>
              <a:gd name="connsiteX388" fmla="*/ 3554035 w 7467600"/>
              <a:gd name="connsiteY388" fmla="*/ 6027832 h 6858000"/>
              <a:gd name="connsiteX389" fmla="*/ 3677174 w 7467600"/>
              <a:gd name="connsiteY389" fmla="*/ 5636351 h 6858000"/>
              <a:gd name="connsiteX390" fmla="*/ 3698819 w 7467600"/>
              <a:gd name="connsiteY390" fmla="*/ 5560503 h 6858000"/>
              <a:gd name="connsiteX391" fmla="*/ 3702094 w 7467600"/>
              <a:gd name="connsiteY391" fmla="*/ 5549194 h 6858000"/>
              <a:gd name="connsiteX392" fmla="*/ 3398355 w 7467600"/>
              <a:gd name="connsiteY392" fmla="*/ 6094603 h 6858000"/>
              <a:gd name="connsiteX393" fmla="*/ 3193941 w 7467600"/>
              <a:gd name="connsiteY393" fmla="*/ 6798775 h 6858000"/>
              <a:gd name="connsiteX394" fmla="*/ 3184140 w 7467600"/>
              <a:gd name="connsiteY394" fmla="*/ 6858000 h 6858000"/>
              <a:gd name="connsiteX395" fmla="*/ 3099978 w 7467600"/>
              <a:gd name="connsiteY395" fmla="*/ 6858000 h 6858000"/>
              <a:gd name="connsiteX396" fmla="*/ 3101556 w 7467600"/>
              <a:gd name="connsiteY396" fmla="*/ 6843337 h 6858000"/>
              <a:gd name="connsiteX397" fmla="*/ 3370162 w 7467600"/>
              <a:gd name="connsiteY397" fmla="*/ 5785550 h 6858000"/>
              <a:gd name="connsiteX398" fmla="*/ 3746477 w 7467600"/>
              <a:gd name="connsiteY398" fmla="*/ 5377889 h 6858000"/>
              <a:gd name="connsiteX399" fmla="*/ 3863399 w 7467600"/>
              <a:gd name="connsiteY399" fmla="*/ 5087257 h 6858000"/>
              <a:gd name="connsiteX400" fmla="*/ 3968712 w 7467600"/>
              <a:gd name="connsiteY400" fmla="*/ 4913989 h 6858000"/>
              <a:gd name="connsiteX401" fmla="*/ 2792390 w 7467600"/>
              <a:gd name="connsiteY401" fmla="*/ 5382974 h 6858000"/>
              <a:gd name="connsiteX402" fmla="*/ 2714982 w 7467600"/>
              <a:gd name="connsiteY402" fmla="*/ 5427051 h 6858000"/>
              <a:gd name="connsiteX403" fmla="*/ 2813361 w 7467600"/>
              <a:gd name="connsiteY403" fmla="*/ 6023912 h 6858000"/>
              <a:gd name="connsiteX404" fmla="*/ 2688430 w 7467600"/>
              <a:gd name="connsiteY404" fmla="*/ 6801564 h 6858000"/>
              <a:gd name="connsiteX405" fmla="*/ 2629626 w 7467600"/>
              <a:gd name="connsiteY405" fmla="*/ 6763394 h 6858000"/>
              <a:gd name="connsiteX406" fmla="*/ 2565328 w 7467600"/>
              <a:gd name="connsiteY406" fmla="*/ 5516399 h 6858000"/>
              <a:gd name="connsiteX407" fmla="*/ 1922999 w 7467600"/>
              <a:gd name="connsiteY407" fmla="*/ 5980343 h 6858000"/>
              <a:gd name="connsiteX408" fmla="*/ 1950261 w 7467600"/>
              <a:gd name="connsiteY408" fmla="*/ 6405858 h 6858000"/>
              <a:gd name="connsiteX409" fmla="*/ 2365554 w 7467600"/>
              <a:gd name="connsiteY409" fmla="*/ 6759107 h 6858000"/>
              <a:gd name="connsiteX410" fmla="*/ 2424142 w 7467600"/>
              <a:gd name="connsiteY410" fmla="*/ 6858000 h 6858000"/>
              <a:gd name="connsiteX411" fmla="*/ 2395994 w 7467600"/>
              <a:gd name="connsiteY411" fmla="*/ 6858000 h 6858000"/>
              <a:gd name="connsiteX412" fmla="*/ 2392863 w 7467600"/>
              <a:gd name="connsiteY412" fmla="*/ 6852964 h 6858000"/>
              <a:gd name="connsiteX413" fmla="*/ 2017589 w 7467600"/>
              <a:gd name="connsiteY413" fmla="*/ 6493982 h 6858000"/>
              <a:gd name="connsiteX414" fmla="*/ 2147336 w 7467600"/>
              <a:gd name="connsiteY414" fmla="*/ 6594052 h 6858000"/>
              <a:gd name="connsiteX415" fmla="*/ 2207047 w 7467600"/>
              <a:gd name="connsiteY415" fmla="*/ 6654540 h 6858000"/>
              <a:gd name="connsiteX416" fmla="*/ 2299106 w 7467600"/>
              <a:gd name="connsiteY416" fmla="*/ 6778931 h 6858000"/>
              <a:gd name="connsiteX417" fmla="*/ 2314430 w 7467600"/>
              <a:gd name="connsiteY417" fmla="*/ 6801144 h 6858000"/>
              <a:gd name="connsiteX418" fmla="*/ 2352406 w 7467600"/>
              <a:gd name="connsiteY418" fmla="*/ 6858000 h 6858000"/>
              <a:gd name="connsiteX419" fmla="*/ 2314492 w 7467600"/>
              <a:gd name="connsiteY419" fmla="*/ 6858000 h 6858000"/>
              <a:gd name="connsiteX420" fmla="*/ 2288095 w 7467600"/>
              <a:gd name="connsiteY420" fmla="*/ 6818030 h 6858000"/>
              <a:gd name="connsiteX421" fmla="*/ 2272768 w 7467600"/>
              <a:gd name="connsiteY421" fmla="*/ 6795822 h 6858000"/>
              <a:gd name="connsiteX422" fmla="*/ 2182715 w 7467600"/>
              <a:gd name="connsiteY422" fmla="*/ 6675071 h 6858000"/>
              <a:gd name="connsiteX423" fmla="*/ 2032061 w 7467600"/>
              <a:gd name="connsiteY423" fmla="*/ 6541380 h 6858000"/>
              <a:gd name="connsiteX424" fmla="*/ 2257220 w 7467600"/>
              <a:gd name="connsiteY424" fmla="*/ 6826257 h 6858000"/>
              <a:gd name="connsiteX425" fmla="*/ 2281324 w 7467600"/>
              <a:gd name="connsiteY425" fmla="*/ 6858000 h 6858000"/>
              <a:gd name="connsiteX426" fmla="*/ 2242860 w 7467600"/>
              <a:gd name="connsiteY426" fmla="*/ 6858000 h 6858000"/>
              <a:gd name="connsiteX427" fmla="*/ 2232818 w 7467600"/>
              <a:gd name="connsiteY427" fmla="*/ 6844926 h 6858000"/>
              <a:gd name="connsiteX428" fmla="*/ 1990172 w 7467600"/>
              <a:gd name="connsiteY428" fmla="*/ 6542121 h 6858000"/>
              <a:gd name="connsiteX429" fmla="*/ 2124090 w 7467600"/>
              <a:gd name="connsiteY429" fmla="*/ 6761017 h 6858000"/>
              <a:gd name="connsiteX430" fmla="*/ 2200380 w 7467600"/>
              <a:gd name="connsiteY430" fmla="*/ 6858000 h 6858000"/>
              <a:gd name="connsiteX431" fmla="*/ 2147507 w 7467600"/>
              <a:gd name="connsiteY431" fmla="*/ 6858000 h 6858000"/>
              <a:gd name="connsiteX432" fmla="*/ 2070668 w 7467600"/>
              <a:gd name="connsiteY432" fmla="*/ 6761520 h 6858000"/>
              <a:gd name="connsiteX433" fmla="*/ 1975142 w 7467600"/>
              <a:gd name="connsiteY433" fmla="*/ 6585570 h 6858000"/>
              <a:gd name="connsiteX434" fmla="*/ 2050035 w 7467600"/>
              <a:gd name="connsiteY434" fmla="*/ 6813345 h 6858000"/>
              <a:gd name="connsiteX435" fmla="*/ 2063025 w 7467600"/>
              <a:gd name="connsiteY435" fmla="*/ 6858000 h 6858000"/>
              <a:gd name="connsiteX436" fmla="*/ 2021675 w 7467600"/>
              <a:gd name="connsiteY436" fmla="*/ 6858000 h 6858000"/>
              <a:gd name="connsiteX437" fmla="*/ 2019308 w 7467600"/>
              <a:gd name="connsiteY437" fmla="*/ 6847118 h 6858000"/>
              <a:gd name="connsiteX438" fmla="*/ 1938835 w 7467600"/>
              <a:gd name="connsiteY438" fmla="*/ 6551160 h 6858000"/>
              <a:gd name="connsiteX439" fmla="*/ 1953230 w 7467600"/>
              <a:gd name="connsiteY439" fmla="*/ 6759699 h 6858000"/>
              <a:gd name="connsiteX440" fmla="*/ 1956763 w 7467600"/>
              <a:gd name="connsiteY440" fmla="*/ 6778191 h 6858000"/>
              <a:gd name="connsiteX441" fmla="*/ 1967925 w 7467600"/>
              <a:gd name="connsiteY441" fmla="*/ 6858000 h 6858000"/>
              <a:gd name="connsiteX442" fmla="*/ 1936622 w 7467600"/>
              <a:gd name="connsiteY442" fmla="*/ 6858000 h 6858000"/>
              <a:gd name="connsiteX443" fmla="*/ 1926261 w 7467600"/>
              <a:gd name="connsiteY443" fmla="*/ 6784064 h 6858000"/>
              <a:gd name="connsiteX444" fmla="*/ 1922724 w 7467600"/>
              <a:gd name="connsiteY444" fmla="*/ 6765577 h 6858000"/>
              <a:gd name="connsiteX445" fmla="*/ 1904650 w 7467600"/>
              <a:gd name="connsiteY445" fmla="*/ 6639616 h 6858000"/>
              <a:gd name="connsiteX446" fmla="*/ 1885273 w 7467600"/>
              <a:gd name="connsiteY446" fmla="*/ 6858000 h 6858000"/>
              <a:gd name="connsiteX447" fmla="*/ 1854363 w 7467600"/>
              <a:gd name="connsiteY447" fmla="*/ 6858000 h 6858000"/>
              <a:gd name="connsiteX448" fmla="*/ 1880391 w 7467600"/>
              <a:gd name="connsiteY448" fmla="*/ 6603796 h 6858000"/>
              <a:gd name="connsiteX449" fmla="*/ 1818273 w 7467600"/>
              <a:gd name="connsiteY449" fmla="*/ 6715729 h 6858000"/>
              <a:gd name="connsiteX450" fmla="*/ 1794691 w 7467600"/>
              <a:gd name="connsiteY450" fmla="*/ 6843239 h 6858000"/>
              <a:gd name="connsiteX451" fmla="*/ 1794914 w 7467600"/>
              <a:gd name="connsiteY451" fmla="*/ 6858000 h 6858000"/>
              <a:gd name="connsiteX452" fmla="*/ 1746128 w 7467600"/>
              <a:gd name="connsiteY452" fmla="*/ 6858000 h 6858000"/>
              <a:gd name="connsiteX453" fmla="*/ 1753934 w 7467600"/>
              <a:gd name="connsiteY453" fmla="*/ 6724796 h 6858000"/>
              <a:gd name="connsiteX454" fmla="*/ 1792053 w 7467600"/>
              <a:gd name="connsiteY454" fmla="*/ 6572396 h 6858000"/>
              <a:gd name="connsiteX455" fmla="*/ 1862248 w 7467600"/>
              <a:gd name="connsiteY455" fmla="*/ 6266397 h 6858000"/>
              <a:gd name="connsiteX456" fmla="*/ 1862250 w 7467600"/>
              <a:gd name="connsiteY456" fmla="*/ 6033531 h 6858000"/>
              <a:gd name="connsiteX457" fmla="*/ 1211999 w 7467600"/>
              <a:gd name="connsiteY457" fmla="*/ 6683610 h 6858000"/>
              <a:gd name="connsiteX458" fmla="*/ 1213266 w 7467600"/>
              <a:gd name="connsiteY458" fmla="*/ 6691947 h 6858000"/>
              <a:gd name="connsiteX459" fmla="*/ 1203370 w 7467600"/>
              <a:gd name="connsiteY459" fmla="*/ 6850676 h 6858000"/>
              <a:gd name="connsiteX460" fmla="*/ 1203671 w 7467600"/>
              <a:gd name="connsiteY460" fmla="*/ 6858000 h 6858000"/>
              <a:gd name="connsiteX461" fmla="*/ 1143180 w 7467600"/>
              <a:gd name="connsiteY461" fmla="*/ 6858000 h 6858000"/>
              <a:gd name="connsiteX462" fmla="*/ 1142176 w 7467600"/>
              <a:gd name="connsiteY462" fmla="*/ 6766045 h 6858000"/>
              <a:gd name="connsiteX463" fmla="*/ 1067484 w 7467600"/>
              <a:gd name="connsiteY463" fmla="*/ 6858000 h 6858000"/>
              <a:gd name="connsiteX464" fmla="*/ 953928 w 7467600"/>
              <a:gd name="connsiteY464" fmla="*/ 6858000 h 6858000"/>
              <a:gd name="connsiteX465" fmla="*/ 959715 w 7467600"/>
              <a:gd name="connsiteY465" fmla="*/ 6850185 h 6858000"/>
              <a:gd name="connsiteX466" fmla="*/ 1483788 w 7467600"/>
              <a:gd name="connsiteY466" fmla="*/ 6259174 h 6858000"/>
              <a:gd name="connsiteX467" fmla="*/ 1100671 w 7467600"/>
              <a:gd name="connsiteY467" fmla="*/ 6252137 h 6858000"/>
              <a:gd name="connsiteX468" fmla="*/ 1090144 w 7467600"/>
              <a:gd name="connsiteY468" fmla="*/ 6256748 h 6858000"/>
              <a:gd name="connsiteX469" fmla="*/ 1095872 w 7467600"/>
              <a:gd name="connsiteY469" fmla="*/ 6271892 h 6858000"/>
              <a:gd name="connsiteX470" fmla="*/ 262785 w 7467600"/>
              <a:gd name="connsiteY470" fmla="*/ 6845450 h 6858000"/>
              <a:gd name="connsiteX471" fmla="*/ 209968 w 7467600"/>
              <a:gd name="connsiteY471" fmla="*/ 6770713 h 6858000"/>
              <a:gd name="connsiteX472" fmla="*/ 873460 w 7467600"/>
              <a:gd name="connsiteY472" fmla="*/ 6253768 h 6858000"/>
              <a:gd name="connsiteX473" fmla="*/ 192686 w 7467600"/>
              <a:gd name="connsiteY473" fmla="*/ 5849257 h 6858000"/>
              <a:gd name="connsiteX474" fmla="*/ 4696 w 7467600"/>
              <a:gd name="connsiteY474" fmla="*/ 5697668 h 6858000"/>
              <a:gd name="connsiteX475" fmla="*/ 0 w 7467600"/>
              <a:gd name="connsiteY475" fmla="*/ 5689984 h 6858000"/>
              <a:gd name="connsiteX476" fmla="*/ 0 w 7467600"/>
              <a:gd name="connsiteY476" fmla="*/ 5513472 h 6858000"/>
              <a:gd name="connsiteX477" fmla="*/ 174101 w 7467600"/>
              <a:gd name="connsiteY477" fmla="*/ 5620277 h 6858000"/>
              <a:gd name="connsiteX478" fmla="*/ 891800 w 7467600"/>
              <a:gd name="connsiteY478" fmla="*/ 6036935 h 6858000"/>
              <a:gd name="connsiteX479" fmla="*/ 1072219 w 7467600"/>
              <a:gd name="connsiteY479" fmla="*/ 6169443 h 6858000"/>
              <a:gd name="connsiteX480" fmla="*/ 1074117 w 7467600"/>
              <a:gd name="connsiteY480" fmla="*/ 6170301 h 6858000"/>
              <a:gd name="connsiteX481" fmla="*/ 1083114 w 7467600"/>
              <a:gd name="connsiteY481" fmla="*/ 6174131 h 6858000"/>
              <a:gd name="connsiteX482" fmla="*/ 1543010 w 7467600"/>
              <a:gd name="connsiteY482" fmla="*/ 6191140 h 6858000"/>
              <a:gd name="connsiteX483" fmla="*/ 1551080 w 7467600"/>
              <a:gd name="connsiteY483" fmla="*/ 6195006 h 6858000"/>
              <a:gd name="connsiteX484" fmla="*/ 2345443 w 7467600"/>
              <a:gd name="connsiteY484" fmla="*/ 5549882 h 6858000"/>
              <a:gd name="connsiteX485" fmla="*/ 1721499 w 7467600"/>
              <a:gd name="connsiteY485" fmla="*/ 5599969 h 6858000"/>
              <a:gd name="connsiteX486" fmla="*/ 767716 w 7467600"/>
              <a:gd name="connsiteY486" fmla="*/ 5472768 h 6858000"/>
              <a:gd name="connsiteX487" fmla="*/ 722147 w 7467600"/>
              <a:gd name="connsiteY487" fmla="*/ 5393091 h 6858000"/>
              <a:gd name="connsiteX488" fmla="*/ 1485552 w 7467600"/>
              <a:gd name="connsiteY488" fmla="*/ 5313202 h 6858000"/>
              <a:gd name="connsiteX489" fmla="*/ 2143004 w 7467600"/>
              <a:gd name="connsiteY489" fmla="*/ 5402420 h 6858000"/>
              <a:gd name="connsiteX490" fmla="*/ 1933391 w 7467600"/>
              <a:gd name="connsiteY490" fmla="*/ 5156971 h 6858000"/>
              <a:gd name="connsiteX491" fmla="*/ 1827118 w 7467600"/>
              <a:gd name="connsiteY491" fmla="*/ 4968410 h 6858000"/>
              <a:gd name="connsiteX492" fmla="*/ 1837349 w 7467600"/>
              <a:gd name="connsiteY492" fmla="*/ 4956357 h 6858000"/>
              <a:gd name="connsiteX493" fmla="*/ 2162835 w 7467600"/>
              <a:gd name="connsiteY493" fmla="*/ 5187853 h 6858000"/>
              <a:gd name="connsiteX494" fmla="*/ 2257167 w 7467600"/>
              <a:gd name="connsiteY494" fmla="*/ 5462123 h 6858000"/>
              <a:gd name="connsiteX495" fmla="*/ 2261598 w 7467600"/>
              <a:gd name="connsiteY495" fmla="*/ 5467998 h 6858000"/>
              <a:gd name="connsiteX496" fmla="*/ 2437177 w 7467600"/>
              <a:gd name="connsiteY496" fmla="*/ 5479608 h 6858000"/>
              <a:gd name="connsiteX497" fmla="*/ 2445247 w 7467600"/>
              <a:gd name="connsiteY497" fmla="*/ 5483476 h 6858000"/>
              <a:gd name="connsiteX498" fmla="*/ 2743626 w 7467600"/>
              <a:gd name="connsiteY498" fmla="*/ 5304819 h 6858000"/>
              <a:gd name="connsiteX499" fmla="*/ 3048102 w 7467600"/>
              <a:gd name="connsiteY499" fmla="*/ 5150595 h 6858000"/>
              <a:gd name="connsiteX500" fmla="*/ 1799414 w 7467600"/>
              <a:gd name="connsiteY500" fmla="*/ 4694732 h 6858000"/>
              <a:gd name="connsiteX501" fmla="*/ 1771735 w 7467600"/>
              <a:gd name="connsiteY501" fmla="*/ 4619929 h 6858000"/>
              <a:gd name="connsiteX502" fmla="*/ 3104273 w 7467600"/>
              <a:gd name="connsiteY502" fmla="*/ 5076159 h 6858000"/>
              <a:gd name="connsiteX503" fmla="*/ 3113245 w 7467600"/>
              <a:gd name="connsiteY503" fmla="*/ 5090705 h 6858000"/>
              <a:gd name="connsiteX504" fmla="*/ 3126294 w 7467600"/>
              <a:gd name="connsiteY504" fmla="*/ 5114400 h 6858000"/>
              <a:gd name="connsiteX505" fmla="*/ 3937433 w 7467600"/>
              <a:gd name="connsiteY505" fmla="*/ 4830473 h 6858000"/>
              <a:gd name="connsiteX506" fmla="*/ 3590475 w 7467600"/>
              <a:gd name="connsiteY506" fmla="*/ 4597974 h 6858000"/>
              <a:gd name="connsiteX507" fmla="*/ 3100264 w 7467600"/>
              <a:gd name="connsiteY507" fmla="*/ 4579845 h 6858000"/>
              <a:gd name="connsiteX508" fmla="*/ 2183576 w 7467600"/>
              <a:gd name="connsiteY508" fmla="*/ 4227150 h 6858000"/>
              <a:gd name="connsiteX509" fmla="*/ 2151029 w 7467600"/>
              <a:gd name="connsiteY509" fmla="*/ 4146947 h 6858000"/>
              <a:gd name="connsiteX510" fmla="*/ 3563434 w 7467600"/>
              <a:gd name="connsiteY510" fmla="*/ 4469115 h 6858000"/>
              <a:gd name="connsiteX511" fmla="*/ 3177952 w 7467600"/>
              <a:gd name="connsiteY511" fmla="*/ 3657386 h 6858000"/>
              <a:gd name="connsiteX512" fmla="*/ 3189263 w 7467600"/>
              <a:gd name="connsiteY512" fmla="*/ 3625726 h 6858000"/>
              <a:gd name="connsiteX513" fmla="*/ 3560912 w 7467600"/>
              <a:gd name="connsiteY513" fmla="*/ 4079863 h 6858000"/>
              <a:gd name="connsiteX514" fmla="*/ 3626636 w 7467600"/>
              <a:gd name="connsiteY514" fmla="*/ 4512230 h 6858000"/>
              <a:gd name="connsiteX515" fmla="*/ 3653088 w 7467600"/>
              <a:gd name="connsiteY515" fmla="*/ 4521417 h 6858000"/>
              <a:gd name="connsiteX516" fmla="*/ 3988128 w 7467600"/>
              <a:gd name="connsiteY516" fmla="*/ 4817267 h 6858000"/>
              <a:gd name="connsiteX517" fmla="*/ 4830582 w 7467600"/>
              <a:gd name="connsiteY517" fmla="*/ 4676000 h 6858000"/>
              <a:gd name="connsiteX518" fmla="*/ 4830100 w 7467600"/>
              <a:gd name="connsiteY518" fmla="*/ 4675554 h 6858000"/>
              <a:gd name="connsiteX519" fmla="*/ 4036318 w 7467600"/>
              <a:gd name="connsiteY519" fmla="*/ 4147013 h 6858000"/>
              <a:gd name="connsiteX520" fmla="*/ 3432098 w 7467600"/>
              <a:gd name="connsiteY520" fmla="*/ 3537312 h 6858000"/>
              <a:gd name="connsiteX521" fmla="*/ 3446761 w 7467600"/>
              <a:gd name="connsiteY521" fmla="*/ 3461278 h 6858000"/>
              <a:gd name="connsiteX522" fmla="*/ 4419733 w 7467600"/>
              <a:gd name="connsiteY522" fmla="*/ 3963555 h 6858000"/>
              <a:gd name="connsiteX523" fmla="*/ 4781371 w 7467600"/>
              <a:gd name="connsiteY523" fmla="*/ 4458604 h 6858000"/>
              <a:gd name="connsiteX524" fmla="*/ 4780440 w 7467600"/>
              <a:gd name="connsiteY524" fmla="*/ 4470290 h 6858000"/>
              <a:gd name="connsiteX525" fmla="*/ 4898954 w 7467600"/>
              <a:gd name="connsiteY525" fmla="*/ 4662092 h 6858000"/>
              <a:gd name="connsiteX526" fmla="*/ 4900699 w 7467600"/>
              <a:gd name="connsiteY526" fmla="*/ 4670867 h 6858000"/>
              <a:gd name="connsiteX527" fmla="*/ 5714511 w 7467600"/>
              <a:gd name="connsiteY527" fmla="*/ 4663483 h 6858000"/>
              <a:gd name="connsiteX528" fmla="*/ 5464793 w 7467600"/>
              <a:gd name="connsiteY528" fmla="*/ 4393556 h 6858000"/>
              <a:gd name="connsiteX529" fmla="*/ 5461897 w 7467600"/>
              <a:gd name="connsiteY529" fmla="*/ 4390879 h 6858000"/>
              <a:gd name="connsiteX530" fmla="*/ 4294126 w 7467600"/>
              <a:gd name="connsiteY530" fmla="*/ 3303048 h 6858000"/>
              <a:gd name="connsiteX531" fmla="*/ 4305321 w 7467600"/>
              <a:gd name="connsiteY531" fmla="*/ 3256953 h 6858000"/>
              <a:gd name="connsiteX532" fmla="*/ 4949299 w 7467600"/>
              <a:gd name="connsiteY532" fmla="*/ 3766336 h 6858000"/>
              <a:gd name="connsiteX533" fmla="*/ 5291452 w 7467600"/>
              <a:gd name="connsiteY533" fmla="*/ 4076801 h 6858000"/>
              <a:gd name="connsiteX534" fmla="*/ 5434998 w 7467600"/>
              <a:gd name="connsiteY534" fmla="*/ 4254100 h 6858000"/>
              <a:gd name="connsiteX535" fmla="*/ 5351015 w 7467600"/>
              <a:gd name="connsiteY535" fmla="*/ 3760989 h 6858000"/>
              <a:gd name="connsiteX536" fmla="*/ 5413780 w 7467600"/>
              <a:gd name="connsiteY536" fmla="*/ 2966265 h 6858000"/>
              <a:gd name="connsiteX537" fmla="*/ 5425627 w 7467600"/>
              <a:gd name="connsiteY537" fmla="*/ 2954192 h 6858000"/>
              <a:gd name="connsiteX538" fmla="*/ 6604735 w 7467600"/>
              <a:gd name="connsiteY538" fmla="*/ 2041381 h 6858000"/>
              <a:gd name="connsiteX539" fmla="*/ 7204487 w 7467600"/>
              <a:gd name="connsiteY539" fmla="*/ 2742112 h 6858000"/>
              <a:gd name="connsiteX540" fmla="*/ 7131592 w 7467600"/>
              <a:gd name="connsiteY540" fmla="*/ 2672096 h 6858000"/>
              <a:gd name="connsiteX541" fmla="*/ 6996344 w 7467600"/>
              <a:gd name="connsiteY541" fmla="*/ 2518310 h 6858000"/>
              <a:gd name="connsiteX542" fmla="*/ 6735495 w 7467600"/>
              <a:gd name="connsiteY542" fmla="*/ 2196890 h 6858000"/>
              <a:gd name="connsiteX543" fmla="*/ 6721901 w 7467600"/>
              <a:gd name="connsiteY543" fmla="*/ 2179274 h 6858000"/>
              <a:gd name="connsiteX544" fmla="*/ 6604735 w 7467600"/>
              <a:gd name="connsiteY544" fmla="*/ 2041381 h 6858000"/>
              <a:gd name="connsiteX545" fmla="*/ 6591670 w 7467600"/>
              <a:gd name="connsiteY545" fmla="*/ 1988277 h 6858000"/>
              <a:gd name="connsiteX546" fmla="*/ 6747349 w 7467600"/>
              <a:gd name="connsiteY546" fmla="*/ 2160069 h 6858000"/>
              <a:gd name="connsiteX547" fmla="*/ 6760943 w 7467600"/>
              <a:gd name="connsiteY547" fmla="*/ 2177686 h 6858000"/>
              <a:gd name="connsiteX548" fmla="*/ 7021065 w 7467600"/>
              <a:gd name="connsiteY548" fmla="*/ 2498102 h 6858000"/>
              <a:gd name="connsiteX549" fmla="*/ 7155223 w 7467600"/>
              <a:gd name="connsiteY549" fmla="*/ 2650386 h 6858000"/>
              <a:gd name="connsiteX550" fmla="*/ 7203167 w 7467600"/>
              <a:gd name="connsiteY550" fmla="*/ 2697288 h 6858000"/>
              <a:gd name="connsiteX551" fmla="*/ 6937703 w 7467600"/>
              <a:gd name="connsiteY551" fmla="*/ 2321981 h 6858000"/>
              <a:gd name="connsiteX552" fmla="*/ 6591670 w 7467600"/>
              <a:gd name="connsiteY552" fmla="*/ 1988277 h 6858000"/>
              <a:gd name="connsiteX553" fmla="*/ 5798671 w 7467600"/>
              <a:gd name="connsiteY553" fmla="*/ 1981601 h 6858000"/>
              <a:gd name="connsiteX554" fmla="*/ 5754709 w 7467600"/>
              <a:gd name="connsiteY554" fmla="*/ 2071454 h 6858000"/>
              <a:gd name="connsiteX555" fmla="*/ 5763044 w 7467600"/>
              <a:gd name="connsiteY555" fmla="*/ 2842206 h 6858000"/>
              <a:gd name="connsiteX556" fmla="*/ 5764974 w 7467600"/>
              <a:gd name="connsiteY556" fmla="*/ 2799609 h 6858000"/>
              <a:gd name="connsiteX557" fmla="*/ 5767665 w 7467600"/>
              <a:gd name="connsiteY557" fmla="*/ 2666409 h 6858000"/>
              <a:gd name="connsiteX558" fmla="*/ 5763055 w 7467600"/>
              <a:gd name="connsiteY558" fmla="*/ 2579705 h 6858000"/>
              <a:gd name="connsiteX559" fmla="*/ 5758079 w 7467600"/>
              <a:gd name="connsiteY559" fmla="*/ 2492508 h 6858000"/>
              <a:gd name="connsiteX560" fmla="*/ 5779325 w 7467600"/>
              <a:gd name="connsiteY560" fmla="*/ 2197069 h 6858000"/>
              <a:gd name="connsiteX561" fmla="*/ 5798671 w 7467600"/>
              <a:gd name="connsiteY561" fmla="*/ 1981601 h 6858000"/>
              <a:gd name="connsiteX562" fmla="*/ 5829202 w 7467600"/>
              <a:gd name="connsiteY562" fmla="*/ 1971679 h 6858000"/>
              <a:gd name="connsiteX563" fmla="*/ 5809558 w 7467600"/>
              <a:gd name="connsiteY563" fmla="*/ 2198043 h 6858000"/>
              <a:gd name="connsiteX564" fmla="*/ 5788653 w 7467600"/>
              <a:gd name="connsiteY564" fmla="*/ 2489430 h 6858000"/>
              <a:gd name="connsiteX565" fmla="*/ 5793439 w 7467600"/>
              <a:gd name="connsiteY565" fmla="*/ 2575235 h 6858000"/>
              <a:gd name="connsiteX566" fmla="*/ 5796837 w 7467600"/>
              <a:gd name="connsiteY566" fmla="*/ 2637633 h 6858000"/>
              <a:gd name="connsiteX567" fmla="*/ 5818614 w 7467600"/>
              <a:gd name="connsiteY567" fmla="*/ 2473055 h 6858000"/>
              <a:gd name="connsiteX568" fmla="*/ 5829202 w 7467600"/>
              <a:gd name="connsiteY568" fmla="*/ 1971679 h 6858000"/>
              <a:gd name="connsiteX569" fmla="*/ 5911389 w 7467600"/>
              <a:gd name="connsiteY569" fmla="*/ 1898371 h 6858000"/>
              <a:gd name="connsiteX570" fmla="*/ 6237627 w 7467600"/>
              <a:gd name="connsiteY570" fmla="*/ 2231921 h 6858000"/>
              <a:gd name="connsiteX571" fmla="*/ 5911389 w 7467600"/>
              <a:gd name="connsiteY571" fmla="*/ 1898371 h 6858000"/>
              <a:gd name="connsiteX572" fmla="*/ 6944437 w 7467600"/>
              <a:gd name="connsiteY572" fmla="*/ 1575402 h 6858000"/>
              <a:gd name="connsiteX573" fmla="*/ 6304730 w 7467600"/>
              <a:gd name="connsiteY573" fmla="*/ 1766654 h 6858000"/>
              <a:gd name="connsiteX574" fmla="*/ 6944437 w 7467600"/>
              <a:gd name="connsiteY574" fmla="*/ 1575402 h 6858000"/>
              <a:gd name="connsiteX575" fmla="*/ 7019523 w 7467600"/>
              <a:gd name="connsiteY575" fmla="*/ 1519450 h 6858000"/>
              <a:gd name="connsiteX576" fmla="*/ 6298091 w 7467600"/>
              <a:gd name="connsiteY576" fmla="*/ 1737122 h 6858000"/>
              <a:gd name="connsiteX577" fmla="*/ 7019523 w 7467600"/>
              <a:gd name="connsiteY577" fmla="*/ 1519450 h 6858000"/>
              <a:gd name="connsiteX578" fmla="*/ 2399523 w 7467600"/>
              <a:gd name="connsiteY578" fmla="*/ 1428234 h 6858000"/>
              <a:gd name="connsiteX579" fmla="*/ 2224982 w 7467600"/>
              <a:gd name="connsiteY579" fmla="*/ 1826201 h 6858000"/>
              <a:gd name="connsiteX580" fmla="*/ 2096099 w 7467600"/>
              <a:gd name="connsiteY580" fmla="*/ 2345900 h 6858000"/>
              <a:gd name="connsiteX581" fmla="*/ 2283317 w 7467600"/>
              <a:gd name="connsiteY581" fmla="*/ 1796925 h 6858000"/>
              <a:gd name="connsiteX582" fmla="*/ 2399523 w 7467600"/>
              <a:gd name="connsiteY582" fmla="*/ 1428234 h 6858000"/>
              <a:gd name="connsiteX583" fmla="*/ 2448558 w 7467600"/>
              <a:gd name="connsiteY583" fmla="*/ 1373435 h 6858000"/>
              <a:gd name="connsiteX584" fmla="*/ 2312521 w 7467600"/>
              <a:gd name="connsiteY584" fmla="*/ 1806140 h 6858000"/>
              <a:gd name="connsiteX585" fmla="*/ 2127533 w 7467600"/>
              <a:gd name="connsiteY585" fmla="*/ 2348380 h 6858000"/>
              <a:gd name="connsiteX586" fmla="*/ 2358080 w 7467600"/>
              <a:gd name="connsiteY586" fmla="*/ 1866134 h 6858000"/>
              <a:gd name="connsiteX587" fmla="*/ 2407436 w 7467600"/>
              <a:gd name="connsiteY587" fmla="*/ 1651070 h 6858000"/>
              <a:gd name="connsiteX588" fmla="*/ 2448558 w 7467600"/>
              <a:gd name="connsiteY588" fmla="*/ 1373435 h 6858000"/>
              <a:gd name="connsiteX589" fmla="*/ 278707 w 7467600"/>
              <a:gd name="connsiteY589" fmla="*/ 1352270 h 6858000"/>
              <a:gd name="connsiteX590" fmla="*/ 321570 w 7467600"/>
              <a:gd name="connsiteY590" fmla="*/ 1861610 h 6858000"/>
              <a:gd name="connsiteX591" fmla="*/ 294281 w 7467600"/>
              <a:gd name="connsiteY591" fmla="*/ 1440658 h 6858000"/>
              <a:gd name="connsiteX592" fmla="*/ 278707 w 7467600"/>
              <a:gd name="connsiteY592" fmla="*/ 1352270 h 6858000"/>
              <a:gd name="connsiteX593" fmla="*/ 1423821 w 7467600"/>
              <a:gd name="connsiteY593" fmla="*/ 1351958 h 6858000"/>
              <a:gd name="connsiteX594" fmla="*/ 1638521 w 7467600"/>
              <a:gd name="connsiteY594" fmla="*/ 1908470 h 6858000"/>
              <a:gd name="connsiteX595" fmla="*/ 1754199 w 7467600"/>
              <a:gd name="connsiteY595" fmla="*/ 2149284 h 6858000"/>
              <a:gd name="connsiteX596" fmla="*/ 1908359 w 7467600"/>
              <a:gd name="connsiteY596" fmla="*/ 2364988 h 6858000"/>
              <a:gd name="connsiteX597" fmla="*/ 1647661 w 7467600"/>
              <a:gd name="connsiteY597" fmla="*/ 1825945 h 6858000"/>
              <a:gd name="connsiteX598" fmla="*/ 1423821 w 7467600"/>
              <a:gd name="connsiteY598" fmla="*/ 1351958 h 6858000"/>
              <a:gd name="connsiteX599" fmla="*/ 1431890 w 7467600"/>
              <a:gd name="connsiteY599" fmla="*/ 1306475 h 6858000"/>
              <a:gd name="connsiteX600" fmla="*/ 1507597 w 7467600"/>
              <a:gd name="connsiteY600" fmla="*/ 1446132 h 6858000"/>
              <a:gd name="connsiteX601" fmla="*/ 1674586 w 7467600"/>
              <a:gd name="connsiteY601" fmla="*/ 1813832 h 6858000"/>
              <a:gd name="connsiteX602" fmla="*/ 1815950 w 7467600"/>
              <a:gd name="connsiteY602" fmla="*/ 2128564 h 6858000"/>
              <a:gd name="connsiteX603" fmla="*/ 1984242 w 7467600"/>
              <a:gd name="connsiteY603" fmla="*/ 2430829 h 6858000"/>
              <a:gd name="connsiteX604" fmla="*/ 2014023 w 7467600"/>
              <a:gd name="connsiteY604" fmla="*/ 2450995 h 6858000"/>
              <a:gd name="connsiteX605" fmla="*/ 1747337 w 7467600"/>
              <a:gd name="connsiteY605" fmla="*/ 1855264 h 6858000"/>
              <a:gd name="connsiteX606" fmla="*/ 1533749 w 7467600"/>
              <a:gd name="connsiteY606" fmla="*/ 1478656 h 6858000"/>
              <a:gd name="connsiteX607" fmla="*/ 1431890 w 7467600"/>
              <a:gd name="connsiteY607" fmla="*/ 1306475 h 6858000"/>
              <a:gd name="connsiteX608" fmla="*/ 5052692 w 7467600"/>
              <a:gd name="connsiteY608" fmla="*/ 1292994 h 6858000"/>
              <a:gd name="connsiteX609" fmla="*/ 5200661 w 7467600"/>
              <a:gd name="connsiteY609" fmla="*/ 1635186 h 6858000"/>
              <a:gd name="connsiteX610" fmla="*/ 5297138 w 7467600"/>
              <a:gd name="connsiteY610" fmla="*/ 1906351 h 6858000"/>
              <a:gd name="connsiteX611" fmla="*/ 5052692 w 7467600"/>
              <a:gd name="connsiteY611" fmla="*/ 1292994 h 6858000"/>
              <a:gd name="connsiteX612" fmla="*/ 5009948 w 7467600"/>
              <a:gd name="connsiteY612" fmla="*/ 1273619 h 6858000"/>
              <a:gd name="connsiteX613" fmla="*/ 5121777 w 7467600"/>
              <a:gd name="connsiteY613" fmla="*/ 1654213 h 6858000"/>
              <a:gd name="connsiteX614" fmla="*/ 5293545 w 7467600"/>
              <a:gd name="connsiteY614" fmla="*/ 2072247 h 6858000"/>
              <a:gd name="connsiteX615" fmla="*/ 5294042 w 7467600"/>
              <a:gd name="connsiteY615" fmla="*/ 2065019 h 6858000"/>
              <a:gd name="connsiteX616" fmla="*/ 5171936 w 7467600"/>
              <a:gd name="connsiteY616" fmla="*/ 1647613 h 6858000"/>
              <a:gd name="connsiteX617" fmla="*/ 5009948 w 7467600"/>
              <a:gd name="connsiteY617" fmla="*/ 1273619 h 6858000"/>
              <a:gd name="connsiteX618" fmla="*/ 655236 w 7467600"/>
              <a:gd name="connsiteY618" fmla="*/ 1268632 h 6858000"/>
              <a:gd name="connsiteX619" fmla="*/ 839521 w 7467600"/>
              <a:gd name="connsiteY619" fmla="*/ 1685315 h 6858000"/>
              <a:gd name="connsiteX620" fmla="*/ 1109416 w 7467600"/>
              <a:gd name="connsiteY620" fmla="*/ 2061663 h 6858000"/>
              <a:gd name="connsiteX621" fmla="*/ 1298300 w 7467600"/>
              <a:gd name="connsiteY621" fmla="*/ 2247742 h 6858000"/>
              <a:gd name="connsiteX622" fmla="*/ 1125871 w 7467600"/>
              <a:gd name="connsiteY622" fmla="*/ 1989513 h 6858000"/>
              <a:gd name="connsiteX623" fmla="*/ 981574 w 7467600"/>
              <a:gd name="connsiteY623" fmla="*/ 1783157 h 6858000"/>
              <a:gd name="connsiteX624" fmla="*/ 922198 w 7467600"/>
              <a:gd name="connsiteY624" fmla="*/ 1677437 h 6858000"/>
              <a:gd name="connsiteX625" fmla="*/ 869293 w 7467600"/>
              <a:gd name="connsiteY625" fmla="*/ 1583214 h 6858000"/>
              <a:gd name="connsiteX626" fmla="*/ 751431 w 7467600"/>
              <a:gd name="connsiteY626" fmla="*/ 1405731 h 6858000"/>
              <a:gd name="connsiteX627" fmla="*/ 655236 w 7467600"/>
              <a:gd name="connsiteY627" fmla="*/ 1268632 h 6858000"/>
              <a:gd name="connsiteX628" fmla="*/ 6516292 w 7467600"/>
              <a:gd name="connsiteY628" fmla="*/ 1263064 h 6858000"/>
              <a:gd name="connsiteX629" fmla="*/ 5736320 w 7467600"/>
              <a:gd name="connsiteY629" fmla="*/ 1501803 h 6858000"/>
              <a:gd name="connsiteX630" fmla="*/ 6516292 w 7467600"/>
              <a:gd name="connsiteY630" fmla="*/ 1263064 h 6858000"/>
              <a:gd name="connsiteX631" fmla="*/ 291466 w 7467600"/>
              <a:gd name="connsiteY631" fmla="*/ 1250369 h 6858000"/>
              <a:gd name="connsiteX632" fmla="*/ 323180 w 7467600"/>
              <a:gd name="connsiteY632" fmla="*/ 1435283 h 6858000"/>
              <a:gd name="connsiteX633" fmla="*/ 349381 w 7467600"/>
              <a:gd name="connsiteY633" fmla="*/ 1875041 h 6858000"/>
              <a:gd name="connsiteX634" fmla="*/ 374363 w 7467600"/>
              <a:gd name="connsiteY634" fmla="*/ 1506494 h 6858000"/>
              <a:gd name="connsiteX635" fmla="*/ 302168 w 7467600"/>
              <a:gd name="connsiteY635" fmla="*/ 1274495 h 6858000"/>
              <a:gd name="connsiteX636" fmla="*/ 291466 w 7467600"/>
              <a:gd name="connsiteY636" fmla="*/ 1250369 h 6858000"/>
              <a:gd name="connsiteX637" fmla="*/ 678222 w 7467600"/>
              <a:gd name="connsiteY637" fmla="*/ 1248670 h 6858000"/>
              <a:gd name="connsiteX638" fmla="*/ 775536 w 7467600"/>
              <a:gd name="connsiteY638" fmla="*/ 1388015 h 6858000"/>
              <a:gd name="connsiteX639" fmla="*/ 894529 w 7467600"/>
              <a:gd name="connsiteY639" fmla="*/ 1567739 h 6858000"/>
              <a:gd name="connsiteX640" fmla="*/ 948000 w 7467600"/>
              <a:gd name="connsiteY640" fmla="*/ 1663088 h 6858000"/>
              <a:gd name="connsiteX641" fmla="*/ 1006812 w 7467600"/>
              <a:gd name="connsiteY641" fmla="*/ 1767683 h 6858000"/>
              <a:gd name="connsiteX642" fmla="*/ 1149133 w 7467600"/>
              <a:gd name="connsiteY642" fmla="*/ 1971513 h 6858000"/>
              <a:gd name="connsiteX643" fmla="*/ 1333952 w 7467600"/>
              <a:gd name="connsiteY643" fmla="*/ 2251620 h 6858000"/>
              <a:gd name="connsiteX644" fmla="*/ 1337329 w 7467600"/>
              <a:gd name="connsiteY644" fmla="*/ 2258350 h 6858000"/>
              <a:gd name="connsiteX645" fmla="*/ 1014726 w 7467600"/>
              <a:gd name="connsiteY645" fmla="*/ 1615556 h 6858000"/>
              <a:gd name="connsiteX646" fmla="*/ 678222 w 7467600"/>
              <a:gd name="connsiteY646" fmla="*/ 1248670 h 6858000"/>
              <a:gd name="connsiteX647" fmla="*/ 6691602 w 7467600"/>
              <a:gd name="connsiteY647" fmla="*/ 1140573 h 6858000"/>
              <a:gd name="connsiteX648" fmla="*/ 6571100 w 7467600"/>
              <a:gd name="connsiteY648" fmla="*/ 1183662 h 6858000"/>
              <a:gd name="connsiteX649" fmla="*/ 6241687 w 7467600"/>
              <a:gd name="connsiteY649" fmla="*/ 1257600 h 6858000"/>
              <a:gd name="connsiteX650" fmla="*/ 5693009 w 7467600"/>
              <a:gd name="connsiteY650" fmla="*/ 1478256 h 6858000"/>
              <a:gd name="connsiteX651" fmla="*/ 6548420 w 7467600"/>
              <a:gd name="connsiteY651" fmla="*/ 1214599 h 6858000"/>
              <a:gd name="connsiteX652" fmla="*/ 6605473 w 7467600"/>
              <a:gd name="connsiteY652" fmla="*/ 1184686 h 6858000"/>
              <a:gd name="connsiteX653" fmla="*/ 6691602 w 7467600"/>
              <a:gd name="connsiteY653" fmla="*/ 1140573 h 6858000"/>
              <a:gd name="connsiteX654" fmla="*/ 4002475 w 7467600"/>
              <a:gd name="connsiteY654" fmla="*/ 1037802 h 6858000"/>
              <a:gd name="connsiteX655" fmla="*/ 4000324 w 7467600"/>
              <a:gd name="connsiteY655" fmla="*/ 1039362 h 6858000"/>
              <a:gd name="connsiteX656" fmla="*/ 4002862 w 7467600"/>
              <a:gd name="connsiteY656" fmla="*/ 1042866 h 6858000"/>
              <a:gd name="connsiteX657" fmla="*/ 4002475 w 7467600"/>
              <a:gd name="connsiteY657" fmla="*/ 1037802 h 6858000"/>
              <a:gd name="connsiteX658" fmla="*/ 506322 w 7467600"/>
              <a:gd name="connsiteY658" fmla="*/ 1020997 h 6858000"/>
              <a:gd name="connsiteX659" fmla="*/ 533068 w 7467600"/>
              <a:gd name="connsiteY659" fmla="*/ 1029409 h 6858000"/>
              <a:gd name="connsiteX660" fmla="*/ 1232525 w 7467600"/>
              <a:gd name="connsiteY660" fmla="*/ 1804675 h 6858000"/>
              <a:gd name="connsiteX661" fmla="*/ 1388858 w 7467600"/>
              <a:gd name="connsiteY661" fmla="*/ 2368011 h 6858000"/>
              <a:gd name="connsiteX662" fmla="*/ 1384098 w 7467600"/>
              <a:gd name="connsiteY662" fmla="*/ 2378125 h 6858000"/>
              <a:gd name="connsiteX663" fmla="*/ 1425393 w 7467600"/>
              <a:gd name="connsiteY663" fmla="*/ 2589124 h 6858000"/>
              <a:gd name="connsiteX664" fmla="*/ 1424001 w 7467600"/>
              <a:gd name="connsiteY664" fmla="*/ 2597541 h 6858000"/>
              <a:gd name="connsiteX665" fmla="*/ 2152729 w 7467600"/>
              <a:gd name="connsiteY665" fmla="*/ 2864487 h 6858000"/>
              <a:gd name="connsiteX666" fmla="*/ 2020609 w 7467600"/>
              <a:gd name="connsiteY666" fmla="*/ 2539671 h 6858000"/>
              <a:gd name="connsiteX667" fmla="*/ 2018920 w 7467600"/>
              <a:gd name="connsiteY667" fmla="*/ 2536309 h 6858000"/>
              <a:gd name="connsiteX668" fmla="*/ 1342441 w 7467600"/>
              <a:gd name="connsiteY668" fmla="*/ 1173017 h 6858000"/>
              <a:gd name="connsiteX669" fmla="*/ 1367925 w 7467600"/>
              <a:gd name="connsiteY669" fmla="*/ 1135648 h 6858000"/>
              <a:gd name="connsiteX670" fmla="*/ 1771401 w 7467600"/>
              <a:gd name="connsiteY670" fmla="*/ 1806673 h 6858000"/>
              <a:gd name="connsiteX671" fmla="*/ 1972385 w 7467600"/>
              <a:gd name="connsiteY671" fmla="*/ 2198735 h 6858000"/>
              <a:gd name="connsiteX672" fmla="*/ 2040892 w 7467600"/>
              <a:gd name="connsiteY672" fmla="*/ 2405205 h 6858000"/>
              <a:gd name="connsiteX673" fmla="*/ 2131689 w 7467600"/>
              <a:gd name="connsiteY673" fmla="*/ 1936926 h 6858000"/>
              <a:gd name="connsiteX674" fmla="*/ 2454820 w 7467600"/>
              <a:gd name="connsiteY674" fmla="*/ 1248808 h 6858000"/>
              <a:gd name="connsiteX675" fmla="*/ 2492512 w 7467600"/>
              <a:gd name="connsiteY675" fmla="*/ 1302920 h 6858000"/>
              <a:gd name="connsiteX676" fmla="*/ 2081216 w 7467600"/>
              <a:gd name="connsiteY676" fmla="*/ 2527513 h 6858000"/>
              <a:gd name="connsiteX677" fmla="*/ 2081211 w 7467600"/>
              <a:gd name="connsiteY677" fmla="*/ 2528916 h 6858000"/>
              <a:gd name="connsiteX678" fmla="*/ 2199067 w 7467600"/>
              <a:gd name="connsiteY678" fmla="*/ 2884061 h 6858000"/>
              <a:gd name="connsiteX679" fmla="*/ 3192586 w 7467600"/>
              <a:gd name="connsiteY679" fmla="*/ 3411496 h 6858000"/>
              <a:gd name="connsiteX680" fmla="*/ 3182620 w 7467600"/>
              <a:gd name="connsiteY680" fmla="*/ 3483279 h 6858000"/>
              <a:gd name="connsiteX681" fmla="*/ 2435119 w 7467600"/>
              <a:gd name="connsiteY681" fmla="*/ 3080173 h 6858000"/>
              <a:gd name="connsiteX682" fmla="*/ 2410152 w 7467600"/>
              <a:gd name="connsiteY682" fmla="*/ 3063751 h 6858000"/>
              <a:gd name="connsiteX683" fmla="*/ 2408099 w 7467600"/>
              <a:gd name="connsiteY683" fmla="*/ 3064403 h 6858000"/>
              <a:gd name="connsiteX684" fmla="*/ 2407218 w 7467600"/>
              <a:gd name="connsiteY684" fmla="*/ 3070324 h 6858000"/>
              <a:gd name="connsiteX685" fmla="*/ 2380138 w 7467600"/>
              <a:gd name="connsiteY685" fmla="*/ 3099341 h 6858000"/>
              <a:gd name="connsiteX686" fmla="*/ 1765923 w 7467600"/>
              <a:gd name="connsiteY686" fmla="*/ 3581043 h 6858000"/>
              <a:gd name="connsiteX687" fmla="*/ 1702258 w 7467600"/>
              <a:gd name="connsiteY687" fmla="*/ 3612286 h 6858000"/>
              <a:gd name="connsiteX688" fmla="*/ 1538370 w 7467600"/>
              <a:gd name="connsiteY688" fmla="*/ 3811804 h 6858000"/>
              <a:gd name="connsiteX689" fmla="*/ 542867 w 7467600"/>
              <a:gd name="connsiteY689" fmla="*/ 4944092 h 6858000"/>
              <a:gd name="connsiteX690" fmla="*/ 515800 w 7467600"/>
              <a:gd name="connsiteY690" fmla="*/ 4862180 h 6858000"/>
              <a:gd name="connsiteX691" fmla="*/ 909145 w 7467600"/>
              <a:gd name="connsiteY691" fmla="*/ 4199225 h 6858000"/>
              <a:gd name="connsiteX692" fmla="*/ 1214067 w 7467600"/>
              <a:gd name="connsiteY692" fmla="*/ 3908561 h 6858000"/>
              <a:gd name="connsiteX693" fmla="*/ 640967 w 7467600"/>
              <a:gd name="connsiteY693" fmla="*/ 4105601 h 6858000"/>
              <a:gd name="connsiteX694" fmla="*/ 112563 w 7467600"/>
              <a:gd name="connsiteY694" fmla="*/ 4396952 h 6858000"/>
              <a:gd name="connsiteX695" fmla="*/ 0 w 7467600"/>
              <a:gd name="connsiteY695" fmla="*/ 4466006 h 6858000"/>
              <a:gd name="connsiteX696" fmla="*/ 0 w 7467600"/>
              <a:gd name="connsiteY696" fmla="*/ 4233763 h 6858000"/>
              <a:gd name="connsiteX697" fmla="*/ 36881 w 7467600"/>
              <a:gd name="connsiteY697" fmla="*/ 4200118 h 6858000"/>
              <a:gd name="connsiteX698" fmla="*/ 910534 w 7467600"/>
              <a:gd name="connsiteY698" fmla="*/ 3629753 h 6858000"/>
              <a:gd name="connsiteX699" fmla="*/ 1578717 w 7467600"/>
              <a:gd name="connsiteY699" fmla="*/ 3575982 h 6858000"/>
              <a:gd name="connsiteX700" fmla="*/ 2338780 w 7467600"/>
              <a:gd name="connsiteY700" fmla="*/ 3033725 h 6858000"/>
              <a:gd name="connsiteX701" fmla="*/ 1807991 w 7467600"/>
              <a:gd name="connsiteY701" fmla="*/ 2807184 h 6858000"/>
              <a:gd name="connsiteX702" fmla="*/ 1416358 w 7467600"/>
              <a:gd name="connsiteY702" fmla="*/ 3112571 h 6858000"/>
              <a:gd name="connsiteX703" fmla="*/ 939066 w 7467600"/>
              <a:gd name="connsiteY703" fmla="*/ 3378798 h 6858000"/>
              <a:gd name="connsiteX704" fmla="*/ 115099 w 7467600"/>
              <a:gd name="connsiteY704" fmla="*/ 3607650 h 6858000"/>
              <a:gd name="connsiteX705" fmla="*/ 97284 w 7467600"/>
              <a:gd name="connsiteY705" fmla="*/ 3520393 h 6858000"/>
              <a:gd name="connsiteX706" fmla="*/ 922050 w 7467600"/>
              <a:gd name="connsiteY706" fmla="*/ 3074867 h 6858000"/>
              <a:gd name="connsiteX707" fmla="*/ 1405265 w 7467600"/>
              <a:gd name="connsiteY707" fmla="*/ 3016319 h 6858000"/>
              <a:gd name="connsiteX708" fmla="*/ 1407512 w 7467600"/>
              <a:gd name="connsiteY708" fmla="*/ 3018001 h 6858000"/>
              <a:gd name="connsiteX709" fmla="*/ 1726266 w 7467600"/>
              <a:gd name="connsiteY709" fmla="*/ 2777274 h 6858000"/>
              <a:gd name="connsiteX710" fmla="*/ 625390 w 7467600"/>
              <a:gd name="connsiteY710" fmla="*/ 2514541 h 6858000"/>
              <a:gd name="connsiteX711" fmla="*/ 619799 w 7467600"/>
              <a:gd name="connsiteY711" fmla="*/ 2527180 h 6858000"/>
              <a:gd name="connsiteX712" fmla="*/ 310030 w 7467600"/>
              <a:gd name="connsiteY712" fmla="*/ 2771818 h 6858000"/>
              <a:gd name="connsiteX713" fmla="*/ 173877 w 7467600"/>
              <a:gd name="connsiteY713" fmla="*/ 2937056 h 6858000"/>
              <a:gd name="connsiteX714" fmla="*/ 77889 w 7467600"/>
              <a:gd name="connsiteY714" fmla="*/ 3138440 h 6858000"/>
              <a:gd name="connsiteX715" fmla="*/ 0 w 7467600"/>
              <a:gd name="connsiteY715" fmla="*/ 3271395 h 6858000"/>
              <a:gd name="connsiteX716" fmla="*/ 0 w 7467600"/>
              <a:gd name="connsiteY716" fmla="*/ 3153002 h 6858000"/>
              <a:gd name="connsiteX717" fmla="*/ 2386 w 7467600"/>
              <a:gd name="connsiteY717" fmla="*/ 3149203 h 6858000"/>
              <a:gd name="connsiteX718" fmla="*/ 89753 w 7467600"/>
              <a:gd name="connsiteY718" fmla="*/ 2987702 h 6858000"/>
              <a:gd name="connsiteX719" fmla="*/ 76869 w 7467600"/>
              <a:gd name="connsiteY719" fmla="*/ 3005404 h 6858000"/>
              <a:gd name="connsiteX720" fmla="*/ 32049 w 7467600"/>
              <a:gd name="connsiteY720" fmla="*/ 3065814 h 6858000"/>
              <a:gd name="connsiteX721" fmla="*/ 0 w 7467600"/>
              <a:gd name="connsiteY721" fmla="*/ 3108744 h 6858000"/>
              <a:gd name="connsiteX722" fmla="*/ 0 w 7467600"/>
              <a:gd name="connsiteY722" fmla="*/ 3058059 h 6858000"/>
              <a:gd name="connsiteX723" fmla="*/ 7610 w 7467600"/>
              <a:gd name="connsiteY723" fmla="*/ 3047889 h 6858000"/>
              <a:gd name="connsiteX724" fmla="*/ 52419 w 7467600"/>
              <a:gd name="connsiteY724" fmla="*/ 2987479 h 6858000"/>
              <a:gd name="connsiteX725" fmla="*/ 59142 w 7467600"/>
              <a:gd name="connsiteY725" fmla="*/ 2978488 h 6858000"/>
              <a:gd name="connsiteX726" fmla="*/ 0 w 7467600"/>
              <a:gd name="connsiteY726" fmla="*/ 3015334 h 6858000"/>
              <a:gd name="connsiteX727" fmla="*/ 0 w 7467600"/>
              <a:gd name="connsiteY727" fmla="*/ 2914286 h 6858000"/>
              <a:gd name="connsiteX728" fmla="*/ 36383 w 7467600"/>
              <a:gd name="connsiteY728" fmla="*/ 2901128 h 6858000"/>
              <a:gd name="connsiteX729" fmla="*/ 156329 w 7467600"/>
              <a:gd name="connsiteY729" fmla="*/ 2840533 h 6858000"/>
              <a:gd name="connsiteX730" fmla="*/ 358355 w 7467600"/>
              <a:gd name="connsiteY730" fmla="*/ 2620471 h 6858000"/>
              <a:gd name="connsiteX731" fmla="*/ 510577 w 7467600"/>
              <a:gd name="connsiteY731" fmla="*/ 2501244 h 6858000"/>
              <a:gd name="connsiteX732" fmla="*/ 211967 w 7467600"/>
              <a:gd name="connsiteY732" fmla="*/ 2479171 h 6858000"/>
              <a:gd name="connsiteX733" fmla="*/ 0 w 7467600"/>
              <a:gd name="connsiteY733" fmla="*/ 2476398 h 6858000"/>
              <a:gd name="connsiteX734" fmla="*/ 0 w 7467600"/>
              <a:gd name="connsiteY734" fmla="*/ 2389189 h 6858000"/>
              <a:gd name="connsiteX735" fmla="*/ 103062 w 7467600"/>
              <a:gd name="connsiteY735" fmla="*/ 2389518 h 6858000"/>
              <a:gd name="connsiteX736" fmla="*/ 510734 w 7467600"/>
              <a:gd name="connsiteY736" fmla="*/ 2416201 h 6858000"/>
              <a:gd name="connsiteX737" fmla="*/ 279257 w 7467600"/>
              <a:gd name="connsiteY737" fmla="*/ 2092102 h 6858000"/>
              <a:gd name="connsiteX738" fmla="*/ 65265 w 7467600"/>
              <a:gd name="connsiteY738" fmla="*/ 2006049 h 6858000"/>
              <a:gd name="connsiteX739" fmla="*/ 0 w 7467600"/>
              <a:gd name="connsiteY739" fmla="*/ 1982532 h 6858000"/>
              <a:gd name="connsiteX740" fmla="*/ 0 w 7467600"/>
              <a:gd name="connsiteY740" fmla="*/ 1912789 h 6858000"/>
              <a:gd name="connsiteX741" fmla="*/ 97460 w 7467600"/>
              <a:gd name="connsiteY741" fmla="*/ 1953725 h 6858000"/>
              <a:gd name="connsiteX742" fmla="*/ 221272 w 7467600"/>
              <a:gd name="connsiteY742" fmla="*/ 1980766 h 6858000"/>
              <a:gd name="connsiteX743" fmla="*/ 116765 w 7467600"/>
              <a:gd name="connsiteY743" fmla="*/ 1911033 h 6858000"/>
              <a:gd name="connsiteX744" fmla="*/ 16405 w 7467600"/>
              <a:gd name="connsiteY744" fmla="*/ 1803412 h 6858000"/>
              <a:gd name="connsiteX745" fmla="*/ 0 w 7467600"/>
              <a:gd name="connsiteY745" fmla="*/ 1784777 h 6858000"/>
              <a:gd name="connsiteX746" fmla="*/ 0 w 7467600"/>
              <a:gd name="connsiteY746" fmla="*/ 1740082 h 6858000"/>
              <a:gd name="connsiteX747" fmla="*/ 39394 w 7467600"/>
              <a:gd name="connsiteY747" fmla="*/ 1784856 h 6858000"/>
              <a:gd name="connsiteX748" fmla="*/ 135813 w 7467600"/>
              <a:gd name="connsiteY748" fmla="*/ 1888838 h 6858000"/>
              <a:gd name="connsiteX749" fmla="*/ 242575 w 7467600"/>
              <a:gd name="connsiteY749" fmla="*/ 1958841 h 6858000"/>
              <a:gd name="connsiteX750" fmla="*/ 82197 w 7467600"/>
              <a:gd name="connsiteY750" fmla="*/ 1754826 h 6858000"/>
              <a:gd name="connsiteX751" fmla="*/ 0 w 7467600"/>
              <a:gd name="connsiteY751" fmla="*/ 1679650 h 6858000"/>
              <a:gd name="connsiteX752" fmla="*/ 0 w 7467600"/>
              <a:gd name="connsiteY752" fmla="*/ 1602463 h 6858000"/>
              <a:gd name="connsiteX753" fmla="*/ 84689 w 7467600"/>
              <a:gd name="connsiteY753" fmla="*/ 1677442 h 6858000"/>
              <a:gd name="connsiteX754" fmla="*/ 298437 w 7467600"/>
              <a:gd name="connsiteY754" fmla="*/ 1968019 h 6858000"/>
              <a:gd name="connsiteX755" fmla="*/ 227269 w 7467600"/>
              <a:gd name="connsiteY755" fmla="*/ 1114064 h 6858000"/>
              <a:gd name="connsiteX756" fmla="*/ 248003 w 7467600"/>
              <a:gd name="connsiteY756" fmla="*/ 1089613 h 6858000"/>
              <a:gd name="connsiteX757" fmla="*/ 427020 w 7467600"/>
              <a:gd name="connsiteY757" fmla="*/ 1619803 h 6858000"/>
              <a:gd name="connsiteX758" fmla="*/ 340345 w 7467600"/>
              <a:gd name="connsiteY758" fmla="*/ 2027739 h 6858000"/>
              <a:gd name="connsiteX759" fmla="*/ 360865 w 7467600"/>
              <a:gd name="connsiteY759" fmla="*/ 2044827 h 6858000"/>
              <a:gd name="connsiteX760" fmla="*/ 560414 w 7467600"/>
              <a:gd name="connsiteY760" fmla="*/ 2421457 h 6858000"/>
              <a:gd name="connsiteX761" fmla="*/ 1359703 w 7467600"/>
              <a:gd name="connsiteY761" fmla="*/ 2578554 h 6858000"/>
              <a:gd name="connsiteX762" fmla="*/ 1359422 w 7467600"/>
              <a:gd name="connsiteY762" fmla="*/ 2577994 h 6858000"/>
              <a:gd name="connsiteX763" fmla="*/ 828701 w 7467600"/>
              <a:gd name="connsiteY763" fmla="*/ 1839520 h 6858000"/>
              <a:gd name="connsiteX764" fmla="*/ 494427 w 7467600"/>
              <a:gd name="connsiteY764" fmla="*/ 1092333 h 6858000"/>
              <a:gd name="connsiteX765" fmla="*/ 506322 w 7467600"/>
              <a:gd name="connsiteY765" fmla="*/ 1020997 h 6858000"/>
              <a:gd name="connsiteX766" fmla="*/ 4570198 w 7467600"/>
              <a:gd name="connsiteY766" fmla="*/ 978081 h 6858000"/>
              <a:gd name="connsiteX767" fmla="*/ 4523691 w 7467600"/>
              <a:gd name="connsiteY767" fmla="*/ 1127776 h 6858000"/>
              <a:gd name="connsiteX768" fmla="*/ 4509875 w 7467600"/>
              <a:gd name="connsiteY768" fmla="*/ 1167552 h 6858000"/>
              <a:gd name="connsiteX769" fmla="*/ 4478168 w 7467600"/>
              <a:gd name="connsiteY769" fmla="*/ 1260735 h 6858000"/>
              <a:gd name="connsiteX770" fmla="*/ 4409309 w 7467600"/>
              <a:gd name="connsiteY770" fmla="*/ 1666996 h 6858000"/>
              <a:gd name="connsiteX771" fmla="*/ 4370031 w 7467600"/>
              <a:gd name="connsiteY771" fmla="*/ 1955666 h 6858000"/>
              <a:gd name="connsiteX772" fmla="*/ 4570198 w 7467600"/>
              <a:gd name="connsiteY772" fmla="*/ 978081 h 6858000"/>
              <a:gd name="connsiteX773" fmla="*/ 4557898 w 7467600"/>
              <a:gd name="connsiteY773" fmla="*/ 900011 h 6858000"/>
              <a:gd name="connsiteX774" fmla="*/ 4344840 w 7467600"/>
              <a:gd name="connsiteY774" fmla="*/ 1922038 h 6858000"/>
              <a:gd name="connsiteX775" fmla="*/ 4378710 w 7467600"/>
              <a:gd name="connsiteY775" fmla="*/ 1665516 h 6858000"/>
              <a:gd name="connsiteX776" fmla="*/ 4448798 w 7467600"/>
              <a:gd name="connsiteY776" fmla="*/ 1253024 h 6858000"/>
              <a:gd name="connsiteX777" fmla="*/ 4480315 w 7467600"/>
              <a:gd name="connsiteY777" fmla="*/ 1158454 h 6858000"/>
              <a:gd name="connsiteX778" fmla="*/ 4494133 w 7467600"/>
              <a:gd name="connsiteY778" fmla="*/ 1118676 h 6858000"/>
              <a:gd name="connsiteX779" fmla="*/ 4557898 w 7467600"/>
              <a:gd name="connsiteY779" fmla="*/ 900011 h 6858000"/>
              <a:gd name="connsiteX780" fmla="*/ 5870151 w 7467600"/>
              <a:gd name="connsiteY780" fmla="*/ 898890 h 6858000"/>
              <a:gd name="connsiteX781" fmla="*/ 5861335 w 7467600"/>
              <a:gd name="connsiteY781" fmla="*/ 899177 h 6858000"/>
              <a:gd name="connsiteX782" fmla="*/ 5843702 w 7467600"/>
              <a:gd name="connsiteY782" fmla="*/ 899748 h 6858000"/>
              <a:gd name="connsiteX783" fmla="*/ 5651107 w 7467600"/>
              <a:gd name="connsiteY783" fmla="*/ 920306 h 6858000"/>
              <a:gd name="connsiteX784" fmla="*/ 5459407 w 7467600"/>
              <a:gd name="connsiteY784" fmla="*/ 940975 h 6858000"/>
              <a:gd name="connsiteX785" fmla="*/ 5374846 w 7467600"/>
              <a:gd name="connsiteY785" fmla="*/ 941988 h 6858000"/>
              <a:gd name="connsiteX786" fmla="*/ 5256105 w 7467600"/>
              <a:gd name="connsiteY786" fmla="*/ 945632 h 6858000"/>
              <a:gd name="connsiteX787" fmla="*/ 5107071 w 7467600"/>
              <a:gd name="connsiteY787" fmla="*/ 969720 h 6858000"/>
              <a:gd name="connsiteX788" fmla="*/ 4998681 w 7467600"/>
              <a:gd name="connsiteY788" fmla="*/ 988771 h 6858000"/>
              <a:gd name="connsiteX789" fmla="*/ 5870151 w 7467600"/>
              <a:gd name="connsiteY789" fmla="*/ 898890 h 6858000"/>
              <a:gd name="connsiteX790" fmla="*/ 5504425 w 7467600"/>
              <a:gd name="connsiteY790" fmla="*/ 848067 h 6858000"/>
              <a:gd name="connsiteX791" fmla="*/ 4968849 w 7467600"/>
              <a:gd name="connsiteY791" fmla="*/ 962318 h 6858000"/>
              <a:gd name="connsiteX792" fmla="*/ 5104039 w 7467600"/>
              <a:gd name="connsiteY792" fmla="*/ 940634 h 6858000"/>
              <a:gd name="connsiteX793" fmla="*/ 5256311 w 7467600"/>
              <a:gd name="connsiteY793" fmla="*/ 916490 h 6858000"/>
              <a:gd name="connsiteX794" fmla="*/ 5377381 w 7467600"/>
              <a:gd name="connsiteY794" fmla="*/ 912671 h 6858000"/>
              <a:gd name="connsiteX795" fmla="*/ 5460148 w 7467600"/>
              <a:gd name="connsiteY795" fmla="*/ 911442 h 6858000"/>
              <a:gd name="connsiteX796" fmla="*/ 5648971 w 7467600"/>
              <a:gd name="connsiteY796" fmla="*/ 891331 h 6858000"/>
              <a:gd name="connsiteX797" fmla="*/ 5844807 w 7467600"/>
              <a:gd name="connsiteY797" fmla="*/ 870718 h 6858000"/>
              <a:gd name="connsiteX798" fmla="*/ 5862975 w 7467600"/>
              <a:gd name="connsiteY798" fmla="*/ 869756 h 6858000"/>
              <a:gd name="connsiteX799" fmla="*/ 5920887 w 7467600"/>
              <a:gd name="connsiteY799" fmla="*/ 865929 h 6858000"/>
              <a:gd name="connsiteX800" fmla="*/ 5504425 w 7467600"/>
              <a:gd name="connsiteY800" fmla="*/ 848067 h 6858000"/>
              <a:gd name="connsiteX801" fmla="*/ 3607114 w 7467600"/>
              <a:gd name="connsiteY801" fmla="*/ 467441 h 6858000"/>
              <a:gd name="connsiteX802" fmla="*/ 3296242 w 7467600"/>
              <a:gd name="connsiteY802" fmla="*/ 807991 h 6858000"/>
              <a:gd name="connsiteX803" fmla="*/ 3174674 w 7467600"/>
              <a:gd name="connsiteY803" fmla="*/ 919759 h 6858000"/>
              <a:gd name="connsiteX804" fmla="*/ 3042978 w 7467600"/>
              <a:gd name="connsiteY804" fmla="*/ 1054894 h 6858000"/>
              <a:gd name="connsiteX805" fmla="*/ 2968914 w 7467600"/>
              <a:gd name="connsiteY805" fmla="*/ 1133756 h 6858000"/>
              <a:gd name="connsiteX806" fmla="*/ 3103823 w 7467600"/>
              <a:gd name="connsiteY806" fmla="*/ 1026814 h 6858000"/>
              <a:gd name="connsiteX807" fmla="*/ 3607114 w 7467600"/>
              <a:gd name="connsiteY807" fmla="*/ 467441 h 6858000"/>
              <a:gd name="connsiteX808" fmla="*/ 3744487 w 7467600"/>
              <a:gd name="connsiteY808" fmla="*/ 383136 h 6858000"/>
              <a:gd name="connsiteX809" fmla="*/ 3970213 w 7467600"/>
              <a:gd name="connsiteY809" fmla="*/ 995559 h 6858000"/>
              <a:gd name="connsiteX810" fmla="*/ 3744487 w 7467600"/>
              <a:gd name="connsiteY810" fmla="*/ 383136 h 6858000"/>
              <a:gd name="connsiteX811" fmla="*/ 3624562 w 7467600"/>
              <a:gd name="connsiteY811" fmla="*/ 367041 h 6858000"/>
              <a:gd name="connsiteX812" fmla="*/ 3489712 w 7467600"/>
              <a:gd name="connsiteY812" fmla="*/ 485386 h 6858000"/>
              <a:gd name="connsiteX813" fmla="*/ 3182994 w 7467600"/>
              <a:gd name="connsiteY813" fmla="*/ 828265 h 6858000"/>
              <a:gd name="connsiteX814" fmla="*/ 2892114 w 7467600"/>
              <a:gd name="connsiteY814" fmla="*/ 1172635 h 6858000"/>
              <a:gd name="connsiteX815" fmla="*/ 3021459 w 7467600"/>
              <a:gd name="connsiteY815" fmla="*/ 1035385 h 6858000"/>
              <a:gd name="connsiteX816" fmla="*/ 3153873 w 7467600"/>
              <a:gd name="connsiteY816" fmla="*/ 898971 h 6858000"/>
              <a:gd name="connsiteX817" fmla="*/ 3276511 w 7467600"/>
              <a:gd name="connsiteY817" fmla="*/ 786423 h 6858000"/>
              <a:gd name="connsiteX818" fmla="*/ 3584154 w 7467600"/>
              <a:gd name="connsiteY818" fmla="*/ 448218 h 6858000"/>
              <a:gd name="connsiteX819" fmla="*/ 3624562 w 7467600"/>
              <a:gd name="connsiteY819" fmla="*/ 367041 h 6858000"/>
              <a:gd name="connsiteX820" fmla="*/ 3766672 w 7467600"/>
              <a:gd name="connsiteY820" fmla="*/ 359429 h 6858000"/>
              <a:gd name="connsiteX821" fmla="*/ 3996338 w 7467600"/>
              <a:gd name="connsiteY821" fmla="*/ 968237 h 6858000"/>
              <a:gd name="connsiteX822" fmla="*/ 3766672 w 7467600"/>
              <a:gd name="connsiteY822" fmla="*/ 359429 h 6858000"/>
              <a:gd name="connsiteX823" fmla="*/ 5805386 w 7467600"/>
              <a:gd name="connsiteY823" fmla="*/ 239240 h 6858000"/>
              <a:gd name="connsiteX824" fmla="*/ 5736947 w 7467600"/>
              <a:gd name="connsiteY824" fmla="*/ 261367 h 6858000"/>
              <a:gd name="connsiteX825" fmla="*/ 5427012 w 7467600"/>
              <a:gd name="connsiteY825" fmla="*/ 311272 h 6858000"/>
              <a:gd name="connsiteX826" fmla="*/ 5147818 w 7467600"/>
              <a:gd name="connsiteY826" fmla="*/ 322112 h 6858000"/>
              <a:gd name="connsiteX827" fmla="*/ 5060854 w 7467600"/>
              <a:gd name="connsiteY827" fmla="*/ 311882 h 6858000"/>
              <a:gd name="connsiteX828" fmla="*/ 4945989 w 7467600"/>
              <a:gd name="connsiteY828" fmla="*/ 300516 h 6858000"/>
              <a:gd name="connsiteX829" fmla="*/ 5410479 w 7467600"/>
              <a:gd name="connsiteY829" fmla="*/ 348434 h 6858000"/>
              <a:gd name="connsiteX830" fmla="*/ 5805386 w 7467600"/>
              <a:gd name="connsiteY830" fmla="*/ 239240 h 6858000"/>
              <a:gd name="connsiteX831" fmla="*/ 5905192 w 7467600"/>
              <a:gd name="connsiteY831" fmla="*/ 163079 h 6858000"/>
              <a:gd name="connsiteX832" fmla="*/ 5865655 w 7467600"/>
              <a:gd name="connsiteY832" fmla="*/ 171901 h 6858000"/>
              <a:gd name="connsiteX833" fmla="*/ 5259740 w 7467600"/>
              <a:gd name="connsiteY833" fmla="*/ 257013 h 6858000"/>
              <a:gd name="connsiteX834" fmla="*/ 5208466 w 7467600"/>
              <a:gd name="connsiteY834" fmla="*/ 257550 h 6858000"/>
              <a:gd name="connsiteX835" fmla="*/ 4980204 w 7467600"/>
              <a:gd name="connsiteY835" fmla="*/ 271903 h 6858000"/>
              <a:gd name="connsiteX836" fmla="*/ 5068068 w 7467600"/>
              <a:gd name="connsiteY836" fmla="*/ 282244 h 6858000"/>
              <a:gd name="connsiteX837" fmla="*/ 5153231 w 7467600"/>
              <a:gd name="connsiteY837" fmla="*/ 292240 h 6858000"/>
              <a:gd name="connsiteX838" fmla="*/ 5426491 w 7467600"/>
              <a:gd name="connsiteY838" fmla="*/ 281128 h 6858000"/>
              <a:gd name="connsiteX839" fmla="*/ 5731212 w 7467600"/>
              <a:gd name="connsiteY839" fmla="*/ 231951 h 6858000"/>
              <a:gd name="connsiteX840" fmla="*/ 5905192 w 7467600"/>
              <a:gd name="connsiteY840" fmla="*/ 163079 h 6858000"/>
              <a:gd name="connsiteX841" fmla="*/ 5944437 w 7467600"/>
              <a:gd name="connsiteY841" fmla="*/ 113829 h 6858000"/>
              <a:gd name="connsiteX842" fmla="*/ 5825032 w 7467600"/>
              <a:gd name="connsiteY842" fmla="*/ 146405 h 6858000"/>
              <a:gd name="connsiteX843" fmla="*/ 4955599 w 7467600"/>
              <a:gd name="connsiteY843" fmla="*/ 247008 h 6858000"/>
              <a:gd name="connsiteX844" fmla="*/ 5210104 w 7467600"/>
              <a:gd name="connsiteY844" fmla="*/ 228123 h 6858000"/>
              <a:gd name="connsiteX845" fmla="*/ 5261015 w 7467600"/>
              <a:gd name="connsiteY845" fmla="*/ 227087 h 6858000"/>
              <a:gd name="connsiteX846" fmla="*/ 5861181 w 7467600"/>
              <a:gd name="connsiteY846" fmla="*/ 143093 h 6858000"/>
              <a:gd name="connsiteX847" fmla="*/ 5961252 w 7467600"/>
              <a:gd name="connsiteY847" fmla="*/ 114820 h 6858000"/>
              <a:gd name="connsiteX848" fmla="*/ 5944437 w 7467600"/>
              <a:gd name="connsiteY848" fmla="*/ 113829 h 6858000"/>
              <a:gd name="connsiteX849" fmla="*/ 3882765 w 7467600"/>
              <a:gd name="connsiteY849" fmla="*/ 0 h 6858000"/>
              <a:gd name="connsiteX850" fmla="*/ 3995099 w 7467600"/>
              <a:gd name="connsiteY850" fmla="*/ 0 h 6858000"/>
              <a:gd name="connsiteX851" fmla="*/ 4163818 w 7467600"/>
              <a:gd name="connsiteY851" fmla="*/ 234104 h 6858000"/>
              <a:gd name="connsiteX852" fmla="*/ 4172099 w 7467600"/>
              <a:gd name="connsiteY852" fmla="*/ 234207 h 6858000"/>
              <a:gd name="connsiteX853" fmla="*/ 4784282 w 7467600"/>
              <a:gd name="connsiteY853" fmla="*/ 276561 h 6858000"/>
              <a:gd name="connsiteX854" fmla="*/ 4801687 w 7467600"/>
              <a:gd name="connsiteY854" fmla="*/ 267764 h 6858000"/>
              <a:gd name="connsiteX855" fmla="*/ 6082788 w 7467600"/>
              <a:gd name="connsiteY855" fmla="*/ 64119 h 6858000"/>
              <a:gd name="connsiteX856" fmla="*/ 6099442 w 7467600"/>
              <a:gd name="connsiteY856" fmla="*/ 82568 h 6858000"/>
              <a:gd name="connsiteX857" fmla="*/ 4804137 w 7467600"/>
              <a:gd name="connsiteY857" fmla="*/ 320931 h 6858000"/>
              <a:gd name="connsiteX858" fmla="*/ 4227047 w 7467600"/>
              <a:gd name="connsiteY858" fmla="*/ 313415 h 6858000"/>
              <a:gd name="connsiteX859" fmla="*/ 4346041 w 7467600"/>
              <a:gd name="connsiteY859" fmla="*/ 456086 h 6858000"/>
              <a:gd name="connsiteX860" fmla="*/ 4870967 w 7467600"/>
              <a:gd name="connsiteY860" fmla="*/ 963061 h 6858000"/>
              <a:gd name="connsiteX861" fmla="*/ 4889647 w 7467600"/>
              <a:gd name="connsiteY861" fmla="*/ 957147 h 6858000"/>
              <a:gd name="connsiteX862" fmla="*/ 5422504 w 7467600"/>
              <a:gd name="connsiteY862" fmla="*/ 805191 h 6858000"/>
              <a:gd name="connsiteX863" fmla="*/ 6087656 w 7467600"/>
              <a:gd name="connsiteY863" fmla="*/ 826703 h 6858000"/>
              <a:gd name="connsiteX864" fmla="*/ 6058717 w 7467600"/>
              <a:gd name="connsiteY864" fmla="*/ 865992 h 6858000"/>
              <a:gd name="connsiteX865" fmla="*/ 4974153 w 7467600"/>
              <a:gd name="connsiteY865" fmla="*/ 1045456 h 6858000"/>
              <a:gd name="connsiteX866" fmla="*/ 5627835 w 7467600"/>
              <a:gd name="connsiteY866" fmla="*/ 1472077 h 6858000"/>
              <a:gd name="connsiteX867" fmla="*/ 5629817 w 7467600"/>
              <a:gd name="connsiteY867" fmla="*/ 1471412 h 6858000"/>
              <a:gd name="connsiteX868" fmla="*/ 5634124 w 7467600"/>
              <a:gd name="connsiteY868" fmla="*/ 1470572 h 6858000"/>
              <a:gd name="connsiteX869" fmla="*/ 5755832 w 7467600"/>
              <a:gd name="connsiteY869" fmla="*/ 1383886 h 6858000"/>
              <a:gd name="connsiteX870" fmla="*/ 6014186 w 7467600"/>
              <a:gd name="connsiteY870" fmla="*/ 1279799 h 6858000"/>
              <a:gd name="connsiteX871" fmla="*/ 6901619 w 7467600"/>
              <a:gd name="connsiteY871" fmla="*/ 1047874 h 6858000"/>
              <a:gd name="connsiteX872" fmla="*/ 6931566 w 7467600"/>
              <a:gd name="connsiteY872" fmla="*/ 1062034 h 6858000"/>
              <a:gd name="connsiteX873" fmla="*/ 5790982 w 7467600"/>
              <a:gd name="connsiteY873" fmla="*/ 1561380 h 6858000"/>
              <a:gd name="connsiteX874" fmla="*/ 6188971 w 7467600"/>
              <a:gd name="connsiteY874" fmla="*/ 1755168 h 6858000"/>
              <a:gd name="connsiteX875" fmla="*/ 6202446 w 7467600"/>
              <a:gd name="connsiteY875" fmla="*/ 1752268 h 6858000"/>
              <a:gd name="connsiteX876" fmla="*/ 7179560 w 7467600"/>
              <a:gd name="connsiteY876" fmla="*/ 1467551 h 6858000"/>
              <a:gd name="connsiteX877" fmla="*/ 7158730 w 7467600"/>
              <a:gd name="connsiteY877" fmla="*/ 1507835 h 6858000"/>
              <a:gd name="connsiteX878" fmla="*/ 6326959 w 7467600"/>
              <a:gd name="connsiteY878" fmla="*/ 1817686 h 6858000"/>
              <a:gd name="connsiteX879" fmla="*/ 6537433 w 7467600"/>
              <a:gd name="connsiteY879" fmla="*/ 1907790 h 6858000"/>
              <a:gd name="connsiteX880" fmla="*/ 6550221 w 7467600"/>
              <a:gd name="connsiteY880" fmla="*/ 1910729 h 6858000"/>
              <a:gd name="connsiteX881" fmla="*/ 6964438 w 7467600"/>
              <a:gd name="connsiteY881" fmla="*/ 2209505 h 6858000"/>
              <a:gd name="connsiteX882" fmla="*/ 7367862 w 7467600"/>
              <a:gd name="connsiteY882" fmla="*/ 2806833 h 6858000"/>
              <a:gd name="connsiteX883" fmla="*/ 7364329 w 7467600"/>
              <a:gd name="connsiteY883" fmla="*/ 2826907 h 6858000"/>
              <a:gd name="connsiteX884" fmla="*/ 7290545 w 7467600"/>
              <a:gd name="connsiteY884" fmla="*/ 2850663 h 6858000"/>
              <a:gd name="connsiteX885" fmla="*/ 6472036 w 7467600"/>
              <a:gd name="connsiteY885" fmla="*/ 1959003 h 6858000"/>
              <a:gd name="connsiteX886" fmla="*/ 5792897 w 7467600"/>
              <a:gd name="connsiteY886" fmla="*/ 1647747 h 6858000"/>
              <a:gd name="connsiteX887" fmla="*/ 5842751 w 7467600"/>
              <a:gd name="connsiteY887" fmla="*/ 1816112 h 6858000"/>
              <a:gd name="connsiteX888" fmla="*/ 5847424 w 7467600"/>
              <a:gd name="connsiteY888" fmla="*/ 1815776 h 6858000"/>
              <a:gd name="connsiteX889" fmla="*/ 6399821 w 7467600"/>
              <a:gd name="connsiteY889" fmla="*/ 2344799 h 6858000"/>
              <a:gd name="connsiteX890" fmla="*/ 6323232 w 7467600"/>
              <a:gd name="connsiteY890" fmla="*/ 2389634 h 6858000"/>
              <a:gd name="connsiteX891" fmla="*/ 5942958 w 7467600"/>
              <a:gd name="connsiteY891" fmla="*/ 2077708 h 6858000"/>
              <a:gd name="connsiteX892" fmla="*/ 5921559 w 7467600"/>
              <a:gd name="connsiteY892" fmla="*/ 2378596 h 6858000"/>
              <a:gd name="connsiteX893" fmla="*/ 5817651 w 7467600"/>
              <a:gd name="connsiteY893" fmla="*/ 3023919 h 6858000"/>
              <a:gd name="connsiteX894" fmla="*/ 5729634 w 7467600"/>
              <a:gd name="connsiteY894" fmla="*/ 3051849 h 6858000"/>
              <a:gd name="connsiteX895" fmla="*/ 5611018 w 7467600"/>
              <a:gd name="connsiteY895" fmla="*/ 2316769 h 6858000"/>
              <a:gd name="connsiteX896" fmla="*/ 5687608 w 7467600"/>
              <a:gd name="connsiteY896" fmla="*/ 2039972 h 6858000"/>
              <a:gd name="connsiteX897" fmla="*/ 5657554 w 7467600"/>
              <a:gd name="connsiteY897" fmla="*/ 1576445 h 6858000"/>
              <a:gd name="connsiteX898" fmla="*/ 5150475 w 7467600"/>
              <a:gd name="connsiteY898" fmla="*/ 1274012 h 6858000"/>
              <a:gd name="connsiteX899" fmla="*/ 5349142 w 7467600"/>
              <a:gd name="connsiteY899" fmla="*/ 2204405 h 6858000"/>
              <a:gd name="connsiteX900" fmla="*/ 5262214 w 7467600"/>
              <a:gd name="connsiteY900" fmla="*/ 2233836 h 6858000"/>
              <a:gd name="connsiteX901" fmla="*/ 4981539 w 7467600"/>
              <a:gd name="connsiteY901" fmla="*/ 1542201 h 6858000"/>
              <a:gd name="connsiteX902" fmla="*/ 4958461 w 7467600"/>
              <a:gd name="connsiteY902" fmla="*/ 1136957 h 6858000"/>
              <a:gd name="connsiteX903" fmla="*/ 4655015 w 7467600"/>
              <a:gd name="connsiteY903" fmla="*/ 891426 h 6858000"/>
              <a:gd name="connsiteX904" fmla="*/ 4348002 w 7467600"/>
              <a:gd name="connsiteY904" fmla="*/ 2205895 h 6858000"/>
              <a:gd name="connsiteX905" fmla="*/ 4262250 w 7467600"/>
              <a:gd name="connsiteY905" fmla="*/ 2219972 h 6858000"/>
              <a:gd name="connsiteX906" fmla="*/ 4550611 w 7467600"/>
              <a:gd name="connsiteY906" fmla="*/ 817540 h 6858000"/>
              <a:gd name="connsiteX907" fmla="*/ 4564418 w 7467600"/>
              <a:gd name="connsiteY907" fmla="*/ 808293 h 6858000"/>
              <a:gd name="connsiteX908" fmla="*/ 4266388 w 7467600"/>
              <a:gd name="connsiteY908" fmla="*/ 500083 h 6858000"/>
              <a:gd name="connsiteX909" fmla="*/ 4032842 w 7467600"/>
              <a:gd name="connsiteY909" fmla="*/ 211809 h 6858000"/>
              <a:gd name="connsiteX910" fmla="*/ 3882765 w 7467600"/>
              <a:gd name="connsiteY910" fmla="*/ 0 h 6858000"/>
              <a:gd name="connsiteX911" fmla="*/ 3721337 w 7467600"/>
              <a:gd name="connsiteY911" fmla="*/ 0 h 6858000"/>
              <a:gd name="connsiteX912" fmla="*/ 3797544 w 7467600"/>
              <a:gd name="connsiteY912" fmla="*/ 0 h 6858000"/>
              <a:gd name="connsiteX913" fmla="*/ 3775734 w 7467600"/>
              <a:gd name="connsiteY913" fmla="*/ 95131 h 6858000"/>
              <a:gd name="connsiteX914" fmla="*/ 3724807 w 7467600"/>
              <a:gd name="connsiteY914" fmla="*/ 272257 h 6858000"/>
              <a:gd name="connsiteX915" fmla="*/ 3726844 w 7467600"/>
              <a:gd name="connsiteY915" fmla="*/ 282988 h 6858000"/>
              <a:gd name="connsiteX916" fmla="*/ 3742664 w 7467600"/>
              <a:gd name="connsiteY916" fmla="*/ 279918 h 6858000"/>
              <a:gd name="connsiteX917" fmla="*/ 4103910 w 7467600"/>
              <a:gd name="connsiteY917" fmla="*/ 1161917 h 6858000"/>
              <a:gd name="connsiteX918" fmla="*/ 4020269 w 7467600"/>
              <a:gd name="connsiteY918" fmla="*/ 1200406 h 6858000"/>
              <a:gd name="connsiteX919" fmla="*/ 3674882 w 7467600"/>
              <a:gd name="connsiteY919" fmla="*/ 488524 h 6858000"/>
              <a:gd name="connsiteX920" fmla="*/ 3132682 w 7467600"/>
              <a:gd name="connsiteY920" fmla="*/ 1072284 h 6858000"/>
              <a:gd name="connsiteX921" fmla="*/ 2716346 w 7467600"/>
              <a:gd name="connsiteY921" fmla="*/ 1276376 h 6858000"/>
              <a:gd name="connsiteX922" fmla="*/ 2716772 w 7467600"/>
              <a:gd name="connsiteY922" fmla="*/ 1255462 h 6858000"/>
              <a:gd name="connsiteX923" fmla="*/ 3471096 w 7467600"/>
              <a:gd name="connsiteY923" fmla="*/ 437072 h 6858000"/>
              <a:gd name="connsiteX924" fmla="*/ 3639057 w 7467600"/>
              <a:gd name="connsiteY924" fmla="*/ 286334 h 6858000"/>
              <a:gd name="connsiteX925" fmla="*/ 3640309 w 7467600"/>
              <a:gd name="connsiteY925" fmla="*/ 284664 h 6858000"/>
              <a:gd name="connsiteX926" fmla="*/ 3646022 w 7467600"/>
              <a:gd name="connsiteY926" fmla="*/ 276711 h 6858000"/>
              <a:gd name="connsiteX927" fmla="*/ 3707943 w 7467600"/>
              <a:gd name="connsiteY927" fmla="*/ 65958 h 6858000"/>
              <a:gd name="connsiteX928" fmla="*/ 3721337 w 7467600"/>
              <a:gd name="connsiteY928" fmla="*/ 0 h 6858000"/>
              <a:gd name="connsiteX929" fmla="*/ 2867960 w 7467600"/>
              <a:gd name="connsiteY929" fmla="*/ 0 h 6858000"/>
              <a:gd name="connsiteX930" fmla="*/ 2926351 w 7467600"/>
              <a:gd name="connsiteY930" fmla="*/ 0 h 6858000"/>
              <a:gd name="connsiteX931" fmla="*/ 2902823 w 7467600"/>
              <a:gd name="connsiteY931" fmla="*/ 262929 h 6858000"/>
              <a:gd name="connsiteX932" fmla="*/ 2940663 w 7467600"/>
              <a:gd name="connsiteY932" fmla="*/ 140884 h 6858000"/>
              <a:gd name="connsiteX933" fmla="*/ 2947039 w 7467600"/>
              <a:gd name="connsiteY933" fmla="*/ 122524 h 6858000"/>
              <a:gd name="connsiteX934" fmla="*/ 2984316 w 7467600"/>
              <a:gd name="connsiteY934" fmla="*/ 0 h 6858000"/>
              <a:gd name="connsiteX935" fmla="*/ 3016114 w 7467600"/>
              <a:gd name="connsiteY935" fmla="*/ 0 h 6858000"/>
              <a:gd name="connsiteX936" fmla="*/ 2979949 w 7467600"/>
              <a:gd name="connsiteY936" fmla="*/ 119274 h 6858000"/>
              <a:gd name="connsiteX937" fmla="*/ 3023879 w 7467600"/>
              <a:gd name="connsiteY937" fmla="*/ 0 h 6858000"/>
              <a:gd name="connsiteX938" fmla="*/ 3105400 w 7467600"/>
              <a:gd name="connsiteY938" fmla="*/ 0 h 6858000"/>
              <a:gd name="connsiteX939" fmla="*/ 3094669 w 7467600"/>
              <a:gd name="connsiteY939" fmla="*/ 30308 h 6858000"/>
              <a:gd name="connsiteX940" fmla="*/ 2901945 w 7467600"/>
              <a:gd name="connsiteY940" fmla="*/ 466538 h 6858000"/>
              <a:gd name="connsiteX941" fmla="*/ 2815209 w 7467600"/>
              <a:gd name="connsiteY941" fmla="*/ 497361 h 6858000"/>
              <a:gd name="connsiteX942" fmla="*/ 2844845 w 7467600"/>
              <a:gd name="connsiteY942" fmla="*/ 127638 h 6858000"/>
              <a:gd name="connsiteX943" fmla="*/ 2867960 w 7467600"/>
              <a:gd name="connsiteY943" fmla="*/ 0 h 6858000"/>
              <a:gd name="connsiteX944" fmla="*/ 1057230 w 7467600"/>
              <a:gd name="connsiteY944" fmla="*/ 0 h 6858000"/>
              <a:gd name="connsiteX945" fmla="*/ 1111003 w 7467600"/>
              <a:gd name="connsiteY945" fmla="*/ 0 h 6858000"/>
              <a:gd name="connsiteX946" fmla="*/ 1125553 w 7467600"/>
              <a:gd name="connsiteY946" fmla="*/ 52588 h 6858000"/>
              <a:gd name="connsiteX947" fmla="*/ 1304276 w 7467600"/>
              <a:gd name="connsiteY947" fmla="*/ 476275 h 6858000"/>
              <a:gd name="connsiteX948" fmla="*/ 1492066 w 7467600"/>
              <a:gd name="connsiteY948" fmla="*/ 886333 h 6858000"/>
              <a:gd name="connsiteX949" fmla="*/ 1423698 w 7467600"/>
              <a:gd name="connsiteY949" fmla="*/ 710817 h 6858000"/>
              <a:gd name="connsiteX950" fmla="*/ 1357609 w 7467600"/>
              <a:gd name="connsiteY950" fmla="*/ 532892 h 6858000"/>
              <a:gd name="connsiteX951" fmla="*/ 1309550 w 7467600"/>
              <a:gd name="connsiteY951" fmla="*/ 374031 h 6858000"/>
              <a:gd name="connsiteX952" fmla="*/ 1193673 w 7467600"/>
              <a:gd name="connsiteY952" fmla="*/ 49533 h 6858000"/>
              <a:gd name="connsiteX953" fmla="*/ 1164391 w 7467600"/>
              <a:gd name="connsiteY953" fmla="*/ 0 h 6858000"/>
              <a:gd name="connsiteX954" fmla="*/ 1200666 w 7467600"/>
              <a:gd name="connsiteY954" fmla="*/ 0 h 6858000"/>
              <a:gd name="connsiteX955" fmla="*/ 1223408 w 7467600"/>
              <a:gd name="connsiteY955" fmla="*/ 38996 h 6858000"/>
              <a:gd name="connsiteX956" fmla="*/ 1339635 w 7467600"/>
              <a:gd name="connsiteY956" fmla="*/ 365517 h 6858000"/>
              <a:gd name="connsiteX957" fmla="*/ 1387469 w 7467600"/>
              <a:gd name="connsiteY957" fmla="*/ 523079 h 6858000"/>
              <a:gd name="connsiteX958" fmla="*/ 1452685 w 7467600"/>
              <a:gd name="connsiteY958" fmla="*/ 699806 h 6858000"/>
              <a:gd name="connsiteX959" fmla="*/ 1492092 w 7467600"/>
              <a:gd name="connsiteY959" fmla="*/ 800424 h 6858000"/>
              <a:gd name="connsiteX960" fmla="*/ 1455302 w 7467600"/>
              <a:gd name="connsiteY960" fmla="*/ 632913 h 6858000"/>
              <a:gd name="connsiteX961" fmla="*/ 1222336 w 7467600"/>
              <a:gd name="connsiteY961" fmla="*/ 9480 h 6858000"/>
              <a:gd name="connsiteX962" fmla="*/ 1214634 w 7467600"/>
              <a:gd name="connsiteY962" fmla="*/ 0 h 6858000"/>
              <a:gd name="connsiteX963" fmla="*/ 1289827 w 7467600"/>
              <a:gd name="connsiteY963" fmla="*/ 0 h 6858000"/>
              <a:gd name="connsiteX964" fmla="*/ 1321076 w 7467600"/>
              <a:gd name="connsiteY964" fmla="*/ 59722 h 6858000"/>
              <a:gd name="connsiteX965" fmla="*/ 1512579 w 7467600"/>
              <a:gd name="connsiteY965" fmla="*/ 626441 h 6858000"/>
              <a:gd name="connsiteX966" fmla="*/ 1506076 w 7467600"/>
              <a:gd name="connsiteY966" fmla="*/ 1089289 h 6858000"/>
              <a:gd name="connsiteX967" fmla="*/ 1486346 w 7467600"/>
              <a:gd name="connsiteY967" fmla="*/ 1079919 h 6858000"/>
              <a:gd name="connsiteX968" fmla="*/ 1070511 w 7467600"/>
              <a:gd name="connsiteY968" fmla="*/ 48609 h 6858000"/>
              <a:gd name="connsiteX969" fmla="*/ 1057230 w 7467600"/>
              <a:gd name="connsiteY969" fmla="*/ 0 h 6858000"/>
              <a:gd name="connsiteX970" fmla="*/ 43151 w 7467600"/>
              <a:gd name="connsiteY970" fmla="*/ 0 h 6858000"/>
              <a:gd name="connsiteX971" fmla="*/ 95283 w 7467600"/>
              <a:gd name="connsiteY971" fmla="*/ 0 h 6858000"/>
              <a:gd name="connsiteX972" fmla="*/ 300708 w 7467600"/>
              <a:gd name="connsiteY972" fmla="*/ 154571 h 6858000"/>
              <a:gd name="connsiteX973" fmla="*/ 530414 w 7467600"/>
              <a:gd name="connsiteY973" fmla="*/ 354673 h 6858000"/>
              <a:gd name="connsiteX974" fmla="*/ 333785 w 7467600"/>
              <a:gd name="connsiteY974" fmla="*/ 161564 h 6858000"/>
              <a:gd name="connsiteX975" fmla="*/ 147005 w 7467600"/>
              <a:gd name="connsiteY975" fmla="*/ 0 h 6858000"/>
              <a:gd name="connsiteX976" fmla="*/ 272509 w 7467600"/>
              <a:gd name="connsiteY976" fmla="*/ 0 h 6858000"/>
              <a:gd name="connsiteX977" fmla="*/ 326276 w 7467600"/>
              <a:gd name="connsiteY977" fmla="*/ 45847 h 6858000"/>
              <a:gd name="connsiteX978" fmla="*/ 823759 w 7467600"/>
              <a:gd name="connsiteY978" fmla="*/ 574145 h 6858000"/>
              <a:gd name="connsiteX979" fmla="*/ 811254 w 7467600"/>
              <a:gd name="connsiteY979" fmla="*/ 665546 h 6858000"/>
              <a:gd name="connsiteX980" fmla="*/ 154042 w 7467600"/>
              <a:gd name="connsiteY980" fmla="*/ 261522 h 6858000"/>
              <a:gd name="connsiteX981" fmla="*/ 13550 w 7467600"/>
              <a:gd name="connsiteY981" fmla="*/ 158423 h 6858000"/>
              <a:gd name="connsiteX982" fmla="*/ 0 w 7467600"/>
              <a:gd name="connsiteY982" fmla="*/ 146618 h 6858000"/>
              <a:gd name="connsiteX983" fmla="*/ 0 w 7467600"/>
              <a:gd name="connsiteY983" fmla="*/ 59161 h 6858000"/>
              <a:gd name="connsiteX984" fmla="*/ 45427 w 7467600"/>
              <a:gd name="connsiteY984" fmla="*/ 101078 h 6858000"/>
              <a:gd name="connsiteX985" fmla="*/ 630103 w 7467600"/>
              <a:gd name="connsiteY985" fmla="*/ 485885 h 6858000"/>
              <a:gd name="connsiteX986" fmla="*/ 532040 w 7467600"/>
              <a:gd name="connsiteY986" fmla="*/ 399359 h 6858000"/>
              <a:gd name="connsiteX987" fmla="*/ 517618 w 7467600"/>
              <a:gd name="connsiteY987" fmla="*/ 385726 h 6858000"/>
              <a:gd name="connsiteX988" fmla="*/ 285074 w 7467600"/>
              <a:gd name="connsiteY988" fmla="*/ 182755 h 6858000"/>
              <a:gd name="connsiteX989" fmla="*/ 43151 w 7467600"/>
              <a:gd name="connsiteY98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312201 w 7467600"/>
              <a:gd name="connsiteY132" fmla="*/ 5128278 h 6858000"/>
              <a:gd name="connsiteX133" fmla="*/ 1903353 w 7467600"/>
              <a:gd name="connsiteY133" fmla="*/ 5044827 h 6858000"/>
              <a:gd name="connsiteX134" fmla="*/ 1936931 w 7467600"/>
              <a:gd name="connsiteY134" fmla="*/ 5093954 h 6858000"/>
              <a:gd name="connsiteX135" fmla="*/ 2195868 w 7467600"/>
              <a:gd name="connsiteY135" fmla="*/ 5396574 h 6858000"/>
              <a:gd name="connsiteX136" fmla="*/ 2088852 w 7467600"/>
              <a:gd name="connsiteY136" fmla="*/ 5166123 h 6858000"/>
              <a:gd name="connsiteX137" fmla="*/ 1958241 w 7467600"/>
              <a:gd name="connsiteY137" fmla="*/ 5067955 h 6858000"/>
              <a:gd name="connsiteX138" fmla="*/ 1903353 w 7467600"/>
              <a:gd name="connsiteY138" fmla="*/ 5044827 h 6858000"/>
              <a:gd name="connsiteX139" fmla="*/ 1979378 w 7467600"/>
              <a:gd name="connsiteY139" fmla="*/ 4769504 h 6858000"/>
              <a:gd name="connsiteX140" fmla="*/ 2882120 w 7467600"/>
              <a:gd name="connsiteY140" fmla="*/ 5064547 h 6858000"/>
              <a:gd name="connsiteX141" fmla="*/ 2793103 w 7467600"/>
              <a:gd name="connsiteY141" fmla="*/ 5039699 h 6858000"/>
              <a:gd name="connsiteX142" fmla="*/ 2770041 w 7467600"/>
              <a:gd name="connsiteY142" fmla="*/ 5033634 h 6858000"/>
              <a:gd name="connsiteX143" fmla="*/ 1979378 w 7467600"/>
              <a:gd name="connsiteY143" fmla="*/ 4769504 h 6858000"/>
              <a:gd name="connsiteX144" fmla="*/ 1927410 w 7467600"/>
              <a:gd name="connsiteY144" fmla="*/ 4716164 h 6858000"/>
              <a:gd name="connsiteX145" fmla="*/ 1959587 w 7467600"/>
              <a:gd name="connsiteY145" fmla="*/ 4728849 h 6858000"/>
              <a:gd name="connsiteX146" fmla="*/ 2777707 w 7467600"/>
              <a:gd name="connsiteY146" fmla="*/ 5003991 h 6858000"/>
              <a:gd name="connsiteX147" fmla="*/ 2800768 w 7467600"/>
              <a:gd name="connsiteY147" fmla="*/ 5010056 h 6858000"/>
              <a:gd name="connsiteX148" fmla="*/ 2879408 w 7467600"/>
              <a:gd name="connsiteY148" fmla="*/ 5031590 h 6858000"/>
              <a:gd name="connsiteX149" fmla="*/ 2862295 w 7467600"/>
              <a:gd name="connsiteY149" fmla="*/ 5022958 h 6858000"/>
              <a:gd name="connsiteX150" fmla="*/ 2813343 w 7467600"/>
              <a:gd name="connsiteY150" fmla="*/ 4998369 h 6858000"/>
              <a:gd name="connsiteX151" fmla="*/ 2646245 w 7467600"/>
              <a:gd name="connsiteY151" fmla="*/ 4930999 h 6858000"/>
              <a:gd name="connsiteX152" fmla="*/ 1999243 w 7467600"/>
              <a:gd name="connsiteY152" fmla="*/ 4730524 h 6858000"/>
              <a:gd name="connsiteX153" fmla="*/ 1979527 w 7467600"/>
              <a:gd name="connsiteY153" fmla="*/ 4726651 h 6858000"/>
              <a:gd name="connsiteX154" fmla="*/ 1927410 w 7467600"/>
              <a:gd name="connsiteY154" fmla="*/ 4716164 h 6858000"/>
              <a:gd name="connsiteX155" fmla="*/ 1997014 w 7467600"/>
              <a:gd name="connsiteY155" fmla="*/ 4698007 h 6858000"/>
              <a:gd name="connsiteX156" fmla="*/ 2005458 w 7467600"/>
              <a:gd name="connsiteY156" fmla="*/ 4699540 h 6858000"/>
              <a:gd name="connsiteX157" fmla="*/ 2657186 w 7467600"/>
              <a:gd name="connsiteY157" fmla="*/ 4901687 h 6858000"/>
              <a:gd name="connsiteX158" fmla="*/ 2826662 w 7467600"/>
              <a:gd name="connsiteY158" fmla="*/ 4970362 h 6858000"/>
              <a:gd name="connsiteX159" fmla="*/ 2876100 w 7467600"/>
              <a:gd name="connsiteY159" fmla="*/ 4995397 h 6858000"/>
              <a:gd name="connsiteX160" fmla="*/ 3042600 w 7467600"/>
              <a:gd name="connsiteY160" fmla="*/ 5059532 h 6858000"/>
              <a:gd name="connsiteX161" fmla="*/ 1997014 w 7467600"/>
              <a:gd name="connsiteY161" fmla="*/ 4698007 h 6858000"/>
              <a:gd name="connsiteX162" fmla="*/ 2305292 w 7467600"/>
              <a:gd name="connsiteY162" fmla="*/ 4219492 h 6858000"/>
              <a:gd name="connsiteX163" fmla="*/ 3360922 w 7467600"/>
              <a:gd name="connsiteY163" fmla="*/ 4529373 h 6858000"/>
              <a:gd name="connsiteX164" fmla="*/ 3492420 w 7467600"/>
              <a:gd name="connsiteY164" fmla="*/ 4510145 h 6858000"/>
              <a:gd name="connsiteX165" fmla="*/ 3364086 w 7467600"/>
              <a:gd name="connsiteY165" fmla="*/ 4480340 h 6858000"/>
              <a:gd name="connsiteX166" fmla="*/ 3225818 w 7467600"/>
              <a:gd name="connsiteY166" fmla="*/ 4411822 h 6858000"/>
              <a:gd name="connsiteX167" fmla="*/ 3129696 w 7467600"/>
              <a:gd name="connsiteY167" fmla="*/ 4360704 h 6858000"/>
              <a:gd name="connsiteX168" fmla="*/ 2814545 w 7467600"/>
              <a:gd name="connsiteY168" fmla="*/ 4282955 h 6858000"/>
              <a:gd name="connsiteX169" fmla="*/ 2305292 w 7467600"/>
              <a:gd name="connsiteY169" fmla="*/ 4219492 h 6858000"/>
              <a:gd name="connsiteX170" fmla="*/ 2626982 w 7467600"/>
              <a:gd name="connsiteY170" fmla="*/ 4206450 h 6858000"/>
              <a:gd name="connsiteX171" fmla="*/ 2490617 w 7467600"/>
              <a:gd name="connsiteY171" fmla="*/ 4206951 h 6858000"/>
              <a:gd name="connsiteX172" fmla="*/ 2819869 w 7467600"/>
              <a:gd name="connsiteY172" fmla="*/ 4252936 h 6858000"/>
              <a:gd name="connsiteX173" fmla="*/ 3143018 w 7467600"/>
              <a:gd name="connsiteY173" fmla="*/ 4332698 h 6858000"/>
              <a:gd name="connsiteX174" fmla="*/ 3241520 w 7467600"/>
              <a:gd name="connsiteY174" fmla="*/ 4385112 h 6858000"/>
              <a:gd name="connsiteX175" fmla="*/ 3374575 w 7467600"/>
              <a:gd name="connsiteY175" fmla="*/ 4451517 h 6858000"/>
              <a:gd name="connsiteX176" fmla="*/ 3505221 w 7467600"/>
              <a:gd name="connsiteY176" fmla="*/ 4480757 h 6858000"/>
              <a:gd name="connsiteX177" fmla="*/ 2626982 w 7467600"/>
              <a:gd name="connsiteY177" fmla="*/ 4206450 h 6858000"/>
              <a:gd name="connsiteX178" fmla="*/ 1310106 w 7467600"/>
              <a:gd name="connsiteY178" fmla="*/ 3943217 h 6858000"/>
              <a:gd name="connsiteX179" fmla="*/ 854994 w 7467600"/>
              <a:gd name="connsiteY179" fmla="*/ 4399136 h 6858000"/>
              <a:gd name="connsiteX180" fmla="*/ 742462 w 7467600"/>
              <a:gd name="connsiteY180" fmla="*/ 4594648 h 6858000"/>
              <a:gd name="connsiteX181" fmla="*/ 820602 w 7467600"/>
              <a:gd name="connsiteY181" fmla="*/ 4485915 h 6858000"/>
              <a:gd name="connsiteX182" fmla="*/ 878295 w 7467600"/>
              <a:gd name="connsiteY182" fmla="*/ 4403594 h 6858000"/>
              <a:gd name="connsiteX183" fmla="*/ 1240607 w 7467600"/>
              <a:gd name="connsiteY183" fmla="*/ 4010401 h 6858000"/>
              <a:gd name="connsiteX184" fmla="*/ 1310106 w 7467600"/>
              <a:gd name="connsiteY184" fmla="*/ 3943217 h 6858000"/>
              <a:gd name="connsiteX185" fmla="*/ 1423113 w 7467600"/>
              <a:gd name="connsiteY185" fmla="*/ 3874565 h 6858000"/>
              <a:gd name="connsiteX186" fmla="*/ 1260565 w 7467600"/>
              <a:gd name="connsiteY186" fmla="*/ 4031982 h 6858000"/>
              <a:gd name="connsiteX187" fmla="*/ 901900 w 7467600"/>
              <a:gd name="connsiteY187" fmla="*/ 4421236 h 6858000"/>
              <a:gd name="connsiteX188" fmla="*/ 845044 w 7467600"/>
              <a:gd name="connsiteY188" fmla="*/ 4502436 h 6858000"/>
              <a:gd name="connsiteX189" fmla="*/ 685926 w 7467600"/>
              <a:gd name="connsiteY189" fmla="*/ 4703069 h 6858000"/>
              <a:gd name="connsiteX190" fmla="*/ 684248 w 7467600"/>
              <a:gd name="connsiteY190" fmla="*/ 4706721 h 6858000"/>
              <a:gd name="connsiteX191" fmla="*/ 1423113 w 7467600"/>
              <a:gd name="connsiteY191" fmla="*/ 3874565 h 6858000"/>
              <a:gd name="connsiteX192" fmla="*/ 3316479 w 7467600"/>
              <a:gd name="connsiteY192" fmla="*/ 3872136 h 6858000"/>
              <a:gd name="connsiteX193" fmla="*/ 3546806 w 7467600"/>
              <a:gd name="connsiteY193" fmla="*/ 4356139 h 6858000"/>
              <a:gd name="connsiteX194" fmla="*/ 3364433 w 7467600"/>
              <a:gd name="connsiteY194" fmla="*/ 3953121 h 6858000"/>
              <a:gd name="connsiteX195" fmla="*/ 3316479 w 7467600"/>
              <a:gd name="connsiteY195" fmla="*/ 3872136 h 6858000"/>
              <a:gd name="connsiteX196" fmla="*/ 3291335 w 7467600"/>
              <a:gd name="connsiteY196" fmla="*/ 3767420 h 6858000"/>
              <a:gd name="connsiteX197" fmla="*/ 3390805 w 7467600"/>
              <a:gd name="connsiteY197" fmla="*/ 3937163 h 6858000"/>
              <a:gd name="connsiteX198" fmla="*/ 3579062 w 7467600"/>
              <a:gd name="connsiteY198" fmla="*/ 4359040 h 6858000"/>
              <a:gd name="connsiteX199" fmla="*/ 3467355 w 7467600"/>
              <a:gd name="connsiteY199" fmla="*/ 3988130 h 6858000"/>
              <a:gd name="connsiteX200" fmla="*/ 3310753 w 7467600"/>
              <a:gd name="connsiteY200" fmla="*/ 3787140 h 6858000"/>
              <a:gd name="connsiteX201" fmla="*/ 3291335 w 7467600"/>
              <a:gd name="connsiteY201" fmla="*/ 3767420 h 6858000"/>
              <a:gd name="connsiteX202" fmla="*/ 1635889 w 7467600"/>
              <a:gd name="connsiteY202" fmla="*/ 3709494 h 6858000"/>
              <a:gd name="connsiteX203" fmla="*/ 1634800 w 7467600"/>
              <a:gd name="connsiteY203" fmla="*/ 3731111 h 6858000"/>
              <a:gd name="connsiteX204" fmla="*/ 1635889 w 7467600"/>
              <a:gd name="connsiteY204" fmla="*/ 3709494 h 6858000"/>
              <a:gd name="connsiteX205" fmla="*/ 1510397 w 7467600"/>
              <a:gd name="connsiteY205" fmla="*/ 3684705 h 6858000"/>
              <a:gd name="connsiteX206" fmla="*/ 1146550 w 7467600"/>
              <a:gd name="connsiteY206" fmla="*/ 3802012 h 6858000"/>
              <a:gd name="connsiteX207" fmla="*/ 698834 w 7467600"/>
              <a:gd name="connsiteY207" fmla="*/ 3952272 h 6858000"/>
              <a:gd name="connsiteX208" fmla="*/ 34256 w 7467600"/>
              <a:gd name="connsiteY208" fmla="*/ 4347603 h 6858000"/>
              <a:gd name="connsiteX209" fmla="*/ 527241 w 7467600"/>
              <a:gd name="connsiteY209" fmla="*/ 4065078 h 6858000"/>
              <a:gd name="connsiteX210" fmla="*/ 1510397 w 7467600"/>
              <a:gd name="connsiteY210" fmla="*/ 3684705 h 6858000"/>
              <a:gd name="connsiteX211" fmla="*/ 1313114 w 7467600"/>
              <a:gd name="connsiteY211" fmla="*/ 3655216 h 6858000"/>
              <a:gd name="connsiteX212" fmla="*/ 1109304 w 7467600"/>
              <a:gd name="connsiteY212" fmla="*/ 3669030 h 6858000"/>
              <a:gd name="connsiteX213" fmla="*/ 8129 w 7467600"/>
              <a:gd name="connsiteY213" fmla="*/ 4330519 h 6858000"/>
              <a:gd name="connsiteX214" fmla="*/ 687572 w 7467600"/>
              <a:gd name="connsiteY214" fmla="*/ 3925629 h 6858000"/>
              <a:gd name="connsiteX215" fmla="*/ 1138365 w 7467600"/>
              <a:gd name="connsiteY215" fmla="*/ 3774515 h 6858000"/>
              <a:gd name="connsiteX216" fmla="*/ 1505579 w 7467600"/>
              <a:gd name="connsiteY216" fmla="*/ 3655526 h 6858000"/>
              <a:gd name="connsiteX217" fmla="*/ 1313114 w 7467600"/>
              <a:gd name="connsiteY217" fmla="*/ 3655216 h 6858000"/>
              <a:gd name="connsiteX218" fmla="*/ 3655073 w 7467600"/>
              <a:gd name="connsiteY218" fmla="*/ 3650884 h 6858000"/>
              <a:gd name="connsiteX219" fmla="*/ 3989938 w 7467600"/>
              <a:gd name="connsiteY219" fmla="*/ 3991685 h 6858000"/>
              <a:gd name="connsiteX220" fmla="*/ 4393907 w 7467600"/>
              <a:gd name="connsiteY220" fmla="*/ 4261258 h 6858000"/>
              <a:gd name="connsiteX221" fmla="*/ 4648051 w 7467600"/>
              <a:gd name="connsiteY221" fmla="*/ 4374051 h 6858000"/>
              <a:gd name="connsiteX222" fmla="*/ 4383389 w 7467600"/>
              <a:gd name="connsiteY222" fmla="*/ 4184369 h 6858000"/>
              <a:gd name="connsiteX223" fmla="*/ 4165508 w 7467600"/>
              <a:gd name="connsiteY223" fmla="*/ 4035196 h 6858000"/>
              <a:gd name="connsiteX224" fmla="*/ 4068162 w 7467600"/>
              <a:gd name="connsiteY224" fmla="*/ 3953394 h 6858000"/>
              <a:gd name="connsiteX225" fmla="*/ 3981416 w 7467600"/>
              <a:gd name="connsiteY225" fmla="*/ 3880482 h 6858000"/>
              <a:gd name="connsiteX226" fmla="*/ 3800147 w 7467600"/>
              <a:gd name="connsiteY226" fmla="*/ 3749872 h 6858000"/>
              <a:gd name="connsiteX227" fmla="*/ 3655073 w 7467600"/>
              <a:gd name="connsiteY227" fmla="*/ 3650884 h 6858000"/>
              <a:gd name="connsiteX228" fmla="*/ 3670252 w 7467600"/>
              <a:gd name="connsiteY228" fmla="*/ 3622798 h 6858000"/>
              <a:gd name="connsiteX229" fmla="*/ 3817258 w 7467600"/>
              <a:gd name="connsiteY229" fmla="*/ 3723577 h 6858000"/>
              <a:gd name="connsiteX230" fmla="*/ 4000461 w 7467600"/>
              <a:gd name="connsiteY230" fmla="*/ 3855966 h 6858000"/>
              <a:gd name="connsiteX231" fmla="*/ 4088180 w 7467600"/>
              <a:gd name="connsiteY231" fmla="*/ 3929774 h 6858000"/>
              <a:gd name="connsiteX232" fmla="*/ 4184555 w 7467600"/>
              <a:gd name="connsiteY232" fmla="*/ 4010683 h 6858000"/>
              <a:gd name="connsiteX233" fmla="*/ 4399563 w 7467600"/>
              <a:gd name="connsiteY233" fmla="*/ 4158106 h 6858000"/>
              <a:gd name="connsiteX234" fmla="*/ 4684469 w 7467600"/>
              <a:gd name="connsiteY234" fmla="*/ 4364680 h 6858000"/>
              <a:gd name="connsiteX235" fmla="*/ 4690271 w 7467600"/>
              <a:gd name="connsiteY235" fmla="*/ 4370034 h 6858000"/>
              <a:gd name="connsiteX236" fmla="*/ 4136093 w 7467600"/>
              <a:gd name="connsiteY236" fmla="*/ 3858466 h 6858000"/>
              <a:gd name="connsiteX237" fmla="*/ 3670252 w 7467600"/>
              <a:gd name="connsiteY237" fmla="*/ 3622798 h 6858000"/>
              <a:gd name="connsiteX238" fmla="*/ 4440129 w 7467600"/>
              <a:gd name="connsiteY238" fmla="*/ 3448571 h 6858000"/>
              <a:gd name="connsiteX239" fmla="*/ 4856525 w 7467600"/>
              <a:gd name="connsiteY239" fmla="*/ 3915351 h 6858000"/>
              <a:gd name="connsiteX240" fmla="*/ 5059055 w 7467600"/>
              <a:gd name="connsiteY240" fmla="*/ 4108918 h 6858000"/>
              <a:gd name="connsiteX241" fmla="*/ 5290070 w 7467600"/>
              <a:gd name="connsiteY241" fmla="*/ 4263619 h 6858000"/>
              <a:gd name="connsiteX242" fmla="*/ 4834991 w 7467600"/>
              <a:gd name="connsiteY242" fmla="*/ 3830985 h 6858000"/>
              <a:gd name="connsiteX243" fmla="*/ 4440129 w 7467600"/>
              <a:gd name="connsiteY243" fmla="*/ 3448571 h 6858000"/>
              <a:gd name="connsiteX244" fmla="*/ 4441737 w 7467600"/>
              <a:gd name="connsiteY244" fmla="*/ 3399734 h 6858000"/>
              <a:gd name="connsiteX245" fmla="*/ 4431236 w 7467600"/>
              <a:gd name="connsiteY245" fmla="*/ 3400954 h 6858000"/>
              <a:gd name="connsiteX246" fmla="*/ 4557150 w 7467600"/>
              <a:gd name="connsiteY246" fmla="*/ 3510023 h 6858000"/>
              <a:gd name="connsiteX247" fmla="*/ 4856936 w 7467600"/>
              <a:gd name="connsiteY247" fmla="*/ 3809146 h 6858000"/>
              <a:gd name="connsiteX248" fmla="*/ 5111996 w 7467600"/>
              <a:gd name="connsiteY248" fmla="*/ 4065759 h 6858000"/>
              <a:gd name="connsiteX249" fmla="*/ 5388878 w 7467600"/>
              <a:gd name="connsiteY249" fmla="*/ 4300185 h 6858000"/>
              <a:gd name="connsiteX250" fmla="*/ 5425556 w 7467600"/>
              <a:gd name="connsiteY250" fmla="*/ 4308967 h 6858000"/>
              <a:gd name="connsiteX251" fmla="*/ 4943646 w 7467600"/>
              <a:gd name="connsiteY251" fmla="*/ 3822916 h 6858000"/>
              <a:gd name="connsiteX252" fmla="*/ 4594837 w 7467600"/>
              <a:gd name="connsiteY252" fmla="*/ 3532274 h 6858000"/>
              <a:gd name="connsiteX253" fmla="*/ 4441737 w 7467600"/>
              <a:gd name="connsiteY253" fmla="*/ 3399734 h 6858000"/>
              <a:gd name="connsiteX254" fmla="*/ 5425834 w 7467600"/>
              <a:gd name="connsiteY254" fmla="*/ 3162785 h 6858000"/>
              <a:gd name="connsiteX255" fmla="*/ 5401644 w 7467600"/>
              <a:gd name="connsiteY255" fmla="*/ 3617847 h 6858000"/>
              <a:gd name="connsiteX256" fmla="*/ 5467256 w 7467600"/>
              <a:gd name="connsiteY256" fmla="*/ 4175494 h 6858000"/>
              <a:gd name="connsiteX257" fmla="*/ 5448069 w 7467600"/>
              <a:gd name="connsiteY257" fmla="*/ 3567554 h 6858000"/>
              <a:gd name="connsiteX258" fmla="*/ 5425834 w 7467600"/>
              <a:gd name="connsiteY258" fmla="*/ 3162785 h 6858000"/>
              <a:gd name="connsiteX259" fmla="*/ 1318687 w 7467600"/>
              <a:gd name="connsiteY259" fmla="*/ 3113840 h 6858000"/>
              <a:gd name="connsiteX260" fmla="*/ 1066793 w 7467600"/>
              <a:gd name="connsiteY260" fmla="*/ 3212171 h 6858000"/>
              <a:gd name="connsiteX261" fmla="*/ 993319 w 7467600"/>
              <a:gd name="connsiteY261" fmla="*/ 3247648 h 6858000"/>
              <a:gd name="connsiteX262" fmla="*/ 853081 w 7467600"/>
              <a:gd name="connsiteY262" fmla="*/ 3312410 h 6858000"/>
              <a:gd name="connsiteX263" fmla="*/ 805957 w 7467600"/>
              <a:gd name="connsiteY263" fmla="*/ 3330443 h 6858000"/>
              <a:gd name="connsiteX264" fmla="*/ 1318687 w 7467600"/>
              <a:gd name="connsiteY264" fmla="*/ 3113840 h 6858000"/>
              <a:gd name="connsiteX265" fmla="*/ 5453702 w 7467600"/>
              <a:gd name="connsiteY265" fmla="*/ 3090882 h 6858000"/>
              <a:gd name="connsiteX266" fmla="*/ 5480135 w 7467600"/>
              <a:gd name="connsiteY266" fmla="*/ 3565802 h 6858000"/>
              <a:gd name="connsiteX267" fmla="*/ 5499023 w 7467600"/>
              <a:gd name="connsiteY267" fmla="*/ 4166310 h 6858000"/>
              <a:gd name="connsiteX268" fmla="*/ 5547022 w 7467600"/>
              <a:gd name="connsiteY268" fmla="*/ 3607838 h 6858000"/>
              <a:gd name="connsiteX269" fmla="*/ 5515964 w 7467600"/>
              <a:gd name="connsiteY269" fmla="*/ 3378541 h 6858000"/>
              <a:gd name="connsiteX270" fmla="*/ 5453702 w 7467600"/>
              <a:gd name="connsiteY270" fmla="*/ 3090882 h 6858000"/>
              <a:gd name="connsiteX271" fmla="*/ 1238695 w 7467600"/>
              <a:gd name="connsiteY271" fmla="*/ 3076820 h 6858000"/>
              <a:gd name="connsiteX272" fmla="*/ 716371 w 7467600"/>
              <a:gd name="connsiteY272" fmla="*/ 3293249 h 6858000"/>
              <a:gd name="connsiteX273" fmla="*/ 579522 w 7467600"/>
              <a:gd name="connsiteY273" fmla="*/ 3371759 h 6858000"/>
              <a:gd name="connsiteX274" fmla="*/ 600288 w 7467600"/>
              <a:gd name="connsiteY274" fmla="*/ 3365555 h 6858000"/>
              <a:gd name="connsiteX275" fmla="*/ 840692 w 7467600"/>
              <a:gd name="connsiteY275" fmla="*/ 3284921 h 6858000"/>
              <a:gd name="connsiteX276" fmla="*/ 979248 w 7467600"/>
              <a:gd name="connsiteY276" fmla="*/ 3221003 h 6858000"/>
              <a:gd name="connsiteX277" fmla="*/ 1053282 w 7467600"/>
              <a:gd name="connsiteY277" fmla="*/ 3185247 h 6858000"/>
              <a:gd name="connsiteX278" fmla="*/ 1320603 w 7467600"/>
              <a:gd name="connsiteY278" fmla="*/ 3081281 h 6858000"/>
              <a:gd name="connsiteX279" fmla="*/ 1238695 w 7467600"/>
              <a:gd name="connsiteY279" fmla="*/ 3076820 h 6858000"/>
              <a:gd name="connsiteX280" fmla="*/ 5425627 w 7467600"/>
              <a:gd name="connsiteY280" fmla="*/ 2954192 h 6858000"/>
              <a:gd name="connsiteX281" fmla="*/ 5470770 w 7467600"/>
              <a:gd name="connsiteY281" fmla="*/ 3005435 h 6858000"/>
              <a:gd name="connsiteX282" fmla="*/ 5519779 w 7467600"/>
              <a:gd name="connsiteY282" fmla="*/ 4359223 h 6858000"/>
              <a:gd name="connsiteX283" fmla="*/ 5520293 w 7467600"/>
              <a:gd name="connsiteY283" fmla="*/ 4360602 h 6858000"/>
              <a:gd name="connsiteX284" fmla="*/ 5767221 w 7467600"/>
              <a:gd name="connsiteY284" fmla="*/ 4665564 h 6858000"/>
              <a:gd name="connsiteX285" fmla="*/ 6937169 w 7467600"/>
              <a:gd name="connsiteY285" fmla="*/ 4815941 h 6858000"/>
              <a:gd name="connsiteX286" fmla="*/ 6953922 w 7467600"/>
              <a:gd name="connsiteY286" fmla="*/ 4890068 h 6858000"/>
              <a:gd name="connsiteX287" fmla="*/ 6071359 w 7467600"/>
              <a:gd name="connsiteY287" fmla="*/ 4770770 h 6858000"/>
              <a:gd name="connsiteX288" fmla="*/ 6038839 w 7467600"/>
              <a:gd name="connsiteY288" fmla="*/ 4764474 h 6858000"/>
              <a:gd name="connsiteX289" fmla="*/ 6038706 w 7467600"/>
              <a:gd name="connsiteY289" fmla="*/ 4763847 h 6858000"/>
              <a:gd name="connsiteX290" fmla="*/ 6037784 w 7467600"/>
              <a:gd name="connsiteY290" fmla="*/ 4764270 h 6858000"/>
              <a:gd name="connsiteX291" fmla="*/ 6038839 w 7467600"/>
              <a:gd name="connsiteY291" fmla="*/ 4764474 h 6858000"/>
              <a:gd name="connsiteX292" fmla="*/ 6040338 w 7467600"/>
              <a:gd name="connsiteY292" fmla="*/ 4771418 h 6858000"/>
              <a:gd name="connsiteX293" fmla="*/ 6024488 w 7467600"/>
              <a:gd name="connsiteY293" fmla="*/ 4809903 h 6858000"/>
              <a:gd name="connsiteX294" fmla="*/ 5599771 w 7467600"/>
              <a:gd name="connsiteY294" fmla="*/ 5509652 h 6858000"/>
              <a:gd name="connsiteX295" fmla="*/ 5548843 w 7467600"/>
              <a:gd name="connsiteY295" fmla="*/ 5563845 h 6858000"/>
              <a:gd name="connsiteX296" fmla="*/ 5940952 w 7467600"/>
              <a:gd name="connsiteY296" fmla="*/ 6250028 h 6858000"/>
              <a:gd name="connsiteX297" fmla="*/ 6043441 w 7467600"/>
              <a:gd name="connsiteY297" fmla="*/ 6665847 h 6858000"/>
              <a:gd name="connsiteX298" fmla="*/ 6093432 w 7467600"/>
              <a:gd name="connsiteY298" fmla="*/ 6858000 h 6858000"/>
              <a:gd name="connsiteX299" fmla="*/ 6034344 w 7467600"/>
              <a:gd name="connsiteY299" fmla="*/ 6858000 h 6858000"/>
              <a:gd name="connsiteX300" fmla="*/ 6026679 w 7467600"/>
              <a:gd name="connsiteY300" fmla="*/ 6836959 h 6858000"/>
              <a:gd name="connsiteX301" fmla="*/ 5800441 w 7467600"/>
              <a:gd name="connsiteY301" fmla="*/ 6335286 h 6858000"/>
              <a:gd name="connsiteX302" fmla="*/ 5526562 w 7467600"/>
              <a:gd name="connsiteY302" fmla="*/ 5705388 h 6858000"/>
              <a:gd name="connsiteX303" fmla="*/ 5519640 w 7467600"/>
              <a:gd name="connsiteY303" fmla="*/ 5683774 h 6858000"/>
              <a:gd name="connsiteX304" fmla="*/ 5844559 w 7467600"/>
              <a:gd name="connsiteY304" fmla="*/ 6553349 h 6858000"/>
              <a:gd name="connsiteX305" fmla="*/ 5975994 w 7467600"/>
              <a:gd name="connsiteY305" fmla="*/ 6858000 h 6858000"/>
              <a:gd name="connsiteX306" fmla="*/ 5898547 w 7467600"/>
              <a:gd name="connsiteY306" fmla="*/ 6858000 h 6858000"/>
              <a:gd name="connsiteX307" fmla="*/ 5682041 w 7467600"/>
              <a:gd name="connsiteY307" fmla="*/ 6355860 h 6858000"/>
              <a:gd name="connsiteX308" fmla="*/ 5461758 w 7467600"/>
              <a:gd name="connsiteY308" fmla="*/ 5820220 h 6858000"/>
              <a:gd name="connsiteX309" fmla="*/ 5237282 w 7467600"/>
              <a:gd name="connsiteY309" fmla="*/ 6579086 h 6858000"/>
              <a:gd name="connsiteX310" fmla="*/ 5115009 w 7467600"/>
              <a:gd name="connsiteY310" fmla="*/ 6858000 h 6858000"/>
              <a:gd name="connsiteX311" fmla="*/ 5028074 w 7467600"/>
              <a:gd name="connsiteY311" fmla="*/ 6858000 h 6858000"/>
              <a:gd name="connsiteX312" fmla="*/ 5079508 w 7467600"/>
              <a:gd name="connsiteY312" fmla="*/ 6749074 h 6858000"/>
              <a:gd name="connsiteX313" fmla="*/ 5371846 w 7467600"/>
              <a:gd name="connsiteY313" fmla="*/ 5924413 h 6858000"/>
              <a:gd name="connsiteX314" fmla="*/ 5270512 w 7467600"/>
              <a:gd name="connsiteY314" fmla="*/ 6138975 h 6858000"/>
              <a:gd name="connsiteX315" fmla="*/ 5062409 w 7467600"/>
              <a:gd name="connsiteY315" fmla="*/ 6653544 h 6858000"/>
              <a:gd name="connsiteX316" fmla="*/ 5036628 w 7467600"/>
              <a:gd name="connsiteY316" fmla="*/ 6754247 h 6858000"/>
              <a:gd name="connsiteX317" fmla="*/ 5009112 w 7467600"/>
              <a:gd name="connsiteY317" fmla="*/ 6858000 h 6858000"/>
              <a:gd name="connsiteX318" fmla="*/ 4976679 w 7467600"/>
              <a:gd name="connsiteY318" fmla="*/ 6858000 h 6858000"/>
              <a:gd name="connsiteX319" fmla="*/ 5006537 w 7467600"/>
              <a:gd name="connsiteY319" fmla="*/ 6747068 h 6858000"/>
              <a:gd name="connsiteX320" fmla="*/ 5032723 w 7467600"/>
              <a:gd name="connsiteY320" fmla="*/ 6644957 h 6858000"/>
              <a:gd name="connsiteX321" fmla="*/ 5242949 w 7467600"/>
              <a:gd name="connsiteY321" fmla="*/ 6125175 h 6858000"/>
              <a:gd name="connsiteX322" fmla="*/ 5286321 w 7467600"/>
              <a:gd name="connsiteY322" fmla="*/ 6033555 h 6858000"/>
              <a:gd name="connsiteX323" fmla="*/ 5008210 w 7467600"/>
              <a:gd name="connsiteY323" fmla="*/ 6649194 h 6858000"/>
              <a:gd name="connsiteX324" fmla="*/ 4986321 w 7467600"/>
              <a:gd name="connsiteY324" fmla="*/ 6765687 h 6858000"/>
              <a:gd name="connsiteX325" fmla="*/ 4973474 w 7467600"/>
              <a:gd name="connsiteY325" fmla="*/ 6858000 h 6858000"/>
              <a:gd name="connsiteX326" fmla="*/ 4907178 w 7467600"/>
              <a:gd name="connsiteY326" fmla="*/ 6858000 h 6858000"/>
              <a:gd name="connsiteX327" fmla="*/ 4910810 w 7467600"/>
              <a:gd name="connsiteY327" fmla="*/ 6829660 h 6858000"/>
              <a:gd name="connsiteX328" fmla="*/ 4987461 w 7467600"/>
              <a:gd name="connsiteY328" fmla="*/ 6432994 h 6858000"/>
              <a:gd name="connsiteX329" fmla="*/ 5179262 w 7467600"/>
              <a:gd name="connsiteY329" fmla="*/ 6035044 h 6858000"/>
              <a:gd name="connsiteX330" fmla="*/ 4689678 w 7467600"/>
              <a:gd name="connsiteY330" fmla="*/ 6440241 h 6858000"/>
              <a:gd name="connsiteX331" fmla="*/ 4477543 w 7467600"/>
              <a:gd name="connsiteY331" fmla="*/ 6674836 h 6858000"/>
              <a:gd name="connsiteX332" fmla="*/ 4329957 w 7467600"/>
              <a:gd name="connsiteY332" fmla="*/ 6858000 h 6858000"/>
              <a:gd name="connsiteX333" fmla="*/ 4218595 w 7467600"/>
              <a:gd name="connsiteY333" fmla="*/ 6858000 h 6858000"/>
              <a:gd name="connsiteX334" fmla="*/ 4368888 w 7467600"/>
              <a:gd name="connsiteY334" fmla="*/ 6668412 h 6858000"/>
              <a:gd name="connsiteX335" fmla="*/ 4563091 w 7467600"/>
              <a:gd name="connsiteY335" fmla="*/ 6442508 h 6858000"/>
              <a:gd name="connsiteX336" fmla="*/ 5387324 w 7467600"/>
              <a:gd name="connsiteY336" fmla="*/ 5705830 h 6858000"/>
              <a:gd name="connsiteX337" fmla="*/ 5073620 w 7467600"/>
              <a:gd name="connsiteY337" fmla="*/ 5955437 h 6858000"/>
              <a:gd name="connsiteX338" fmla="*/ 4689789 w 7467600"/>
              <a:gd name="connsiteY338" fmla="*/ 6268382 h 6858000"/>
              <a:gd name="connsiteX339" fmla="*/ 4418722 w 7467600"/>
              <a:gd name="connsiteY339" fmla="*/ 6570886 h 6858000"/>
              <a:gd name="connsiteX340" fmla="*/ 4214944 w 7467600"/>
              <a:gd name="connsiteY340" fmla="*/ 6858000 h 6858000"/>
              <a:gd name="connsiteX341" fmla="*/ 4177898 w 7467600"/>
              <a:gd name="connsiteY341" fmla="*/ 6858000 h 6858000"/>
              <a:gd name="connsiteX342" fmla="*/ 4391597 w 7467600"/>
              <a:gd name="connsiteY342" fmla="*/ 6556370 h 6858000"/>
              <a:gd name="connsiteX343" fmla="*/ 4668889 w 7467600"/>
              <a:gd name="connsiteY343" fmla="*/ 6246399 h 6858000"/>
              <a:gd name="connsiteX344" fmla="*/ 5055427 w 7467600"/>
              <a:gd name="connsiteY344" fmla="*/ 5931476 h 6858000"/>
              <a:gd name="connsiteX345" fmla="*/ 5371814 w 7467600"/>
              <a:gd name="connsiteY345" fmla="*/ 5678975 h 6858000"/>
              <a:gd name="connsiteX346" fmla="*/ 4987918 w 7467600"/>
              <a:gd name="connsiteY346" fmla="*/ 5838701 h 6858000"/>
              <a:gd name="connsiteX347" fmla="*/ 4317146 w 7467600"/>
              <a:gd name="connsiteY347" fmla="*/ 6587716 h 6858000"/>
              <a:gd name="connsiteX348" fmla="*/ 4171627 w 7467600"/>
              <a:gd name="connsiteY348" fmla="*/ 6858000 h 6858000"/>
              <a:gd name="connsiteX349" fmla="*/ 4081585 w 7467600"/>
              <a:gd name="connsiteY349" fmla="*/ 6858000 h 6858000"/>
              <a:gd name="connsiteX350" fmla="*/ 4238603 w 7467600"/>
              <a:gd name="connsiteY350" fmla="*/ 6559341 h 6858000"/>
              <a:gd name="connsiteX351" fmla="*/ 4778333 w 7467600"/>
              <a:gd name="connsiteY351" fmla="*/ 5873626 h 6858000"/>
              <a:gd name="connsiteX352" fmla="*/ 5414185 w 7467600"/>
              <a:gd name="connsiteY352" fmla="*/ 5573882 h 6858000"/>
              <a:gd name="connsiteX353" fmla="*/ 5959648 w 7467600"/>
              <a:gd name="connsiteY353" fmla="*/ 4760797 h 6858000"/>
              <a:gd name="connsiteX354" fmla="*/ 5355019 w 7467600"/>
              <a:gd name="connsiteY354" fmla="*/ 4734672 h 6858000"/>
              <a:gd name="connsiteX355" fmla="*/ 5083565 w 7467600"/>
              <a:gd name="connsiteY355" fmla="*/ 5179121 h 6858000"/>
              <a:gd name="connsiteX356" fmla="*/ 4713577 w 7467600"/>
              <a:gd name="connsiteY356" fmla="*/ 5616803 h 6858000"/>
              <a:gd name="connsiteX357" fmla="*/ 3989559 w 7467600"/>
              <a:gd name="connsiteY357" fmla="*/ 6145945 h 6858000"/>
              <a:gd name="connsiteX358" fmla="*/ 3939824 w 7467600"/>
              <a:gd name="connsiteY358" fmla="*/ 6066900 h 6858000"/>
              <a:gd name="connsiteX359" fmla="*/ 4584537 w 7467600"/>
              <a:gd name="connsiteY359" fmla="*/ 5324826 h 6858000"/>
              <a:gd name="connsiteX360" fmla="*/ 5037105 w 7467600"/>
              <a:gd name="connsiteY360" fmla="*/ 5088765 h 6858000"/>
              <a:gd name="connsiteX361" fmla="*/ 5039930 w 7467600"/>
              <a:gd name="connsiteY361" fmla="*/ 5089585 h 6858000"/>
              <a:gd name="connsiteX362" fmla="*/ 5263764 w 7467600"/>
              <a:gd name="connsiteY362" fmla="*/ 4735525 h 6858000"/>
              <a:gd name="connsiteX363" fmla="*/ 4086300 w 7467600"/>
              <a:gd name="connsiteY363" fmla="*/ 4884599 h 6858000"/>
              <a:gd name="connsiteX364" fmla="*/ 4085485 w 7467600"/>
              <a:gd name="connsiteY364" fmla="*/ 4899070 h 6858000"/>
              <a:gd name="connsiteX365" fmla="*/ 3871915 w 7467600"/>
              <a:gd name="connsiteY365" fmla="*/ 5253645 h 6858000"/>
              <a:gd name="connsiteX366" fmla="*/ 3799374 w 7467600"/>
              <a:gd name="connsiteY366" fmla="*/ 5466127 h 6858000"/>
              <a:gd name="connsiteX367" fmla="*/ 3498850 w 7467600"/>
              <a:gd name="connsiteY367" fmla="*/ 6661888 h 6858000"/>
              <a:gd name="connsiteX368" fmla="*/ 3399216 w 7467600"/>
              <a:gd name="connsiteY368" fmla="*/ 6858000 h 6858000"/>
              <a:gd name="connsiteX369" fmla="*/ 3303688 w 7467600"/>
              <a:gd name="connsiteY369" fmla="*/ 6858000 h 6858000"/>
              <a:gd name="connsiteX370" fmla="*/ 3391774 w 7467600"/>
              <a:gd name="connsiteY370" fmla="*/ 6697181 h 6858000"/>
              <a:gd name="connsiteX371" fmla="*/ 3735540 w 7467600"/>
              <a:gd name="connsiteY371" fmla="*/ 5546923 h 6858000"/>
              <a:gd name="connsiteX372" fmla="*/ 3729438 w 7467600"/>
              <a:gd name="connsiteY372" fmla="*/ 5569058 h 6858000"/>
              <a:gd name="connsiteX373" fmla="*/ 3707782 w 7467600"/>
              <a:gd name="connsiteY373" fmla="*/ 5644908 h 6858000"/>
              <a:gd name="connsiteX374" fmla="*/ 3583827 w 7467600"/>
              <a:gd name="connsiteY374" fmla="*/ 6039215 h 6858000"/>
              <a:gd name="connsiteX375" fmla="*/ 3547861 w 7467600"/>
              <a:gd name="connsiteY375" fmla="*/ 6129609 h 6858000"/>
              <a:gd name="connsiteX376" fmla="*/ 3490905 w 7467600"/>
              <a:gd name="connsiteY376" fmla="*/ 6277660 h 6858000"/>
              <a:gd name="connsiteX377" fmla="*/ 3455859 w 7467600"/>
              <a:gd name="connsiteY377" fmla="*/ 6391301 h 6858000"/>
              <a:gd name="connsiteX378" fmla="*/ 3429112 w 7467600"/>
              <a:gd name="connsiteY378" fmla="*/ 6479469 h 6858000"/>
              <a:gd name="connsiteX379" fmla="*/ 3304862 w 7467600"/>
              <a:gd name="connsiteY379" fmla="*/ 6796476 h 6858000"/>
              <a:gd name="connsiteX380" fmla="*/ 3276071 w 7467600"/>
              <a:gd name="connsiteY380" fmla="*/ 6858000 h 6858000"/>
              <a:gd name="connsiteX381" fmla="*/ 3240805 w 7467600"/>
              <a:gd name="connsiteY381" fmla="*/ 6858000 h 6858000"/>
              <a:gd name="connsiteX382" fmla="*/ 3275917 w 7467600"/>
              <a:gd name="connsiteY382" fmla="*/ 6783192 h 6858000"/>
              <a:gd name="connsiteX383" fmla="*/ 3399358 w 7467600"/>
              <a:gd name="connsiteY383" fmla="*/ 6469011 h 6858000"/>
              <a:gd name="connsiteX384" fmla="*/ 3425650 w 7467600"/>
              <a:gd name="connsiteY384" fmla="*/ 6381333 h 6858000"/>
              <a:gd name="connsiteX385" fmla="*/ 3460661 w 7467600"/>
              <a:gd name="connsiteY385" fmla="*/ 6266763 h 6858000"/>
              <a:gd name="connsiteX386" fmla="*/ 3518021 w 7467600"/>
              <a:gd name="connsiteY386" fmla="*/ 6117298 h 6858000"/>
              <a:gd name="connsiteX387" fmla="*/ 3554035 w 7467600"/>
              <a:gd name="connsiteY387" fmla="*/ 6027832 h 6858000"/>
              <a:gd name="connsiteX388" fmla="*/ 3677174 w 7467600"/>
              <a:gd name="connsiteY388" fmla="*/ 5636351 h 6858000"/>
              <a:gd name="connsiteX389" fmla="*/ 3698819 w 7467600"/>
              <a:gd name="connsiteY389" fmla="*/ 5560503 h 6858000"/>
              <a:gd name="connsiteX390" fmla="*/ 3702094 w 7467600"/>
              <a:gd name="connsiteY390" fmla="*/ 5549194 h 6858000"/>
              <a:gd name="connsiteX391" fmla="*/ 3398355 w 7467600"/>
              <a:gd name="connsiteY391" fmla="*/ 6094603 h 6858000"/>
              <a:gd name="connsiteX392" fmla="*/ 3193941 w 7467600"/>
              <a:gd name="connsiteY392" fmla="*/ 6798775 h 6858000"/>
              <a:gd name="connsiteX393" fmla="*/ 3184140 w 7467600"/>
              <a:gd name="connsiteY393" fmla="*/ 6858000 h 6858000"/>
              <a:gd name="connsiteX394" fmla="*/ 3099978 w 7467600"/>
              <a:gd name="connsiteY394" fmla="*/ 6858000 h 6858000"/>
              <a:gd name="connsiteX395" fmla="*/ 3101556 w 7467600"/>
              <a:gd name="connsiteY395" fmla="*/ 6843337 h 6858000"/>
              <a:gd name="connsiteX396" fmla="*/ 3370162 w 7467600"/>
              <a:gd name="connsiteY396" fmla="*/ 5785550 h 6858000"/>
              <a:gd name="connsiteX397" fmla="*/ 3746477 w 7467600"/>
              <a:gd name="connsiteY397" fmla="*/ 5377889 h 6858000"/>
              <a:gd name="connsiteX398" fmla="*/ 3863399 w 7467600"/>
              <a:gd name="connsiteY398" fmla="*/ 5087257 h 6858000"/>
              <a:gd name="connsiteX399" fmla="*/ 3968712 w 7467600"/>
              <a:gd name="connsiteY399" fmla="*/ 4913989 h 6858000"/>
              <a:gd name="connsiteX400" fmla="*/ 2792390 w 7467600"/>
              <a:gd name="connsiteY400" fmla="*/ 5382974 h 6858000"/>
              <a:gd name="connsiteX401" fmla="*/ 2714982 w 7467600"/>
              <a:gd name="connsiteY401" fmla="*/ 5427051 h 6858000"/>
              <a:gd name="connsiteX402" fmla="*/ 2813361 w 7467600"/>
              <a:gd name="connsiteY402" fmla="*/ 6023912 h 6858000"/>
              <a:gd name="connsiteX403" fmla="*/ 2688430 w 7467600"/>
              <a:gd name="connsiteY403" fmla="*/ 6801564 h 6858000"/>
              <a:gd name="connsiteX404" fmla="*/ 2629626 w 7467600"/>
              <a:gd name="connsiteY404" fmla="*/ 6763394 h 6858000"/>
              <a:gd name="connsiteX405" fmla="*/ 2565328 w 7467600"/>
              <a:gd name="connsiteY405" fmla="*/ 5516399 h 6858000"/>
              <a:gd name="connsiteX406" fmla="*/ 1922999 w 7467600"/>
              <a:gd name="connsiteY406" fmla="*/ 5980343 h 6858000"/>
              <a:gd name="connsiteX407" fmla="*/ 1950261 w 7467600"/>
              <a:gd name="connsiteY407" fmla="*/ 6405858 h 6858000"/>
              <a:gd name="connsiteX408" fmla="*/ 2365554 w 7467600"/>
              <a:gd name="connsiteY408" fmla="*/ 6759107 h 6858000"/>
              <a:gd name="connsiteX409" fmla="*/ 2424142 w 7467600"/>
              <a:gd name="connsiteY409" fmla="*/ 6858000 h 6858000"/>
              <a:gd name="connsiteX410" fmla="*/ 2395994 w 7467600"/>
              <a:gd name="connsiteY410" fmla="*/ 6858000 h 6858000"/>
              <a:gd name="connsiteX411" fmla="*/ 2392863 w 7467600"/>
              <a:gd name="connsiteY411" fmla="*/ 6852964 h 6858000"/>
              <a:gd name="connsiteX412" fmla="*/ 2017589 w 7467600"/>
              <a:gd name="connsiteY412" fmla="*/ 6493982 h 6858000"/>
              <a:gd name="connsiteX413" fmla="*/ 2147336 w 7467600"/>
              <a:gd name="connsiteY413" fmla="*/ 6594052 h 6858000"/>
              <a:gd name="connsiteX414" fmla="*/ 2207047 w 7467600"/>
              <a:gd name="connsiteY414" fmla="*/ 6654540 h 6858000"/>
              <a:gd name="connsiteX415" fmla="*/ 2299106 w 7467600"/>
              <a:gd name="connsiteY415" fmla="*/ 6778931 h 6858000"/>
              <a:gd name="connsiteX416" fmla="*/ 2314430 w 7467600"/>
              <a:gd name="connsiteY416" fmla="*/ 6801144 h 6858000"/>
              <a:gd name="connsiteX417" fmla="*/ 2352406 w 7467600"/>
              <a:gd name="connsiteY417" fmla="*/ 6858000 h 6858000"/>
              <a:gd name="connsiteX418" fmla="*/ 2314492 w 7467600"/>
              <a:gd name="connsiteY418" fmla="*/ 6858000 h 6858000"/>
              <a:gd name="connsiteX419" fmla="*/ 2288095 w 7467600"/>
              <a:gd name="connsiteY419" fmla="*/ 6818030 h 6858000"/>
              <a:gd name="connsiteX420" fmla="*/ 2272768 w 7467600"/>
              <a:gd name="connsiteY420" fmla="*/ 6795822 h 6858000"/>
              <a:gd name="connsiteX421" fmla="*/ 2182715 w 7467600"/>
              <a:gd name="connsiteY421" fmla="*/ 6675071 h 6858000"/>
              <a:gd name="connsiteX422" fmla="*/ 2032061 w 7467600"/>
              <a:gd name="connsiteY422" fmla="*/ 6541380 h 6858000"/>
              <a:gd name="connsiteX423" fmla="*/ 2257220 w 7467600"/>
              <a:gd name="connsiteY423" fmla="*/ 6826257 h 6858000"/>
              <a:gd name="connsiteX424" fmla="*/ 2281324 w 7467600"/>
              <a:gd name="connsiteY424" fmla="*/ 6858000 h 6858000"/>
              <a:gd name="connsiteX425" fmla="*/ 2242860 w 7467600"/>
              <a:gd name="connsiteY425" fmla="*/ 6858000 h 6858000"/>
              <a:gd name="connsiteX426" fmla="*/ 2232818 w 7467600"/>
              <a:gd name="connsiteY426" fmla="*/ 6844926 h 6858000"/>
              <a:gd name="connsiteX427" fmla="*/ 1990172 w 7467600"/>
              <a:gd name="connsiteY427" fmla="*/ 6542121 h 6858000"/>
              <a:gd name="connsiteX428" fmla="*/ 2124090 w 7467600"/>
              <a:gd name="connsiteY428" fmla="*/ 6761017 h 6858000"/>
              <a:gd name="connsiteX429" fmla="*/ 2200380 w 7467600"/>
              <a:gd name="connsiteY429" fmla="*/ 6858000 h 6858000"/>
              <a:gd name="connsiteX430" fmla="*/ 2147507 w 7467600"/>
              <a:gd name="connsiteY430" fmla="*/ 6858000 h 6858000"/>
              <a:gd name="connsiteX431" fmla="*/ 2070668 w 7467600"/>
              <a:gd name="connsiteY431" fmla="*/ 6761520 h 6858000"/>
              <a:gd name="connsiteX432" fmla="*/ 1975142 w 7467600"/>
              <a:gd name="connsiteY432" fmla="*/ 6585570 h 6858000"/>
              <a:gd name="connsiteX433" fmla="*/ 2050035 w 7467600"/>
              <a:gd name="connsiteY433" fmla="*/ 6813345 h 6858000"/>
              <a:gd name="connsiteX434" fmla="*/ 2063025 w 7467600"/>
              <a:gd name="connsiteY434" fmla="*/ 6858000 h 6858000"/>
              <a:gd name="connsiteX435" fmla="*/ 2021675 w 7467600"/>
              <a:gd name="connsiteY435" fmla="*/ 6858000 h 6858000"/>
              <a:gd name="connsiteX436" fmla="*/ 2019308 w 7467600"/>
              <a:gd name="connsiteY436" fmla="*/ 6847118 h 6858000"/>
              <a:gd name="connsiteX437" fmla="*/ 1938835 w 7467600"/>
              <a:gd name="connsiteY437" fmla="*/ 6551160 h 6858000"/>
              <a:gd name="connsiteX438" fmla="*/ 1953230 w 7467600"/>
              <a:gd name="connsiteY438" fmla="*/ 6759699 h 6858000"/>
              <a:gd name="connsiteX439" fmla="*/ 1956763 w 7467600"/>
              <a:gd name="connsiteY439" fmla="*/ 6778191 h 6858000"/>
              <a:gd name="connsiteX440" fmla="*/ 1967925 w 7467600"/>
              <a:gd name="connsiteY440" fmla="*/ 6858000 h 6858000"/>
              <a:gd name="connsiteX441" fmla="*/ 1936622 w 7467600"/>
              <a:gd name="connsiteY441" fmla="*/ 6858000 h 6858000"/>
              <a:gd name="connsiteX442" fmla="*/ 1926261 w 7467600"/>
              <a:gd name="connsiteY442" fmla="*/ 6784064 h 6858000"/>
              <a:gd name="connsiteX443" fmla="*/ 1922724 w 7467600"/>
              <a:gd name="connsiteY443" fmla="*/ 6765577 h 6858000"/>
              <a:gd name="connsiteX444" fmla="*/ 1904650 w 7467600"/>
              <a:gd name="connsiteY444" fmla="*/ 6639616 h 6858000"/>
              <a:gd name="connsiteX445" fmla="*/ 1885273 w 7467600"/>
              <a:gd name="connsiteY445" fmla="*/ 6858000 h 6858000"/>
              <a:gd name="connsiteX446" fmla="*/ 1854363 w 7467600"/>
              <a:gd name="connsiteY446" fmla="*/ 6858000 h 6858000"/>
              <a:gd name="connsiteX447" fmla="*/ 1880391 w 7467600"/>
              <a:gd name="connsiteY447" fmla="*/ 6603796 h 6858000"/>
              <a:gd name="connsiteX448" fmla="*/ 1818273 w 7467600"/>
              <a:gd name="connsiteY448" fmla="*/ 6715729 h 6858000"/>
              <a:gd name="connsiteX449" fmla="*/ 1794691 w 7467600"/>
              <a:gd name="connsiteY449" fmla="*/ 6843239 h 6858000"/>
              <a:gd name="connsiteX450" fmla="*/ 1794914 w 7467600"/>
              <a:gd name="connsiteY450" fmla="*/ 6858000 h 6858000"/>
              <a:gd name="connsiteX451" fmla="*/ 1746128 w 7467600"/>
              <a:gd name="connsiteY451" fmla="*/ 6858000 h 6858000"/>
              <a:gd name="connsiteX452" fmla="*/ 1753934 w 7467600"/>
              <a:gd name="connsiteY452" fmla="*/ 6724796 h 6858000"/>
              <a:gd name="connsiteX453" fmla="*/ 1792053 w 7467600"/>
              <a:gd name="connsiteY453" fmla="*/ 6572396 h 6858000"/>
              <a:gd name="connsiteX454" fmla="*/ 1862248 w 7467600"/>
              <a:gd name="connsiteY454" fmla="*/ 6266397 h 6858000"/>
              <a:gd name="connsiteX455" fmla="*/ 1862250 w 7467600"/>
              <a:gd name="connsiteY455" fmla="*/ 6033531 h 6858000"/>
              <a:gd name="connsiteX456" fmla="*/ 1211999 w 7467600"/>
              <a:gd name="connsiteY456" fmla="*/ 6683610 h 6858000"/>
              <a:gd name="connsiteX457" fmla="*/ 1213266 w 7467600"/>
              <a:gd name="connsiteY457" fmla="*/ 6691947 h 6858000"/>
              <a:gd name="connsiteX458" fmla="*/ 1203370 w 7467600"/>
              <a:gd name="connsiteY458" fmla="*/ 6850676 h 6858000"/>
              <a:gd name="connsiteX459" fmla="*/ 1203671 w 7467600"/>
              <a:gd name="connsiteY459" fmla="*/ 6858000 h 6858000"/>
              <a:gd name="connsiteX460" fmla="*/ 1143180 w 7467600"/>
              <a:gd name="connsiteY460" fmla="*/ 6858000 h 6858000"/>
              <a:gd name="connsiteX461" fmla="*/ 1142176 w 7467600"/>
              <a:gd name="connsiteY461" fmla="*/ 6766045 h 6858000"/>
              <a:gd name="connsiteX462" fmla="*/ 1067484 w 7467600"/>
              <a:gd name="connsiteY462" fmla="*/ 6858000 h 6858000"/>
              <a:gd name="connsiteX463" fmla="*/ 953928 w 7467600"/>
              <a:gd name="connsiteY463" fmla="*/ 6858000 h 6858000"/>
              <a:gd name="connsiteX464" fmla="*/ 959715 w 7467600"/>
              <a:gd name="connsiteY464" fmla="*/ 6850185 h 6858000"/>
              <a:gd name="connsiteX465" fmla="*/ 1483788 w 7467600"/>
              <a:gd name="connsiteY465" fmla="*/ 6259174 h 6858000"/>
              <a:gd name="connsiteX466" fmla="*/ 1100671 w 7467600"/>
              <a:gd name="connsiteY466" fmla="*/ 6252137 h 6858000"/>
              <a:gd name="connsiteX467" fmla="*/ 1090144 w 7467600"/>
              <a:gd name="connsiteY467" fmla="*/ 6256748 h 6858000"/>
              <a:gd name="connsiteX468" fmla="*/ 1095872 w 7467600"/>
              <a:gd name="connsiteY468" fmla="*/ 6271892 h 6858000"/>
              <a:gd name="connsiteX469" fmla="*/ 262785 w 7467600"/>
              <a:gd name="connsiteY469" fmla="*/ 6845450 h 6858000"/>
              <a:gd name="connsiteX470" fmla="*/ 209968 w 7467600"/>
              <a:gd name="connsiteY470" fmla="*/ 6770713 h 6858000"/>
              <a:gd name="connsiteX471" fmla="*/ 873460 w 7467600"/>
              <a:gd name="connsiteY471" fmla="*/ 6253768 h 6858000"/>
              <a:gd name="connsiteX472" fmla="*/ 192686 w 7467600"/>
              <a:gd name="connsiteY472" fmla="*/ 5849257 h 6858000"/>
              <a:gd name="connsiteX473" fmla="*/ 4696 w 7467600"/>
              <a:gd name="connsiteY473" fmla="*/ 5697668 h 6858000"/>
              <a:gd name="connsiteX474" fmla="*/ 0 w 7467600"/>
              <a:gd name="connsiteY474" fmla="*/ 5689984 h 6858000"/>
              <a:gd name="connsiteX475" fmla="*/ 0 w 7467600"/>
              <a:gd name="connsiteY475" fmla="*/ 5513472 h 6858000"/>
              <a:gd name="connsiteX476" fmla="*/ 174101 w 7467600"/>
              <a:gd name="connsiteY476" fmla="*/ 5620277 h 6858000"/>
              <a:gd name="connsiteX477" fmla="*/ 891800 w 7467600"/>
              <a:gd name="connsiteY477" fmla="*/ 6036935 h 6858000"/>
              <a:gd name="connsiteX478" fmla="*/ 1072219 w 7467600"/>
              <a:gd name="connsiteY478" fmla="*/ 6169443 h 6858000"/>
              <a:gd name="connsiteX479" fmla="*/ 1074117 w 7467600"/>
              <a:gd name="connsiteY479" fmla="*/ 6170301 h 6858000"/>
              <a:gd name="connsiteX480" fmla="*/ 1083114 w 7467600"/>
              <a:gd name="connsiteY480" fmla="*/ 6174131 h 6858000"/>
              <a:gd name="connsiteX481" fmla="*/ 1543010 w 7467600"/>
              <a:gd name="connsiteY481" fmla="*/ 6191140 h 6858000"/>
              <a:gd name="connsiteX482" fmla="*/ 1551080 w 7467600"/>
              <a:gd name="connsiteY482" fmla="*/ 6195006 h 6858000"/>
              <a:gd name="connsiteX483" fmla="*/ 2345443 w 7467600"/>
              <a:gd name="connsiteY483" fmla="*/ 5549882 h 6858000"/>
              <a:gd name="connsiteX484" fmla="*/ 1721499 w 7467600"/>
              <a:gd name="connsiteY484" fmla="*/ 5599969 h 6858000"/>
              <a:gd name="connsiteX485" fmla="*/ 767716 w 7467600"/>
              <a:gd name="connsiteY485" fmla="*/ 5472768 h 6858000"/>
              <a:gd name="connsiteX486" fmla="*/ 722147 w 7467600"/>
              <a:gd name="connsiteY486" fmla="*/ 5393091 h 6858000"/>
              <a:gd name="connsiteX487" fmla="*/ 1485552 w 7467600"/>
              <a:gd name="connsiteY487" fmla="*/ 5313202 h 6858000"/>
              <a:gd name="connsiteX488" fmla="*/ 2143004 w 7467600"/>
              <a:gd name="connsiteY488" fmla="*/ 5402420 h 6858000"/>
              <a:gd name="connsiteX489" fmla="*/ 1933391 w 7467600"/>
              <a:gd name="connsiteY489" fmla="*/ 5156971 h 6858000"/>
              <a:gd name="connsiteX490" fmla="*/ 1827118 w 7467600"/>
              <a:gd name="connsiteY490" fmla="*/ 4968410 h 6858000"/>
              <a:gd name="connsiteX491" fmla="*/ 1837349 w 7467600"/>
              <a:gd name="connsiteY491" fmla="*/ 4956357 h 6858000"/>
              <a:gd name="connsiteX492" fmla="*/ 2162835 w 7467600"/>
              <a:gd name="connsiteY492" fmla="*/ 5187853 h 6858000"/>
              <a:gd name="connsiteX493" fmla="*/ 2257167 w 7467600"/>
              <a:gd name="connsiteY493" fmla="*/ 5462123 h 6858000"/>
              <a:gd name="connsiteX494" fmla="*/ 2261598 w 7467600"/>
              <a:gd name="connsiteY494" fmla="*/ 5467998 h 6858000"/>
              <a:gd name="connsiteX495" fmla="*/ 2437177 w 7467600"/>
              <a:gd name="connsiteY495" fmla="*/ 5479608 h 6858000"/>
              <a:gd name="connsiteX496" fmla="*/ 2445247 w 7467600"/>
              <a:gd name="connsiteY496" fmla="*/ 5483476 h 6858000"/>
              <a:gd name="connsiteX497" fmla="*/ 2743626 w 7467600"/>
              <a:gd name="connsiteY497" fmla="*/ 5304819 h 6858000"/>
              <a:gd name="connsiteX498" fmla="*/ 3048102 w 7467600"/>
              <a:gd name="connsiteY498" fmla="*/ 5150595 h 6858000"/>
              <a:gd name="connsiteX499" fmla="*/ 1799414 w 7467600"/>
              <a:gd name="connsiteY499" fmla="*/ 4694732 h 6858000"/>
              <a:gd name="connsiteX500" fmla="*/ 1771735 w 7467600"/>
              <a:gd name="connsiteY500" fmla="*/ 4619929 h 6858000"/>
              <a:gd name="connsiteX501" fmla="*/ 3104273 w 7467600"/>
              <a:gd name="connsiteY501" fmla="*/ 5076159 h 6858000"/>
              <a:gd name="connsiteX502" fmla="*/ 3113245 w 7467600"/>
              <a:gd name="connsiteY502" fmla="*/ 5090705 h 6858000"/>
              <a:gd name="connsiteX503" fmla="*/ 3126294 w 7467600"/>
              <a:gd name="connsiteY503" fmla="*/ 5114400 h 6858000"/>
              <a:gd name="connsiteX504" fmla="*/ 3937433 w 7467600"/>
              <a:gd name="connsiteY504" fmla="*/ 4830473 h 6858000"/>
              <a:gd name="connsiteX505" fmla="*/ 3590475 w 7467600"/>
              <a:gd name="connsiteY505" fmla="*/ 4597974 h 6858000"/>
              <a:gd name="connsiteX506" fmla="*/ 3100264 w 7467600"/>
              <a:gd name="connsiteY506" fmla="*/ 4579845 h 6858000"/>
              <a:gd name="connsiteX507" fmla="*/ 2183576 w 7467600"/>
              <a:gd name="connsiteY507" fmla="*/ 4227150 h 6858000"/>
              <a:gd name="connsiteX508" fmla="*/ 2151029 w 7467600"/>
              <a:gd name="connsiteY508" fmla="*/ 4146947 h 6858000"/>
              <a:gd name="connsiteX509" fmla="*/ 3563434 w 7467600"/>
              <a:gd name="connsiteY509" fmla="*/ 4469115 h 6858000"/>
              <a:gd name="connsiteX510" fmla="*/ 3177952 w 7467600"/>
              <a:gd name="connsiteY510" fmla="*/ 3657386 h 6858000"/>
              <a:gd name="connsiteX511" fmla="*/ 3189263 w 7467600"/>
              <a:gd name="connsiteY511" fmla="*/ 3625726 h 6858000"/>
              <a:gd name="connsiteX512" fmla="*/ 3560912 w 7467600"/>
              <a:gd name="connsiteY512" fmla="*/ 4079863 h 6858000"/>
              <a:gd name="connsiteX513" fmla="*/ 3626636 w 7467600"/>
              <a:gd name="connsiteY513" fmla="*/ 4512230 h 6858000"/>
              <a:gd name="connsiteX514" fmla="*/ 3653088 w 7467600"/>
              <a:gd name="connsiteY514" fmla="*/ 4521417 h 6858000"/>
              <a:gd name="connsiteX515" fmla="*/ 3988128 w 7467600"/>
              <a:gd name="connsiteY515" fmla="*/ 4817267 h 6858000"/>
              <a:gd name="connsiteX516" fmla="*/ 4830582 w 7467600"/>
              <a:gd name="connsiteY516" fmla="*/ 4676000 h 6858000"/>
              <a:gd name="connsiteX517" fmla="*/ 4830100 w 7467600"/>
              <a:gd name="connsiteY517" fmla="*/ 4675554 h 6858000"/>
              <a:gd name="connsiteX518" fmla="*/ 4036318 w 7467600"/>
              <a:gd name="connsiteY518" fmla="*/ 4147013 h 6858000"/>
              <a:gd name="connsiteX519" fmla="*/ 3432098 w 7467600"/>
              <a:gd name="connsiteY519" fmla="*/ 3537312 h 6858000"/>
              <a:gd name="connsiteX520" fmla="*/ 3446761 w 7467600"/>
              <a:gd name="connsiteY520" fmla="*/ 3461278 h 6858000"/>
              <a:gd name="connsiteX521" fmla="*/ 4419733 w 7467600"/>
              <a:gd name="connsiteY521" fmla="*/ 3963555 h 6858000"/>
              <a:gd name="connsiteX522" fmla="*/ 4781371 w 7467600"/>
              <a:gd name="connsiteY522" fmla="*/ 4458604 h 6858000"/>
              <a:gd name="connsiteX523" fmla="*/ 4780440 w 7467600"/>
              <a:gd name="connsiteY523" fmla="*/ 4470290 h 6858000"/>
              <a:gd name="connsiteX524" fmla="*/ 4898954 w 7467600"/>
              <a:gd name="connsiteY524" fmla="*/ 4662092 h 6858000"/>
              <a:gd name="connsiteX525" fmla="*/ 4900699 w 7467600"/>
              <a:gd name="connsiteY525" fmla="*/ 4670867 h 6858000"/>
              <a:gd name="connsiteX526" fmla="*/ 5714511 w 7467600"/>
              <a:gd name="connsiteY526" fmla="*/ 4663483 h 6858000"/>
              <a:gd name="connsiteX527" fmla="*/ 5464793 w 7467600"/>
              <a:gd name="connsiteY527" fmla="*/ 4393556 h 6858000"/>
              <a:gd name="connsiteX528" fmla="*/ 5461897 w 7467600"/>
              <a:gd name="connsiteY528" fmla="*/ 4390879 h 6858000"/>
              <a:gd name="connsiteX529" fmla="*/ 4294126 w 7467600"/>
              <a:gd name="connsiteY529" fmla="*/ 3303048 h 6858000"/>
              <a:gd name="connsiteX530" fmla="*/ 4305321 w 7467600"/>
              <a:gd name="connsiteY530" fmla="*/ 3256953 h 6858000"/>
              <a:gd name="connsiteX531" fmla="*/ 4949299 w 7467600"/>
              <a:gd name="connsiteY531" fmla="*/ 3766336 h 6858000"/>
              <a:gd name="connsiteX532" fmla="*/ 5291452 w 7467600"/>
              <a:gd name="connsiteY532" fmla="*/ 4076801 h 6858000"/>
              <a:gd name="connsiteX533" fmla="*/ 5434998 w 7467600"/>
              <a:gd name="connsiteY533" fmla="*/ 4254100 h 6858000"/>
              <a:gd name="connsiteX534" fmla="*/ 5351015 w 7467600"/>
              <a:gd name="connsiteY534" fmla="*/ 3760989 h 6858000"/>
              <a:gd name="connsiteX535" fmla="*/ 5413780 w 7467600"/>
              <a:gd name="connsiteY535" fmla="*/ 2966265 h 6858000"/>
              <a:gd name="connsiteX536" fmla="*/ 5425627 w 7467600"/>
              <a:gd name="connsiteY536" fmla="*/ 2954192 h 6858000"/>
              <a:gd name="connsiteX537" fmla="*/ 6604735 w 7467600"/>
              <a:gd name="connsiteY537" fmla="*/ 2041381 h 6858000"/>
              <a:gd name="connsiteX538" fmla="*/ 7204487 w 7467600"/>
              <a:gd name="connsiteY538" fmla="*/ 2742112 h 6858000"/>
              <a:gd name="connsiteX539" fmla="*/ 7131592 w 7467600"/>
              <a:gd name="connsiteY539" fmla="*/ 2672096 h 6858000"/>
              <a:gd name="connsiteX540" fmla="*/ 6996344 w 7467600"/>
              <a:gd name="connsiteY540" fmla="*/ 2518310 h 6858000"/>
              <a:gd name="connsiteX541" fmla="*/ 6735495 w 7467600"/>
              <a:gd name="connsiteY541" fmla="*/ 2196890 h 6858000"/>
              <a:gd name="connsiteX542" fmla="*/ 6721901 w 7467600"/>
              <a:gd name="connsiteY542" fmla="*/ 2179274 h 6858000"/>
              <a:gd name="connsiteX543" fmla="*/ 6604735 w 7467600"/>
              <a:gd name="connsiteY543" fmla="*/ 2041381 h 6858000"/>
              <a:gd name="connsiteX544" fmla="*/ 6591670 w 7467600"/>
              <a:gd name="connsiteY544" fmla="*/ 1988277 h 6858000"/>
              <a:gd name="connsiteX545" fmla="*/ 6747349 w 7467600"/>
              <a:gd name="connsiteY545" fmla="*/ 2160069 h 6858000"/>
              <a:gd name="connsiteX546" fmla="*/ 6760943 w 7467600"/>
              <a:gd name="connsiteY546" fmla="*/ 2177686 h 6858000"/>
              <a:gd name="connsiteX547" fmla="*/ 7021065 w 7467600"/>
              <a:gd name="connsiteY547" fmla="*/ 2498102 h 6858000"/>
              <a:gd name="connsiteX548" fmla="*/ 7155223 w 7467600"/>
              <a:gd name="connsiteY548" fmla="*/ 2650386 h 6858000"/>
              <a:gd name="connsiteX549" fmla="*/ 7203167 w 7467600"/>
              <a:gd name="connsiteY549" fmla="*/ 2697288 h 6858000"/>
              <a:gd name="connsiteX550" fmla="*/ 6937703 w 7467600"/>
              <a:gd name="connsiteY550" fmla="*/ 2321981 h 6858000"/>
              <a:gd name="connsiteX551" fmla="*/ 6591670 w 7467600"/>
              <a:gd name="connsiteY551" fmla="*/ 1988277 h 6858000"/>
              <a:gd name="connsiteX552" fmla="*/ 5798671 w 7467600"/>
              <a:gd name="connsiteY552" fmla="*/ 1981601 h 6858000"/>
              <a:gd name="connsiteX553" fmla="*/ 5754709 w 7467600"/>
              <a:gd name="connsiteY553" fmla="*/ 2071454 h 6858000"/>
              <a:gd name="connsiteX554" fmla="*/ 5763044 w 7467600"/>
              <a:gd name="connsiteY554" fmla="*/ 2842206 h 6858000"/>
              <a:gd name="connsiteX555" fmla="*/ 5764974 w 7467600"/>
              <a:gd name="connsiteY555" fmla="*/ 2799609 h 6858000"/>
              <a:gd name="connsiteX556" fmla="*/ 5767665 w 7467600"/>
              <a:gd name="connsiteY556" fmla="*/ 2666409 h 6858000"/>
              <a:gd name="connsiteX557" fmla="*/ 5763055 w 7467600"/>
              <a:gd name="connsiteY557" fmla="*/ 2579705 h 6858000"/>
              <a:gd name="connsiteX558" fmla="*/ 5758079 w 7467600"/>
              <a:gd name="connsiteY558" fmla="*/ 2492508 h 6858000"/>
              <a:gd name="connsiteX559" fmla="*/ 5779325 w 7467600"/>
              <a:gd name="connsiteY559" fmla="*/ 2197069 h 6858000"/>
              <a:gd name="connsiteX560" fmla="*/ 5798671 w 7467600"/>
              <a:gd name="connsiteY560" fmla="*/ 1981601 h 6858000"/>
              <a:gd name="connsiteX561" fmla="*/ 5829202 w 7467600"/>
              <a:gd name="connsiteY561" fmla="*/ 1971679 h 6858000"/>
              <a:gd name="connsiteX562" fmla="*/ 5809558 w 7467600"/>
              <a:gd name="connsiteY562" fmla="*/ 2198043 h 6858000"/>
              <a:gd name="connsiteX563" fmla="*/ 5788653 w 7467600"/>
              <a:gd name="connsiteY563" fmla="*/ 2489430 h 6858000"/>
              <a:gd name="connsiteX564" fmla="*/ 5793439 w 7467600"/>
              <a:gd name="connsiteY564" fmla="*/ 2575235 h 6858000"/>
              <a:gd name="connsiteX565" fmla="*/ 5796837 w 7467600"/>
              <a:gd name="connsiteY565" fmla="*/ 2637633 h 6858000"/>
              <a:gd name="connsiteX566" fmla="*/ 5818614 w 7467600"/>
              <a:gd name="connsiteY566" fmla="*/ 2473055 h 6858000"/>
              <a:gd name="connsiteX567" fmla="*/ 5829202 w 7467600"/>
              <a:gd name="connsiteY567" fmla="*/ 1971679 h 6858000"/>
              <a:gd name="connsiteX568" fmla="*/ 5911389 w 7467600"/>
              <a:gd name="connsiteY568" fmla="*/ 1898371 h 6858000"/>
              <a:gd name="connsiteX569" fmla="*/ 6237627 w 7467600"/>
              <a:gd name="connsiteY569" fmla="*/ 2231921 h 6858000"/>
              <a:gd name="connsiteX570" fmla="*/ 5911389 w 7467600"/>
              <a:gd name="connsiteY570" fmla="*/ 1898371 h 6858000"/>
              <a:gd name="connsiteX571" fmla="*/ 6944437 w 7467600"/>
              <a:gd name="connsiteY571" fmla="*/ 1575402 h 6858000"/>
              <a:gd name="connsiteX572" fmla="*/ 6304730 w 7467600"/>
              <a:gd name="connsiteY572" fmla="*/ 1766654 h 6858000"/>
              <a:gd name="connsiteX573" fmla="*/ 6944437 w 7467600"/>
              <a:gd name="connsiteY573" fmla="*/ 1575402 h 6858000"/>
              <a:gd name="connsiteX574" fmla="*/ 7019523 w 7467600"/>
              <a:gd name="connsiteY574" fmla="*/ 1519450 h 6858000"/>
              <a:gd name="connsiteX575" fmla="*/ 6298091 w 7467600"/>
              <a:gd name="connsiteY575" fmla="*/ 1737122 h 6858000"/>
              <a:gd name="connsiteX576" fmla="*/ 7019523 w 7467600"/>
              <a:gd name="connsiteY576" fmla="*/ 1519450 h 6858000"/>
              <a:gd name="connsiteX577" fmla="*/ 2399523 w 7467600"/>
              <a:gd name="connsiteY577" fmla="*/ 1428234 h 6858000"/>
              <a:gd name="connsiteX578" fmla="*/ 2224982 w 7467600"/>
              <a:gd name="connsiteY578" fmla="*/ 1826201 h 6858000"/>
              <a:gd name="connsiteX579" fmla="*/ 2096099 w 7467600"/>
              <a:gd name="connsiteY579" fmla="*/ 2345900 h 6858000"/>
              <a:gd name="connsiteX580" fmla="*/ 2283317 w 7467600"/>
              <a:gd name="connsiteY580" fmla="*/ 1796925 h 6858000"/>
              <a:gd name="connsiteX581" fmla="*/ 2399523 w 7467600"/>
              <a:gd name="connsiteY581" fmla="*/ 1428234 h 6858000"/>
              <a:gd name="connsiteX582" fmla="*/ 2448558 w 7467600"/>
              <a:gd name="connsiteY582" fmla="*/ 1373435 h 6858000"/>
              <a:gd name="connsiteX583" fmla="*/ 2312521 w 7467600"/>
              <a:gd name="connsiteY583" fmla="*/ 1806140 h 6858000"/>
              <a:gd name="connsiteX584" fmla="*/ 2127533 w 7467600"/>
              <a:gd name="connsiteY584" fmla="*/ 2348380 h 6858000"/>
              <a:gd name="connsiteX585" fmla="*/ 2358080 w 7467600"/>
              <a:gd name="connsiteY585" fmla="*/ 1866134 h 6858000"/>
              <a:gd name="connsiteX586" fmla="*/ 2407436 w 7467600"/>
              <a:gd name="connsiteY586" fmla="*/ 1651070 h 6858000"/>
              <a:gd name="connsiteX587" fmla="*/ 2448558 w 7467600"/>
              <a:gd name="connsiteY587" fmla="*/ 1373435 h 6858000"/>
              <a:gd name="connsiteX588" fmla="*/ 278707 w 7467600"/>
              <a:gd name="connsiteY588" fmla="*/ 1352270 h 6858000"/>
              <a:gd name="connsiteX589" fmla="*/ 321570 w 7467600"/>
              <a:gd name="connsiteY589" fmla="*/ 1861610 h 6858000"/>
              <a:gd name="connsiteX590" fmla="*/ 294281 w 7467600"/>
              <a:gd name="connsiteY590" fmla="*/ 1440658 h 6858000"/>
              <a:gd name="connsiteX591" fmla="*/ 278707 w 7467600"/>
              <a:gd name="connsiteY591" fmla="*/ 1352270 h 6858000"/>
              <a:gd name="connsiteX592" fmla="*/ 1423821 w 7467600"/>
              <a:gd name="connsiteY592" fmla="*/ 1351958 h 6858000"/>
              <a:gd name="connsiteX593" fmla="*/ 1638521 w 7467600"/>
              <a:gd name="connsiteY593" fmla="*/ 1908470 h 6858000"/>
              <a:gd name="connsiteX594" fmla="*/ 1754199 w 7467600"/>
              <a:gd name="connsiteY594" fmla="*/ 2149284 h 6858000"/>
              <a:gd name="connsiteX595" fmla="*/ 1908359 w 7467600"/>
              <a:gd name="connsiteY595" fmla="*/ 2364988 h 6858000"/>
              <a:gd name="connsiteX596" fmla="*/ 1647661 w 7467600"/>
              <a:gd name="connsiteY596" fmla="*/ 1825945 h 6858000"/>
              <a:gd name="connsiteX597" fmla="*/ 1423821 w 7467600"/>
              <a:gd name="connsiteY597" fmla="*/ 1351958 h 6858000"/>
              <a:gd name="connsiteX598" fmla="*/ 1431890 w 7467600"/>
              <a:gd name="connsiteY598" fmla="*/ 1306475 h 6858000"/>
              <a:gd name="connsiteX599" fmla="*/ 1507597 w 7467600"/>
              <a:gd name="connsiteY599" fmla="*/ 1446132 h 6858000"/>
              <a:gd name="connsiteX600" fmla="*/ 1674586 w 7467600"/>
              <a:gd name="connsiteY600" fmla="*/ 1813832 h 6858000"/>
              <a:gd name="connsiteX601" fmla="*/ 1815950 w 7467600"/>
              <a:gd name="connsiteY601" fmla="*/ 2128564 h 6858000"/>
              <a:gd name="connsiteX602" fmla="*/ 1984242 w 7467600"/>
              <a:gd name="connsiteY602" fmla="*/ 2430829 h 6858000"/>
              <a:gd name="connsiteX603" fmla="*/ 2014023 w 7467600"/>
              <a:gd name="connsiteY603" fmla="*/ 2450995 h 6858000"/>
              <a:gd name="connsiteX604" fmla="*/ 1747337 w 7467600"/>
              <a:gd name="connsiteY604" fmla="*/ 1855264 h 6858000"/>
              <a:gd name="connsiteX605" fmla="*/ 1533749 w 7467600"/>
              <a:gd name="connsiteY605" fmla="*/ 1478656 h 6858000"/>
              <a:gd name="connsiteX606" fmla="*/ 1431890 w 7467600"/>
              <a:gd name="connsiteY606" fmla="*/ 1306475 h 6858000"/>
              <a:gd name="connsiteX607" fmla="*/ 5052692 w 7467600"/>
              <a:gd name="connsiteY607" fmla="*/ 1292994 h 6858000"/>
              <a:gd name="connsiteX608" fmla="*/ 5200661 w 7467600"/>
              <a:gd name="connsiteY608" fmla="*/ 1635186 h 6858000"/>
              <a:gd name="connsiteX609" fmla="*/ 5297138 w 7467600"/>
              <a:gd name="connsiteY609" fmla="*/ 1906351 h 6858000"/>
              <a:gd name="connsiteX610" fmla="*/ 5052692 w 7467600"/>
              <a:gd name="connsiteY610" fmla="*/ 1292994 h 6858000"/>
              <a:gd name="connsiteX611" fmla="*/ 5009948 w 7467600"/>
              <a:gd name="connsiteY611" fmla="*/ 1273619 h 6858000"/>
              <a:gd name="connsiteX612" fmla="*/ 5121777 w 7467600"/>
              <a:gd name="connsiteY612" fmla="*/ 1654213 h 6858000"/>
              <a:gd name="connsiteX613" fmla="*/ 5293545 w 7467600"/>
              <a:gd name="connsiteY613" fmla="*/ 2072247 h 6858000"/>
              <a:gd name="connsiteX614" fmla="*/ 5294042 w 7467600"/>
              <a:gd name="connsiteY614" fmla="*/ 2065019 h 6858000"/>
              <a:gd name="connsiteX615" fmla="*/ 5171936 w 7467600"/>
              <a:gd name="connsiteY615" fmla="*/ 1647613 h 6858000"/>
              <a:gd name="connsiteX616" fmla="*/ 5009948 w 7467600"/>
              <a:gd name="connsiteY616" fmla="*/ 1273619 h 6858000"/>
              <a:gd name="connsiteX617" fmla="*/ 655236 w 7467600"/>
              <a:gd name="connsiteY617" fmla="*/ 1268632 h 6858000"/>
              <a:gd name="connsiteX618" fmla="*/ 839521 w 7467600"/>
              <a:gd name="connsiteY618" fmla="*/ 1685315 h 6858000"/>
              <a:gd name="connsiteX619" fmla="*/ 1109416 w 7467600"/>
              <a:gd name="connsiteY619" fmla="*/ 2061663 h 6858000"/>
              <a:gd name="connsiteX620" fmla="*/ 1298300 w 7467600"/>
              <a:gd name="connsiteY620" fmla="*/ 2247742 h 6858000"/>
              <a:gd name="connsiteX621" fmla="*/ 1125871 w 7467600"/>
              <a:gd name="connsiteY621" fmla="*/ 1989513 h 6858000"/>
              <a:gd name="connsiteX622" fmla="*/ 981574 w 7467600"/>
              <a:gd name="connsiteY622" fmla="*/ 1783157 h 6858000"/>
              <a:gd name="connsiteX623" fmla="*/ 922198 w 7467600"/>
              <a:gd name="connsiteY623" fmla="*/ 1677437 h 6858000"/>
              <a:gd name="connsiteX624" fmla="*/ 869293 w 7467600"/>
              <a:gd name="connsiteY624" fmla="*/ 1583214 h 6858000"/>
              <a:gd name="connsiteX625" fmla="*/ 751431 w 7467600"/>
              <a:gd name="connsiteY625" fmla="*/ 1405731 h 6858000"/>
              <a:gd name="connsiteX626" fmla="*/ 655236 w 7467600"/>
              <a:gd name="connsiteY626" fmla="*/ 1268632 h 6858000"/>
              <a:gd name="connsiteX627" fmla="*/ 6516292 w 7467600"/>
              <a:gd name="connsiteY627" fmla="*/ 1263064 h 6858000"/>
              <a:gd name="connsiteX628" fmla="*/ 5736320 w 7467600"/>
              <a:gd name="connsiteY628" fmla="*/ 1501803 h 6858000"/>
              <a:gd name="connsiteX629" fmla="*/ 6516292 w 7467600"/>
              <a:gd name="connsiteY629" fmla="*/ 1263064 h 6858000"/>
              <a:gd name="connsiteX630" fmla="*/ 291466 w 7467600"/>
              <a:gd name="connsiteY630" fmla="*/ 1250369 h 6858000"/>
              <a:gd name="connsiteX631" fmla="*/ 323180 w 7467600"/>
              <a:gd name="connsiteY631" fmla="*/ 1435283 h 6858000"/>
              <a:gd name="connsiteX632" fmla="*/ 349381 w 7467600"/>
              <a:gd name="connsiteY632" fmla="*/ 1875041 h 6858000"/>
              <a:gd name="connsiteX633" fmla="*/ 374363 w 7467600"/>
              <a:gd name="connsiteY633" fmla="*/ 1506494 h 6858000"/>
              <a:gd name="connsiteX634" fmla="*/ 302168 w 7467600"/>
              <a:gd name="connsiteY634" fmla="*/ 1274495 h 6858000"/>
              <a:gd name="connsiteX635" fmla="*/ 291466 w 7467600"/>
              <a:gd name="connsiteY635" fmla="*/ 1250369 h 6858000"/>
              <a:gd name="connsiteX636" fmla="*/ 678222 w 7467600"/>
              <a:gd name="connsiteY636" fmla="*/ 1248670 h 6858000"/>
              <a:gd name="connsiteX637" fmla="*/ 775536 w 7467600"/>
              <a:gd name="connsiteY637" fmla="*/ 1388015 h 6858000"/>
              <a:gd name="connsiteX638" fmla="*/ 894529 w 7467600"/>
              <a:gd name="connsiteY638" fmla="*/ 1567739 h 6858000"/>
              <a:gd name="connsiteX639" fmla="*/ 948000 w 7467600"/>
              <a:gd name="connsiteY639" fmla="*/ 1663088 h 6858000"/>
              <a:gd name="connsiteX640" fmla="*/ 1006812 w 7467600"/>
              <a:gd name="connsiteY640" fmla="*/ 1767683 h 6858000"/>
              <a:gd name="connsiteX641" fmla="*/ 1149133 w 7467600"/>
              <a:gd name="connsiteY641" fmla="*/ 1971513 h 6858000"/>
              <a:gd name="connsiteX642" fmla="*/ 1333952 w 7467600"/>
              <a:gd name="connsiteY642" fmla="*/ 2251620 h 6858000"/>
              <a:gd name="connsiteX643" fmla="*/ 1337329 w 7467600"/>
              <a:gd name="connsiteY643" fmla="*/ 2258350 h 6858000"/>
              <a:gd name="connsiteX644" fmla="*/ 1014726 w 7467600"/>
              <a:gd name="connsiteY644" fmla="*/ 1615556 h 6858000"/>
              <a:gd name="connsiteX645" fmla="*/ 678222 w 7467600"/>
              <a:gd name="connsiteY645" fmla="*/ 1248670 h 6858000"/>
              <a:gd name="connsiteX646" fmla="*/ 6691602 w 7467600"/>
              <a:gd name="connsiteY646" fmla="*/ 1140573 h 6858000"/>
              <a:gd name="connsiteX647" fmla="*/ 6571100 w 7467600"/>
              <a:gd name="connsiteY647" fmla="*/ 1183662 h 6858000"/>
              <a:gd name="connsiteX648" fmla="*/ 6241687 w 7467600"/>
              <a:gd name="connsiteY648" fmla="*/ 1257600 h 6858000"/>
              <a:gd name="connsiteX649" fmla="*/ 5693009 w 7467600"/>
              <a:gd name="connsiteY649" fmla="*/ 1478256 h 6858000"/>
              <a:gd name="connsiteX650" fmla="*/ 6548420 w 7467600"/>
              <a:gd name="connsiteY650" fmla="*/ 1214599 h 6858000"/>
              <a:gd name="connsiteX651" fmla="*/ 6605473 w 7467600"/>
              <a:gd name="connsiteY651" fmla="*/ 1184686 h 6858000"/>
              <a:gd name="connsiteX652" fmla="*/ 6691602 w 7467600"/>
              <a:gd name="connsiteY652" fmla="*/ 1140573 h 6858000"/>
              <a:gd name="connsiteX653" fmla="*/ 4002475 w 7467600"/>
              <a:gd name="connsiteY653" fmla="*/ 1037802 h 6858000"/>
              <a:gd name="connsiteX654" fmla="*/ 4000324 w 7467600"/>
              <a:gd name="connsiteY654" fmla="*/ 1039362 h 6858000"/>
              <a:gd name="connsiteX655" fmla="*/ 4002862 w 7467600"/>
              <a:gd name="connsiteY655" fmla="*/ 1042866 h 6858000"/>
              <a:gd name="connsiteX656" fmla="*/ 4002475 w 7467600"/>
              <a:gd name="connsiteY656" fmla="*/ 1037802 h 6858000"/>
              <a:gd name="connsiteX657" fmla="*/ 506322 w 7467600"/>
              <a:gd name="connsiteY657" fmla="*/ 1020997 h 6858000"/>
              <a:gd name="connsiteX658" fmla="*/ 533068 w 7467600"/>
              <a:gd name="connsiteY658" fmla="*/ 1029409 h 6858000"/>
              <a:gd name="connsiteX659" fmla="*/ 1232525 w 7467600"/>
              <a:gd name="connsiteY659" fmla="*/ 1804675 h 6858000"/>
              <a:gd name="connsiteX660" fmla="*/ 1388858 w 7467600"/>
              <a:gd name="connsiteY660" fmla="*/ 2368011 h 6858000"/>
              <a:gd name="connsiteX661" fmla="*/ 1384098 w 7467600"/>
              <a:gd name="connsiteY661" fmla="*/ 2378125 h 6858000"/>
              <a:gd name="connsiteX662" fmla="*/ 1425393 w 7467600"/>
              <a:gd name="connsiteY662" fmla="*/ 2589124 h 6858000"/>
              <a:gd name="connsiteX663" fmla="*/ 1424001 w 7467600"/>
              <a:gd name="connsiteY663" fmla="*/ 2597541 h 6858000"/>
              <a:gd name="connsiteX664" fmla="*/ 2152729 w 7467600"/>
              <a:gd name="connsiteY664" fmla="*/ 2864487 h 6858000"/>
              <a:gd name="connsiteX665" fmla="*/ 2020609 w 7467600"/>
              <a:gd name="connsiteY665" fmla="*/ 2539671 h 6858000"/>
              <a:gd name="connsiteX666" fmla="*/ 2018920 w 7467600"/>
              <a:gd name="connsiteY666" fmla="*/ 2536309 h 6858000"/>
              <a:gd name="connsiteX667" fmla="*/ 1342441 w 7467600"/>
              <a:gd name="connsiteY667" fmla="*/ 1173017 h 6858000"/>
              <a:gd name="connsiteX668" fmla="*/ 1367925 w 7467600"/>
              <a:gd name="connsiteY668" fmla="*/ 1135648 h 6858000"/>
              <a:gd name="connsiteX669" fmla="*/ 1771401 w 7467600"/>
              <a:gd name="connsiteY669" fmla="*/ 1806673 h 6858000"/>
              <a:gd name="connsiteX670" fmla="*/ 1972385 w 7467600"/>
              <a:gd name="connsiteY670" fmla="*/ 2198735 h 6858000"/>
              <a:gd name="connsiteX671" fmla="*/ 2040892 w 7467600"/>
              <a:gd name="connsiteY671" fmla="*/ 2405205 h 6858000"/>
              <a:gd name="connsiteX672" fmla="*/ 2131689 w 7467600"/>
              <a:gd name="connsiteY672" fmla="*/ 1936926 h 6858000"/>
              <a:gd name="connsiteX673" fmla="*/ 2454820 w 7467600"/>
              <a:gd name="connsiteY673" fmla="*/ 1248808 h 6858000"/>
              <a:gd name="connsiteX674" fmla="*/ 2492512 w 7467600"/>
              <a:gd name="connsiteY674" fmla="*/ 1302920 h 6858000"/>
              <a:gd name="connsiteX675" fmla="*/ 2081216 w 7467600"/>
              <a:gd name="connsiteY675" fmla="*/ 2527513 h 6858000"/>
              <a:gd name="connsiteX676" fmla="*/ 2081211 w 7467600"/>
              <a:gd name="connsiteY676" fmla="*/ 2528916 h 6858000"/>
              <a:gd name="connsiteX677" fmla="*/ 2199067 w 7467600"/>
              <a:gd name="connsiteY677" fmla="*/ 2884061 h 6858000"/>
              <a:gd name="connsiteX678" fmla="*/ 3192586 w 7467600"/>
              <a:gd name="connsiteY678" fmla="*/ 3411496 h 6858000"/>
              <a:gd name="connsiteX679" fmla="*/ 3182620 w 7467600"/>
              <a:gd name="connsiteY679" fmla="*/ 3483279 h 6858000"/>
              <a:gd name="connsiteX680" fmla="*/ 2435119 w 7467600"/>
              <a:gd name="connsiteY680" fmla="*/ 3080173 h 6858000"/>
              <a:gd name="connsiteX681" fmla="*/ 2410152 w 7467600"/>
              <a:gd name="connsiteY681" fmla="*/ 3063751 h 6858000"/>
              <a:gd name="connsiteX682" fmla="*/ 2408099 w 7467600"/>
              <a:gd name="connsiteY682" fmla="*/ 3064403 h 6858000"/>
              <a:gd name="connsiteX683" fmla="*/ 2407218 w 7467600"/>
              <a:gd name="connsiteY683" fmla="*/ 3070324 h 6858000"/>
              <a:gd name="connsiteX684" fmla="*/ 2380138 w 7467600"/>
              <a:gd name="connsiteY684" fmla="*/ 3099341 h 6858000"/>
              <a:gd name="connsiteX685" fmla="*/ 1765923 w 7467600"/>
              <a:gd name="connsiteY685" fmla="*/ 3581043 h 6858000"/>
              <a:gd name="connsiteX686" fmla="*/ 1702258 w 7467600"/>
              <a:gd name="connsiteY686" fmla="*/ 3612286 h 6858000"/>
              <a:gd name="connsiteX687" fmla="*/ 1538370 w 7467600"/>
              <a:gd name="connsiteY687" fmla="*/ 3811804 h 6858000"/>
              <a:gd name="connsiteX688" fmla="*/ 542867 w 7467600"/>
              <a:gd name="connsiteY688" fmla="*/ 4944092 h 6858000"/>
              <a:gd name="connsiteX689" fmla="*/ 515800 w 7467600"/>
              <a:gd name="connsiteY689" fmla="*/ 4862180 h 6858000"/>
              <a:gd name="connsiteX690" fmla="*/ 909145 w 7467600"/>
              <a:gd name="connsiteY690" fmla="*/ 4199225 h 6858000"/>
              <a:gd name="connsiteX691" fmla="*/ 1214067 w 7467600"/>
              <a:gd name="connsiteY691" fmla="*/ 3908561 h 6858000"/>
              <a:gd name="connsiteX692" fmla="*/ 640967 w 7467600"/>
              <a:gd name="connsiteY692" fmla="*/ 4105601 h 6858000"/>
              <a:gd name="connsiteX693" fmla="*/ 112563 w 7467600"/>
              <a:gd name="connsiteY693" fmla="*/ 4396952 h 6858000"/>
              <a:gd name="connsiteX694" fmla="*/ 0 w 7467600"/>
              <a:gd name="connsiteY694" fmla="*/ 4466006 h 6858000"/>
              <a:gd name="connsiteX695" fmla="*/ 0 w 7467600"/>
              <a:gd name="connsiteY695" fmla="*/ 4233763 h 6858000"/>
              <a:gd name="connsiteX696" fmla="*/ 36881 w 7467600"/>
              <a:gd name="connsiteY696" fmla="*/ 4200118 h 6858000"/>
              <a:gd name="connsiteX697" fmla="*/ 910534 w 7467600"/>
              <a:gd name="connsiteY697" fmla="*/ 3629753 h 6858000"/>
              <a:gd name="connsiteX698" fmla="*/ 1578717 w 7467600"/>
              <a:gd name="connsiteY698" fmla="*/ 3575982 h 6858000"/>
              <a:gd name="connsiteX699" fmla="*/ 2338780 w 7467600"/>
              <a:gd name="connsiteY699" fmla="*/ 3033725 h 6858000"/>
              <a:gd name="connsiteX700" fmla="*/ 1807991 w 7467600"/>
              <a:gd name="connsiteY700" fmla="*/ 2807184 h 6858000"/>
              <a:gd name="connsiteX701" fmla="*/ 1416358 w 7467600"/>
              <a:gd name="connsiteY701" fmla="*/ 3112571 h 6858000"/>
              <a:gd name="connsiteX702" fmla="*/ 939066 w 7467600"/>
              <a:gd name="connsiteY702" fmla="*/ 3378798 h 6858000"/>
              <a:gd name="connsiteX703" fmla="*/ 115099 w 7467600"/>
              <a:gd name="connsiteY703" fmla="*/ 3607650 h 6858000"/>
              <a:gd name="connsiteX704" fmla="*/ 97284 w 7467600"/>
              <a:gd name="connsiteY704" fmla="*/ 3520393 h 6858000"/>
              <a:gd name="connsiteX705" fmla="*/ 922050 w 7467600"/>
              <a:gd name="connsiteY705" fmla="*/ 3074867 h 6858000"/>
              <a:gd name="connsiteX706" fmla="*/ 1405265 w 7467600"/>
              <a:gd name="connsiteY706" fmla="*/ 3016319 h 6858000"/>
              <a:gd name="connsiteX707" fmla="*/ 1407512 w 7467600"/>
              <a:gd name="connsiteY707" fmla="*/ 3018001 h 6858000"/>
              <a:gd name="connsiteX708" fmla="*/ 1726266 w 7467600"/>
              <a:gd name="connsiteY708" fmla="*/ 2777274 h 6858000"/>
              <a:gd name="connsiteX709" fmla="*/ 625390 w 7467600"/>
              <a:gd name="connsiteY709" fmla="*/ 2514541 h 6858000"/>
              <a:gd name="connsiteX710" fmla="*/ 619799 w 7467600"/>
              <a:gd name="connsiteY710" fmla="*/ 2527180 h 6858000"/>
              <a:gd name="connsiteX711" fmla="*/ 310030 w 7467600"/>
              <a:gd name="connsiteY711" fmla="*/ 2771818 h 6858000"/>
              <a:gd name="connsiteX712" fmla="*/ 173877 w 7467600"/>
              <a:gd name="connsiteY712" fmla="*/ 2937056 h 6858000"/>
              <a:gd name="connsiteX713" fmla="*/ 77889 w 7467600"/>
              <a:gd name="connsiteY713" fmla="*/ 3138440 h 6858000"/>
              <a:gd name="connsiteX714" fmla="*/ 0 w 7467600"/>
              <a:gd name="connsiteY714" fmla="*/ 3271395 h 6858000"/>
              <a:gd name="connsiteX715" fmla="*/ 0 w 7467600"/>
              <a:gd name="connsiteY715" fmla="*/ 3153002 h 6858000"/>
              <a:gd name="connsiteX716" fmla="*/ 2386 w 7467600"/>
              <a:gd name="connsiteY716" fmla="*/ 3149203 h 6858000"/>
              <a:gd name="connsiteX717" fmla="*/ 89753 w 7467600"/>
              <a:gd name="connsiteY717" fmla="*/ 2987702 h 6858000"/>
              <a:gd name="connsiteX718" fmla="*/ 76869 w 7467600"/>
              <a:gd name="connsiteY718" fmla="*/ 3005404 h 6858000"/>
              <a:gd name="connsiteX719" fmla="*/ 32049 w 7467600"/>
              <a:gd name="connsiteY719" fmla="*/ 3065814 h 6858000"/>
              <a:gd name="connsiteX720" fmla="*/ 0 w 7467600"/>
              <a:gd name="connsiteY720" fmla="*/ 3108744 h 6858000"/>
              <a:gd name="connsiteX721" fmla="*/ 0 w 7467600"/>
              <a:gd name="connsiteY721" fmla="*/ 3058059 h 6858000"/>
              <a:gd name="connsiteX722" fmla="*/ 7610 w 7467600"/>
              <a:gd name="connsiteY722" fmla="*/ 3047889 h 6858000"/>
              <a:gd name="connsiteX723" fmla="*/ 52419 w 7467600"/>
              <a:gd name="connsiteY723" fmla="*/ 2987479 h 6858000"/>
              <a:gd name="connsiteX724" fmla="*/ 59142 w 7467600"/>
              <a:gd name="connsiteY724" fmla="*/ 2978488 h 6858000"/>
              <a:gd name="connsiteX725" fmla="*/ 0 w 7467600"/>
              <a:gd name="connsiteY725" fmla="*/ 3015334 h 6858000"/>
              <a:gd name="connsiteX726" fmla="*/ 0 w 7467600"/>
              <a:gd name="connsiteY726" fmla="*/ 2914286 h 6858000"/>
              <a:gd name="connsiteX727" fmla="*/ 36383 w 7467600"/>
              <a:gd name="connsiteY727" fmla="*/ 2901128 h 6858000"/>
              <a:gd name="connsiteX728" fmla="*/ 156329 w 7467600"/>
              <a:gd name="connsiteY728" fmla="*/ 2840533 h 6858000"/>
              <a:gd name="connsiteX729" fmla="*/ 358355 w 7467600"/>
              <a:gd name="connsiteY729" fmla="*/ 2620471 h 6858000"/>
              <a:gd name="connsiteX730" fmla="*/ 510577 w 7467600"/>
              <a:gd name="connsiteY730" fmla="*/ 2501244 h 6858000"/>
              <a:gd name="connsiteX731" fmla="*/ 211967 w 7467600"/>
              <a:gd name="connsiteY731" fmla="*/ 2479171 h 6858000"/>
              <a:gd name="connsiteX732" fmla="*/ 0 w 7467600"/>
              <a:gd name="connsiteY732" fmla="*/ 2476398 h 6858000"/>
              <a:gd name="connsiteX733" fmla="*/ 0 w 7467600"/>
              <a:gd name="connsiteY733" fmla="*/ 2389189 h 6858000"/>
              <a:gd name="connsiteX734" fmla="*/ 103062 w 7467600"/>
              <a:gd name="connsiteY734" fmla="*/ 2389518 h 6858000"/>
              <a:gd name="connsiteX735" fmla="*/ 510734 w 7467600"/>
              <a:gd name="connsiteY735" fmla="*/ 2416201 h 6858000"/>
              <a:gd name="connsiteX736" fmla="*/ 279257 w 7467600"/>
              <a:gd name="connsiteY736" fmla="*/ 2092102 h 6858000"/>
              <a:gd name="connsiteX737" fmla="*/ 65265 w 7467600"/>
              <a:gd name="connsiteY737" fmla="*/ 2006049 h 6858000"/>
              <a:gd name="connsiteX738" fmla="*/ 0 w 7467600"/>
              <a:gd name="connsiteY738" fmla="*/ 1982532 h 6858000"/>
              <a:gd name="connsiteX739" fmla="*/ 0 w 7467600"/>
              <a:gd name="connsiteY739" fmla="*/ 1912789 h 6858000"/>
              <a:gd name="connsiteX740" fmla="*/ 97460 w 7467600"/>
              <a:gd name="connsiteY740" fmla="*/ 1953725 h 6858000"/>
              <a:gd name="connsiteX741" fmla="*/ 221272 w 7467600"/>
              <a:gd name="connsiteY741" fmla="*/ 1980766 h 6858000"/>
              <a:gd name="connsiteX742" fmla="*/ 116765 w 7467600"/>
              <a:gd name="connsiteY742" fmla="*/ 1911033 h 6858000"/>
              <a:gd name="connsiteX743" fmla="*/ 16405 w 7467600"/>
              <a:gd name="connsiteY743" fmla="*/ 1803412 h 6858000"/>
              <a:gd name="connsiteX744" fmla="*/ 0 w 7467600"/>
              <a:gd name="connsiteY744" fmla="*/ 1784777 h 6858000"/>
              <a:gd name="connsiteX745" fmla="*/ 0 w 7467600"/>
              <a:gd name="connsiteY745" fmla="*/ 1740082 h 6858000"/>
              <a:gd name="connsiteX746" fmla="*/ 39394 w 7467600"/>
              <a:gd name="connsiteY746" fmla="*/ 1784856 h 6858000"/>
              <a:gd name="connsiteX747" fmla="*/ 135813 w 7467600"/>
              <a:gd name="connsiteY747" fmla="*/ 1888838 h 6858000"/>
              <a:gd name="connsiteX748" fmla="*/ 242575 w 7467600"/>
              <a:gd name="connsiteY748" fmla="*/ 1958841 h 6858000"/>
              <a:gd name="connsiteX749" fmla="*/ 82197 w 7467600"/>
              <a:gd name="connsiteY749" fmla="*/ 1754826 h 6858000"/>
              <a:gd name="connsiteX750" fmla="*/ 0 w 7467600"/>
              <a:gd name="connsiteY750" fmla="*/ 1679650 h 6858000"/>
              <a:gd name="connsiteX751" fmla="*/ 0 w 7467600"/>
              <a:gd name="connsiteY751" fmla="*/ 1602463 h 6858000"/>
              <a:gd name="connsiteX752" fmla="*/ 84689 w 7467600"/>
              <a:gd name="connsiteY752" fmla="*/ 1677442 h 6858000"/>
              <a:gd name="connsiteX753" fmla="*/ 298437 w 7467600"/>
              <a:gd name="connsiteY753" fmla="*/ 1968019 h 6858000"/>
              <a:gd name="connsiteX754" fmla="*/ 227269 w 7467600"/>
              <a:gd name="connsiteY754" fmla="*/ 1114064 h 6858000"/>
              <a:gd name="connsiteX755" fmla="*/ 248003 w 7467600"/>
              <a:gd name="connsiteY755" fmla="*/ 1089613 h 6858000"/>
              <a:gd name="connsiteX756" fmla="*/ 427020 w 7467600"/>
              <a:gd name="connsiteY756" fmla="*/ 1619803 h 6858000"/>
              <a:gd name="connsiteX757" fmla="*/ 340345 w 7467600"/>
              <a:gd name="connsiteY757" fmla="*/ 2027739 h 6858000"/>
              <a:gd name="connsiteX758" fmla="*/ 360865 w 7467600"/>
              <a:gd name="connsiteY758" fmla="*/ 2044827 h 6858000"/>
              <a:gd name="connsiteX759" fmla="*/ 560414 w 7467600"/>
              <a:gd name="connsiteY759" fmla="*/ 2421457 h 6858000"/>
              <a:gd name="connsiteX760" fmla="*/ 1359703 w 7467600"/>
              <a:gd name="connsiteY760" fmla="*/ 2578554 h 6858000"/>
              <a:gd name="connsiteX761" fmla="*/ 1359422 w 7467600"/>
              <a:gd name="connsiteY761" fmla="*/ 2577994 h 6858000"/>
              <a:gd name="connsiteX762" fmla="*/ 828701 w 7467600"/>
              <a:gd name="connsiteY762" fmla="*/ 1839520 h 6858000"/>
              <a:gd name="connsiteX763" fmla="*/ 494427 w 7467600"/>
              <a:gd name="connsiteY763" fmla="*/ 1092333 h 6858000"/>
              <a:gd name="connsiteX764" fmla="*/ 506322 w 7467600"/>
              <a:gd name="connsiteY764" fmla="*/ 1020997 h 6858000"/>
              <a:gd name="connsiteX765" fmla="*/ 4570198 w 7467600"/>
              <a:gd name="connsiteY765" fmla="*/ 978081 h 6858000"/>
              <a:gd name="connsiteX766" fmla="*/ 4523691 w 7467600"/>
              <a:gd name="connsiteY766" fmla="*/ 1127776 h 6858000"/>
              <a:gd name="connsiteX767" fmla="*/ 4509875 w 7467600"/>
              <a:gd name="connsiteY767" fmla="*/ 1167552 h 6858000"/>
              <a:gd name="connsiteX768" fmla="*/ 4478168 w 7467600"/>
              <a:gd name="connsiteY768" fmla="*/ 1260735 h 6858000"/>
              <a:gd name="connsiteX769" fmla="*/ 4409309 w 7467600"/>
              <a:gd name="connsiteY769" fmla="*/ 1666996 h 6858000"/>
              <a:gd name="connsiteX770" fmla="*/ 4370031 w 7467600"/>
              <a:gd name="connsiteY770" fmla="*/ 1955666 h 6858000"/>
              <a:gd name="connsiteX771" fmla="*/ 4570198 w 7467600"/>
              <a:gd name="connsiteY771" fmla="*/ 978081 h 6858000"/>
              <a:gd name="connsiteX772" fmla="*/ 4557898 w 7467600"/>
              <a:gd name="connsiteY772" fmla="*/ 900011 h 6858000"/>
              <a:gd name="connsiteX773" fmla="*/ 4344840 w 7467600"/>
              <a:gd name="connsiteY773" fmla="*/ 1922038 h 6858000"/>
              <a:gd name="connsiteX774" fmla="*/ 4378710 w 7467600"/>
              <a:gd name="connsiteY774" fmla="*/ 1665516 h 6858000"/>
              <a:gd name="connsiteX775" fmla="*/ 4448798 w 7467600"/>
              <a:gd name="connsiteY775" fmla="*/ 1253024 h 6858000"/>
              <a:gd name="connsiteX776" fmla="*/ 4480315 w 7467600"/>
              <a:gd name="connsiteY776" fmla="*/ 1158454 h 6858000"/>
              <a:gd name="connsiteX777" fmla="*/ 4494133 w 7467600"/>
              <a:gd name="connsiteY777" fmla="*/ 1118676 h 6858000"/>
              <a:gd name="connsiteX778" fmla="*/ 4557898 w 7467600"/>
              <a:gd name="connsiteY778" fmla="*/ 900011 h 6858000"/>
              <a:gd name="connsiteX779" fmla="*/ 5870151 w 7467600"/>
              <a:gd name="connsiteY779" fmla="*/ 898890 h 6858000"/>
              <a:gd name="connsiteX780" fmla="*/ 5861335 w 7467600"/>
              <a:gd name="connsiteY780" fmla="*/ 899177 h 6858000"/>
              <a:gd name="connsiteX781" fmla="*/ 5843702 w 7467600"/>
              <a:gd name="connsiteY781" fmla="*/ 899748 h 6858000"/>
              <a:gd name="connsiteX782" fmla="*/ 5651107 w 7467600"/>
              <a:gd name="connsiteY782" fmla="*/ 920306 h 6858000"/>
              <a:gd name="connsiteX783" fmla="*/ 5459407 w 7467600"/>
              <a:gd name="connsiteY783" fmla="*/ 940975 h 6858000"/>
              <a:gd name="connsiteX784" fmla="*/ 5374846 w 7467600"/>
              <a:gd name="connsiteY784" fmla="*/ 941988 h 6858000"/>
              <a:gd name="connsiteX785" fmla="*/ 5256105 w 7467600"/>
              <a:gd name="connsiteY785" fmla="*/ 945632 h 6858000"/>
              <a:gd name="connsiteX786" fmla="*/ 5107071 w 7467600"/>
              <a:gd name="connsiteY786" fmla="*/ 969720 h 6858000"/>
              <a:gd name="connsiteX787" fmla="*/ 4998681 w 7467600"/>
              <a:gd name="connsiteY787" fmla="*/ 988771 h 6858000"/>
              <a:gd name="connsiteX788" fmla="*/ 5870151 w 7467600"/>
              <a:gd name="connsiteY788" fmla="*/ 898890 h 6858000"/>
              <a:gd name="connsiteX789" fmla="*/ 5504425 w 7467600"/>
              <a:gd name="connsiteY789" fmla="*/ 848067 h 6858000"/>
              <a:gd name="connsiteX790" fmla="*/ 4968849 w 7467600"/>
              <a:gd name="connsiteY790" fmla="*/ 962318 h 6858000"/>
              <a:gd name="connsiteX791" fmla="*/ 5104039 w 7467600"/>
              <a:gd name="connsiteY791" fmla="*/ 940634 h 6858000"/>
              <a:gd name="connsiteX792" fmla="*/ 5256311 w 7467600"/>
              <a:gd name="connsiteY792" fmla="*/ 916490 h 6858000"/>
              <a:gd name="connsiteX793" fmla="*/ 5377381 w 7467600"/>
              <a:gd name="connsiteY793" fmla="*/ 912671 h 6858000"/>
              <a:gd name="connsiteX794" fmla="*/ 5460148 w 7467600"/>
              <a:gd name="connsiteY794" fmla="*/ 911442 h 6858000"/>
              <a:gd name="connsiteX795" fmla="*/ 5648971 w 7467600"/>
              <a:gd name="connsiteY795" fmla="*/ 891331 h 6858000"/>
              <a:gd name="connsiteX796" fmla="*/ 5844807 w 7467600"/>
              <a:gd name="connsiteY796" fmla="*/ 870718 h 6858000"/>
              <a:gd name="connsiteX797" fmla="*/ 5862975 w 7467600"/>
              <a:gd name="connsiteY797" fmla="*/ 869756 h 6858000"/>
              <a:gd name="connsiteX798" fmla="*/ 5920887 w 7467600"/>
              <a:gd name="connsiteY798" fmla="*/ 865929 h 6858000"/>
              <a:gd name="connsiteX799" fmla="*/ 5504425 w 7467600"/>
              <a:gd name="connsiteY799" fmla="*/ 848067 h 6858000"/>
              <a:gd name="connsiteX800" fmla="*/ 3607114 w 7467600"/>
              <a:gd name="connsiteY800" fmla="*/ 467441 h 6858000"/>
              <a:gd name="connsiteX801" fmla="*/ 3296242 w 7467600"/>
              <a:gd name="connsiteY801" fmla="*/ 807991 h 6858000"/>
              <a:gd name="connsiteX802" fmla="*/ 3174674 w 7467600"/>
              <a:gd name="connsiteY802" fmla="*/ 919759 h 6858000"/>
              <a:gd name="connsiteX803" fmla="*/ 3042978 w 7467600"/>
              <a:gd name="connsiteY803" fmla="*/ 1054894 h 6858000"/>
              <a:gd name="connsiteX804" fmla="*/ 2968914 w 7467600"/>
              <a:gd name="connsiteY804" fmla="*/ 1133756 h 6858000"/>
              <a:gd name="connsiteX805" fmla="*/ 3103823 w 7467600"/>
              <a:gd name="connsiteY805" fmla="*/ 1026814 h 6858000"/>
              <a:gd name="connsiteX806" fmla="*/ 3607114 w 7467600"/>
              <a:gd name="connsiteY806" fmla="*/ 467441 h 6858000"/>
              <a:gd name="connsiteX807" fmla="*/ 3744487 w 7467600"/>
              <a:gd name="connsiteY807" fmla="*/ 383136 h 6858000"/>
              <a:gd name="connsiteX808" fmla="*/ 3970213 w 7467600"/>
              <a:gd name="connsiteY808" fmla="*/ 995559 h 6858000"/>
              <a:gd name="connsiteX809" fmla="*/ 3744487 w 7467600"/>
              <a:gd name="connsiteY809" fmla="*/ 383136 h 6858000"/>
              <a:gd name="connsiteX810" fmla="*/ 3624562 w 7467600"/>
              <a:gd name="connsiteY810" fmla="*/ 367041 h 6858000"/>
              <a:gd name="connsiteX811" fmla="*/ 3489712 w 7467600"/>
              <a:gd name="connsiteY811" fmla="*/ 485386 h 6858000"/>
              <a:gd name="connsiteX812" fmla="*/ 3182994 w 7467600"/>
              <a:gd name="connsiteY812" fmla="*/ 828265 h 6858000"/>
              <a:gd name="connsiteX813" fmla="*/ 2892114 w 7467600"/>
              <a:gd name="connsiteY813" fmla="*/ 1172635 h 6858000"/>
              <a:gd name="connsiteX814" fmla="*/ 3021459 w 7467600"/>
              <a:gd name="connsiteY814" fmla="*/ 1035385 h 6858000"/>
              <a:gd name="connsiteX815" fmla="*/ 3153873 w 7467600"/>
              <a:gd name="connsiteY815" fmla="*/ 898971 h 6858000"/>
              <a:gd name="connsiteX816" fmla="*/ 3276511 w 7467600"/>
              <a:gd name="connsiteY816" fmla="*/ 786423 h 6858000"/>
              <a:gd name="connsiteX817" fmla="*/ 3584154 w 7467600"/>
              <a:gd name="connsiteY817" fmla="*/ 448218 h 6858000"/>
              <a:gd name="connsiteX818" fmla="*/ 3624562 w 7467600"/>
              <a:gd name="connsiteY818" fmla="*/ 367041 h 6858000"/>
              <a:gd name="connsiteX819" fmla="*/ 3766672 w 7467600"/>
              <a:gd name="connsiteY819" fmla="*/ 359429 h 6858000"/>
              <a:gd name="connsiteX820" fmla="*/ 3996338 w 7467600"/>
              <a:gd name="connsiteY820" fmla="*/ 968237 h 6858000"/>
              <a:gd name="connsiteX821" fmla="*/ 3766672 w 7467600"/>
              <a:gd name="connsiteY821" fmla="*/ 359429 h 6858000"/>
              <a:gd name="connsiteX822" fmla="*/ 5805386 w 7467600"/>
              <a:gd name="connsiteY822" fmla="*/ 239240 h 6858000"/>
              <a:gd name="connsiteX823" fmla="*/ 5736947 w 7467600"/>
              <a:gd name="connsiteY823" fmla="*/ 261367 h 6858000"/>
              <a:gd name="connsiteX824" fmla="*/ 5427012 w 7467600"/>
              <a:gd name="connsiteY824" fmla="*/ 311272 h 6858000"/>
              <a:gd name="connsiteX825" fmla="*/ 5147818 w 7467600"/>
              <a:gd name="connsiteY825" fmla="*/ 322112 h 6858000"/>
              <a:gd name="connsiteX826" fmla="*/ 5060854 w 7467600"/>
              <a:gd name="connsiteY826" fmla="*/ 311882 h 6858000"/>
              <a:gd name="connsiteX827" fmla="*/ 4945989 w 7467600"/>
              <a:gd name="connsiteY827" fmla="*/ 300516 h 6858000"/>
              <a:gd name="connsiteX828" fmla="*/ 5410479 w 7467600"/>
              <a:gd name="connsiteY828" fmla="*/ 348434 h 6858000"/>
              <a:gd name="connsiteX829" fmla="*/ 5805386 w 7467600"/>
              <a:gd name="connsiteY829" fmla="*/ 239240 h 6858000"/>
              <a:gd name="connsiteX830" fmla="*/ 5905192 w 7467600"/>
              <a:gd name="connsiteY830" fmla="*/ 163079 h 6858000"/>
              <a:gd name="connsiteX831" fmla="*/ 5865655 w 7467600"/>
              <a:gd name="connsiteY831" fmla="*/ 171901 h 6858000"/>
              <a:gd name="connsiteX832" fmla="*/ 5259740 w 7467600"/>
              <a:gd name="connsiteY832" fmla="*/ 257013 h 6858000"/>
              <a:gd name="connsiteX833" fmla="*/ 5208466 w 7467600"/>
              <a:gd name="connsiteY833" fmla="*/ 257550 h 6858000"/>
              <a:gd name="connsiteX834" fmla="*/ 4980204 w 7467600"/>
              <a:gd name="connsiteY834" fmla="*/ 271903 h 6858000"/>
              <a:gd name="connsiteX835" fmla="*/ 5068068 w 7467600"/>
              <a:gd name="connsiteY835" fmla="*/ 282244 h 6858000"/>
              <a:gd name="connsiteX836" fmla="*/ 5153231 w 7467600"/>
              <a:gd name="connsiteY836" fmla="*/ 292240 h 6858000"/>
              <a:gd name="connsiteX837" fmla="*/ 5426491 w 7467600"/>
              <a:gd name="connsiteY837" fmla="*/ 281128 h 6858000"/>
              <a:gd name="connsiteX838" fmla="*/ 5731212 w 7467600"/>
              <a:gd name="connsiteY838" fmla="*/ 231951 h 6858000"/>
              <a:gd name="connsiteX839" fmla="*/ 5905192 w 7467600"/>
              <a:gd name="connsiteY839" fmla="*/ 163079 h 6858000"/>
              <a:gd name="connsiteX840" fmla="*/ 5944437 w 7467600"/>
              <a:gd name="connsiteY840" fmla="*/ 113829 h 6858000"/>
              <a:gd name="connsiteX841" fmla="*/ 5825032 w 7467600"/>
              <a:gd name="connsiteY841" fmla="*/ 146405 h 6858000"/>
              <a:gd name="connsiteX842" fmla="*/ 4955599 w 7467600"/>
              <a:gd name="connsiteY842" fmla="*/ 247008 h 6858000"/>
              <a:gd name="connsiteX843" fmla="*/ 5210104 w 7467600"/>
              <a:gd name="connsiteY843" fmla="*/ 228123 h 6858000"/>
              <a:gd name="connsiteX844" fmla="*/ 5261015 w 7467600"/>
              <a:gd name="connsiteY844" fmla="*/ 227087 h 6858000"/>
              <a:gd name="connsiteX845" fmla="*/ 5861181 w 7467600"/>
              <a:gd name="connsiteY845" fmla="*/ 143093 h 6858000"/>
              <a:gd name="connsiteX846" fmla="*/ 5961252 w 7467600"/>
              <a:gd name="connsiteY846" fmla="*/ 114820 h 6858000"/>
              <a:gd name="connsiteX847" fmla="*/ 5944437 w 7467600"/>
              <a:gd name="connsiteY847" fmla="*/ 113829 h 6858000"/>
              <a:gd name="connsiteX848" fmla="*/ 3882765 w 7467600"/>
              <a:gd name="connsiteY848" fmla="*/ 0 h 6858000"/>
              <a:gd name="connsiteX849" fmla="*/ 3995099 w 7467600"/>
              <a:gd name="connsiteY849" fmla="*/ 0 h 6858000"/>
              <a:gd name="connsiteX850" fmla="*/ 4163818 w 7467600"/>
              <a:gd name="connsiteY850" fmla="*/ 234104 h 6858000"/>
              <a:gd name="connsiteX851" fmla="*/ 4172099 w 7467600"/>
              <a:gd name="connsiteY851" fmla="*/ 234207 h 6858000"/>
              <a:gd name="connsiteX852" fmla="*/ 4784282 w 7467600"/>
              <a:gd name="connsiteY852" fmla="*/ 276561 h 6858000"/>
              <a:gd name="connsiteX853" fmla="*/ 4801687 w 7467600"/>
              <a:gd name="connsiteY853" fmla="*/ 267764 h 6858000"/>
              <a:gd name="connsiteX854" fmla="*/ 6082788 w 7467600"/>
              <a:gd name="connsiteY854" fmla="*/ 64119 h 6858000"/>
              <a:gd name="connsiteX855" fmla="*/ 6099442 w 7467600"/>
              <a:gd name="connsiteY855" fmla="*/ 82568 h 6858000"/>
              <a:gd name="connsiteX856" fmla="*/ 4804137 w 7467600"/>
              <a:gd name="connsiteY856" fmla="*/ 320931 h 6858000"/>
              <a:gd name="connsiteX857" fmla="*/ 4227047 w 7467600"/>
              <a:gd name="connsiteY857" fmla="*/ 313415 h 6858000"/>
              <a:gd name="connsiteX858" fmla="*/ 4346041 w 7467600"/>
              <a:gd name="connsiteY858" fmla="*/ 456086 h 6858000"/>
              <a:gd name="connsiteX859" fmla="*/ 4870967 w 7467600"/>
              <a:gd name="connsiteY859" fmla="*/ 963061 h 6858000"/>
              <a:gd name="connsiteX860" fmla="*/ 4889647 w 7467600"/>
              <a:gd name="connsiteY860" fmla="*/ 957147 h 6858000"/>
              <a:gd name="connsiteX861" fmla="*/ 5422504 w 7467600"/>
              <a:gd name="connsiteY861" fmla="*/ 805191 h 6858000"/>
              <a:gd name="connsiteX862" fmla="*/ 6087656 w 7467600"/>
              <a:gd name="connsiteY862" fmla="*/ 826703 h 6858000"/>
              <a:gd name="connsiteX863" fmla="*/ 6058717 w 7467600"/>
              <a:gd name="connsiteY863" fmla="*/ 865992 h 6858000"/>
              <a:gd name="connsiteX864" fmla="*/ 4974153 w 7467600"/>
              <a:gd name="connsiteY864" fmla="*/ 1045456 h 6858000"/>
              <a:gd name="connsiteX865" fmla="*/ 5627835 w 7467600"/>
              <a:gd name="connsiteY865" fmla="*/ 1472077 h 6858000"/>
              <a:gd name="connsiteX866" fmla="*/ 5629817 w 7467600"/>
              <a:gd name="connsiteY866" fmla="*/ 1471412 h 6858000"/>
              <a:gd name="connsiteX867" fmla="*/ 5634124 w 7467600"/>
              <a:gd name="connsiteY867" fmla="*/ 1470572 h 6858000"/>
              <a:gd name="connsiteX868" fmla="*/ 5755832 w 7467600"/>
              <a:gd name="connsiteY868" fmla="*/ 1383886 h 6858000"/>
              <a:gd name="connsiteX869" fmla="*/ 6014186 w 7467600"/>
              <a:gd name="connsiteY869" fmla="*/ 1279799 h 6858000"/>
              <a:gd name="connsiteX870" fmla="*/ 6901619 w 7467600"/>
              <a:gd name="connsiteY870" fmla="*/ 1047874 h 6858000"/>
              <a:gd name="connsiteX871" fmla="*/ 6931566 w 7467600"/>
              <a:gd name="connsiteY871" fmla="*/ 1062034 h 6858000"/>
              <a:gd name="connsiteX872" fmla="*/ 5790982 w 7467600"/>
              <a:gd name="connsiteY872" fmla="*/ 1561380 h 6858000"/>
              <a:gd name="connsiteX873" fmla="*/ 6188971 w 7467600"/>
              <a:gd name="connsiteY873" fmla="*/ 1755168 h 6858000"/>
              <a:gd name="connsiteX874" fmla="*/ 6202446 w 7467600"/>
              <a:gd name="connsiteY874" fmla="*/ 1752268 h 6858000"/>
              <a:gd name="connsiteX875" fmla="*/ 7179560 w 7467600"/>
              <a:gd name="connsiteY875" fmla="*/ 1467551 h 6858000"/>
              <a:gd name="connsiteX876" fmla="*/ 7158730 w 7467600"/>
              <a:gd name="connsiteY876" fmla="*/ 1507835 h 6858000"/>
              <a:gd name="connsiteX877" fmla="*/ 6326959 w 7467600"/>
              <a:gd name="connsiteY877" fmla="*/ 1817686 h 6858000"/>
              <a:gd name="connsiteX878" fmla="*/ 6537433 w 7467600"/>
              <a:gd name="connsiteY878" fmla="*/ 1907790 h 6858000"/>
              <a:gd name="connsiteX879" fmla="*/ 6550221 w 7467600"/>
              <a:gd name="connsiteY879" fmla="*/ 1910729 h 6858000"/>
              <a:gd name="connsiteX880" fmla="*/ 6964438 w 7467600"/>
              <a:gd name="connsiteY880" fmla="*/ 2209505 h 6858000"/>
              <a:gd name="connsiteX881" fmla="*/ 7367862 w 7467600"/>
              <a:gd name="connsiteY881" fmla="*/ 2806833 h 6858000"/>
              <a:gd name="connsiteX882" fmla="*/ 7364329 w 7467600"/>
              <a:gd name="connsiteY882" fmla="*/ 2826907 h 6858000"/>
              <a:gd name="connsiteX883" fmla="*/ 7290545 w 7467600"/>
              <a:gd name="connsiteY883" fmla="*/ 2850663 h 6858000"/>
              <a:gd name="connsiteX884" fmla="*/ 6472036 w 7467600"/>
              <a:gd name="connsiteY884" fmla="*/ 1959003 h 6858000"/>
              <a:gd name="connsiteX885" fmla="*/ 5792897 w 7467600"/>
              <a:gd name="connsiteY885" fmla="*/ 1647747 h 6858000"/>
              <a:gd name="connsiteX886" fmla="*/ 5842751 w 7467600"/>
              <a:gd name="connsiteY886" fmla="*/ 1816112 h 6858000"/>
              <a:gd name="connsiteX887" fmla="*/ 5847424 w 7467600"/>
              <a:gd name="connsiteY887" fmla="*/ 1815776 h 6858000"/>
              <a:gd name="connsiteX888" fmla="*/ 6399821 w 7467600"/>
              <a:gd name="connsiteY888" fmla="*/ 2344799 h 6858000"/>
              <a:gd name="connsiteX889" fmla="*/ 6323232 w 7467600"/>
              <a:gd name="connsiteY889" fmla="*/ 2389634 h 6858000"/>
              <a:gd name="connsiteX890" fmla="*/ 5942958 w 7467600"/>
              <a:gd name="connsiteY890" fmla="*/ 2077708 h 6858000"/>
              <a:gd name="connsiteX891" fmla="*/ 5921559 w 7467600"/>
              <a:gd name="connsiteY891" fmla="*/ 2378596 h 6858000"/>
              <a:gd name="connsiteX892" fmla="*/ 5817651 w 7467600"/>
              <a:gd name="connsiteY892" fmla="*/ 3023919 h 6858000"/>
              <a:gd name="connsiteX893" fmla="*/ 5729634 w 7467600"/>
              <a:gd name="connsiteY893" fmla="*/ 3051849 h 6858000"/>
              <a:gd name="connsiteX894" fmla="*/ 5611018 w 7467600"/>
              <a:gd name="connsiteY894" fmla="*/ 2316769 h 6858000"/>
              <a:gd name="connsiteX895" fmla="*/ 5687608 w 7467600"/>
              <a:gd name="connsiteY895" fmla="*/ 2039972 h 6858000"/>
              <a:gd name="connsiteX896" fmla="*/ 5657554 w 7467600"/>
              <a:gd name="connsiteY896" fmla="*/ 1576445 h 6858000"/>
              <a:gd name="connsiteX897" fmla="*/ 5150475 w 7467600"/>
              <a:gd name="connsiteY897" fmla="*/ 1274012 h 6858000"/>
              <a:gd name="connsiteX898" fmla="*/ 5349142 w 7467600"/>
              <a:gd name="connsiteY898" fmla="*/ 2204405 h 6858000"/>
              <a:gd name="connsiteX899" fmla="*/ 5262214 w 7467600"/>
              <a:gd name="connsiteY899" fmla="*/ 2233836 h 6858000"/>
              <a:gd name="connsiteX900" fmla="*/ 4981539 w 7467600"/>
              <a:gd name="connsiteY900" fmla="*/ 1542201 h 6858000"/>
              <a:gd name="connsiteX901" fmla="*/ 4958461 w 7467600"/>
              <a:gd name="connsiteY901" fmla="*/ 1136957 h 6858000"/>
              <a:gd name="connsiteX902" fmla="*/ 4655015 w 7467600"/>
              <a:gd name="connsiteY902" fmla="*/ 891426 h 6858000"/>
              <a:gd name="connsiteX903" fmla="*/ 4348002 w 7467600"/>
              <a:gd name="connsiteY903" fmla="*/ 2205895 h 6858000"/>
              <a:gd name="connsiteX904" fmla="*/ 4262250 w 7467600"/>
              <a:gd name="connsiteY904" fmla="*/ 2219972 h 6858000"/>
              <a:gd name="connsiteX905" fmla="*/ 4550611 w 7467600"/>
              <a:gd name="connsiteY905" fmla="*/ 817540 h 6858000"/>
              <a:gd name="connsiteX906" fmla="*/ 4564418 w 7467600"/>
              <a:gd name="connsiteY906" fmla="*/ 808293 h 6858000"/>
              <a:gd name="connsiteX907" fmla="*/ 4266388 w 7467600"/>
              <a:gd name="connsiteY907" fmla="*/ 500083 h 6858000"/>
              <a:gd name="connsiteX908" fmla="*/ 4032842 w 7467600"/>
              <a:gd name="connsiteY908" fmla="*/ 211809 h 6858000"/>
              <a:gd name="connsiteX909" fmla="*/ 3882765 w 7467600"/>
              <a:gd name="connsiteY909" fmla="*/ 0 h 6858000"/>
              <a:gd name="connsiteX910" fmla="*/ 3721337 w 7467600"/>
              <a:gd name="connsiteY910" fmla="*/ 0 h 6858000"/>
              <a:gd name="connsiteX911" fmla="*/ 3797544 w 7467600"/>
              <a:gd name="connsiteY911" fmla="*/ 0 h 6858000"/>
              <a:gd name="connsiteX912" fmla="*/ 3775734 w 7467600"/>
              <a:gd name="connsiteY912" fmla="*/ 95131 h 6858000"/>
              <a:gd name="connsiteX913" fmla="*/ 3724807 w 7467600"/>
              <a:gd name="connsiteY913" fmla="*/ 272257 h 6858000"/>
              <a:gd name="connsiteX914" fmla="*/ 3726844 w 7467600"/>
              <a:gd name="connsiteY914" fmla="*/ 282988 h 6858000"/>
              <a:gd name="connsiteX915" fmla="*/ 3742664 w 7467600"/>
              <a:gd name="connsiteY915" fmla="*/ 279918 h 6858000"/>
              <a:gd name="connsiteX916" fmla="*/ 4103910 w 7467600"/>
              <a:gd name="connsiteY916" fmla="*/ 1161917 h 6858000"/>
              <a:gd name="connsiteX917" fmla="*/ 4020269 w 7467600"/>
              <a:gd name="connsiteY917" fmla="*/ 1200406 h 6858000"/>
              <a:gd name="connsiteX918" fmla="*/ 3674882 w 7467600"/>
              <a:gd name="connsiteY918" fmla="*/ 488524 h 6858000"/>
              <a:gd name="connsiteX919" fmla="*/ 3132682 w 7467600"/>
              <a:gd name="connsiteY919" fmla="*/ 1072284 h 6858000"/>
              <a:gd name="connsiteX920" fmla="*/ 2716346 w 7467600"/>
              <a:gd name="connsiteY920" fmla="*/ 1276376 h 6858000"/>
              <a:gd name="connsiteX921" fmla="*/ 2716772 w 7467600"/>
              <a:gd name="connsiteY921" fmla="*/ 1255462 h 6858000"/>
              <a:gd name="connsiteX922" fmla="*/ 3471096 w 7467600"/>
              <a:gd name="connsiteY922" fmla="*/ 437072 h 6858000"/>
              <a:gd name="connsiteX923" fmla="*/ 3639057 w 7467600"/>
              <a:gd name="connsiteY923" fmla="*/ 286334 h 6858000"/>
              <a:gd name="connsiteX924" fmla="*/ 3640309 w 7467600"/>
              <a:gd name="connsiteY924" fmla="*/ 284664 h 6858000"/>
              <a:gd name="connsiteX925" fmla="*/ 3646022 w 7467600"/>
              <a:gd name="connsiteY925" fmla="*/ 276711 h 6858000"/>
              <a:gd name="connsiteX926" fmla="*/ 3707943 w 7467600"/>
              <a:gd name="connsiteY926" fmla="*/ 65958 h 6858000"/>
              <a:gd name="connsiteX927" fmla="*/ 3721337 w 7467600"/>
              <a:gd name="connsiteY927" fmla="*/ 0 h 6858000"/>
              <a:gd name="connsiteX928" fmla="*/ 2867960 w 7467600"/>
              <a:gd name="connsiteY928" fmla="*/ 0 h 6858000"/>
              <a:gd name="connsiteX929" fmla="*/ 2926351 w 7467600"/>
              <a:gd name="connsiteY929" fmla="*/ 0 h 6858000"/>
              <a:gd name="connsiteX930" fmla="*/ 2902823 w 7467600"/>
              <a:gd name="connsiteY930" fmla="*/ 262929 h 6858000"/>
              <a:gd name="connsiteX931" fmla="*/ 2940663 w 7467600"/>
              <a:gd name="connsiteY931" fmla="*/ 140884 h 6858000"/>
              <a:gd name="connsiteX932" fmla="*/ 2947039 w 7467600"/>
              <a:gd name="connsiteY932" fmla="*/ 122524 h 6858000"/>
              <a:gd name="connsiteX933" fmla="*/ 2984316 w 7467600"/>
              <a:gd name="connsiteY933" fmla="*/ 0 h 6858000"/>
              <a:gd name="connsiteX934" fmla="*/ 3016114 w 7467600"/>
              <a:gd name="connsiteY934" fmla="*/ 0 h 6858000"/>
              <a:gd name="connsiteX935" fmla="*/ 2979949 w 7467600"/>
              <a:gd name="connsiteY935" fmla="*/ 119274 h 6858000"/>
              <a:gd name="connsiteX936" fmla="*/ 3023879 w 7467600"/>
              <a:gd name="connsiteY936" fmla="*/ 0 h 6858000"/>
              <a:gd name="connsiteX937" fmla="*/ 3105400 w 7467600"/>
              <a:gd name="connsiteY937" fmla="*/ 0 h 6858000"/>
              <a:gd name="connsiteX938" fmla="*/ 3094669 w 7467600"/>
              <a:gd name="connsiteY938" fmla="*/ 30308 h 6858000"/>
              <a:gd name="connsiteX939" fmla="*/ 2901945 w 7467600"/>
              <a:gd name="connsiteY939" fmla="*/ 466538 h 6858000"/>
              <a:gd name="connsiteX940" fmla="*/ 2815209 w 7467600"/>
              <a:gd name="connsiteY940" fmla="*/ 497361 h 6858000"/>
              <a:gd name="connsiteX941" fmla="*/ 2844845 w 7467600"/>
              <a:gd name="connsiteY941" fmla="*/ 127638 h 6858000"/>
              <a:gd name="connsiteX942" fmla="*/ 2867960 w 7467600"/>
              <a:gd name="connsiteY942" fmla="*/ 0 h 6858000"/>
              <a:gd name="connsiteX943" fmla="*/ 1057230 w 7467600"/>
              <a:gd name="connsiteY943" fmla="*/ 0 h 6858000"/>
              <a:gd name="connsiteX944" fmla="*/ 1111003 w 7467600"/>
              <a:gd name="connsiteY944" fmla="*/ 0 h 6858000"/>
              <a:gd name="connsiteX945" fmla="*/ 1125553 w 7467600"/>
              <a:gd name="connsiteY945" fmla="*/ 52588 h 6858000"/>
              <a:gd name="connsiteX946" fmla="*/ 1304276 w 7467600"/>
              <a:gd name="connsiteY946" fmla="*/ 476275 h 6858000"/>
              <a:gd name="connsiteX947" fmla="*/ 1492066 w 7467600"/>
              <a:gd name="connsiteY947" fmla="*/ 886333 h 6858000"/>
              <a:gd name="connsiteX948" fmla="*/ 1423698 w 7467600"/>
              <a:gd name="connsiteY948" fmla="*/ 710817 h 6858000"/>
              <a:gd name="connsiteX949" fmla="*/ 1357609 w 7467600"/>
              <a:gd name="connsiteY949" fmla="*/ 532892 h 6858000"/>
              <a:gd name="connsiteX950" fmla="*/ 1309550 w 7467600"/>
              <a:gd name="connsiteY950" fmla="*/ 374031 h 6858000"/>
              <a:gd name="connsiteX951" fmla="*/ 1193673 w 7467600"/>
              <a:gd name="connsiteY951" fmla="*/ 49533 h 6858000"/>
              <a:gd name="connsiteX952" fmla="*/ 1164391 w 7467600"/>
              <a:gd name="connsiteY952" fmla="*/ 0 h 6858000"/>
              <a:gd name="connsiteX953" fmla="*/ 1200666 w 7467600"/>
              <a:gd name="connsiteY953" fmla="*/ 0 h 6858000"/>
              <a:gd name="connsiteX954" fmla="*/ 1223408 w 7467600"/>
              <a:gd name="connsiteY954" fmla="*/ 38996 h 6858000"/>
              <a:gd name="connsiteX955" fmla="*/ 1339635 w 7467600"/>
              <a:gd name="connsiteY955" fmla="*/ 365517 h 6858000"/>
              <a:gd name="connsiteX956" fmla="*/ 1387469 w 7467600"/>
              <a:gd name="connsiteY956" fmla="*/ 523079 h 6858000"/>
              <a:gd name="connsiteX957" fmla="*/ 1452685 w 7467600"/>
              <a:gd name="connsiteY957" fmla="*/ 699806 h 6858000"/>
              <a:gd name="connsiteX958" fmla="*/ 1492092 w 7467600"/>
              <a:gd name="connsiteY958" fmla="*/ 800424 h 6858000"/>
              <a:gd name="connsiteX959" fmla="*/ 1455302 w 7467600"/>
              <a:gd name="connsiteY959" fmla="*/ 632913 h 6858000"/>
              <a:gd name="connsiteX960" fmla="*/ 1222336 w 7467600"/>
              <a:gd name="connsiteY960" fmla="*/ 9480 h 6858000"/>
              <a:gd name="connsiteX961" fmla="*/ 1214634 w 7467600"/>
              <a:gd name="connsiteY961" fmla="*/ 0 h 6858000"/>
              <a:gd name="connsiteX962" fmla="*/ 1289827 w 7467600"/>
              <a:gd name="connsiteY962" fmla="*/ 0 h 6858000"/>
              <a:gd name="connsiteX963" fmla="*/ 1321076 w 7467600"/>
              <a:gd name="connsiteY963" fmla="*/ 59722 h 6858000"/>
              <a:gd name="connsiteX964" fmla="*/ 1512579 w 7467600"/>
              <a:gd name="connsiteY964" fmla="*/ 626441 h 6858000"/>
              <a:gd name="connsiteX965" fmla="*/ 1506076 w 7467600"/>
              <a:gd name="connsiteY965" fmla="*/ 1089289 h 6858000"/>
              <a:gd name="connsiteX966" fmla="*/ 1486346 w 7467600"/>
              <a:gd name="connsiteY966" fmla="*/ 1079919 h 6858000"/>
              <a:gd name="connsiteX967" fmla="*/ 1070511 w 7467600"/>
              <a:gd name="connsiteY967" fmla="*/ 48609 h 6858000"/>
              <a:gd name="connsiteX968" fmla="*/ 1057230 w 7467600"/>
              <a:gd name="connsiteY968" fmla="*/ 0 h 6858000"/>
              <a:gd name="connsiteX969" fmla="*/ 43151 w 7467600"/>
              <a:gd name="connsiteY969" fmla="*/ 0 h 6858000"/>
              <a:gd name="connsiteX970" fmla="*/ 95283 w 7467600"/>
              <a:gd name="connsiteY970" fmla="*/ 0 h 6858000"/>
              <a:gd name="connsiteX971" fmla="*/ 300708 w 7467600"/>
              <a:gd name="connsiteY971" fmla="*/ 154571 h 6858000"/>
              <a:gd name="connsiteX972" fmla="*/ 530414 w 7467600"/>
              <a:gd name="connsiteY972" fmla="*/ 354673 h 6858000"/>
              <a:gd name="connsiteX973" fmla="*/ 333785 w 7467600"/>
              <a:gd name="connsiteY973" fmla="*/ 161564 h 6858000"/>
              <a:gd name="connsiteX974" fmla="*/ 147005 w 7467600"/>
              <a:gd name="connsiteY974" fmla="*/ 0 h 6858000"/>
              <a:gd name="connsiteX975" fmla="*/ 272509 w 7467600"/>
              <a:gd name="connsiteY975" fmla="*/ 0 h 6858000"/>
              <a:gd name="connsiteX976" fmla="*/ 326276 w 7467600"/>
              <a:gd name="connsiteY976" fmla="*/ 45847 h 6858000"/>
              <a:gd name="connsiteX977" fmla="*/ 823759 w 7467600"/>
              <a:gd name="connsiteY977" fmla="*/ 574145 h 6858000"/>
              <a:gd name="connsiteX978" fmla="*/ 811254 w 7467600"/>
              <a:gd name="connsiteY978" fmla="*/ 665546 h 6858000"/>
              <a:gd name="connsiteX979" fmla="*/ 154042 w 7467600"/>
              <a:gd name="connsiteY979" fmla="*/ 261522 h 6858000"/>
              <a:gd name="connsiteX980" fmla="*/ 13550 w 7467600"/>
              <a:gd name="connsiteY980" fmla="*/ 158423 h 6858000"/>
              <a:gd name="connsiteX981" fmla="*/ 0 w 7467600"/>
              <a:gd name="connsiteY981" fmla="*/ 146618 h 6858000"/>
              <a:gd name="connsiteX982" fmla="*/ 0 w 7467600"/>
              <a:gd name="connsiteY982" fmla="*/ 59161 h 6858000"/>
              <a:gd name="connsiteX983" fmla="*/ 45427 w 7467600"/>
              <a:gd name="connsiteY983" fmla="*/ 101078 h 6858000"/>
              <a:gd name="connsiteX984" fmla="*/ 630103 w 7467600"/>
              <a:gd name="connsiteY984" fmla="*/ 485885 h 6858000"/>
              <a:gd name="connsiteX985" fmla="*/ 532040 w 7467600"/>
              <a:gd name="connsiteY985" fmla="*/ 399359 h 6858000"/>
              <a:gd name="connsiteX986" fmla="*/ 517618 w 7467600"/>
              <a:gd name="connsiteY986" fmla="*/ 385726 h 6858000"/>
              <a:gd name="connsiteX987" fmla="*/ 285074 w 7467600"/>
              <a:gd name="connsiteY987" fmla="*/ 182755 h 6858000"/>
              <a:gd name="connsiteX988" fmla="*/ 43151 w 7467600"/>
              <a:gd name="connsiteY98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312201 w 7467600"/>
              <a:gd name="connsiteY131" fmla="*/ 5128278 h 6858000"/>
              <a:gd name="connsiteX132" fmla="*/ 1903353 w 7467600"/>
              <a:gd name="connsiteY132" fmla="*/ 5044827 h 6858000"/>
              <a:gd name="connsiteX133" fmla="*/ 1936931 w 7467600"/>
              <a:gd name="connsiteY133" fmla="*/ 5093954 h 6858000"/>
              <a:gd name="connsiteX134" fmla="*/ 2195868 w 7467600"/>
              <a:gd name="connsiteY134" fmla="*/ 5396574 h 6858000"/>
              <a:gd name="connsiteX135" fmla="*/ 2088852 w 7467600"/>
              <a:gd name="connsiteY135" fmla="*/ 5166123 h 6858000"/>
              <a:gd name="connsiteX136" fmla="*/ 1958241 w 7467600"/>
              <a:gd name="connsiteY136" fmla="*/ 5067955 h 6858000"/>
              <a:gd name="connsiteX137" fmla="*/ 1903353 w 7467600"/>
              <a:gd name="connsiteY137" fmla="*/ 5044827 h 6858000"/>
              <a:gd name="connsiteX138" fmla="*/ 1979378 w 7467600"/>
              <a:gd name="connsiteY138" fmla="*/ 4769504 h 6858000"/>
              <a:gd name="connsiteX139" fmla="*/ 2882120 w 7467600"/>
              <a:gd name="connsiteY139" fmla="*/ 5064547 h 6858000"/>
              <a:gd name="connsiteX140" fmla="*/ 2793103 w 7467600"/>
              <a:gd name="connsiteY140" fmla="*/ 5039699 h 6858000"/>
              <a:gd name="connsiteX141" fmla="*/ 2770041 w 7467600"/>
              <a:gd name="connsiteY141" fmla="*/ 5033634 h 6858000"/>
              <a:gd name="connsiteX142" fmla="*/ 1979378 w 7467600"/>
              <a:gd name="connsiteY142" fmla="*/ 4769504 h 6858000"/>
              <a:gd name="connsiteX143" fmla="*/ 1927410 w 7467600"/>
              <a:gd name="connsiteY143" fmla="*/ 4716164 h 6858000"/>
              <a:gd name="connsiteX144" fmla="*/ 1959587 w 7467600"/>
              <a:gd name="connsiteY144" fmla="*/ 4728849 h 6858000"/>
              <a:gd name="connsiteX145" fmla="*/ 2777707 w 7467600"/>
              <a:gd name="connsiteY145" fmla="*/ 5003991 h 6858000"/>
              <a:gd name="connsiteX146" fmla="*/ 2800768 w 7467600"/>
              <a:gd name="connsiteY146" fmla="*/ 5010056 h 6858000"/>
              <a:gd name="connsiteX147" fmla="*/ 2879408 w 7467600"/>
              <a:gd name="connsiteY147" fmla="*/ 5031590 h 6858000"/>
              <a:gd name="connsiteX148" fmla="*/ 2862295 w 7467600"/>
              <a:gd name="connsiteY148" fmla="*/ 5022958 h 6858000"/>
              <a:gd name="connsiteX149" fmla="*/ 2813343 w 7467600"/>
              <a:gd name="connsiteY149" fmla="*/ 4998369 h 6858000"/>
              <a:gd name="connsiteX150" fmla="*/ 2646245 w 7467600"/>
              <a:gd name="connsiteY150" fmla="*/ 4930999 h 6858000"/>
              <a:gd name="connsiteX151" fmla="*/ 1999243 w 7467600"/>
              <a:gd name="connsiteY151" fmla="*/ 4730524 h 6858000"/>
              <a:gd name="connsiteX152" fmla="*/ 1979527 w 7467600"/>
              <a:gd name="connsiteY152" fmla="*/ 4726651 h 6858000"/>
              <a:gd name="connsiteX153" fmla="*/ 1927410 w 7467600"/>
              <a:gd name="connsiteY153" fmla="*/ 4716164 h 6858000"/>
              <a:gd name="connsiteX154" fmla="*/ 1997014 w 7467600"/>
              <a:gd name="connsiteY154" fmla="*/ 4698007 h 6858000"/>
              <a:gd name="connsiteX155" fmla="*/ 2005458 w 7467600"/>
              <a:gd name="connsiteY155" fmla="*/ 4699540 h 6858000"/>
              <a:gd name="connsiteX156" fmla="*/ 2657186 w 7467600"/>
              <a:gd name="connsiteY156" fmla="*/ 4901687 h 6858000"/>
              <a:gd name="connsiteX157" fmla="*/ 2826662 w 7467600"/>
              <a:gd name="connsiteY157" fmla="*/ 4970362 h 6858000"/>
              <a:gd name="connsiteX158" fmla="*/ 2876100 w 7467600"/>
              <a:gd name="connsiteY158" fmla="*/ 4995397 h 6858000"/>
              <a:gd name="connsiteX159" fmla="*/ 3042600 w 7467600"/>
              <a:gd name="connsiteY159" fmla="*/ 5059532 h 6858000"/>
              <a:gd name="connsiteX160" fmla="*/ 1997014 w 7467600"/>
              <a:gd name="connsiteY160" fmla="*/ 4698007 h 6858000"/>
              <a:gd name="connsiteX161" fmla="*/ 2305292 w 7467600"/>
              <a:gd name="connsiteY161" fmla="*/ 4219492 h 6858000"/>
              <a:gd name="connsiteX162" fmla="*/ 3360922 w 7467600"/>
              <a:gd name="connsiteY162" fmla="*/ 4529373 h 6858000"/>
              <a:gd name="connsiteX163" fmla="*/ 3492420 w 7467600"/>
              <a:gd name="connsiteY163" fmla="*/ 4510145 h 6858000"/>
              <a:gd name="connsiteX164" fmla="*/ 3364086 w 7467600"/>
              <a:gd name="connsiteY164" fmla="*/ 4480340 h 6858000"/>
              <a:gd name="connsiteX165" fmla="*/ 3225818 w 7467600"/>
              <a:gd name="connsiteY165" fmla="*/ 4411822 h 6858000"/>
              <a:gd name="connsiteX166" fmla="*/ 3129696 w 7467600"/>
              <a:gd name="connsiteY166" fmla="*/ 4360704 h 6858000"/>
              <a:gd name="connsiteX167" fmla="*/ 2814545 w 7467600"/>
              <a:gd name="connsiteY167" fmla="*/ 4282955 h 6858000"/>
              <a:gd name="connsiteX168" fmla="*/ 2305292 w 7467600"/>
              <a:gd name="connsiteY168" fmla="*/ 4219492 h 6858000"/>
              <a:gd name="connsiteX169" fmla="*/ 2626982 w 7467600"/>
              <a:gd name="connsiteY169" fmla="*/ 4206450 h 6858000"/>
              <a:gd name="connsiteX170" fmla="*/ 2490617 w 7467600"/>
              <a:gd name="connsiteY170" fmla="*/ 4206951 h 6858000"/>
              <a:gd name="connsiteX171" fmla="*/ 2819869 w 7467600"/>
              <a:gd name="connsiteY171" fmla="*/ 4252936 h 6858000"/>
              <a:gd name="connsiteX172" fmla="*/ 3143018 w 7467600"/>
              <a:gd name="connsiteY172" fmla="*/ 4332698 h 6858000"/>
              <a:gd name="connsiteX173" fmla="*/ 3241520 w 7467600"/>
              <a:gd name="connsiteY173" fmla="*/ 4385112 h 6858000"/>
              <a:gd name="connsiteX174" fmla="*/ 3374575 w 7467600"/>
              <a:gd name="connsiteY174" fmla="*/ 4451517 h 6858000"/>
              <a:gd name="connsiteX175" fmla="*/ 3505221 w 7467600"/>
              <a:gd name="connsiteY175" fmla="*/ 4480757 h 6858000"/>
              <a:gd name="connsiteX176" fmla="*/ 2626982 w 7467600"/>
              <a:gd name="connsiteY176" fmla="*/ 4206450 h 6858000"/>
              <a:gd name="connsiteX177" fmla="*/ 1310106 w 7467600"/>
              <a:gd name="connsiteY177" fmla="*/ 3943217 h 6858000"/>
              <a:gd name="connsiteX178" fmla="*/ 854994 w 7467600"/>
              <a:gd name="connsiteY178" fmla="*/ 4399136 h 6858000"/>
              <a:gd name="connsiteX179" fmla="*/ 742462 w 7467600"/>
              <a:gd name="connsiteY179" fmla="*/ 4594648 h 6858000"/>
              <a:gd name="connsiteX180" fmla="*/ 820602 w 7467600"/>
              <a:gd name="connsiteY180" fmla="*/ 4485915 h 6858000"/>
              <a:gd name="connsiteX181" fmla="*/ 878295 w 7467600"/>
              <a:gd name="connsiteY181" fmla="*/ 4403594 h 6858000"/>
              <a:gd name="connsiteX182" fmla="*/ 1240607 w 7467600"/>
              <a:gd name="connsiteY182" fmla="*/ 4010401 h 6858000"/>
              <a:gd name="connsiteX183" fmla="*/ 1310106 w 7467600"/>
              <a:gd name="connsiteY183" fmla="*/ 3943217 h 6858000"/>
              <a:gd name="connsiteX184" fmla="*/ 1423113 w 7467600"/>
              <a:gd name="connsiteY184" fmla="*/ 3874565 h 6858000"/>
              <a:gd name="connsiteX185" fmla="*/ 1260565 w 7467600"/>
              <a:gd name="connsiteY185" fmla="*/ 4031982 h 6858000"/>
              <a:gd name="connsiteX186" fmla="*/ 901900 w 7467600"/>
              <a:gd name="connsiteY186" fmla="*/ 4421236 h 6858000"/>
              <a:gd name="connsiteX187" fmla="*/ 845044 w 7467600"/>
              <a:gd name="connsiteY187" fmla="*/ 4502436 h 6858000"/>
              <a:gd name="connsiteX188" fmla="*/ 685926 w 7467600"/>
              <a:gd name="connsiteY188" fmla="*/ 4703069 h 6858000"/>
              <a:gd name="connsiteX189" fmla="*/ 684248 w 7467600"/>
              <a:gd name="connsiteY189" fmla="*/ 4706721 h 6858000"/>
              <a:gd name="connsiteX190" fmla="*/ 1423113 w 7467600"/>
              <a:gd name="connsiteY190" fmla="*/ 3874565 h 6858000"/>
              <a:gd name="connsiteX191" fmla="*/ 3316479 w 7467600"/>
              <a:gd name="connsiteY191" fmla="*/ 3872136 h 6858000"/>
              <a:gd name="connsiteX192" fmla="*/ 3546806 w 7467600"/>
              <a:gd name="connsiteY192" fmla="*/ 4356139 h 6858000"/>
              <a:gd name="connsiteX193" fmla="*/ 3364433 w 7467600"/>
              <a:gd name="connsiteY193" fmla="*/ 3953121 h 6858000"/>
              <a:gd name="connsiteX194" fmla="*/ 3316479 w 7467600"/>
              <a:gd name="connsiteY194" fmla="*/ 3872136 h 6858000"/>
              <a:gd name="connsiteX195" fmla="*/ 3291335 w 7467600"/>
              <a:gd name="connsiteY195" fmla="*/ 3767420 h 6858000"/>
              <a:gd name="connsiteX196" fmla="*/ 3390805 w 7467600"/>
              <a:gd name="connsiteY196" fmla="*/ 3937163 h 6858000"/>
              <a:gd name="connsiteX197" fmla="*/ 3579062 w 7467600"/>
              <a:gd name="connsiteY197" fmla="*/ 4359040 h 6858000"/>
              <a:gd name="connsiteX198" fmla="*/ 3467355 w 7467600"/>
              <a:gd name="connsiteY198" fmla="*/ 3988130 h 6858000"/>
              <a:gd name="connsiteX199" fmla="*/ 3310753 w 7467600"/>
              <a:gd name="connsiteY199" fmla="*/ 3787140 h 6858000"/>
              <a:gd name="connsiteX200" fmla="*/ 3291335 w 7467600"/>
              <a:gd name="connsiteY200" fmla="*/ 3767420 h 6858000"/>
              <a:gd name="connsiteX201" fmla="*/ 1635889 w 7467600"/>
              <a:gd name="connsiteY201" fmla="*/ 3709494 h 6858000"/>
              <a:gd name="connsiteX202" fmla="*/ 1634800 w 7467600"/>
              <a:gd name="connsiteY202" fmla="*/ 3731111 h 6858000"/>
              <a:gd name="connsiteX203" fmla="*/ 1635889 w 7467600"/>
              <a:gd name="connsiteY203" fmla="*/ 3709494 h 6858000"/>
              <a:gd name="connsiteX204" fmla="*/ 1510397 w 7467600"/>
              <a:gd name="connsiteY204" fmla="*/ 3684705 h 6858000"/>
              <a:gd name="connsiteX205" fmla="*/ 1146550 w 7467600"/>
              <a:gd name="connsiteY205" fmla="*/ 3802012 h 6858000"/>
              <a:gd name="connsiteX206" fmla="*/ 698834 w 7467600"/>
              <a:gd name="connsiteY206" fmla="*/ 3952272 h 6858000"/>
              <a:gd name="connsiteX207" fmla="*/ 34256 w 7467600"/>
              <a:gd name="connsiteY207" fmla="*/ 4347603 h 6858000"/>
              <a:gd name="connsiteX208" fmla="*/ 527241 w 7467600"/>
              <a:gd name="connsiteY208" fmla="*/ 4065078 h 6858000"/>
              <a:gd name="connsiteX209" fmla="*/ 1510397 w 7467600"/>
              <a:gd name="connsiteY209" fmla="*/ 3684705 h 6858000"/>
              <a:gd name="connsiteX210" fmla="*/ 1313114 w 7467600"/>
              <a:gd name="connsiteY210" fmla="*/ 3655216 h 6858000"/>
              <a:gd name="connsiteX211" fmla="*/ 1109304 w 7467600"/>
              <a:gd name="connsiteY211" fmla="*/ 3669030 h 6858000"/>
              <a:gd name="connsiteX212" fmla="*/ 8129 w 7467600"/>
              <a:gd name="connsiteY212" fmla="*/ 4330519 h 6858000"/>
              <a:gd name="connsiteX213" fmla="*/ 687572 w 7467600"/>
              <a:gd name="connsiteY213" fmla="*/ 3925629 h 6858000"/>
              <a:gd name="connsiteX214" fmla="*/ 1138365 w 7467600"/>
              <a:gd name="connsiteY214" fmla="*/ 3774515 h 6858000"/>
              <a:gd name="connsiteX215" fmla="*/ 1505579 w 7467600"/>
              <a:gd name="connsiteY215" fmla="*/ 3655526 h 6858000"/>
              <a:gd name="connsiteX216" fmla="*/ 1313114 w 7467600"/>
              <a:gd name="connsiteY216" fmla="*/ 3655216 h 6858000"/>
              <a:gd name="connsiteX217" fmla="*/ 3655073 w 7467600"/>
              <a:gd name="connsiteY217" fmla="*/ 3650884 h 6858000"/>
              <a:gd name="connsiteX218" fmla="*/ 3989938 w 7467600"/>
              <a:gd name="connsiteY218" fmla="*/ 3991685 h 6858000"/>
              <a:gd name="connsiteX219" fmla="*/ 4393907 w 7467600"/>
              <a:gd name="connsiteY219" fmla="*/ 4261258 h 6858000"/>
              <a:gd name="connsiteX220" fmla="*/ 4648051 w 7467600"/>
              <a:gd name="connsiteY220" fmla="*/ 4374051 h 6858000"/>
              <a:gd name="connsiteX221" fmla="*/ 4383389 w 7467600"/>
              <a:gd name="connsiteY221" fmla="*/ 4184369 h 6858000"/>
              <a:gd name="connsiteX222" fmla="*/ 4165508 w 7467600"/>
              <a:gd name="connsiteY222" fmla="*/ 4035196 h 6858000"/>
              <a:gd name="connsiteX223" fmla="*/ 4068162 w 7467600"/>
              <a:gd name="connsiteY223" fmla="*/ 3953394 h 6858000"/>
              <a:gd name="connsiteX224" fmla="*/ 3981416 w 7467600"/>
              <a:gd name="connsiteY224" fmla="*/ 3880482 h 6858000"/>
              <a:gd name="connsiteX225" fmla="*/ 3800147 w 7467600"/>
              <a:gd name="connsiteY225" fmla="*/ 3749872 h 6858000"/>
              <a:gd name="connsiteX226" fmla="*/ 3655073 w 7467600"/>
              <a:gd name="connsiteY226" fmla="*/ 3650884 h 6858000"/>
              <a:gd name="connsiteX227" fmla="*/ 3670252 w 7467600"/>
              <a:gd name="connsiteY227" fmla="*/ 3622798 h 6858000"/>
              <a:gd name="connsiteX228" fmla="*/ 3817258 w 7467600"/>
              <a:gd name="connsiteY228" fmla="*/ 3723577 h 6858000"/>
              <a:gd name="connsiteX229" fmla="*/ 4000461 w 7467600"/>
              <a:gd name="connsiteY229" fmla="*/ 3855966 h 6858000"/>
              <a:gd name="connsiteX230" fmla="*/ 4088180 w 7467600"/>
              <a:gd name="connsiteY230" fmla="*/ 3929774 h 6858000"/>
              <a:gd name="connsiteX231" fmla="*/ 4184555 w 7467600"/>
              <a:gd name="connsiteY231" fmla="*/ 4010683 h 6858000"/>
              <a:gd name="connsiteX232" fmla="*/ 4399563 w 7467600"/>
              <a:gd name="connsiteY232" fmla="*/ 4158106 h 6858000"/>
              <a:gd name="connsiteX233" fmla="*/ 4684469 w 7467600"/>
              <a:gd name="connsiteY233" fmla="*/ 4364680 h 6858000"/>
              <a:gd name="connsiteX234" fmla="*/ 4690271 w 7467600"/>
              <a:gd name="connsiteY234" fmla="*/ 4370034 h 6858000"/>
              <a:gd name="connsiteX235" fmla="*/ 4136093 w 7467600"/>
              <a:gd name="connsiteY235" fmla="*/ 3858466 h 6858000"/>
              <a:gd name="connsiteX236" fmla="*/ 3670252 w 7467600"/>
              <a:gd name="connsiteY236" fmla="*/ 3622798 h 6858000"/>
              <a:gd name="connsiteX237" fmla="*/ 4440129 w 7467600"/>
              <a:gd name="connsiteY237" fmla="*/ 3448571 h 6858000"/>
              <a:gd name="connsiteX238" fmla="*/ 4856525 w 7467600"/>
              <a:gd name="connsiteY238" fmla="*/ 3915351 h 6858000"/>
              <a:gd name="connsiteX239" fmla="*/ 5059055 w 7467600"/>
              <a:gd name="connsiteY239" fmla="*/ 4108918 h 6858000"/>
              <a:gd name="connsiteX240" fmla="*/ 5290070 w 7467600"/>
              <a:gd name="connsiteY240" fmla="*/ 4263619 h 6858000"/>
              <a:gd name="connsiteX241" fmla="*/ 4834991 w 7467600"/>
              <a:gd name="connsiteY241" fmla="*/ 3830985 h 6858000"/>
              <a:gd name="connsiteX242" fmla="*/ 4440129 w 7467600"/>
              <a:gd name="connsiteY242" fmla="*/ 3448571 h 6858000"/>
              <a:gd name="connsiteX243" fmla="*/ 4441737 w 7467600"/>
              <a:gd name="connsiteY243" fmla="*/ 3399734 h 6858000"/>
              <a:gd name="connsiteX244" fmla="*/ 4431236 w 7467600"/>
              <a:gd name="connsiteY244" fmla="*/ 3400954 h 6858000"/>
              <a:gd name="connsiteX245" fmla="*/ 4557150 w 7467600"/>
              <a:gd name="connsiteY245" fmla="*/ 3510023 h 6858000"/>
              <a:gd name="connsiteX246" fmla="*/ 4856936 w 7467600"/>
              <a:gd name="connsiteY246" fmla="*/ 3809146 h 6858000"/>
              <a:gd name="connsiteX247" fmla="*/ 5111996 w 7467600"/>
              <a:gd name="connsiteY247" fmla="*/ 4065759 h 6858000"/>
              <a:gd name="connsiteX248" fmla="*/ 5388878 w 7467600"/>
              <a:gd name="connsiteY248" fmla="*/ 4300185 h 6858000"/>
              <a:gd name="connsiteX249" fmla="*/ 5425556 w 7467600"/>
              <a:gd name="connsiteY249" fmla="*/ 4308967 h 6858000"/>
              <a:gd name="connsiteX250" fmla="*/ 4943646 w 7467600"/>
              <a:gd name="connsiteY250" fmla="*/ 3822916 h 6858000"/>
              <a:gd name="connsiteX251" fmla="*/ 4594837 w 7467600"/>
              <a:gd name="connsiteY251" fmla="*/ 3532274 h 6858000"/>
              <a:gd name="connsiteX252" fmla="*/ 4441737 w 7467600"/>
              <a:gd name="connsiteY252" fmla="*/ 3399734 h 6858000"/>
              <a:gd name="connsiteX253" fmla="*/ 5425834 w 7467600"/>
              <a:gd name="connsiteY253" fmla="*/ 3162785 h 6858000"/>
              <a:gd name="connsiteX254" fmla="*/ 5401644 w 7467600"/>
              <a:gd name="connsiteY254" fmla="*/ 3617847 h 6858000"/>
              <a:gd name="connsiteX255" fmla="*/ 5467256 w 7467600"/>
              <a:gd name="connsiteY255" fmla="*/ 4175494 h 6858000"/>
              <a:gd name="connsiteX256" fmla="*/ 5448069 w 7467600"/>
              <a:gd name="connsiteY256" fmla="*/ 3567554 h 6858000"/>
              <a:gd name="connsiteX257" fmla="*/ 5425834 w 7467600"/>
              <a:gd name="connsiteY257" fmla="*/ 3162785 h 6858000"/>
              <a:gd name="connsiteX258" fmla="*/ 1318687 w 7467600"/>
              <a:gd name="connsiteY258" fmla="*/ 3113840 h 6858000"/>
              <a:gd name="connsiteX259" fmla="*/ 1066793 w 7467600"/>
              <a:gd name="connsiteY259" fmla="*/ 3212171 h 6858000"/>
              <a:gd name="connsiteX260" fmla="*/ 993319 w 7467600"/>
              <a:gd name="connsiteY260" fmla="*/ 3247648 h 6858000"/>
              <a:gd name="connsiteX261" fmla="*/ 853081 w 7467600"/>
              <a:gd name="connsiteY261" fmla="*/ 3312410 h 6858000"/>
              <a:gd name="connsiteX262" fmla="*/ 805957 w 7467600"/>
              <a:gd name="connsiteY262" fmla="*/ 3330443 h 6858000"/>
              <a:gd name="connsiteX263" fmla="*/ 1318687 w 7467600"/>
              <a:gd name="connsiteY263" fmla="*/ 3113840 h 6858000"/>
              <a:gd name="connsiteX264" fmla="*/ 5453702 w 7467600"/>
              <a:gd name="connsiteY264" fmla="*/ 3090882 h 6858000"/>
              <a:gd name="connsiteX265" fmla="*/ 5480135 w 7467600"/>
              <a:gd name="connsiteY265" fmla="*/ 3565802 h 6858000"/>
              <a:gd name="connsiteX266" fmla="*/ 5499023 w 7467600"/>
              <a:gd name="connsiteY266" fmla="*/ 4166310 h 6858000"/>
              <a:gd name="connsiteX267" fmla="*/ 5547022 w 7467600"/>
              <a:gd name="connsiteY267" fmla="*/ 3607838 h 6858000"/>
              <a:gd name="connsiteX268" fmla="*/ 5515964 w 7467600"/>
              <a:gd name="connsiteY268" fmla="*/ 3378541 h 6858000"/>
              <a:gd name="connsiteX269" fmla="*/ 5453702 w 7467600"/>
              <a:gd name="connsiteY269" fmla="*/ 3090882 h 6858000"/>
              <a:gd name="connsiteX270" fmla="*/ 1238695 w 7467600"/>
              <a:gd name="connsiteY270" fmla="*/ 3076820 h 6858000"/>
              <a:gd name="connsiteX271" fmla="*/ 716371 w 7467600"/>
              <a:gd name="connsiteY271" fmla="*/ 3293249 h 6858000"/>
              <a:gd name="connsiteX272" fmla="*/ 579522 w 7467600"/>
              <a:gd name="connsiteY272" fmla="*/ 3371759 h 6858000"/>
              <a:gd name="connsiteX273" fmla="*/ 600288 w 7467600"/>
              <a:gd name="connsiteY273" fmla="*/ 3365555 h 6858000"/>
              <a:gd name="connsiteX274" fmla="*/ 840692 w 7467600"/>
              <a:gd name="connsiteY274" fmla="*/ 3284921 h 6858000"/>
              <a:gd name="connsiteX275" fmla="*/ 979248 w 7467600"/>
              <a:gd name="connsiteY275" fmla="*/ 3221003 h 6858000"/>
              <a:gd name="connsiteX276" fmla="*/ 1053282 w 7467600"/>
              <a:gd name="connsiteY276" fmla="*/ 3185247 h 6858000"/>
              <a:gd name="connsiteX277" fmla="*/ 1320603 w 7467600"/>
              <a:gd name="connsiteY277" fmla="*/ 3081281 h 6858000"/>
              <a:gd name="connsiteX278" fmla="*/ 1238695 w 7467600"/>
              <a:gd name="connsiteY278" fmla="*/ 3076820 h 6858000"/>
              <a:gd name="connsiteX279" fmla="*/ 5425627 w 7467600"/>
              <a:gd name="connsiteY279" fmla="*/ 2954192 h 6858000"/>
              <a:gd name="connsiteX280" fmla="*/ 5470770 w 7467600"/>
              <a:gd name="connsiteY280" fmla="*/ 3005435 h 6858000"/>
              <a:gd name="connsiteX281" fmla="*/ 5519779 w 7467600"/>
              <a:gd name="connsiteY281" fmla="*/ 4359223 h 6858000"/>
              <a:gd name="connsiteX282" fmla="*/ 5520293 w 7467600"/>
              <a:gd name="connsiteY282" fmla="*/ 4360602 h 6858000"/>
              <a:gd name="connsiteX283" fmla="*/ 5767221 w 7467600"/>
              <a:gd name="connsiteY283" fmla="*/ 4665564 h 6858000"/>
              <a:gd name="connsiteX284" fmla="*/ 6937169 w 7467600"/>
              <a:gd name="connsiteY284" fmla="*/ 4815941 h 6858000"/>
              <a:gd name="connsiteX285" fmla="*/ 6953922 w 7467600"/>
              <a:gd name="connsiteY285" fmla="*/ 4890068 h 6858000"/>
              <a:gd name="connsiteX286" fmla="*/ 6071359 w 7467600"/>
              <a:gd name="connsiteY286" fmla="*/ 4770770 h 6858000"/>
              <a:gd name="connsiteX287" fmla="*/ 6038839 w 7467600"/>
              <a:gd name="connsiteY287" fmla="*/ 4764474 h 6858000"/>
              <a:gd name="connsiteX288" fmla="*/ 6038706 w 7467600"/>
              <a:gd name="connsiteY288" fmla="*/ 4763847 h 6858000"/>
              <a:gd name="connsiteX289" fmla="*/ 6037784 w 7467600"/>
              <a:gd name="connsiteY289" fmla="*/ 4764270 h 6858000"/>
              <a:gd name="connsiteX290" fmla="*/ 6038839 w 7467600"/>
              <a:gd name="connsiteY290" fmla="*/ 4764474 h 6858000"/>
              <a:gd name="connsiteX291" fmla="*/ 6040338 w 7467600"/>
              <a:gd name="connsiteY291" fmla="*/ 4771418 h 6858000"/>
              <a:gd name="connsiteX292" fmla="*/ 6024488 w 7467600"/>
              <a:gd name="connsiteY292" fmla="*/ 4809903 h 6858000"/>
              <a:gd name="connsiteX293" fmla="*/ 5599771 w 7467600"/>
              <a:gd name="connsiteY293" fmla="*/ 5509652 h 6858000"/>
              <a:gd name="connsiteX294" fmla="*/ 5548843 w 7467600"/>
              <a:gd name="connsiteY294" fmla="*/ 5563845 h 6858000"/>
              <a:gd name="connsiteX295" fmla="*/ 5940952 w 7467600"/>
              <a:gd name="connsiteY295" fmla="*/ 6250028 h 6858000"/>
              <a:gd name="connsiteX296" fmla="*/ 6043441 w 7467600"/>
              <a:gd name="connsiteY296" fmla="*/ 6665847 h 6858000"/>
              <a:gd name="connsiteX297" fmla="*/ 6093432 w 7467600"/>
              <a:gd name="connsiteY297" fmla="*/ 6858000 h 6858000"/>
              <a:gd name="connsiteX298" fmla="*/ 6034344 w 7467600"/>
              <a:gd name="connsiteY298" fmla="*/ 6858000 h 6858000"/>
              <a:gd name="connsiteX299" fmla="*/ 6026679 w 7467600"/>
              <a:gd name="connsiteY299" fmla="*/ 6836959 h 6858000"/>
              <a:gd name="connsiteX300" fmla="*/ 5800441 w 7467600"/>
              <a:gd name="connsiteY300" fmla="*/ 6335286 h 6858000"/>
              <a:gd name="connsiteX301" fmla="*/ 5526562 w 7467600"/>
              <a:gd name="connsiteY301" fmla="*/ 5705388 h 6858000"/>
              <a:gd name="connsiteX302" fmla="*/ 5519640 w 7467600"/>
              <a:gd name="connsiteY302" fmla="*/ 5683774 h 6858000"/>
              <a:gd name="connsiteX303" fmla="*/ 5844559 w 7467600"/>
              <a:gd name="connsiteY303" fmla="*/ 6553349 h 6858000"/>
              <a:gd name="connsiteX304" fmla="*/ 5975994 w 7467600"/>
              <a:gd name="connsiteY304" fmla="*/ 6858000 h 6858000"/>
              <a:gd name="connsiteX305" fmla="*/ 5898547 w 7467600"/>
              <a:gd name="connsiteY305" fmla="*/ 6858000 h 6858000"/>
              <a:gd name="connsiteX306" fmla="*/ 5682041 w 7467600"/>
              <a:gd name="connsiteY306" fmla="*/ 6355860 h 6858000"/>
              <a:gd name="connsiteX307" fmla="*/ 5461758 w 7467600"/>
              <a:gd name="connsiteY307" fmla="*/ 5820220 h 6858000"/>
              <a:gd name="connsiteX308" fmla="*/ 5237282 w 7467600"/>
              <a:gd name="connsiteY308" fmla="*/ 6579086 h 6858000"/>
              <a:gd name="connsiteX309" fmla="*/ 5115009 w 7467600"/>
              <a:gd name="connsiteY309" fmla="*/ 6858000 h 6858000"/>
              <a:gd name="connsiteX310" fmla="*/ 5028074 w 7467600"/>
              <a:gd name="connsiteY310" fmla="*/ 6858000 h 6858000"/>
              <a:gd name="connsiteX311" fmla="*/ 5079508 w 7467600"/>
              <a:gd name="connsiteY311" fmla="*/ 6749074 h 6858000"/>
              <a:gd name="connsiteX312" fmla="*/ 5371846 w 7467600"/>
              <a:gd name="connsiteY312" fmla="*/ 5924413 h 6858000"/>
              <a:gd name="connsiteX313" fmla="*/ 5270512 w 7467600"/>
              <a:gd name="connsiteY313" fmla="*/ 6138975 h 6858000"/>
              <a:gd name="connsiteX314" fmla="*/ 5062409 w 7467600"/>
              <a:gd name="connsiteY314" fmla="*/ 6653544 h 6858000"/>
              <a:gd name="connsiteX315" fmla="*/ 5036628 w 7467600"/>
              <a:gd name="connsiteY315" fmla="*/ 6754247 h 6858000"/>
              <a:gd name="connsiteX316" fmla="*/ 5009112 w 7467600"/>
              <a:gd name="connsiteY316" fmla="*/ 6858000 h 6858000"/>
              <a:gd name="connsiteX317" fmla="*/ 4976679 w 7467600"/>
              <a:gd name="connsiteY317" fmla="*/ 6858000 h 6858000"/>
              <a:gd name="connsiteX318" fmla="*/ 5006537 w 7467600"/>
              <a:gd name="connsiteY318" fmla="*/ 6747068 h 6858000"/>
              <a:gd name="connsiteX319" fmla="*/ 5032723 w 7467600"/>
              <a:gd name="connsiteY319" fmla="*/ 6644957 h 6858000"/>
              <a:gd name="connsiteX320" fmla="*/ 5242949 w 7467600"/>
              <a:gd name="connsiteY320" fmla="*/ 6125175 h 6858000"/>
              <a:gd name="connsiteX321" fmla="*/ 5286321 w 7467600"/>
              <a:gd name="connsiteY321" fmla="*/ 6033555 h 6858000"/>
              <a:gd name="connsiteX322" fmla="*/ 5008210 w 7467600"/>
              <a:gd name="connsiteY322" fmla="*/ 6649194 h 6858000"/>
              <a:gd name="connsiteX323" fmla="*/ 4986321 w 7467600"/>
              <a:gd name="connsiteY323" fmla="*/ 6765687 h 6858000"/>
              <a:gd name="connsiteX324" fmla="*/ 4973474 w 7467600"/>
              <a:gd name="connsiteY324" fmla="*/ 6858000 h 6858000"/>
              <a:gd name="connsiteX325" fmla="*/ 4907178 w 7467600"/>
              <a:gd name="connsiteY325" fmla="*/ 6858000 h 6858000"/>
              <a:gd name="connsiteX326" fmla="*/ 4910810 w 7467600"/>
              <a:gd name="connsiteY326" fmla="*/ 6829660 h 6858000"/>
              <a:gd name="connsiteX327" fmla="*/ 4987461 w 7467600"/>
              <a:gd name="connsiteY327" fmla="*/ 6432994 h 6858000"/>
              <a:gd name="connsiteX328" fmla="*/ 5179262 w 7467600"/>
              <a:gd name="connsiteY328" fmla="*/ 6035044 h 6858000"/>
              <a:gd name="connsiteX329" fmla="*/ 4689678 w 7467600"/>
              <a:gd name="connsiteY329" fmla="*/ 6440241 h 6858000"/>
              <a:gd name="connsiteX330" fmla="*/ 4477543 w 7467600"/>
              <a:gd name="connsiteY330" fmla="*/ 6674836 h 6858000"/>
              <a:gd name="connsiteX331" fmla="*/ 4329957 w 7467600"/>
              <a:gd name="connsiteY331" fmla="*/ 6858000 h 6858000"/>
              <a:gd name="connsiteX332" fmla="*/ 4218595 w 7467600"/>
              <a:gd name="connsiteY332" fmla="*/ 6858000 h 6858000"/>
              <a:gd name="connsiteX333" fmla="*/ 4368888 w 7467600"/>
              <a:gd name="connsiteY333" fmla="*/ 6668412 h 6858000"/>
              <a:gd name="connsiteX334" fmla="*/ 4563091 w 7467600"/>
              <a:gd name="connsiteY334" fmla="*/ 6442508 h 6858000"/>
              <a:gd name="connsiteX335" fmla="*/ 5387324 w 7467600"/>
              <a:gd name="connsiteY335" fmla="*/ 5705830 h 6858000"/>
              <a:gd name="connsiteX336" fmla="*/ 5073620 w 7467600"/>
              <a:gd name="connsiteY336" fmla="*/ 5955437 h 6858000"/>
              <a:gd name="connsiteX337" fmla="*/ 4689789 w 7467600"/>
              <a:gd name="connsiteY337" fmla="*/ 6268382 h 6858000"/>
              <a:gd name="connsiteX338" fmla="*/ 4418722 w 7467600"/>
              <a:gd name="connsiteY338" fmla="*/ 6570886 h 6858000"/>
              <a:gd name="connsiteX339" fmla="*/ 4214944 w 7467600"/>
              <a:gd name="connsiteY339" fmla="*/ 6858000 h 6858000"/>
              <a:gd name="connsiteX340" fmla="*/ 4177898 w 7467600"/>
              <a:gd name="connsiteY340" fmla="*/ 6858000 h 6858000"/>
              <a:gd name="connsiteX341" fmla="*/ 4391597 w 7467600"/>
              <a:gd name="connsiteY341" fmla="*/ 6556370 h 6858000"/>
              <a:gd name="connsiteX342" fmla="*/ 4668889 w 7467600"/>
              <a:gd name="connsiteY342" fmla="*/ 6246399 h 6858000"/>
              <a:gd name="connsiteX343" fmla="*/ 5055427 w 7467600"/>
              <a:gd name="connsiteY343" fmla="*/ 5931476 h 6858000"/>
              <a:gd name="connsiteX344" fmla="*/ 5371814 w 7467600"/>
              <a:gd name="connsiteY344" fmla="*/ 5678975 h 6858000"/>
              <a:gd name="connsiteX345" fmla="*/ 4987918 w 7467600"/>
              <a:gd name="connsiteY345" fmla="*/ 5838701 h 6858000"/>
              <a:gd name="connsiteX346" fmla="*/ 4317146 w 7467600"/>
              <a:gd name="connsiteY346" fmla="*/ 6587716 h 6858000"/>
              <a:gd name="connsiteX347" fmla="*/ 4171627 w 7467600"/>
              <a:gd name="connsiteY347" fmla="*/ 6858000 h 6858000"/>
              <a:gd name="connsiteX348" fmla="*/ 4081585 w 7467600"/>
              <a:gd name="connsiteY348" fmla="*/ 6858000 h 6858000"/>
              <a:gd name="connsiteX349" fmla="*/ 4238603 w 7467600"/>
              <a:gd name="connsiteY349" fmla="*/ 6559341 h 6858000"/>
              <a:gd name="connsiteX350" fmla="*/ 4778333 w 7467600"/>
              <a:gd name="connsiteY350" fmla="*/ 5873626 h 6858000"/>
              <a:gd name="connsiteX351" fmla="*/ 5414185 w 7467600"/>
              <a:gd name="connsiteY351" fmla="*/ 5573882 h 6858000"/>
              <a:gd name="connsiteX352" fmla="*/ 5959648 w 7467600"/>
              <a:gd name="connsiteY352" fmla="*/ 4760797 h 6858000"/>
              <a:gd name="connsiteX353" fmla="*/ 5355019 w 7467600"/>
              <a:gd name="connsiteY353" fmla="*/ 4734672 h 6858000"/>
              <a:gd name="connsiteX354" fmla="*/ 5083565 w 7467600"/>
              <a:gd name="connsiteY354" fmla="*/ 5179121 h 6858000"/>
              <a:gd name="connsiteX355" fmla="*/ 4713577 w 7467600"/>
              <a:gd name="connsiteY355" fmla="*/ 5616803 h 6858000"/>
              <a:gd name="connsiteX356" fmla="*/ 3989559 w 7467600"/>
              <a:gd name="connsiteY356" fmla="*/ 6145945 h 6858000"/>
              <a:gd name="connsiteX357" fmla="*/ 3939824 w 7467600"/>
              <a:gd name="connsiteY357" fmla="*/ 6066900 h 6858000"/>
              <a:gd name="connsiteX358" fmla="*/ 4584537 w 7467600"/>
              <a:gd name="connsiteY358" fmla="*/ 5324826 h 6858000"/>
              <a:gd name="connsiteX359" fmla="*/ 5037105 w 7467600"/>
              <a:gd name="connsiteY359" fmla="*/ 5088765 h 6858000"/>
              <a:gd name="connsiteX360" fmla="*/ 5039930 w 7467600"/>
              <a:gd name="connsiteY360" fmla="*/ 5089585 h 6858000"/>
              <a:gd name="connsiteX361" fmla="*/ 5263764 w 7467600"/>
              <a:gd name="connsiteY361" fmla="*/ 4735525 h 6858000"/>
              <a:gd name="connsiteX362" fmla="*/ 4086300 w 7467600"/>
              <a:gd name="connsiteY362" fmla="*/ 4884599 h 6858000"/>
              <a:gd name="connsiteX363" fmla="*/ 4085485 w 7467600"/>
              <a:gd name="connsiteY363" fmla="*/ 4899070 h 6858000"/>
              <a:gd name="connsiteX364" fmla="*/ 3871915 w 7467600"/>
              <a:gd name="connsiteY364" fmla="*/ 5253645 h 6858000"/>
              <a:gd name="connsiteX365" fmla="*/ 3799374 w 7467600"/>
              <a:gd name="connsiteY365" fmla="*/ 5466127 h 6858000"/>
              <a:gd name="connsiteX366" fmla="*/ 3498850 w 7467600"/>
              <a:gd name="connsiteY366" fmla="*/ 6661888 h 6858000"/>
              <a:gd name="connsiteX367" fmla="*/ 3399216 w 7467600"/>
              <a:gd name="connsiteY367" fmla="*/ 6858000 h 6858000"/>
              <a:gd name="connsiteX368" fmla="*/ 3303688 w 7467600"/>
              <a:gd name="connsiteY368" fmla="*/ 6858000 h 6858000"/>
              <a:gd name="connsiteX369" fmla="*/ 3391774 w 7467600"/>
              <a:gd name="connsiteY369" fmla="*/ 6697181 h 6858000"/>
              <a:gd name="connsiteX370" fmla="*/ 3735540 w 7467600"/>
              <a:gd name="connsiteY370" fmla="*/ 5546923 h 6858000"/>
              <a:gd name="connsiteX371" fmla="*/ 3729438 w 7467600"/>
              <a:gd name="connsiteY371" fmla="*/ 5569058 h 6858000"/>
              <a:gd name="connsiteX372" fmla="*/ 3707782 w 7467600"/>
              <a:gd name="connsiteY372" fmla="*/ 5644908 h 6858000"/>
              <a:gd name="connsiteX373" fmla="*/ 3583827 w 7467600"/>
              <a:gd name="connsiteY373" fmla="*/ 6039215 h 6858000"/>
              <a:gd name="connsiteX374" fmla="*/ 3547861 w 7467600"/>
              <a:gd name="connsiteY374" fmla="*/ 6129609 h 6858000"/>
              <a:gd name="connsiteX375" fmla="*/ 3490905 w 7467600"/>
              <a:gd name="connsiteY375" fmla="*/ 6277660 h 6858000"/>
              <a:gd name="connsiteX376" fmla="*/ 3455859 w 7467600"/>
              <a:gd name="connsiteY376" fmla="*/ 6391301 h 6858000"/>
              <a:gd name="connsiteX377" fmla="*/ 3429112 w 7467600"/>
              <a:gd name="connsiteY377" fmla="*/ 6479469 h 6858000"/>
              <a:gd name="connsiteX378" fmla="*/ 3304862 w 7467600"/>
              <a:gd name="connsiteY378" fmla="*/ 6796476 h 6858000"/>
              <a:gd name="connsiteX379" fmla="*/ 3276071 w 7467600"/>
              <a:gd name="connsiteY379" fmla="*/ 6858000 h 6858000"/>
              <a:gd name="connsiteX380" fmla="*/ 3240805 w 7467600"/>
              <a:gd name="connsiteY380" fmla="*/ 6858000 h 6858000"/>
              <a:gd name="connsiteX381" fmla="*/ 3275917 w 7467600"/>
              <a:gd name="connsiteY381" fmla="*/ 6783192 h 6858000"/>
              <a:gd name="connsiteX382" fmla="*/ 3399358 w 7467600"/>
              <a:gd name="connsiteY382" fmla="*/ 6469011 h 6858000"/>
              <a:gd name="connsiteX383" fmla="*/ 3425650 w 7467600"/>
              <a:gd name="connsiteY383" fmla="*/ 6381333 h 6858000"/>
              <a:gd name="connsiteX384" fmla="*/ 3460661 w 7467600"/>
              <a:gd name="connsiteY384" fmla="*/ 6266763 h 6858000"/>
              <a:gd name="connsiteX385" fmla="*/ 3518021 w 7467600"/>
              <a:gd name="connsiteY385" fmla="*/ 6117298 h 6858000"/>
              <a:gd name="connsiteX386" fmla="*/ 3554035 w 7467600"/>
              <a:gd name="connsiteY386" fmla="*/ 6027832 h 6858000"/>
              <a:gd name="connsiteX387" fmla="*/ 3677174 w 7467600"/>
              <a:gd name="connsiteY387" fmla="*/ 5636351 h 6858000"/>
              <a:gd name="connsiteX388" fmla="*/ 3698819 w 7467600"/>
              <a:gd name="connsiteY388" fmla="*/ 5560503 h 6858000"/>
              <a:gd name="connsiteX389" fmla="*/ 3702094 w 7467600"/>
              <a:gd name="connsiteY389" fmla="*/ 5549194 h 6858000"/>
              <a:gd name="connsiteX390" fmla="*/ 3398355 w 7467600"/>
              <a:gd name="connsiteY390" fmla="*/ 6094603 h 6858000"/>
              <a:gd name="connsiteX391" fmla="*/ 3193941 w 7467600"/>
              <a:gd name="connsiteY391" fmla="*/ 6798775 h 6858000"/>
              <a:gd name="connsiteX392" fmla="*/ 3184140 w 7467600"/>
              <a:gd name="connsiteY392" fmla="*/ 6858000 h 6858000"/>
              <a:gd name="connsiteX393" fmla="*/ 3099978 w 7467600"/>
              <a:gd name="connsiteY393" fmla="*/ 6858000 h 6858000"/>
              <a:gd name="connsiteX394" fmla="*/ 3101556 w 7467600"/>
              <a:gd name="connsiteY394" fmla="*/ 6843337 h 6858000"/>
              <a:gd name="connsiteX395" fmla="*/ 3370162 w 7467600"/>
              <a:gd name="connsiteY395" fmla="*/ 5785550 h 6858000"/>
              <a:gd name="connsiteX396" fmla="*/ 3746477 w 7467600"/>
              <a:gd name="connsiteY396" fmla="*/ 5377889 h 6858000"/>
              <a:gd name="connsiteX397" fmla="*/ 3863399 w 7467600"/>
              <a:gd name="connsiteY397" fmla="*/ 5087257 h 6858000"/>
              <a:gd name="connsiteX398" fmla="*/ 3968712 w 7467600"/>
              <a:gd name="connsiteY398" fmla="*/ 4913989 h 6858000"/>
              <a:gd name="connsiteX399" fmla="*/ 2792390 w 7467600"/>
              <a:gd name="connsiteY399" fmla="*/ 5382974 h 6858000"/>
              <a:gd name="connsiteX400" fmla="*/ 2714982 w 7467600"/>
              <a:gd name="connsiteY400" fmla="*/ 5427051 h 6858000"/>
              <a:gd name="connsiteX401" fmla="*/ 2813361 w 7467600"/>
              <a:gd name="connsiteY401" fmla="*/ 6023912 h 6858000"/>
              <a:gd name="connsiteX402" fmla="*/ 2688430 w 7467600"/>
              <a:gd name="connsiteY402" fmla="*/ 6801564 h 6858000"/>
              <a:gd name="connsiteX403" fmla="*/ 2629626 w 7467600"/>
              <a:gd name="connsiteY403" fmla="*/ 6763394 h 6858000"/>
              <a:gd name="connsiteX404" fmla="*/ 2565328 w 7467600"/>
              <a:gd name="connsiteY404" fmla="*/ 5516399 h 6858000"/>
              <a:gd name="connsiteX405" fmla="*/ 1922999 w 7467600"/>
              <a:gd name="connsiteY405" fmla="*/ 5980343 h 6858000"/>
              <a:gd name="connsiteX406" fmla="*/ 1950261 w 7467600"/>
              <a:gd name="connsiteY406" fmla="*/ 6405858 h 6858000"/>
              <a:gd name="connsiteX407" fmla="*/ 2365554 w 7467600"/>
              <a:gd name="connsiteY407" fmla="*/ 6759107 h 6858000"/>
              <a:gd name="connsiteX408" fmla="*/ 2424142 w 7467600"/>
              <a:gd name="connsiteY408" fmla="*/ 6858000 h 6858000"/>
              <a:gd name="connsiteX409" fmla="*/ 2395994 w 7467600"/>
              <a:gd name="connsiteY409" fmla="*/ 6858000 h 6858000"/>
              <a:gd name="connsiteX410" fmla="*/ 2392863 w 7467600"/>
              <a:gd name="connsiteY410" fmla="*/ 6852964 h 6858000"/>
              <a:gd name="connsiteX411" fmla="*/ 2017589 w 7467600"/>
              <a:gd name="connsiteY411" fmla="*/ 6493982 h 6858000"/>
              <a:gd name="connsiteX412" fmla="*/ 2147336 w 7467600"/>
              <a:gd name="connsiteY412" fmla="*/ 6594052 h 6858000"/>
              <a:gd name="connsiteX413" fmla="*/ 2207047 w 7467600"/>
              <a:gd name="connsiteY413" fmla="*/ 6654540 h 6858000"/>
              <a:gd name="connsiteX414" fmla="*/ 2299106 w 7467600"/>
              <a:gd name="connsiteY414" fmla="*/ 6778931 h 6858000"/>
              <a:gd name="connsiteX415" fmla="*/ 2314430 w 7467600"/>
              <a:gd name="connsiteY415" fmla="*/ 6801144 h 6858000"/>
              <a:gd name="connsiteX416" fmla="*/ 2352406 w 7467600"/>
              <a:gd name="connsiteY416" fmla="*/ 6858000 h 6858000"/>
              <a:gd name="connsiteX417" fmla="*/ 2314492 w 7467600"/>
              <a:gd name="connsiteY417" fmla="*/ 6858000 h 6858000"/>
              <a:gd name="connsiteX418" fmla="*/ 2288095 w 7467600"/>
              <a:gd name="connsiteY418" fmla="*/ 6818030 h 6858000"/>
              <a:gd name="connsiteX419" fmla="*/ 2272768 w 7467600"/>
              <a:gd name="connsiteY419" fmla="*/ 6795822 h 6858000"/>
              <a:gd name="connsiteX420" fmla="*/ 2182715 w 7467600"/>
              <a:gd name="connsiteY420" fmla="*/ 6675071 h 6858000"/>
              <a:gd name="connsiteX421" fmla="*/ 2032061 w 7467600"/>
              <a:gd name="connsiteY421" fmla="*/ 6541380 h 6858000"/>
              <a:gd name="connsiteX422" fmla="*/ 2257220 w 7467600"/>
              <a:gd name="connsiteY422" fmla="*/ 6826257 h 6858000"/>
              <a:gd name="connsiteX423" fmla="*/ 2281324 w 7467600"/>
              <a:gd name="connsiteY423" fmla="*/ 6858000 h 6858000"/>
              <a:gd name="connsiteX424" fmla="*/ 2242860 w 7467600"/>
              <a:gd name="connsiteY424" fmla="*/ 6858000 h 6858000"/>
              <a:gd name="connsiteX425" fmla="*/ 2232818 w 7467600"/>
              <a:gd name="connsiteY425" fmla="*/ 6844926 h 6858000"/>
              <a:gd name="connsiteX426" fmla="*/ 1990172 w 7467600"/>
              <a:gd name="connsiteY426" fmla="*/ 6542121 h 6858000"/>
              <a:gd name="connsiteX427" fmla="*/ 2124090 w 7467600"/>
              <a:gd name="connsiteY427" fmla="*/ 6761017 h 6858000"/>
              <a:gd name="connsiteX428" fmla="*/ 2200380 w 7467600"/>
              <a:gd name="connsiteY428" fmla="*/ 6858000 h 6858000"/>
              <a:gd name="connsiteX429" fmla="*/ 2147507 w 7467600"/>
              <a:gd name="connsiteY429" fmla="*/ 6858000 h 6858000"/>
              <a:gd name="connsiteX430" fmla="*/ 2070668 w 7467600"/>
              <a:gd name="connsiteY430" fmla="*/ 6761520 h 6858000"/>
              <a:gd name="connsiteX431" fmla="*/ 1975142 w 7467600"/>
              <a:gd name="connsiteY431" fmla="*/ 6585570 h 6858000"/>
              <a:gd name="connsiteX432" fmla="*/ 2050035 w 7467600"/>
              <a:gd name="connsiteY432" fmla="*/ 6813345 h 6858000"/>
              <a:gd name="connsiteX433" fmla="*/ 2063025 w 7467600"/>
              <a:gd name="connsiteY433" fmla="*/ 6858000 h 6858000"/>
              <a:gd name="connsiteX434" fmla="*/ 2021675 w 7467600"/>
              <a:gd name="connsiteY434" fmla="*/ 6858000 h 6858000"/>
              <a:gd name="connsiteX435" fmla="*/ 2019308 w 7467600"/>
              <a:gd name="connsiteY435" fmla="*/ 6847118 h 6858000"/>
              <a:gd name="connsiteX436" fmla="*/ 1938835 w 7467600"/>
              <a:gd name="connsiteY436" fmla="*/ 6551160 h 6858000"/>
              <a:gd name="connsiteX437" fmla="*/ 1953230 w 7467600"/>
              <a:gd name="connsiteY437" fmla="*/ 6759699 h 6858000"/>
              <a:gd name="connsiteX438" fmla="*/ 1956763 w 7467600"/>
              <a:gd name="connsiteY438" fmla="*/ 6778191 h 6858000"/>
              <a:gd name="connsiteX439" fmla="*/ 1967925 w 7467600"/>
              <a:gd name="connsiteY439" fmla="*/ 6858000 h 6858000"/>
              <a:gd name="connsiteX440" fmla="*/ 1936622 w 7467600"/>
              <a:gd name="connsiteY440" fmla="*/ 6858000 h 6858000"/>
              <a:gd name="connsiteX441" fmla="*/ 1926261 w 7467600"/>
              <a:gd name="connsiteY441" fmla="*/ 6784064 h 6858000"/>
              <a:gd name="connsiteX442" fmla="*/ 1922724 w 7467600"/>
              <a:gd name="connsiteY442" fmla="*/ 6765577 h 6858000"/>
              <a:gd name="connsiteX443" fmla="*/ 1904650 w 7467600"/>
              <a:gd name="connsiteY443" fmla="*/ 6639616 h 6858000"/>
              <a:gd name="connsiteX444" fmla="*/ 1885273 w 7467600"/>
              <a:gd name="connsiteY444" fmla="*/ 6858000 h 6858000"/>
              <a:gd name="connsiteX445" fmla="*/ 1854363 w 7467600"/>
              <a:gd name="connsiteY445" fmla="*/ 6858000 h 6858000"/>
              <a:gd name="connsiteX446" fmla="*/ 1880391 w 7467600"/>
              <a:gd name="connsiteY446" fmla="*/ 6603796 h 6858000"/>
              <a:gd name="connsiteX447" fmla="*/ 1818273 w 7467600"/>
              <a:gd name="connsiteY447" fmla="*/ 6715729 h 6858000"/>
              <a:gd name="connsiteX448" fmla="*/ 1794691 w 7467600"/>
              <a:gd name="connsiteY448" fmla="*/ 6843239 h 6858000"/>
              <a:gd name="connsiteX449" fmla="*/ 1794914 w 7467600"/>
              <a:gd name="connsiteY449" fmla="*/ 6858000 h 6858000"/>
              <a:gd name="connsiteX450" fmla="*/ 1746128 w 7467600"/>
              <a:gd name="connsiteY450" fmla="*/ 6858000 h 6858000"/>
              <a:gd name="connsiteX451" fmla="*/ 1753934 w 7467600"/>
              <a:gd name="connsiteY451" fmla="*/ 6724796 h 6858000"/>
              <a:gd name="connsiteX452" fmla="*/ 1792053 w 7467600"/>
              <a:gd name="connsiteY452" fmla="*/ 6572396 h 6858000"/>
              <a:gd name="connsiteX453" fmla="*/ 1862248 w 7467600"/>
              <a:gd name="connsiteY453" fmla="*/ 6266397 h 6858000"/>
              <a:gd name="connsiteX454" fmla="*/ 1862250 w 7467600"/>
              <a:gd name="connsiteY454" fmla="*/ 6033531 h 6858000"/>
              <a:gd name="connsiteX455" fmla="*/ 1211999 w 7467600"/>
              <a:gd name="connsiteY455" fmla="*/ 6683610 h 6858000"/>
              <a:gd name="connsiteX456" fmla="*/ 1213266 w 7467600"/>
              <a:gd name="connsiteY456" fmla="*/ 6691947 h 6858000"/>
              <a:gd name="connsiteX457" fmla="*/ 1203370 w 7467600"/>
              <a:gd name="connsiteY457" fmla="*/ 6850676 h 6858000"/>
              <a:gd name="connsiteX458" fmla="*/ 1203671 w 7467600"/>
              <a:gd name="connsiteY458" fmla="*/ 6858000 h 6858000"/>
              <a:gd name="connsiteX459" fmla="*/ 1143180 w 7467600"/>
              <a:gd name="connsiteY459" fmla="*/ 6858000 h 6858000"/>
              <a:gd name="connsiteX460" fmla="*/ 1142176 w 7467600"/>
              <a:gd name="connsiteY460" fmla="*/ 6766045 h 6858000"/>
              <a:gd name="connsiteX461" fmla="*/ 1067484 w 7467600"/>
              <a:gd name="connsiteY461" fmla="*/ 6858000 h 6858000"/>
              <a:gd name="connsiteX462" fmla="*/ 953928 w 7467600"/>
              <a:gd name="connsiteY462" fmla="*/ 6858000 h 6858000"/>
              <a:gd name="connsiteX463" fmla="*/ 959715 w 7467600"/>
              <a:gd name="connsiteY463" fmla="*/ 6850185 h 6858000"/>
              <a:gd name="connsiteX464" fmla="*/ 1483788 w 7467600"/>
              <a:gd name="connsiteY464" fmla="*/ 6259174 h 6858000"/>
              <a:gd name="connsiteX465" fmla="*/ 1100671 w 7467600"/>
              <a:gd name="connsiteY465" fmla="*/ 6252137 h 6858000"/>
              <a:gd name="connsiteX466" fmla="*/ 1090144 w 7467600"/>
              <a:gd name="connsiteY466" fmla="*/ 6256748 h 6858000"/>
              <a:gd name="connsiteX467" fmla="*/ 1095872 w 7467600"/>
              <a:gd name="connsiteY467" fmla="*/ 6271892 h 6858000"/>
              <a:gd name="connsiteX468" fmla="*/ 262785 w 7467600"/>
              <a:gd name="connsiteY468" fmla="*/ 6845450 h 6858000"/>
              <a:gd name="connsiteX469" fmla="*/ 209968 w 7467600"/>
              <a:gd name="connsiteY469" fmla="*/ 6770713 h 6858000"/>
              <a:gd name="connsiteX470" fmla="*/ 873460 w 7467600"/>
              <a:gd name="connsiteY470" fmla="*/ 6253768 h 6858000"/>
              <a:gd name="connsiteX471" fmla="*/ 192686 w 7467600"/>
              <a:gd name="connsiteY471" fmla="*/ 5849257 h 6858000"/>
              <a:gd name="connsiteX472" fmla="*/ 4696 w 7467600"/>
              <a:gd name="connsiteY472" fmla="*/ 5697668 h 6858000"/>
              <a:gd name="connsiteX473" fmla="*/ 0 w 7467600"/>
              <a:gd name="connsiteY473" fmla="*/ 5689984 h 6858000"/>
              <a:gd name="connsiteX474" fmla="*/ 0 w 7467600"/>
              <a:gd name="connsiteY474" fmla="*/ 5513472 h 6858000"/>
              <a:gd name="connsiteX475" fmla="*/ 174101 w 7467600"/>
              <a:gd name="connsiteY475" fmla="*/ 5620277 h 6858000"/>
              <a:gd name="connsiteX476" fmla="*/ 891800 w 7467600"/>
              <a:gd name="connsiteY476" fmla="*/ 6036935 h 6858000"/>
              <a:gd name="connsiteX477" fmla="*/ 1072219 w 7467600"/>
              <a:gd name="connsiteY477" fmla="*/ 6169443 h 6858000"/>
              <a:gd name="connsiteX478" fmla="*/ 1074117 w 7467600"/>
              <a:gd name="connsiteY478" fmla="*/ 6170301 h 6858000"/>
              <a:gd name="connsiteX479" fmla="*/ 1083114 w 7467600"/>
              <a:gd name="connsiteY479" fmla="*/ 6174131 h 6858000"/>
              <a:gd name="connsiteX480" fmla="*/ 1543010 w 7467600"/>
              <a:gd name="connsiteY480" fmla="*/ 6191140 h 6858000"/>
              <a:gd name="connsiteX481" fmla="*/ 1551080 w 7467600"/>
              <a:gd name="connsiteY481" fmla="*/ 6195006 h 6858000"/>
              <a:gd name="connsiteX482" fmla="*/ 2345443 w 7467600"/>
              <a:gd name="connsiteY482" fmla="*/ 5549882 h 6858000"/>
              <a:gd name="connsiteX483" fmla="*/ 1721499 w 7467600"/>
              <a:gd name="connsiteY483" fmla="*/ 5599969 h 6858000"/>
              <a:gd name="connsiteX484" fmla="*/ 767716 w 7467600"/>
              <a:gd name="connsiteY484" fmla="*/ 5472768 h 6858000"/>
              <a:gd name="connsiteX485" fmla="*/ 722147 w 7467600"/>
              <a:gd name="connsiteY485" fmla="*/ 5393091 h 6858000"/>
              <a:gd name="connsiteX486" fmla="*/ 1485552 w 7467600"/>
              <a:gd name="connsiteY486" fmla="*/ 5313202 h 6858000"/>
              <a:gd name="connsiteX487" fmla="*/ 2143004 w 7467600"/>
              <a:gd name="connsiteY487" fmla="*/ 5402420 h 6858000"/>
              <a:gd name="connsiteX488" fmla="*/ 1933391 w 7467600"/>
              <a:gd name="connsiteY488" fmla="*/ 5156971 h 6858000"/>
              <a:gd name="connsiteX489" fmla="*/ 1827118 w 7467600"/>
              <a:gd name="connsiteY489" fmla="*/ 4968410 h 6858000"/>
              <a:gd name="connsiteX490" fmla="*/ 1837349 w 7467600"/>
              <a:gd name="connsiteY490" fmla="*/ 4956357 h 6858000"/>
              <a:gd name="connsiteX491" fmla="*/ 2162835 w 7467600"/>
              <a:gd name="connsiteY491" fmla="*/ 5187853 h 6858000"/>
              <a:gd name="connsiteX492" fmla="*/ 2257167 w 7467600"/>
              <a:gd name="connsiteY492" fmla="*/ 5462123 h 6858000"/>
              <a:gd name="connsiteX493" fmla="*/ 2261598 w 7467600"/>
              <a:gd name="connsiteY493" fmla="*/ 5467998 h 6858000"/>
              <a:gd name="connsiteX494" fmla="*/ 2437177 w 7467600"/>
              <a:gd name="connsiteY494" fmla="*/ 5479608 h 6858000"/>
              <a:gd name="connsiteX495" fmla="*/ 2445247 w 7467600"/>
              <a:gd name="connsiteY495" fmla="*/ 5483476 h 6858000"/>
              <a:gd name="connsiteX496" fmla="*/ 2743626 w 7467600"/>
              <a:gd name="connsiteY496" fmla="*/ 5304819 h 6858000"/>
              <a:gd name="connsiteX497" fmla="*/ 3048102 w 7467600"/>
              <a:gd name="connsiteY497" fmla="*/ 5150595 h 6858000"/>
              <a:gd name="connsiteX498" fmla="*/ 1799414 w 7467600"/>
              <a:gd name="connsiteY498" fmla="*/ 4694732 h 6858000"/>
              <a:gd name="connsiteX499" fmla="*/ 1771735 w 7467600"/>
              <a:gd name="connsiteY499" fmla="*/ 4619929 h 6858000"/>
              <a:gd name="connsiteX500" fmla="*/ 3104273 w 7467600"/>
              <a:gd name="connsiteY500" fmla="*/ 5076159 h 6858000"/>
              <a:gd name="connsiteX501" fmla="*/ 3113245 w 7467600"/>
              <a:gd name="connsiteY501" fmla="*/ 5090705 h 6858000"/>
              <a:gd name="connsiteX502" fmla="*/ 3126294 w 7467600"/>
              <a:gd name="connsiteY502" fmla="*/ 5114400 h 6858000"/>
              <a:gd name="connsiteX503" fmla="*/ 3937433 w 7467600"/>
              <a:gd name="connsiteY503" fmla="*/ 4830473 h 6858000"/>
              <a:gd name="connsiteX504" fmla="*/ 3590475 w 7467600"/>
              <a:gd name="connsiteY504" fmla="*/ 4597974 h 6858000"/>
              <a:gd name="connsiteX505" fmla="*/ 3100264 w 7467600"/>
              <a:gd name="connsiteY505" fmla="*/ 4579845 h 6858000"/>
              <a:gd name="connsiteX506" fmla="*/ 2183576 w 7467600"/>
              <a:gd name="connsiteY506" fmla="*/ 4227150 h 6858000"/>
              <a:gd name="connsiteX507" fmla="*/ 2151029 w 7467600"/>
              <a:gd name="connsiteY507" fmla="*/ 4146947 h 6858000"/>
              <a:gd name="connsiteX508" fmla="*/ 3563434 w 7467600"/>
              <a:gd name="connsiteY508" fmla="*/ 4469115 h 6858000"/>
              <a:gd name="connsiteX509" fmla="*/ 3177952 w 7467600"/>
              <a:gd name="connsiteY509" fmla="*/ 3657386 h 6858000"/>
              <a:gd name="connsiteX510" fmla="*/ 3189263 w 7467600"/>
              <a:gd name="connsiteY510" fmla="*/ 3625726 h 6858000"/>
              <a:gd name="connsiteX511" fmla="*/ 3560912 w 7467600"/>
              <a:gd name="connsiteY511" fmla="*/ 4079863 h 6858000"/>
              <a:gd name="connsiteX512" fmla="*/ 3626636 w 7467600"/>
              <a:gd name="connsiteY512" fmla="*/ 4512230 h 6858000"/>
              <a:gd name="connsiteX513" fmla="*/ 3653088 w 7467600"/>
              <a:gd name="connsiteY513" fmla="*/ 4521417 h 6858000"/>
              <a:gd name="connsiteX514" fmla="*/ 3988128 w 7467600"/>
              <a:gd name="connsiteY514" fmla="*/ 4817267 h 6858000"/>
              <a:gd name="connsiteX515" fmla="*/ 4830582 w 7467600"/>
              <a:gd name="connsiteY515" fmla="*/ 4676000 h 6858000"/>
              <a:gd name="connsiteX516" fmla="*/ 4830100 w 7467600"/>
              <a:gd name="connsiteY516" fmla="*/ 4675554 h 6858000"/>
              <a:gd name="connsiteX517" fmla="*/ 4036318 w 7467600"/>
              <a:gd name="connsiteY517" fmla="*/ 4147013 h 6858000"/>
              <a:gd name="connsiteX518" fmla="*/ 3432098 w 7467600"/>
              <a:gd name="connsiteY518" fmla="*/ 3537312 h 6858000"/>
              <a:gd name="connsiteX519" fmla="*/ 3446761 w 7467600"/>
              <a:gd name="connsiteY519" fmla="*/ 3461278 h 6858000"/>
              <a:gd name="connsiteX520" fmla="*/ 4419733 w 7467600"/>
              <a:gd name="connsiteY520" fmla="*/ 3963555 h 6858000"/>
              <a:gd name="connsiteX521" fmla="*/ 4781371 w 7467600"/>
              <a:gd name="connsiteY521" fmla="*/ 4458604 h 6858000"/>
              <a:gd name="connsiteX522" fmla="*/ 4780440 w 7467600"/>
              <a:gd name="connsiteY522" fmla="*/ 4470290 h 6858000"/>
              <a:gd name="connsiteX523" fmla="*/ 4898954 w 7467600"/>
              <a:gd name="connsiteY523" fmla="*/ 4662092 h 6858000"/>
              <a:gd name="connsiteX524" fmla="*/ 4900699 w 7467600"/>
              <a:gd name="connsiteY524" fmla="*/ 4670867 h 6858000"/>
              <a:gd name="connsiteX525" fmla="*/ 5714511 w 7467600"/>
              <a:gd name="connsiteY525" fmla="*/ 4663483 h 6858000"/>
              <a:gd name="connsiteX526" fmla="*/ 5464793 w 7467600"/>
              <a:gd name="connsiteY526" fmla="*/ 4393556 h 6858000"/>
              <a:gd name="connsiteX527" fmla="*/ 5461897 w 7467600"/>
              <a:gd name="connsiteY527" fmla="*/ 4390879 h 6858000"/>
              <a:gd name="connsiteX528" fmla="*/ 4294126 w 7467600"/>
              <a:gd name="connsiteY528" fmla="*/ 3303048 h 6858000"/>
              <a:gd name="connsiteX529" fmla="*/ 4305321 w 7467600"/>
              <a:gd name="connsiteY529" fmla="*/ 3256953 h 6858000"/>
              <a:gd name="connsiteX530" fmla="*/ 4949299 w 7467600"/>
              <a:gd name="connsiteY530" fmla="*/ 3766336 h 6858000"/>
              <a:gd name="connsiteX531" fmla="*/ 5291452 w 7467600"/>
              <a:gd name="connsiteY531" fmla="*/ 4076801 h 6858000"/>
              <a:gd name="connsiteX532" fmla="*/ 5434998 w 7467600"/>
              <a:gd name="connsiteY532" fmla="*/ 4254100 h 6858000"/>
              <a:gd name="connsiteX533" fmla="*/ 5351015 w 7467600"/>
              <a:gd name="connsiteY533" fmla="*/ 3760989 h 6858000"/>
              <a:gd name="connsiteX534" fmla="*/ 5413780 w 7467600"/>
              <a:gd name="connsiteY534" fmla="*/ 2966265 h 6858000"/>
              <a:gd name="connsiteX535" fmla="*/ 5425627 w 7467600"/>
              <a:gd name="connsiteY535" fmla="*/ 2954192 h 6858000"/>
              <a:gd name="connsiteX536" fmla="*/ 6604735 w 7467600"/>
              <a:gd name="connsiteY536" fmla="*/ 2041381 h 6858000"/>
              <a:gd name="connsiteX537" fmla="*/ 7204487 w 7467600"/>
              <a:gd name="connsiteY537" fmla="*/ 2742112 h 6858000"/>
              <a:gd name="connsiteX538" fmla="*/ 7131592 w 7467600"/>
              <a:gd name="connsiteY538" fmla="*/ 2672096 h 6858000"/>
              <a:gd name="connsiteX539" fmla="*/ 6996344 w 7467600"/>
              <a:gd name="connsiteY539" fmla="*/ 2518310 h 6858000"/>
              <a:gd name="connsiteX540" fmla="*/ 6735495 w 7467600"/>
              <a:gd name="connsiteY540" fmla="*/ 2196890 h 6858000"/>
              <a:gd name="connsiteX541" fmla="*/ 6721901 w 7467600"/>
              <a:gd name="connsiteY541" fmla="*/ 2179274 h 6858000"/>
              <a:gd name="connsiteX542" fmla="*/ 6604735 w 7467600"/>
              <a:gd name="connsiteY542" fmla="*/ 2041381 h 6858000"/>
              <a:gd name="connsiteX543" fmla="*/ 6591670 w 7467600"/>
              <a:gd name="connsiteY543" fmla="*/ 1988277 h 6858000"/>
              <a:gd name="connsiteX544" fmla="*/ 6747349 w 7467600"/>
              <a:gd name="connsiteY544" fmla="*/ 2160069 h 6858000"/>
              <a:gd name="connsiteX545" fmla="*/ 6760943 w 7467600"/>
              <a:gd name="connsiteY545" fmla="*/ 2177686 h 6858000"/>
              <a:gd name="connsiteX546" fmla="*/ 7021065 w 7467600"/>
              <a:gd name="connsiteY546" fmla="*/ 2498102 h 6858000"/>
              <a:gd name="connsiteX547" fmla="*/ 7155223 w 7467600"/>
              <a:gd name="connsiteY547" fmla="*/ 2650386 h 6858000"/>
              <a:gd name="connsiteX548" fmla="*/ 7203167 w 7467600"/>
              <a:gd name="connsiteY548" fmla="*/ 2697288 h 6858000"/>
              <a:gd name="connsiteX549" fmla="*/ 6937703 w 7467600"/>
              <a:gd name="connsiteY549" fmla="*/ 2321981 h 6858000"/>
              <a:gd name="connsiteX550" fmla="*/ 6591670 w 7467600"/>
              <a:gd name="connsiteY550" fmla="*/ 1988277 h 6858000"/>
              <a:gd name="connsiteX551" fmla="*/ 5798671 w 7467600"/>
              <a:gd name="connsiteY551" fmla="*/ 1981601 h 6858000"/>
              <a:gd name="connsiteX552" fmla="*/ 5754709 w 7467600"/>
              <a:gd name="connsiteY552" fmla="*/ 2071454 h 6858000"/>
              <a:gd name="connsiteX553" fmla="*/ 5763044 w 7467600"/>
              <a:gd name="connsiteY553" fmla="*/ 2842206 h 6858000"/>
              <a:gd name="connsiteX554" fmla="*/ 5764974 w 7467600"/>
              <a:gd name="connsiteY554" fmla="*/ 2799609 h 6858000"/>
              <a:gd name="connsiteX555" fmla="*/ 5767665 w 7467600"/>
              <a:gd name="connsiteY555" fmla="*/ 2666409 h 6858000"/>
              <a:gd name="connsiteX556" fmla="*/ 5763055 w 7467600"/>
              <a:gd name="connsiteY556" fmla="*/ 2579705 h 6858000"/>
              <a:gd name="connsiteX557" fmla="*/ 5758079 w 7467600"/>
              <a:gd name="connsiteY557" fmla="*/ 2492508 h 6858000"/>
              <a:gd name="connsiteX558" fmla="*/ 5779325 w 7467600"/>
              <a:gd name="connsiteY558" fmla="*/ 2197069 h 6858000"/>
              <a:gd name="connsiteX559" fmla="*/ 5798671 w 7467600"/>
              <a:gd name="connsiteY559" fmla="*/ 1981601 h 6858000"/>
              <a:gd name="connsiteX560" fmla="*/ 5829202 w 7467600"/>
              <a:gd name="connsiteY560" fmla="*/ 1971679 h 6858000"/>
              <a:gd name="connsiteX561" fmla="*/ 5809558 w 7467600"/>
              <a:gd name="connsiteY561" fmla="*/ 2198043 h 6858000"/>
              <a:gd name="connsiteX562" fmla="*/ 5788653 w 7467600"/>
              <a:gd name="connsiteY562" fmla="*/ 2489430 h 6858000"/>
              <a:gd name="connsiteX563" fmla="*/ 5793439 w 7467600"/>
              <a:gd name="connsiteY563" fmla="*/ 2575235 h 6858000"/>
              <a:gd name="connsiteX564" fmla="*/ 5796837 w 7467600"/>
              <a:gd name="connsiteY564" fmla="*/ 2637633 h 6858000"/>
              <a:gd name="connsiteX565" fmla="*/ 5818614 w 7467600"/>
              <a:gd name="connsiteY565" fmla="*/ 2473055 h 6858000"/>
              <a:gd name="connsiteX566" fmla="*/ 5829202 w 7467600"/>
              <a:gd name="connsiteY566" fmla="*/ 1971679 h 6858000"/>
              <a:gd name="connsiteX567" fmla="*/ 5911389 w 7467600"/>
              <a:gd name="connsiteY567" fmla="*/ 1898371 h 6858000"/>
              <a:gd name="connsiteX568" fmla="*/ 6237627 w 7467600"/>
              <a:gd name="connsiteY568" fmla="*/ 2231921 h 6858000"/>
              <a:gd name="connsiteX569" fmla="*/ 5911389 w 7467600"/>
              <a:gd name="connsiteY569" fmla="*/ 1898371 h 6858000"/>
              <a:gd name="connsiteX570" fmla="*/ 6944437 w 7467600"/>
              <a:gd name="connsiteY570" fmla="*/ 1575402 h 6858000"/>
              <a:gd name="connsiteX571" fmla="*/ 6304730 w 7467600"/>
              <a:gd name="connsiteY571" fmla="*/ 1766654 h 6858000"/>
              <a:gd name="connsiteX572" fmla="*/ 6944437 w 7467600"/>
              <a:gd name="connsiteY572" fmla="*/ 1575402 h 6858000"/>
              <a:gd name="connsiteX573" fmla="*/ 7019523 w 7467600"/>
              <a:gd name="connsiteY573" fmla="*/ 1519450 h 6858000"/>
              <a:gd name="connsiteX574" fmla="*/ 6298091 w 7467600"/>
              <a:gd name="connsiteY574" fmla="*/ 1737122 h 6858000"/>
              <a:gd name="connsiteX575" fmla="*/ 7019523 w 7467600"/>
              <a:gd name="connsiteY575" fmla="*/ 1519450 h 6858000"/>
              <a:gd name="connsiteX576" fmla="*/ 2399523 w 7467600"/>
              <a:gd name="connsiteY576" fmla="*/ 1428234 h 6858000"/>
              <a:gd name="connsiteX577" fmla="*/ 2224982 w 7467600"/>
              <a:gd name="connsiteY577" fmla="*/ 1826201 h 6858000"/>
              <a:gd name="connsiteX578" fmla="*/ 2096099 w 7467600"/>
              <a:gd name="connsiteY578" fmla="*/ 2345900 h 6858000"/>
              <a:gd name="connsiteX579" fmla="*/ 2283317 w 7467600"/>
              <a:gd name="connsiteY579" fmla="*/ 1796925 h 6858000"/>
              <a:gd name="connsiteX580" fmla="*/ 2399523 w 7467600"/>
              <a:gd name="connsiteY580" fmla="*/ 1428234 h 6858000"/>
              <a:gd name="connsiteX581" fmla="*/ 2448558 w 7467600"/>
              <a:gd name="connsiteY581" fmla="*/ 1373435 h 6858000"/>
              <a:gd name="connsiteX582" fmla="*/ 2312521 w 7467600"/>
              <a:gd name="connsiteY582" fmla="*/ 1806140 h 6858000"/>
              <a:gd name="connsiteX583" fmla="*/ 2127533 w 7467600"/>
              <a:gd name="connsiteY583" fmla="*/ 2348380 h 6858000"/>
              <a:gd name="connsiteX584" fmla="*/ 2358080 w 7467600"/>
              <a:gd name="connsiteY584" fmla="*/ 1866134 h 6858000"/>
              <a:gd name="connsiteX585" fmla="*/ 2407436 w 7467600"/>
              <a:gd name="connsiteY585" fmla="*/ 1651070 h 6858000"/>
              <a:gd name="connsiteX586" fmla="*/ 2448558 w 7467600"/>
              <a:gd name="connsiteY586" fmla="*/ 1373435 h 6858000"/>
              <a:gd name="connsiteX587" fmla="*/ 278707 w 7467600"/>
              <a:gd name="connsiteY587" fmla="*/ 1352270 h 6858000"/>
              <a:gd name="connsiteX588" fmla="*/ 321570 w 7467600"/>
              <a:gd name="connsiteY588" fmla="*/ 1861610 h 6858000"/>
              <a:gd name="connsiteX589" fmla="*/ 294281 w 7467600"/>
              <a:gd name="connsiteY589" fmla="*/ 1440658 h 6858000"/>
              <a:gd name="connsiteX590" fmla="*/ 278707 w 7467600"/>
              <a:gd name="connsiteY590" fmla="*/ 1352270 h 6858000"/>
              <a:gd name="connsiteX591" fmla="*/ 1423821 w 7467600"/>
              <a:gd name="connsiteY591" fmla="*/ 1351958 h 6858000"/>
              <a:gd name="connsiteX592" fmla="*/ 1638521 w 7467600"/>
              <a:gd name="connsiteY592" fmla="*/ 1908470 h 6858000"/>
              <a:gd name="connsiteX593" fmla="*/ 1754199 w 7467600"/>
              <a:gd name="connsiteY593" fmla="*/ 2149284 h 6858000"/>
              <a:gd name="connsiteX594" fmla="*/ 1908359 w 7467600"/>
              <a:gd name="connsiteY594" fmla="*/ 2364988 h 6858000"/>
              <a:gd name="connsiteX595" fmla="*/ 1647661 w 7467600"/>
              <a:gd name="connsiteY595" fmla="*/ 1825945 h 6858000"/>
              <a:gd name="connsiteX596" fmla="*/ 1423821 w 7467600"/>
              <a:gd name="connsiteY596" fmla="*/ 1351958 h 6858000"/>
              <a:gd name="connsiteX597" fmla="*/ 1431890 w 7467600"/>
              <a:gd name="connsiteY597" fmla="*/ 1306475 h 6858000"/>
              <a:gd name="connsiteX598" fmla="*/ 1507597 w 7467600"/>
              <a:gd name="connsiteY598" fmla="*/ 1446132 h 6858000"/>
              <a:gd name="connsiteX599" fmla="*/ 1674586 w 7467600"/>
              <a:gd name="connsiteY599" fmla="*/ 1813832 h 6858000"/>
              <a:gd name="connsiteX600" fmla="*/ 1815950 w 7467600"/>
              <a:gd name="connsiteY600" fmla="*/ 2128564 h 6858000"/>
              <a:gd name="connsiteX601" fmla="*/ 1984242 w 7467600"/>
              <a:gd name="connsiteY601" fmla="*/ 2430829 h 6858000"/>
              <a:gd name="connsiteX602" fmla="*/ 2014023 w 7467600"/>
              <a:gd name="connsiteY602" fmla="*/ 2450995 h 6858000"/>
              <a:gd name="connsiteX603" fmla="*/ 1747337 w 7467600"/>
              <a:gd name="connsiteY603" fmla="*/ 1855264 h 6858000"/>
              <a:gd name="connsiteX604" fmla="*/ 1533749 w 7467600"/>
              <a:gd name="connsiteY604" fmla="*/ 1478656 h 6858000"/>
              <a:gd name="connsiteX605" fmla="*/ 1431890 w 7467600"/>
              <a:gd name="connsiteY605" fmla="*/ 1306475 h 6858000"/>
              <a:gd name="connsiteX606" fmla="*/ 5052692 w 7467600"/>
              <a:gd name="connsiteY606" fmla="*/ 1292994 h 6858000"/>
              <a:gd name="connsiteX607" fmla="*/ 5200661 w 7467600"/>
              <a:gd name="connsiteY607" fmla="*/ 1635186 h 6858000"/>
              <a:gd name="connsiteX608" fmla="*/ 5297138 w 7467600"/>
              <a:gd name="connsiteY608" fmla="*/ 1906351 h 6858000"/>
              <a:gd name="connsiteX609" fmla="*/ 5052692 w 7467600"/>
              <a:gd name="connsiteY609" fmla="*/ 1292994 h 6858000"/>
              <a:gd name="connsiteX610" fmla="*/ 5009948 w 7467600"/>
              <a:gd name="connsiteY610" fmla="*/ 1273619 h 6858000"/>
              <a:gd name="connsiteX611" fmla="*/ 5121777 w 7467600"/>
              <a:gd name="connsiteY611" fmla="*/ 1654213 h 6858000"/>
              <a:gd name="connsiteX612" fmla="*/ 5293545 w 7467600"/>
              <a:gd name="connsiteY612" fmla="*/ 2072247 h 6858000"/>
              <a:gd name="connsiteX613" fmla="*/ 5294042 w 7467600"/>
              <a:gd name="connsiteY613" fmla="*/ 2065019 h 6858000"/>
              <a:gd name="connsiteX614" fmla="*/ 5171936 w 7467600"/>
              <a:gd name="connsiteY614" fmla="*/ 1647613 h 6858000"/>
              <a:gd name="connsiteX615" fmla="*/ 5009948 w 7467600"/>
              <a:gd name="connsiteY615" fmla="*/ 1273619 h 6858000"/>
              <a:gd name="connsiteX616" fmla="*/ 655236 w 7467600"/>
              <a:gd name="connsiteY616" fmla="*/ 1268632 h 6858000"/>
              <a:gd name="connsiteX617" fmla="*/ 839521 w 7467600"/>
              <a:gd name="connsiteY617" fmla="*/ 1685315 h 6858000"/>
              <a:gd name="connsiteX618" fmla="*/ 1109416 w 7467600"/>
              <a:gd name="connsiteY618" fmla="*/ 2061663 h 6858000"/>
              <a:gd name="connsiteX619" fmla="*/ 1298300 w 7467600"/>
              <a:gd name="connsiteY619" fmla="*/ 2247742 h 6858000"/>
              <a:gd name="connsiteX620" fmla="*/ 1125871 w 7467600"/>
              <a:gd name="connsiteY620" fmla="*/ 1989513 h 6858000"/>
              <a:gd name="connsiteX621" fmla="*/ 981574 w 7467600"/>
              <a:gd name="connsiteY621" fmla="*/ 1783157 h 6858000"/>
              <a:gd name="connsiteX622" fmla="*/ 922198 w 7467600"/>
              <a:gd name="connsiteY622" fmla="*/ 1677437 h 6858000"/>
              <a:gd name="connsiteX623" fmla="*/ 869293 w 7467600"/>
              <a:gd name="connsiteY623" fmla="*/ 1583214 h 6858000"/>
              <a:gd name="connsiteX624" fmla="*/ 751431 w 7467600"/>
              <a:gd name="connsiteY624" fmla="*/ 1405731 h 6858000"/>
              <a:gd name="connsiteX625" fmla="*/ 655236 w 7467600"/>
              <a:gd name="connsiteY625" fmla="*/ 1268632 h 6858000"/>
              <a:gd name="connsiteX626" fmla="*/ 6516292 w 7467600"/>
              <a:gd name="connsiteY626" fmla="*/ 1263064 h 6858000"/>
              <a:gd name="connsiteX627" fmla="*/ 5736320 w 7467600"/>
              <a:gd name="connsiteY627" fmla="*/ 1501803 h 6858000"/>
              <a:gd name="connsiteX628" fmla="*/ 6516292 w 7467600"/>
              <a:gd name="connsiteY628" fmla="*/ 1263064 h 6858000"/>
              <a:gd name="connsiteX629" fmla="*/ 291466 w 7467600"/>
              <a:gd name="connsiteY629" fmla="*/ 1250369 h 6858000"/>
              <a:gd name="connsiteX630" fmla="*/ 323180 w 7467600"/>
              <a:gd name="connsiteY630" fmla="*/ 1435283 h 6858000"/>
              <a:gd name="connsiteX631" fmla="*/ 349381 w 7467600"/>
              <a:gd name="connsiteY631" fmla="*/ 1875041 h 6858000"/>
              <a:gd name="connsiteX632" fmla="*/ 374363 w 7467600"/>
              <a:gd name="connsiteY632" fmla="*/ 1506494 h 6858000"/>
              <a:gd name="connsiteX633" fmla="*/ 302168 w 7467600"/>
              <a:gd name="connsiteY633" fmla="*/ 1274495 h 6858000"/>
              <a:gd name="connsiteX634" fmla="*/ 291466 w 7467600"/>
              <a:gd name="connsiteY634" fmla="*/ 1250369 h 6858000"/>
              <a:gd name="connsiteX635" fmla="*/ 678222 w 7467600"/>
              <a:gd name="connsiteY635" fmla="*/ 1248670 h 6858000"/>
              <a:gd name="connsiteX636" fmla="*/ 775536 w 7467600"/>
              <a:gd name="connsiteY636" fmla="*/ 1388015 h 6858000"/>
              <a:gd name="connsiteX637" fmla="*/ 894529 w 7467600"/>
              <a:gd name="connsiteY637" fmla="*/ 1567739 h 6858000"/>
              <a:gd name="connsiteX638" fmla="*/ 948000 w 7467600"/>
              <a:gd name="connsiteY638" fmla="*/ 1663088 h 6858000"/>
              <a:gd name="connsiteX639" fmla="*/ 1006812 w 7467600"/>
              <a:gd name="connsiteY639" fmla="*/ 1767683 h 6858000"/>
              <a:gd name="connsiteX640" fmla="*/ 1149133 w 7467600"/>
              <a:gd name="connsiteY640" fmla="*/ 1971513 h 6858000"/>
              <a:gd name="connsiteX641" fmla="*/ 1333952 w 7467600"/>
              <a:gd name="connsiteY641" fmla="*/ 2251620 h 6858000"/>
              <a:gd name="connsiteX642" fmla="*/ 1337329 w 7467600"/>
              <a:gd name="connsiteY642" fmla="*/ 2258350 h 6858000"/>
              <a:gd name="connsiteX643" fmla="*/ 1014726 w 7467600"/>
              <a:gd name="connsiteY643" fmla="*/ 1615556 h 6858000"/>
              <a:gd name="connsiteX644" fmla="*/ 678222 w 7467600"/>
              <a:gd name="connsiteY644" fmla="*/ 1248670 h 6858000"/>
              <a:gd name="connsiteX645" fmla="*/ 6691602 w 7467600"/>
              <a:gd name="connsiteY645" fmla="*/ 1140573 h 6858000"/>
              <a:gd name="connsiteX646" fmla="*/ 6571100 w 7467600"/>
              <a:gd name="connsiteY646" fmla="*/ 1183662 h 6858000"/>
              <a:gd name="connsiteX647" fmla="*/ 6241687 w 7467600"/>
              <a:gd name="connsiteY647" fmla="*/ 1257600 h 6858000"/>
              <a:gd name="connsiteX648" fmla="*/ 5693009 w 7467600"/>
              <a:gd name="connsiteY648" fmla="*/ 1478256 h 6858000"/>
              <a:gd name="connsiteX649" fmla="*/ 6548420 w 7467600"/>
              <a:gd name="connsiteY649" fmla="*/ 1214599 h 6858000"/>
              <a:gd name="connsiteX650" fmla="*/ 6605473 w 7467600"/>
              <a:gd name="connsiteY650" fmla="*/ 1184686 h 6858000"/>
              <a:gd name="connsiteX651" fmla="*/ 6691602 w 7467600"/>
              <a:gd name="connsiteY651" fmla="*/ 1140573 h 6858000"/>
              <a:gd name="connsiteX652" fmla="*/ 4002475 w 7467600"/>
              <a:gd name="connsiteY652" fmla="*/ 1037802 h 6858000"/>
              <a:gd name="connsiteX653" fmla="*/ 4000324 w 7467600"/>
              <a:gd name="connsiteY653" fmla="*/ 1039362 h 6858000"/>
              <a:gd name="connsiteX654" fmla="*/ 4002862 w 7467600"/>
              <a:gd name="connsiteY654" fmla="*/ 1042866 h 6858000"/>
              <a:gd name="connsiteX655" fmla="*/ 4002475 w 7467600"/>
              <a:gd name="connsiteY655" fmla="*/ 1037802 h 6858000"/>
              <a:gd name="connsiteX656" fmla="*/ 506322 w 7467600"/>
              <a:gd name="connsiteY656" fmla="*/ 1020997 h 6858000"/>
              <a:gd name="connsiteX657" fmla="*/ 533068 w 7467600"/>
              <a:gd name="connsiteY657" fmla="*/ 1029409 h 6858000"/>
              <a:gd name="connsiteX658" fmla="*/ 1232525 w 7467600"/>
              <a:gd name="connsiteY658" fmla="*/ 1804675 h 6858000"/>
              <a:gd name="connsiteX659" fmla="*/ 1388858 w 7467600"/>
              <a:gd name="connsiteY659" fmla="*/ 2368011 h 6858000"/>
              <a:gd name="connsiteX660" fmla="*/ 1384098 w 7467600"/>
              <a:gd name="connsiteY660" fmla="*/ 2378125 h 6858000"/>
              <a:gd name="connsiteX661" fmla="*/ 1425393 w 7467600"/>
              <a:gd name="connsiteY661" fmla="*/ 2589124 h 6858000"/>
              <a:gd name="connsiteX662" fmla="*/ 1424001 w 7467600"/>
              <a:gd name="connsiteY662" fmla="*/ 2597541 h 6858000"/>
              <a:gd name="connsiteX663" fmla="*/ 2152729 w 7467600"/>
              <a:gd name="connsiteY663" fmla="*/ 2864487 h 6858000"/>
              <a:gd name="connsiteX664" fmla="*/ 2020609 w 7467600"/>
              <a:gd name="connsiteY664" fmla="*/ 2539671 h 6858000"/>
              <a:gd name="connsiteX665" fmla="*/ 2018920 w 7467600"/>
              <a:gd name="connsiteY665" fmla="*/ 2536309 h 6858000"/>
              <a:gd name="connsiteX666" fmla="*/ 1342441 w 7467600"/>
              <a:gd name="connsiteY666" fmla="*/ 1173017 h 6858000"/>
              <a:gd name="connsiteX667" fmla="*/ 1367925 w 7467600"/>
              <a:gd name="connsiteY667" fmla="*/ 1135648 h 6858000"/>
              <a:gd name="connsiteX668" fmla="*/ 1771401 w 7467600"/>
              <a:gd name="connsiteY668" fmla="*/ 1806673 h 6858000"/>
              <a:gd name="connsiteX669" fmla="*/ 1972385 w 7467600"/>
              <a:gd name="connsiteY669" fmla="*/ 2198735 h 6858000"/>
              <a:gd name="connsiteX670" fmla="*/ 2040892 w 7467600"/>
              <a:gd name="connsiteY670" fmla="*/ 2405205 h 6858000"/>
              <a:gd name="connsiteX671" fmla="*/ 2131689 w 7467600"/>
              <a:gd name="connsiteY671" fmla="*/ 1936926 h 6858000"/>
              <a:gd name="connsiteX672" fmla="*/ 2454820 w 7467600"/>
              <a:gd name="connsiteY672" fmla="*/ 1248808 h 6858000"/>
              <a:gd name="connsiteX673" fmla="*/ 2492512 w 7467600"/>
              <a:gd name="connsiteY673" fmla="*/ 1302920 h 6858000"/>
              <a:gd name="connsiteX674" fmla="*/ 2081216 w 7467600"/>
              <a:gd name="connsiteY674" fmla="*/ 2527513 h 6858000"/>
              <a:gd name="connsiteX675" fmla="*/ 2081211 w 7467600"/>
              <a:gd name="connsiteY675" fmla="*/ 2528916 h 6858000"/>
              <a:gd name="connsiteX676" fmla="*/ 2199067 w 7467600"/>
              <a:gd name="connsiteY676" fmla="*/ 2884061 h 6858000"/>
              <a:gd name="connsiteX677" fmla="*/ 3192586 w 7467600"/>
              <a:gd name="connsiteY677" fmla="*/ 3411496 h 6858000"/>
              <a:gd name="connsiteX678" fmla="*/ 3182620 w 7467600"/>
              <a:gd name="connsiteY678" fmla="*/ 3483279 h 6858000"/>
              <a:gd name="connsiteX679" fmla="*/ 2435119 w 7467600"/>
              <a:gd name="connsiteY679" fmla="*/ 3080173 h 6858000"/>
              <a:gd name="connsiteX680" fmla="*/ 2410152 w 7467600"/>
              <a:gd name="connsiteY680" fmla="*/ 3063751 h 6858000"/>
              <a:gd name="connsiteX681" fmla="*/ 2408099 w 7467600"/>
              <a:gd name="connsiteY681" fmla="*/ 3064403 h 6858000"/>
              <a:gd name="connsiteX682" fmla="*/ 2407218 w 7467600"/>
              <a:gd name="connsiteY682" fmla="*/ 3070324 h 6858000"/>
              <a:gd name="connsiteX683" fmla="*/ 2380138 w 7467600"/>
              <a:gd name="connsiteY683" fmla="*/ 3099341 h 6858000"/>
              <a:gd name="connsiteX684" fmla="*/ 1765923 w 7467600"/>
              <a:gd name="connsiteY684" fmla="*/ 3581043 h 6858000"/>
              <a:gd name="connsiteX685" fmla="*/ 1702258 w 7467600"/>
              <a:gd name="connsiteY685" fmla="*/ 3612286 h 6858000"/>
              <a:gd name="connsiteX686" fmla="*/ 1538370 w 7467600"/>
              <a:gd name="connsiteY686" fmla="*/ 3811804 h 6858000"/>
              <a:gd name="connsiteX687" fmla="*/ 542867 w 7467600"/>
              <a:gd name="connsiteY687" fmla="*/ 4944092 h 6858000"/>
              <a:gd name="connsiteX688" fmla="*/ 515800 w 7467600"/>
              <a:gd name="connsiteY688" fmla="*/ 4862180 h 6858000"/>
              <a:gd name="connsiteX689" fmla="*/ 909145 w 7467600"/>
              <a:gd name="connsiteY689" fmla="*/ 4199225 h 6858000"/>
              <a:gd name="connsiteX690" fmla="*/ 1214067 w 7467600"/>
              <a:gd name="connsiteY690" fmla="*/ 3908561 h 6858000"/>
              <a:gd name="connsiteX691" fmla="*/ 640967 w 7467600"/>
              <a:gd name="connsiteY691" fmla="*/ 4105601 h 6858000"/>
              <a:gd name="connsiteX692" fmla="*/ 112563 w 7467600"/>
              <a:gd name="connsiteY692" fmla="*/ 4396952 h 6858000"/>
              <a:gd name="connsiteX693" fmla="*/ 0 w 7467600"/>
              <a:gd name="connsiteY693" fmla="*/ 4466006 h 6858000"/>
              <a:gd name="connsiteX694" fmla="*/ 0 w 7467600"/>
              <a:gd name="connsiteY694" fmla="*/ 4233763 h 6858000"/>
              <a:gd name="connsiteX695" fmla="*/ 36881 w 7467600"/>
              <a:gd name="connsiteY695" fmla="*/ 4200118 h 6858000"/>
              <a:gd name="connsiteX696" fmla="*/ 910534 w 7467600"/>
              <a:gd name="connsiteY696" fmla="*/ 3629753 h 6858000"/>
              <a:gd name="connsiteX697" fmla="*/ 1578717 w 7467600"/>
              <a:gd name="connsiteY697" fmla="*/ 3575982 h 6858000"/>
              <a:gd name="connsiteX698" fmla="*/ 2338780 w 7467600"/>
              <a:gd name="connsiteY698" fmla="*/ 3033725 h 6858000"/>
              <a:gd name="connsiteX699" fmla="*/ 1807991 w 7467600"/>
              <a:gd name="connsiteY699" fmla="*/ 2807184 h 6858000"/>
              <a:gd name="connsiteX700" fmla="*/ 1416358 w 7467600"/>
              <a:gd name="connsiteY700" fmla="*/ 3112571 h 6858000"/>
              <a:gd name="connsiteX701" fmla="*/ 939066 w 7467600"/>
              <a:gd name="connsiteY701" fmla="*/ 3378798 h 6858000"/>
              <a:gd name="connsiteX702" fmla="*/ 115099 w 7467600"/>
              <a:gd name="connsiteY702" fmla="*/ 3607650 h 6858000"/>
              <a:gd name="connsiteX703" fmla="*/ 97284 w 7467600"/>
              <a:gd name="connsiteY703" fmla="*/ 3520393 h 6858000"/>
              <a:gd name="connsiteX704" fmla="*/ 922050 w 7467600"/>
              <a:gd name="connsiteY704" fmla="*/ 3074867 h 6858000"/>
              <a:gd name="connsiteX705" fmla="*/ 1405265 w 7467600"/>
              <a:gd name="connsiteY705" fmla="*/ 3016319 h 6858000"/>
              <a:gd name="connsiteX706" fmla="*/ 1407512 w 7467600"/>
              <a:gd name="connsiteY706" fmla="*/ 3018001 h 6858000"/>
              <a:gd name="connsiteX707" fmla="*/ 1726266 w 7467600"/>
              <a:gd name="connsiteY707" fmla="*/ 2777274 h 6858000"/>
              <a:gd name="connsiteX708" fmla="*/ 625390 w 7467600"/>
              <a:gd name="connsiteY708" fmla="*/ 2514541 h 6858000"/>
              <a:gd name="connsiteX709" fmla="*/ 619799 w 7467600"/>
              <a:gd name="connsiteY709" fmla="*/ 2527180 h 6858000"/>
              <a:gd name="connsiteX710" fmla="*/ 310030 w 7467600"/>
              <a:gd name="connsiteY710" fmla="*/ 2771818 h 6858000"/>
              <a:gd name="connsiteX711" fmla="*/ 173877 w 7467600"/>
              <a:gd name="connsiteY711" fmla="*/ 2937056 h 6858000"/>
              <a:gd name="connsiteX712" fmla="*/ 77889 w 7467600"/>
              <a:gd name="connsiteY712" fmla="*/ 3138440 h 6858000"/>
              <a:gd name="connsiteX713" fmla="*/ 0 w 7467600"/>
              <a:gd name="connsiteY713" fmla="*/ 3271395 h 6858000"/>
              <a:gd name="connsiteX714" fmla="*/ 0 w 7467600"/>
              <a:gd name="connsiteY714" fmla="*/ 3153002 h 6858000"/>
              <a:gd name="connsiteX715" fmla="*/ 2386 w 7467600"/>
              <a:gd name="connsiteY715" fmla="*/ 3149203 h 6858000"/>
              <a:gd name="connsiteX716" fmla="*/ 89753 w 7467600"/>
              <a:gd name="connsiteY716" fmla="*/ 2987702 h 6858000"/>
              <a:gd name="connsiteX717" fmla="*/ 76869 w 7467600"/>
              <a:gd name="connsiteY717" fmla="*/ 3005404 h 6858000"/>
              <a:gd name="connsiteX718" fmla="*/ 32049 w 7467600"/>
              <a:gd name="connsiteY718" fmla="*/ 3065814 h 6858000"/>
              <a:gd name="connsiteX719" fmla="*/ 0 w 7467600"/>
              <a:gd name="connsiteY719" fmla="*/ 3108744 h 6858000"/>
              <a:gd name="connsiteX720" fmla="*/ 0 w 7467600"/>
              <a:gd name="connsiteY720" fmla="*/ 3058059 h 6858000"/>
              <a:gd name="connsiteX721" fmla="*/ 7610 w 7467600"/>
              <a:gd name="connsiteY721" fmla="*/ 3047889 h 6858000"/>
              <a:gd name="connsiteX722" fmla="*/ 52419 w 7467600"/>
              <a:gd name="connsiteY722" fmla="*/ 2987479 h 6858000"/>
              <a:gd name="connsiteX723" fmla="*/ 59142 w 7467600"/>
              <a:gd name="connsiteY723" fmla="*/ 2978488 h 6858000"/>
              <a:gd name="connsiteX724" fmla="*/ 0 w 7467600"/>
              <a:gd name="connsiteY724" fmla="*/ 3015334 h 6858000"/>
              <a:gd name="connsiteX725" fmla="*/ 0 w 7467600"/>
              <a:gd name="connsiteY725" fmla="*/ 2914286 h 6858000"/>
              <a:gd name="connsiteX726" fmla="*/ 36383 w 7467600"/>
              <a:gd name="connsiteY726" fmla="*/ 2901128 h 6858000"/>
              <a:gd name="connsiteX727" fmla="*/ 156329 w 7467600"/>
              <a:gd name="connsiteY727" fmla="*/ 2840533 h 6858000"/>
              <a:gd name="connsiteX728" fmla="*/ 358355 w 7467600"/>
              <a:gd name="connsiteY728" fmla="*/ 2620471 h 6858000"/>
              <a:gd name="connsiteX729" fmla="*/ 510577 w 7467600"/>
              <a:gd name="connsiteY729" fmla="*/ 2501244 h 6858000"/>
              <a:gd name="connsiteX730" fmla="*/ 211967 w 7467600"/>
              <a:gd name="connsiteY730" fmla="*/ 2479171 h 6858000"/>
              <a:gd name="connsiteX731" fmla="*/ 0 w 7467600"/>
              <a:gd name="connsiteY731" fmla="*/ 2476398 h 6858000"/>
              <a:gd name="connsiteX732" fmla="*/ 0 w 7467600"/>
              <a:gd name="connsiteY732" fmla="*/ 2389189 h 6858000"/>
              <a:gd name="connsiteX733" fmla="*/ 103062 w 7467600"/>
              <a:gd name="connsiteY733" fmla="*/ 2389518 h 6858000"/>
              <a:gd name="connsiteX734" fmla="*/ 510734 w 7467600"/>
              <a:gd name="connsiteY734" fmla="*/ 2416201 h 6858000"/>
              <a:gd name="connsiteX735" fmla="*/ 279257 w 7467600"/>
              <a:gd name="connsiteY735" fmla="*/ 2092102 h 6858000"/>
              <a:gd name="connsiteX736" fmla="*/ 65265 w 7467600"/>
              <a:gd name="connsiteY736" fmla="*/ 2006049 h 6858000"/>
              <a:gd name="connsiteX737" fmla="*/ 0 w 7467600"/>
              <a:gd name="connsiteY737" fmla="*/ 1982532 h 6858000"/>
              <a:gd name="connsiteX738" fmla="*/ 0 w 7467600"/>
              <a:gd name="connsiteY738" fmla="*/ 1912789 h 6858000"/>
              <a:gd name="connsiteX739" fmla="*/ 97460 w 7467600"/>
              <a:gd name="connsiteY739" fmla="*/ 1953725 h 6858000"/>
              <a:gd name="connsiteX740" fmla="*/ 221272 w 7467600"/>
              <a:gd name="connsiteY740" fmla="*/ 1980766 h 6858000"/>
              <a:gd name="connsiteX741" fmla="*/ 116765 w 7467600"/>
              <a:gd name="connsiteY741" fmla="*/ 1911033 h 6858000"/>
              <a:gd name="connsiteX742" fmla="*/ 16405 w 7467600"/>
              <a:gd name="connsiteY742" fmla="*/ 1803412 h 6858000"/>
              <a:gd name="connsiteX743" fmla="*/ 0 w 7467600"/>
              <a:gd name="connsiteY743" fmla="*/ 1784777 h 6858000"/>
              <a:gd name="connsiteX744" fmla="*/ 0 w 7467600"/>
              <a:gd name="connsiteY744" fmla="*/ 1740082 h 6858000"/>
              <a:gd name="connsiteX745" fmla="*/ 39394 w 7467600"/>
              <a:gd name="connsiteY745" fmla="*/ 1784856 h 6858000"/>
              <a:gd name="connsiteX746" fmla="*/ 135813 w 7467600"/>
              <a:gd name="connsiteY746" fmla="*/ 1888838 h 6858000"/>
              <a:gd name="connsiteX747" fmla="*/ 242575 w 7467600"/>
              <a:gd name="connsiteY747" fmla="*/ 1958841 h 6858000"/>
              <a:gd name="connsiteX748" fmla="*/ 82197 w 7467600"/>
              <a:gd name="connsiteY748" fmla="*/ 1754826 h 6858000"/>
              <a:gd name="connsiteX749" fmla="*/ 0 w 7467600"/>
              <a:gd name="connsiteY749" fmla="*/ 1679650 h 6858000"/>
              <a:gd name="connsiteX750" fmla="*/ 0 w 7467600"/>
              <a:gd name="connsiteY750" fmla="*/ 1602463 h 6858000"/>
              <a:gd name="connsiteX751" fmla="*/ 84689 w 7467600"/>
              <a:gd name="connsiteY751" fmla="*/ 1677442 h 6858000"/>
              <a:gd name="connsiteX752" fmla="*/ 298437 w 7467600"/>
              <a:gd name="connsiteY752" fmla="*/ 1968019 h 6858000"/>
              <a:gd name="connsiteX753" fmla="*/ 227269 w 7467600"/>
              <a:gd name="connsiteY753" fmla="*/ 1114064 h 6858000"/>
              <a:gd name="connsiteX754" fmla="*/ 248003 w 7467600"/>
              <a:gd name="connsiteY754" fmla="*/ 1089613 h 6858000"/>
              <a:gd name="connsiteX755" fmla="*/ 427020 w 7467600"/>
              <a:gd name="connsiteY755" fmla="*/ 1619803 h 6858000"/>
              <a:gd name="connsiteX756" fmla="*/ 340345 w 7467600"/>
              <a:gd name="connsiteY756" fmla="*/ 2027739 h 6858000"/>
              <a:gd name="connsiteX757" fmla="*/ 360865 w 7467600"/>
              <a:gd name="connsiteY757" fmla="*/ 2044827 h 6858000"/>
              <a:gd name="connsiteX758" fmla="*/ 560414 w 7467600"/>
              <a:gd name="connsiteY758" fmla="*/ 2421457 h 6858000"/>
              <a:gd name="connsiteX759" fmla="*/ 1359703 w 7467600"/>
              <a:gd name="connsiteY759" fmla="*/ 2578554 h 6858000"/>
              <a:gd name="connsiteX760" fmla="*/ 1359422 w 7467600"/>
              <a:gd name="connsiteY760" fmla="*/ 2577994 h 6858000"/>
              <a:gd name="connsiteX761" fmla="*/ 828701 w 7467600"/>
              <a:gd name="connsiteY761" fmla="*/ 1839520 h 6858000"/>
              <a:gd name="connsiteX762" fmla="*/ 494427 w 7467600"/>
              <a:gd name="connsiteY762" fmla="*/ 1092333 h 6858000"/>
              <a:gd name="connsiteX763" fmla="*/ 506322 w 7467600"/>
              <a:gd name="connsiteY763" fmla="*/ 1020997 h 6858000"/>
              <a:gd name="connsiteX764" fmla="*/ 4570198 w 7467600"/>
              <a:gd name="connsiteY764" fmla="*/ 978081 h 6858000"/>
              <a:gd name="connsiteX765" fmla="*/ 4523691 w 7467600"/>
              <a:gd name="connsiteY765" fmla="*/ 1127776 h 6858000"/>
              <a:gd name="connsiteX766" fmla="*/ 4509875 w 7467600"/>
              <a:gd name="connsiteY766" fmla="*/ 1167552 h 6858000"/>
              <a:gd name="connsiteX767" fmla="*/ 4478168 w 7467600"/>
              <a:gd name="connsiteY767" fmla="*/ 1260735 h 6858000"/>
              <a:gd name="connsiteX768" fmla="*/ 4409309 w 7467600"/>
              <a:gd name="connsiteY768" fmla="*/ 1666996 h 6858000"/>
              <a:gd name="connsiteX769" fmla="*/ 4370031 w 7467600"/>
              <a:gd name="connsiteY769" fmla="*/ 1955666 h 6858000"/>
              <a:gd name="connsiteX770" fmla="*/ 4570198 w 7467600"/>
              <a:gd name="connsiteY770" fmla="*/ 978081 h 6858000"/>
              <a:gd name="connsiteX771" fmla="*/ 4557898 w 7467600"/>
              <a:gd name="connsiteY771" fmla="*/ 900011 h 6858000"/>
              <a:gd name="connsiteX772" fmla="*/ 4344840 w 7467600"/>
              <a:gd name="connsiteY772" fmla="*/ 1922038 h 6858000"/>
              <a:gd name="connsiteX773" fmla="*/ 4378710 w 7467600"/>
              <a:gd name="connsiteY773" fmla="*/ 1665516 h 6858000"/>
              <a:gd name="connsiteX774" fmla="*/ 4448798 w 7467600"/>
              <a:gd name="connsiteY774" fmla="*/ 1253024 h 6858000"/>
              <a:gd name="connsiteX775" fmla="*/ 4480315 w 7467600"/>
              <a:gd name="connsiteY775" fmla="*/ 1158454 h 6858000"/>
              <a:gd name="connsiteX776" fmla="*/ 4494133 w 7467600"/>
              <a:gd name="connsiteY776" fmla="*/ 1118676 h 6858000"/>
              <a:gd name="connsiteX777" fmla="*/ 4557898 w 7467600"/>
              <a:gd name="connsiteY777" fmla="*/ 900011 h 6858000"/>
              <a:gd name="connsiteX778" fmla="*/ 5870151 w 7467600"/>
              <a:gd name="connsiteY778" fmla="*/ 898890 h 6858000"/>
              <a:gd name="connsiteX779" fmla="*/ 5861335 w 7467600"/>
              <a:gd name="connsiteY779" fmla="*/ 899177 h 6858000"/>
              <a:gd name="connsiteX780" fmla="*/ 5843702 w 7467600"/>
              <a:gd name="connsiteY780" fmla="*/ 899748 h 6858000"/>
              <a:gd name="connsiteX781" fmla="*/ 5651107 w 7467600"/>
              <a:gd name="connsiteY781" fmla="*/ 920306 h 6858000"/>
              <a:gd name="connsiteX782" fmla="*/ 5459407 w 7467600"/>
              <a:gd name="connsiteY782" fmla="*/ 940975 h 6858000"/>
              <a:gd name="connsiteX783" fmla="*/ 5374846 w 7467600"/>
              <a:gd name="connsiteY783" fmla="*/ 941988 h 6858000"/>
              <a:gd name="connsiteX784" fmla="*/ 5256105 w 7467600"/>
              <a:gd name="connsiteY784" fmla="*/ 945632 h 6858000"/>
              <a:gd name="connsiteX785" fmla="*/ 5107071 w 7467600"/>
              <a:gd name="connsiteY785" fmla="*/ 969720 h 6858000"/>
              <a:gd name="connsiteX786" fmla="*/ 4998681 w 7467600"/>
              <a:gd name="connsiteY786" fmla="*/ 988771 h 6858000"/>
              <a:gd name="connsiteX787" fmla="*/ 5870151 w 7467600"/>
              <a:gd name="connsiteY787" fmla="*/ 898890 h 6858000"/>
              <a:gd name="connsiteX788" fmla="*/ 5504425 w 7467600"/>
              <a:gd name="connsiteY788" fmla="*/ 848067 h 6858000"/>
              <a:gd name="connsiteX789" fmla="*/ 4968849 w 7467600"/>
              <a:gd name="connsiteY789" fmla="*/ 962318 h 6858000"/>
              <a:gd name="connsiteX790" fmla="*/ 5104039 w 7467600"/>
              <a:gd name="connsiteY790" fmla="*/ 940634 h 6858000"/>
              <a:gd name="connsiteX791" fmla="*/ 5256311 w 7467600"/>
              <a:gd name="connsiteY791" fmla="*/ 916490 h 6858000"/>
              <a:gd name="connsiteX792" fmla="*/ 5377381 w 7467600"/>
              <a:gd name="connsiteY792" fmla="*/ 912671 h 6858000"/>
              <a:gd name="connsiteX793" fmla="*/ 5460148 w 7467600"/>
              <a:gd name="connsiteY793" fmla="*/ 911442 h 6858000"/>
              <a:gd name="connsiteX794" fmla="*/ 5648971 w 7467600"/>
              <a:gd name="connsiteY794" fmla="*/ 891331 h 6858000"/>
              <a:gd name="connsiteX795" fmla="*/ 5844807 w 7467600"/>
              <a:gd name="connsiteY795" fmla="*/ 870718 h 6858000"/>
              <a:gd name="connsiteX796" fmla="*/ 5862975 w 7467600"/>
              <a:gd name="connsiteY796" fmla="*/ 869756 h 6858000"/>
              <a:gd name="connsiteX797" fmla="*/ 5920887 w 7467600"/>
              <a:gd name="connsiteY797" fmla="*/ 865929 h 6858000"/>
              <a:gd name="connsiteX798" fmla="*/ 5504425 w 7467600"/>
              <a:gd name="connsiteY798" fmla="*/ 848067 h 6858000"/>
              <a:gd name="connsiteX799" fmla="*/ 3607114 w 7467600"/>
              <a:gd name="connsiteY799" fmla="*/ 467441 h 6858000"/>
              <a:gd name="connsiteX800" fmla="*/ 3296242 w 7467600"/>
              <a:gd name="connsiteY800" fmla="*/ 807991 h 6858000"/>
              <a:gd name="connsiteX801" fmla="*/ 3174674 w 7467600"/>
              <a:gd name="connsiteY801" fmla="*/ 919759 h 6858000"/>
              <a:gd name="connsiteX802" fmla="*/ 3042978 w 7467600"/>
              <a:gd name="connsiteY802" fmla="*/ 1054894 h 6858000"/>
              <a:gd name="connsiteX803" fmla="*/ 2968914 w 7467600"/>
              <a:gd name="connsiteY803" fmla="*/ 1133756 h 6858000"/>
              <a:gd name="connsiteX804" fmla="*/ 3103823 w 7467600"/>
              <a:gd name="connsiteY804" fmla="*/ 1026814 h 6858000"/>
              <a:gd name="connsiteX805" fmla="*/ 3607114 w 7467600"/>
              <a:gd name="connsiteY805" fmla="*/ 467441 h 6858000"/>
              <a:gd name="connsiteX806" fmla="*/ 3744487 w 7467600"/>
              <a:gd name="connsiteY806" fmla="*/ 383136 h 6858000"/>
              <a:gd name="connsiteX807" fmla="*/ 3970213 w 7467600"/>
              <a:gd name="connsiteY807" fmla="*/ 995559 h 6858000"/>
              <a:gd name="connsiteX808" fmla="*/ 3744487 w 7467600"/>
              <a:gd name="connsiteY808" fmla="*/ 383136 h 6858000"/>
              <a:gd name="connsiteX809" fmla="*/ 3624562 w 7467600"/>
              <a:gd name="connsiteY809" fmla="*/ 367041 h 6858000"/>
              <a:gd name="connsiteX810" fmla="*/ 3489712 w 7467600"/>
              <a:gd name="connsiteY810" fmla="*/ 485386 h 6858000"/>
              <a:gd name="connsiteX811" fmla="*/ 3182994 w 7467600"/>
              <a:gd name="connsiteY811" fmla="*/ 828265 h 6858000"/>
              <a:gd name="connsiteX812" fmla="*/ 2892114 w 7467600"/>
              <a:gd name="connsiteY812" fmla="*/ 1172635 h 6858000"/>
              <a:gd name="connsiteX813" fmla="*/ 3021459 w 7467600"/>
              <a:gd name="connsiteY813" fmla="*/ 1035385 h 6858000"/>
              <a:gd name="connsiteX814" fmla="*/ 3153873 w 7467600"/>
              <a:gd name="connsiteY814" fmla="*/ 898971 h 6858000"/>
              <a:gd name="connsiteX815" fmla="*/ 3276511 w 7467600"/>
              <a:gd name="connsiteY815" fmla="*/ 786423 h 6858000"/>
              <a:gd name="connsiteX816" fmla="*/ 3584154 w 7467600"/>
              <a:gd name="connsiteY816" fmla="*/ 448218 h 6858000"/>
              <a:gd name="connsiteX817" fmla="*/ 3624562 w 7467600"/>
              <a:gd name="connsiteY817" fmla="*/ 367041 h 6858000"/>
              <a:gd name="connsiteX818" fmla="*/ 3766672 w 7467600"/>
              <a:gd name="connsiteY818" fmla="*/ 359429 h 6858000"/>
              <a:gd name="connsiteX819" fmla="*/ 3996338 w 7467600"/>
              <a:gd name="connsiteY819" fmla="*/ 968237 h 6858000"/>
              <a:gd name="connsiteX820" fmla="*/ 3766672 w 7467600"/>
              <a:gd name="connsiteY820" fmla="*/ 359429 h 6858000"/>
              <a:gd name="connsiteX821" fmla="*/ 5805386 w 7467600"/>
              <a:gd name="connsiteY821" fmla="*/ 239240 h 6858000"/>
              <a:gd name="connsiteX822" fmla="*/ 5736947 w 7467600"/>
              <a:gd name="connsiteY822" fmla="*/ 261367 h 6858000"/>
              <a:gd name="connsiteX823" fmla="*/ 5427012 w 7467600"/>
              <a:gd name="connsiteY823" fmla="*/ 311272 h 6858000"/>
              <a:gd name="connsiteX824" fmla="*/ 5147818 w 7467600"/>
              <a:gd name="connsiteY824" fmla="*/ 322112 h 6858000"/>
              <a:gd name="connsiteX825" fmla="*/ 5060854 w 7467600"/>
              <a:gd name="connsiteY825" fmla="*/ 311882 h 6858000"/>
              <a:gd name="connsiteX826" fmla="*/ 4945989 w 7467600"/>
              <a:gd name="connsiteY826" fmla="*/ 300516 h 6858000"/>
              <a:gd name="connsiteX827" fmla="*/ 5410479 w 7467600"/>
              <a:gd name="connsiteY827" fmla="*/ 348434 h 6858000"/>
              <a:gd name="connsiteX828" fmla="*/ 5805386 w 7467600"/>
              <a:gd name="connsiteY828" fmla="*/ 239240 h 6858000"/>
              <a:gd name="connsiteX829" fmla="*/ 5905192 w 7467600"/>
              <a:gd name="connsiteY829" fmla="*/ 163079 h 6858000"/>
              <a:gd name="connsiteX830" fmla="*/ 5865655 w 7467600"/>
              <a:gd name="connsiteY830" fmla="*/ 171901 h 6858000"/>
              <a:gd name="connsiteX831" fmla="*/ 5259740 w 7467600"/>
              <a:gd name="connsiteY831" fmla="*/ 257013 h 6858000"/>
              <a:gd name="connsiteX832" fmla="*/ 5208466 w 7467600"/>
              <a:gd name="connsiteY832" fmla="*/ 257550 h 6858000"/>
              <a:gd name="connsiteX833" fmla="*/ 4980204 w 7467600"/>
              <a:gd name="connsiteY833" fmla="*/ 271903 h 6858000"/>
              <a:gd name="connsiteX834" fmla="*/ 5068068 w 7467600"/>
              <a:gd name="connsiteY834" fmla="*/ 282244 h 6858000"/>
              <a:gd name="connsiteX835" fmla="*/ 5153231 w 7467600"/>
              <a:gd name="connsiteY835" fmla="*/ 292240 h 6858000"/>
              <a:gd name="connsiteX836" fmla="*/ 5426491 w 7467600"/>
              <a:gd name="connsiteY836" fmla="*/ 281128 h 6858000"/>
              <a:gd name="connsiteX837" fmla="*/ 5731212 w 7467600"/>
              <a:gd name="connsiteY837" fmla="*/ 231951 h 6858000"/>
              <a:gd name="connsiteX838" fmla="*/ 5905192 w 7467600"/>
              <a:gd name="connsiteY838" fmla="*/ 163079 h 6858000"/>
              <a:gd name="connsiteX839" fmla="*/ 5944437 w 7467600"/>
              <a:gd name="connsiteY839" fmla="*/ 113829 h 6858000"/>
              <a:gd name="connsiteX840" fmla="*/ 5825032 w 7467600"/>
              <a:gd name="connsiteY840" fmla="*/ 146405 h 6858000"/>
              <a:gd name="connsiteX841" fmla="*/ 4955599 w 7467600"/>
              <a:gd name="connsiteY841" fmla="*/ 247008 h 6858000"/>
              <a:gd name="connsiteX842" fmla="*/ 5210104 w 7467600"/>
              <a:gd name="connsiteY842" fmla="*/ 228123 h 6858000"/>
              <a:gd name="connsiteX843" fmla="*/ 5261015 w 7467600"/>
              <a:gd name="connsiteY843" fmla="*/ 227087 h 6858000"/>
              <a:gd name="connsiteX844" fmla="*/ 5861181 w 7467600"/>
              <a:gd name="connsiteY844" fmla="*/ 143093 h 6858000"/>
              <a:gd name="connsiteX845" fmla="*/ 5961252 w 7467600"/>
              <a:gd name="connsiteY845" fmla="*/ 114820 h 6858000"/>
              <a:gd name="connsiteX846" fmla="*/ 5944437 w 7467600"/>
              <a:gd name="connsiteY846" fmla="*/ 113829 h 6858000"/>
              <a:gd name="connsiteX847" fmla="*/ 3882765 w 7467600"/>
              <a:gd name="connsiteY847" fmla="*/ 0 h 6858000"/>
              <a:gd name="connsiteX848" fmla="*/ 3995099 w 7467600"/>
              <a:gd name="connsiteY848" fmla="*/ 0 h 6858000"/>
              <a:gd name="connsiteX849" fmla="*/ 4163818 w 7467600"/>
              <a:gd name="connsiteY849" fmla="*/ 234104 h 6858000"/>
              <a:gd name="connsiteX850" fmla="*/ 4172099 w 7467600"/>
              <a:gd name="connsiteY850" fmla="*/ 234207 h 6858000"/>
              <a:gd name="connsiteX851" fmla="*/ 4784282 w 7467600"/>
              <a:gd name="connsiteY851" fmla="*/ 276561 h 6858000"/>
              <a:gd name="connsiteX852" fmla="*/ 4801687 w 7467600"/>
              <a:gd name="connsiteY852" fmla="*/ 267764 h 6858000"/>
              <a:gd name="connsiteX853" fmla="*/ 6082788 w 7467600"/>
              <a:gd name="connsiteY853" fmla="*/ 64119 h 6858000"/>
              <a:gd name="connsiteX854" fmla="*/ 6099442 w 7467600"/>
              <a:gd name="connsiteY854" fmla="*/ 82568 h 6858000"/>
              <a:gd name="connsiteX855" fmla="*/ 4804137 w 7467600"/>
              <a:gd name="connsiteY855" fmla="*/ 320931 h 6858000"/>
              <a:gd name="connsiteX856" fmla="*/ 4227047 w 7467600"/>
              <a:gd name="connsiteY856" fmla="*/ 313415 h 6858000"/>
              <a:gd name="connsiteX857" fmla="*/ 4346041 w 7467600"/>
              <a:gd name="connsiteY857" fmla="*/ 456086 h 6858000"/>
              <a:gd name="connsiteX858" fmla="*/ 4870967 w 7467600"/>
              <a:gd name="connsiteY858" fmla="*/ 963061 h 6858000"/>
              <a:gd name="connsiteX859" fmla="*/ 4889647 w 7467600"/>
              <a:gd name="connsiteY859" fmla="*/ 957147 h 6858000"/>
              <a:gd name="connsiteX860" fmla="*/ 5422504 w 7467600"/>
              <a:gd name="connsiteY860" fmla="*/ 805191 h 6858000"/>
              <a:gd name="connsiteX861" fmla="*/ 6087656 w 7467600"/>
              <a:gd name="connsiteY861" fmla="*/ 826703 h 6858000"/>
              <a:gd name="connsiteX862" fmla="*/ 6058717 w 7467600"/>
              <a:gd name="connsiteY862" fmla="*/ 865992 h 6858000"/>
              <a:gd name="connsiteX863" fmla="*/ 4974153 w 7467600"/>
              <a:gd name="connsiteY863" fmla="*/ 1045456 h 6858000"/>
              <a:gd name="connsiteX864" fmla="*/ 5627835 w 7467600"/>
              <a:gd name="connsiteY864" fmla="*/ 1472077 h 6858000"/>
              <a:gd name="connsiteX865" fmla="*/ 5629817 w 7467600"/>
              <a:gd name="connsiteY865" fmla="*/ 1471412 h 6858000"/>
              <a:gd name="connsiteX866" fmla="*/ 5634124 w 7467600"/>
              <a:gd name="connsiteY866" fmla="*/ 1470572 h 6858000"/>
              <a:gd name="connsiteX867" fmla="*/ 5755832 w 7467600"/>
              <a:gd name="connsiteY867" fmla="*/ 1383886 h 6858000"/>
              <a:gd name="connsiteX868" fmla="*/ 6014186 w 7467600"/>
              <a:gd name="connsiteY868" fmla="*/ 1279799 h 6858000"/>
              <a:gd name="connsiteX869" fmla="*/ 6901619 w 7467600"/>
              <a:gd name="connsiteY869" fmla="*/ 1047874 h 6858000"/>
              <a:gd name="connsiteX870" fmla="*/ 6931566 w 7467600"/>
              <a:gd name="connsiteY870" fmla="*/ 1062034 h 6858000"/>
              <a:gd name="connsiteX871" fmla="*/ 5790982 w 7467600"/>
              <a:gd name="connsiteY871" fmla="*/ 1561380 h 6858000"/>
              <a:gd name="connsiteX872" fmla="*/ 6188971 w 7467600"/>
              <a:gd name="connsiteY872" fmla="*/ 1755168 h 6858000"/>
              <a:gd name="connsiteX873" fmla="*/ 6202446 w 7467600"/>
              <a:gd name="connsiteY873" fmla="*/ 1752268 h 6858000"/>
              <a:gd name="connsiteX874" fmla="*/ 7179560 w 7467600"/>
              <a:gd name="connsiteY874" fmla="*/ 1467551 h 6858000"/>
              <a:gd name="connsiteX875" fmla="*/ 7158730 w 7467600"/>
              <a:gd name="connsiteY875" fmla="*/ 1507835 h 6858000"/>
              <a:gd name="connsiteX876" fmla="*/ 6326959 w 7467600"/>
              <a:gd name="connsiteY876" fmla="*/ 1817686 h 6858000"/>
              <a:gd name="connsiteX877" fmla="*/ 6537433 w 7467600"/>
              <a:gd name="connsiteY877" fmla="*/ 1907790 h 6858000"/>
              <a:gd name="connsiteX878" fmla="*/ 6550221 w 7467600"/>
              <a:gd name="connsiteY878" fmla="*/ 1910729 h 6858000"/>
              <a:gd name="connsiteX879" fmla="*/ 6964438 w 7467600"/>
              <a:gd name="connsiteY879" fmla="*/ 2209505 h 6858000"/>
              <a:gd name="connsiteX880" fmla="*/ 7367862 w 7467600"/>
              <a:gd name="connsiteY880" fmla="*/ 2806833 h 6858000"/>
              <a:gd name="connsiteX881" fmla="*/ 7364329 w 7467600"/>
              <a:gd name="connsiteY881" fmla="*/ 2826907 h 6858000"/>
              <a:gd name="connsiteX882" fmla="*/ 7290545 w 7467600"/>
              <a:gd name="connsiteY882" fmla="*/ 2850663 h 6858000"/>
              <a:gd name="connsiteX883" fmla="*/ 6472036 w 7467600"/>
              <a:gd name="connsiteY883" fmla="*/ 1959003 h 6858000"/>
              <a:gd name="connsiteX884" fmla="*/ 5792897 w 7467600"/>
              <a:gd name="connsiteY884" fmla="*/ 1647747 h 6858000"/>
              <a:gd name="connsiteX885" fmla="*/ 5842751 w 7467600"/>
              <a:gd name="connsiteY885" fmla="*/ 1816112 h 6858000"/>
              <a:gd name="connsiteX886" fmla="*/ 5847424 w 7467600"/>
              <a:gd name="connsiteY886" fmla="*/ 1815776 h 6858000"/>
              <a:gd name="connsiteX887" fmla="*/ 6399821 w 7467600"/>
              <a:gd name="connsiteY887" fmla="*/ 2344799 h 6858000"/>
              <a:gd name="connsiteX888" fmla="*/ 6323232 w 7467600"/>
              <a:gd name="connsiteY888" fmla="*/ 2389634 h 6858000"/>
              <a:gd name="connsiteX889" fmla="*/ 5942958 w 7467600"/>
              <a:gd name="connsiteY889" fmla="*/ 2077708 h 6858000"/>
              <a:gd name="connsiteX890" fmla="*/ 5921559 w 7467600"/>
              <a:gd name="connsiteY890" fmla="*/ 2378596 h 6858000"/>
              <a:gd name="connsiteX891" fmla="*/ 5817651 w 7467600"/>
              <a:gd name="connsiteY891" fmla="*/ 3023919 h 6858000"/>
              <a:gd name="connsiteX892" fmla="*/ 5729634 w 7467600"/>
              <a:gd name="connsiteY892" fmla="*/ 3051849 h 6858000"/>
              <a:gd name="connsiteX893" fmla="*/ 5611018 w 7467600"/>
              <a:gd name="connsiteY893" fmla="*/ 2316769 h 6858000"/>
              <a:gd name="connsiteX894" fmla="*/ 5687608 w 7467600"/>
              <a:gd name="connsiteY894" fmla="*/ 2039972 h 6858000"/>
              <a:gd name="connsiteX895" fmla="*/ 5657554 w 7467600"/>
              <a:gd name="connsiteY895" fmla="*/ 1576445 h 6858000"/>
              <a:gd name="connsiteX896" fmla="*/ 5150475 w 7467600"/>
              <a:gd name="connsiteY896" fmla="*/ 1274012 h 6858000"/>
              <a:gd name="connsiteX897" fmla="*/ 5349142 w 7467600"/>
              <a:gd name="connsiteY897" fmla="*/ 2204405 h 6858000"/>
              <a:gd name="connsiteX898" fmla="*/ 5262214 w 7467600"/>
              <a:gd name="connsiteY898" fmla="*/ 2233836 h 6858000"/>
              <a:gd name="connsiteX899" fmla="*/ 4981539 w 7467600"/>
              <a:gd name="connsiteY899" fmla="*/ 1542201 h 6858000"/>
              <a:gd name="connsiteX900" fmla="*/ 4958461 w 7467600"/>
              <a:gd name="connsiteY900" fmla="*/ 1136957 h 6858000"/>
              <a:gd name="connsiteX901" fmla="*/ 4655015 w 7467600"/>
              <a:gd name="connsiteY901" fmla="*/ 891426 h 6858000"/>
              <a:gd name="connsiteX902" fmla="*/ 4348002 w 7467600"/>
              <a:gd name="connsiteY902" fmla="*/ 2205895 h 6858000"/>
              <a:gd name="connsiteX903" fmla="*/ 4262250 w 7467600"/>
              <a:gd name="connsiteY903" fmla="*/ 2219972 h 6858000"/>
              <a:gd name="connsiteX904" fmla="*/ 4550611 w 7467600"/>
              <a:gd name="connsiteY904" fmla="*/ 817540 h 6858000"/>
              <a:gd name="connsiteX905" fmla="*/ 4564418 w 7467600"/>
              <a:gd name="connsiteY905" fmla="*/ 808293 h 6858000"/>
              <a:gd name="connsiteX906" fmla="*/ 4266388 w 7467600"/>
              <a:gd name="connsiteY906" fmla="*/ 500083 h 6858000"/>
              <a:gd name="connsiteX907" fmla="*/ 4032842 w 7467600"/>
              <a:gd name="connsiteY907" fmla="*/ 211809 h 6858000"/>
              <a:gd name="connsiteX908" fmla="*/ 3882765 w 7467600"/>
              <a:gd name="connsiteY908" fmla="*/ 0 h 6858000"/>
              <a:gd name="connsiteX909" fmla="*/ 3721337 w 7467600"/>
              <a:gd name="connsiteY909" fmla="*/ 0 h 6858000"/>
              <a:gd name="connsiteX910" fmla="*/ 3797544 w 7467600"/>
              <a:gd name="connsiteY910" fmla="*/ 0 h 6858000"/>
              <a:gd name="connsiteX911" fmla="*/ 3775734 w 7467600"/>
              <a:gd name="connsiteY911" fmla="*/ 95131 h 6858000"/>
              <a:gd name="connsiteX912" fmla="*/ 3724807 w 7467600"/>
              <a:gd name="connsiteY912" fmla="*/ 272257 h 6858000"/>
              <a:gd name="connsiteX913" fmla="*/ 3726844 w 7467600"/>
              <a:gd name="connsiteY913" fmla="*/ 282988 h 6858000"/>
              <a:gd name="connsiteX914" fmla="*/ 3742664 w 7467600"/>
              <a:gd name="connsiteY914" fmla="*/ 279918 h 6858000"/>
              <a:gd name="connsiteX915" fmla="*/ 4103910 w 7467600"/>
              <a:gd name="connsiteY915" fmla="*/ 1161917 h 6858000"/>
              <a:gd name="connsiteX916" fmla="*/ 4020269 w 7467600"/>
              <a:gd name="connsiteY916" fmla="*/ 1200406 h 6858000"/>
              <a:gd name="connsiteX917" fmla="*/ 3674882 w 7467600"/>
              <a:gd name="connsiteY917" fmla="*/ 488524 h 6858000"/>
              <a:gd name="connsiteX918" fmla="*/ 3132682 w 7467600"/>
              <a:gd name="connsiteY918" fmla="*/ 1072284 h 6858000"/>
              <a:gd name="connsiteX919" fmla="*/ 2716346 w 7467600"/>
              <a:gd name="connsiteY919" fmla="*/ 1276376 h 6858000"/>
              <a:gd name="connsiteX920" fmla="*/ 2716772 w 7467600"/>
              <a:gd name="connsiteY920" fmla="*/ 1255462 h 6858000"/>
              <a:gd name="connsiteX921" fmla="*/ 3471096 w 7467600"/>
              <a:gd name="connsiteY921" fmla="*/ 437072 h 6858000"/>
              <a:gd name="connsiteX922" fmla="*/ 3639057 w 7467600"/>
              <a:gd name="connsiteY922" fmla="*/ 286334 h 6858000"/>
              <a:gd name="connsiteX923" fmla="*/ 3640309 w 7467600"/>
              <a:gd name="connsiteY923" fmla="*/ 284664 h 6858000"/>
              <a:gd name="connsiteX924" fmla="*/ 3646022 w 7467600"/>
              <a:gd name="connsiteY924" fmla="*/ 276711 h 6858000"/>
              <a:gd name="connsiteX925" fmla="*/ 3707943 w 7467600"/>
              <a:gd name="connsiteY925" fmla="*/ 65958 h 6858000"/>
              <a:gd name="connsiteX926" fmla="*/ 3721337 w 7467600"/>
              <a:gd name="connsiteY926" fmla="*/ 0 h 6858000"/>
              <a:gd name="connsiteX927" fmla="*/ 2867960 w 7467600"/>
              <a:gd name="connsiteY927" fmla="*/ 0 h 6858000"/>
              <a:gd name="connsiteX928" fmla="*/ 2926351 w 7467600"/>
              <a:gd name="connsiteY928" fmla="*/ 0 h 6858000"/>
              <a:gd name="connsiteX929" fmla="*/ 2902823 w 7467600"/>
              <a:gd name="connsiteY929" fmla="*/ 262929 h 6858000"/>
              <a:gd name="connsiteX930" fmla="*/ 2940663 w 7467600"/>
              <a:gd name="connsiteY930" fmla="*/ 140884 h 6858000"/>
              <a:gd name="connsiteX931" fmla="*/ 2947039 w 7467600"/>
              <a:gd name="connsiteY931" fmla="*/ 122524 h 6858000"/>
              <a:gd name="connsiteX932" fmla="*/ 2984316 w 7467600"/>
              <a:gd name="connsiteY932" fmla="*/ 0 h 6858000"/>
              <a:gd name="connsiteX933" fmla="*/ 3016114 w 7467600"/>
              <a:gd name="connsiteY933" fmla="*/ 0 h 6858000"/>
              <a:gd name="connsiteX934" fmla="*/ 2979949 w 7467600"/>
              <a:gd name="connsiteY934" fmla="*/ 119274 h 6858000"/>
              <a:gd name="connsiteX935" fmla="*/ 3023879 w 7467600"/>
              <a:gd name="connsiteY935" fmla="*/ 0 h 6858000"/>
              <a:gd name="connsiteX936" fmla="*/ 3105400 w 7467600"/>
              <a:gd name="connsiteY936" fmla="*/ 0 h 6858000"/>
              <a:gd name="connsiteX937" fmla="*/ 3094669 w 7467600"/>
              <a:gd name="connsiteY937" fmla="*/ 30308 h 6858000"/>
              <a:gd name="connsiteX938" fmla="*/ 2901945 w 7467600"/>
              <a:gd name="connsiteY938" fmla="*/ 466538 h 6858000"/>
              <a:gd name="connsiteX939" fmla="*/ 2815209 w 7467600"/>
              <a:gd name="connsiteY939" fmla="*/ 497361 h 6858000"/>
              <a:gd name="connsiteX940" fmla="*/ 2844845 w 7467600"/>
              <a:gd name="connsiteY940" fmla="*/ 127638 h 6858000"/>
              <a:gd name="connsiteX941" fmla="*/ 2867960 w 7467600"/>
              <a:gd name="connsiteY941" fmla="*/ 0 h 6858000"/>
              <a:gd name="connsiteX942" fmla="*/ 1057230 w 7467600"/>
              <a:gd name="connsiteY942" fmla="*/ 0 h 6858000"/>
              <a:gd name="connsiteX943" fmla="*/ 1111003 w 7467600"/>
              <a:gd name="connsiteY943" fmla="*/ 0 h 6858000"/>
              <a:gd name="connsiteX944" fmla="*/ 1125553 w 7467600"/>
              <a:gd name="connsiteY944" fmla="*/ 52588 h 6858000"/>
              <a:gd name="connsiteX945" fmla="*/ 1304276 w 7467600"/>
              <a:gd name="connsiteY945" fmla="*/ 476275 h 6858000"/>
              <a:gd name="connsiteX946" fmla="*/ 1492066 w 7467600"/>
              <a:gd name="connsiteY946" fmla="*/ 886333 h 6858000"/>
              <a:gd name="connsiteX947" fmla="*/ 1423698 w 7467600"/>
              <a:gd name="connsiteY947" fmla="*/ 710817 h 6858000"/>
              <a:gd name="connsiteX948" fmla="*/ 1357609 w 7467600"/>
              <a:gd name="connsiteY948" fmla="*/ 532892 h 6858000"/>
              <a:gd name="connsiteX949" fmla="*/ 1309550 w 7467600"/>
              <a:gd name="connsiteY949" fmla="*/ 374031 h 6858000"/>
              <a:gd name="connsiteX950" fmla="*/ 1193673 w 7467600"/>
              <a:gd name="connsiteY950" fmla="*/ 49533 h 6858000"/>
              <a:gd name="connsiteX951" fmla="*/ 1164391 w 7467600"/>
              <a:gd name="connsiteY951" fmla="*/ 0 h 6858000"/>
              <a:gd name="connsiteX952" fmla="*/ 1200666 w 7467600"/>
              <a:gd name="connsiteY952" fmla="*/ 0 h 6858000"/>
              <a:gd name="connsiteX953" fmla="*/ 1223408 w 7467600"/>
              <a:gd name="connsiteY953" fmla="*/ 38996 h 6858000"/>
              <a:gd name="connsiteX954" fmla="*/ 1339635 w 7467600"/>
              <a:gd name="connsiteY954" fmla="*/ 365517 h 6858000"/>
              <a:gd name="connsiteX955" fmla="*/ 1387469 w 7467600"/>
              <a:gd name="connsiteY955" fmla="*/ 523079 h 6858000"/>
              <a:gd name="connsiteX956" fmla="*/ 1452685 w 7467600"/>
              <a:gd name="connsiteY956" fmla="*/ 699806 h 6858000"/>
              <a:gd name="connsiteX957" fmla="*/ 1492092 w 7467600"/>
              <a:gd name="connsiteY957" fmla="*/ 800424 h 6858000"/>
              <a:gd name="connsiteX958" fmla="*/ 1455302 w 7467600"/>
              <a:gd name="connsiteY958" fmla="*/ 632913 h 6858000"/>
              <a:gd name="connsiteX959" fmla="*/ 1222336 w 7467600"/>
              <a:gd name="connsiteY959" fmla="*/ 9480 h 6858000"/>
              <a:gd name="connsiteX960" fmla="*/ 1214634 w 7467600"/>
              <a:gd name="connsiteY960" fmla="*/ 0 h 6858000"/>
              <a:gd name="connsiteX961" fmla="*/ 1289827 w 7467600"/>
              <a:gd name="connsiteY961" fmla="*/ 0 h 6858000"/>
              <a:gd name="connsiteX962" fmla="*/ 1321076 w 7467600"/>
              <a:gd name="connsiteY962" fmla="*/ 59722 h 6858000"/>
              <a:gd name="connsiteX963" fmla="*/ 1512579 w 7467600"/>
              <a:gd name="connsiteY963" fmla="*/ 626441 h 6858000"/>
              <a:gd name="connsiteX964" fmla="*/ 1506076 w 7467600"/>
              <a:gd name="connsiteY964" fmla="*/ 1089289 h 6858000"/>
              <a:gd name="connsiteX965" fmla="*/ 1486346 w 7467600"/>
              <a:gd name="connsiteY965" fmla="*/ 1079919 h 6858000"/>
              <a:gd name="connsiteX966" fmla="*/ 1070511 w 7467600"/>
              <a:gd name="connsiteY966" fmla="*/ 48609 h 6858000"/>
              <a:gd name="connsiteX967" fmla="*/ 1057230 w 7467600"/>
              <a:gd name="connsiteY967" fmla="*/ 0 h 6858000"/>
              <a:gd name="connsiteX968" fmla="*/ 43151 w 7467600"/>
              <a:gd name="connsiteY968" fmla="*/ 0 h 6858000"/>
              <a:gd name="connsiteX969" fmla="*/ 95283 w 7467600"/>
              <a:gd name="connsiteY969" fmla="*/ 0 h 6858000"/>
              <a:gd name="connsiteX970" fmla="*/ 300708 w 7467600"/>
              <a:gd name="connsiteY970" fmla="*/ 154571 h 6858000"/>
              <a:gd name="connsiteX971" fmla="*/ 530414 w 7467600"/>
              <a:gd name="connsiteY971" fmla="*/ 354673 h 6858000"/>
              <a:gd name="connsiteX972" fmla="*/ 333785 w 7467600"/>
              <a:gd name="connsiteY972" fmla="*/ 161564 h 6858000"/>
              <a:gd name="connsiteX973" fmla="*/ 147005 w 7467600"/>
              <a:gd name="connsiteY973" fmla="*/ 0 h 6858000"/>
              <a:gd name="connsiteX974" fmla="*/ 272509 w 7467600"/>
              <a:gd name="connsiteY974" fmla="*/ 0 h 6858000"/>
              <a:gd name="connsiteX975" fmla="*/ 326276 w 7467600"/>
              <a:gd name="connsiteY975" fmla="*/ 45847 h 6858000"/>
              <a:gd name="connsiteX976" fmla="*/ 823759 w 7467600"/>
              <a:gd name="connsiteY976" fmla="*/ 574145 h 6858000"/>
              <a:gd name="connsiteX977" fmla="*/ 811254 w 7467600"/>
              <a:gd name="connsiteY977" fmla="*/ 665546 h 6858000"/>
              <a:gd name="connsiteX978" fmla="*/ 154042 w 7467600"/>
              <a:gd name="connsiteY978" fmla="*/ 261522 h 6858000"/>
              <a:gd name="connsiteX979" fmla="*/ 13550 w 7467600"/>
              <a:gd name="connsiteY979" fmla="*/ 158423 h 6858000"/>
              <a:gd name="connsiteX980" fmla="*/ 0 w 7467600"/>
              <a:gd name="connsiteY980" fmla="*/ 146618 h 6858000"/>
              <a:gd name="connsiteX981" fmla="*/ 0 w 7467600"/>
              <a:gd name="connsiteY981" fmla="*/ 59161 h 6858000"/>
              <a:gd name="connsiteX982" fmla="*/ 45427 w 7467600"/>
              <a:gd name="connsiteY982" fmla="*/ 101078 h 6858000"/>
              <a:gd name="connsiteX983" fmla="*/ 630103 w 7467600"/>
              <a:gd name="connsiteY983" fmla="*/ 485885 h 6858000"/>
              <a:gd name="connsiteX984" fmla="*/ 532040 w 7467600"/>
              <a:gd name="connsiteY984" fmla="*/ 399359 h 6858000"/>
              <a:gd name="connsiteX985" fmla="*/ 517618 w 7467600"/>
              <a:gd name="connsiteY985" fmla="*/ 385726 h 6858000"/>
              <a:gd name="connsiteX986" fmla="*/ 285074 w 7467600"/>
              <a:gd name="connsiteY986" fmla="*/ 182755 h 6858000"/>
              <a:gd name="connsiteX987" fmla="*/ 43151 w 7467600"/>
              <a:gd name="connsiteY98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312201 w 7467600"/>
              <a:gd name="connsiteY130" fmla="*/ 5128278 h 6858000"/>
              <a:gd name="connsiteX131" fmla="*/ 1903353 w 7467600"/>
              <a:gd name="connsiteY131" fmla="*/ 5044827 h 6858000"/>
              <a:gd name="connsiteX132" fmla="*/ 1936931 w 7467600"/>
              <a:gd name="connsiteY132" fmla="*/ 5093954 h 6858000"/>
              <a:gd name="connsiteX133" fmla="*/ 2195868 w 7467600"/>
              <a:gd name="connsiteY133" fmla="*/ 5396574 h 6858000"/>
              <a:gd name="connsiteX134" fmla="*/ 2088852 w 7467600"/>
              <a:gd name="connsiteY134" fmla="*/ 5166123 h 6858000"/>
              <a:gd name="connsiteX135" fmla="*/ 1958241 w 7467600"/>
              <a:gd name="connsiteY135" fmla="*/ 5067955 h 6858000"/>
              <a:gd name="connsiteX136" fmla="*/ 1903353 w 7467600"/>
              <a:gd name="connsiteY136" fmla="*/ 5044827 h 6858000"/>
              <a:gd name="connsiteX137" fmla="*/ 1979378 w 7467600"/>
              <a:gd name="connsiteY137" fmla="*/ 4769504 h 6858000"/>
              <a:gd name="connsiteX138" fmla="*/ 2882120 w 7467600"/>
              <a:gd name="connsiteY138" fmla="*/ 5064547 h 6858000"/>
              <a:gd name="connsiteX139" fmla="*/ 2793103 w 7467600"/>
              <a:gd name="connsiteY139" fmla="*/ 5039699 h 6858000"/>
              <a:gd name="connsiteX140" fmla="*/ 2770041 w 7467600"/>
              <a:gd name="connsiteY140" fmla="*/ 5033634 h 6858000"/>
              <a:gd name="connsiteX141" fmla="*/ 1979378 w 7467600"/>
              <a:gd name="connsiteY141" fmla="*/ 4769504 h 6858000"/>
              <a:gd name="connsiteX142" fmla="*/ 1927410 w 7467600"/>
              <a:gd name="connsiteY142" fmla="*/ 4716164 h 6858000"/>
              <a:gd name="connsiteX143" fmla="*/ 1959587 w 7467600"/>
              <a:gd name="connsiteY143" fmla="*/ 4728849 h 6858000"/>
              <a:gd name="connsiteX144" fmla="*/ 2777707 w 7467600"/>
              <a:gd name="connsiteY144" fmla="*/ 5003991 h 6858000"/>
              <a:gd name="connsiteX145" fmla="*/ 2800768 w 7467600"/>
              <a:gd name="connsiteY145" fmla="*/ 5010056 h 6858000"/>
              <a:gd name="connsiteX146" fmla="*/ 2879408 w 7467600"/>
              <a:gd name="connsiteY146" fmla="*/ 5031590 h 6858000"/>
              <a:gd name="connsiteX147" fmla="*/ 2862295 w 7467600"/>
              <a:gd name="connsiteY147" fmla="*/ 5022958 h 6858000"/>
              <a:gd name="connsiteX148" fmla="*/ 2813343 w 7467600"/>
              <a:gd name="connsiteY148" fmla="*/ 4998369 h 6858000"/>
              <a:gd name="connsiteX149" fmla="*/ 2646245 w 7467600"/>
              <a:gd name="connsiteY149" fmla="*/ 4930999 h 6858000"/>
              <a:gd name="connsiteX150" fmla="*/ 1999243 w 7467600"/>
              <a:gd name="connsiteY150" fmla="*/ 4730524 h 6858000"/>
              <a:gd name="connsiteX151" fmla="*/ 1979527 w 7467600"/>
              <a:gd name="connsiteY151" fmla="*/ 4726651 h 6858000"/>
              <a:gd name="connsiteX152" fmla="*/ 1927410 w 7467600"/>
              <a:gd name="connsiteY152" fmla="*/ 4716164 h 6858000"/>
              <a:gd name="connsiteX153" fmla="*/ 1997014 w 7467600"/>
              <a:gd name="connsiteY153" fmla="*/ 4698007 h 6858000"/>
              <a:gd name="connsiteX154" fmla="*/ 2005458 w 7467600"/>
              <a:gd name="connsiteY154" fmla="*/ 4699540 h 6858000"/>
              <a:gd name="connsiteX155" fmla="*/ 2657186 w 7467600"/>
              <a:gd name="connsiteY155" fmla="*/ 4901687 h 6858000"/>
              <a:gd name="connsiteX156" fmla="*/ 2826662 w 7467600"/>
              <a:gd name="connsiteY156" fmla="*/ 4970362 h 6858000"/>
              <a:gd name="connsiteX157" fmla="*/ 2876100 w 7467600"/>
              <a:gd name="connsiteY157" fmla="*/ 4995397 h 6858000"/>
              <a:gd name="connsiteX158" fmla="*/ 3042600 w 7467600"/>
              <a:gd name="connsiteY158" fmla="*/ 5059532 h 6858000"/>
              <a:gd name="connsiteX159" fmla="*/ 1997014 w 7467600"/>
              <a:gd name="connsiteY159" fmla="*/ 4698007 h 6858000"/>
              <a:gd name="connsiteX160" fmla="*/ 2305292 w 7467600"/>
              <a:gd name="connsiteY160" fmla="*/ 4219492 h 6858000"/>
              <a:gd name="connsiteX161" fmla="*/ 3360922 w 7467600"/>
              <a:gd name="connsiteY161" fmla="*/ 4529373 h 6858000"/>
              <a:gd name="connsiteX162" fmla="*/ 3492420 w 7467600"/>
              <a:gd name="connsiteY162" fmla="*/ 4510145 h 6858000"/>
              <a:gd name="connsiteX163" fmla="*/ 3364086 w 7467600"/>
              <a:gd name="connsiteY163" fmla="*/ 4480340 h 6858000"/>
              <a:gd name="connsiteX164" fmla="*/ 3225818 w 7467600"/>
              <a:gd name="connsiteY164" fmla="*/ 4411822 h 6858000"/>
              <a:gd name="connsiteX165" fmla="*/ 3129696 w 7467600"/>
              <a:gd name="connsiteY165" fmla="*/ 4360704 h 6858000"/>
              <a:gd name="connsiteX166" fmla="*/ 2814545 w 7467600"/>
              <a:gd name="connsiteY166" fmla="*/ 4282955 h 6858000"/>
              <a:gd name="connsiteX167" fmla="*/ 2305292 w 7467600"/>
              <a:gd name="connsiteY167" fmla="*/ 4219492 h 6858000"/>
              <a:gd name="connsiteX168" fmla="*/ 2626982 w 7467600"/>
              <a:gd name="connsiteY168" fmla="*/ 4206450 h 6858000"/>
              <a:gd name="connsiteX169" fmla="*/ 2490617 w 7467600"/>
              <a:gd name="connsiteY169" fmla="*/ 4206951 h 6858000"/>
              <a:gd name="connsiteX170" fmla="*/ 2819869 w 7467600"/>
              <a:gd name="connsiteY170" fmla="*/ 4252936 h 6858000"/>
              <a:gd name="connsiteX171" fmla="*/ 3143018 w 7467600"/>
              <a:gd name="connsiteY171" fmla="*/ 4332698 h 6858000"/>
              <a:gd name="connsiteX172" fmla="*/ 3241520 w 7467600"/>
              <a:gd name="connsiteY172" fmla="*/ 4385112 h 6858000"/>
              <a:gd name="connsiteX173" fmla="*/ 3374575 w 7467600"/>
              <a:gd name="connsiteY173" fmla="*/ 4451517 h 6858000"/>
              <a:gd name="connsiteX174" fmla="*/ 3505221 w 7467600"/>
              <a:gd name="connsiteY174" fmla="*/ 4480757 h 6858000"/>
              <a:gd name="connsiteX175" fmla="*/ 2626982 w 7467600"/>
              <a:gd name="connsiteY175" fmla="*/ 4206450 h 6858000"/>
              <a:gd name="connsiteX176" fmla="*/ 1310106 w 7467600"/>
              <a:gd name="connsiteY176" fmla="*/ 3943217 h 6858000"/>
              <a:gd name="connsiteX177" fmla="*/ 854994 w 7467600"/>
              <a:gd name="connsiteY177" fmla="*/ 4399136 h 6858000"/>
              <a:gd name="connsiteX178" fmla="*/ 742462 w 7467600"/>
              <a:gd name="connsiteY178" fmla="*/ 4594648 h 6858000"/>
              <a:gd name="connsiteX179" fmla="*/ 820602 w 7467600"/>
              <a:gd name="connsiteY179" fmla="*/ 4485915 h 6858000"/>
              <a:gd name="connsiteX180" fmla="*/ 878295 w 7467600"/>
              <a:gd name="connsiteY180" fmla="*/ 4403594 h 6858000"/>
              <a:gd name="connsiteX181" fmla="*/ 1240607 w 7467600"/>
              <a:gd name="connsiteY181" fmla="*/ 4010401 h 6858000"/>
              <a:gd name="connsiteX182" fmla="*/ 1310106 w 7467600"/>
              <a:gd name="connsiteY182" fmla="*/ 3943217 h 6858000"/>
              <a:gd name="connsiteX183" fmla="*/ 1423113 w 7467600"/>
              <a:gd name="connsiteY183" fmla="*/ 3874565 h 6858000"/>
              <a:gd name="connsiteX184" fmla="*/ 1260565 w 7467600"/>
              <a:gd name="connsiteY184" fmla="*/ 4031982 h 6858000"/>
              <a:gd name="connsiteX185" fmla="*/ 901900 w 7467600"/>
              <a:gd name="connsiteY185" fmla="*/ 4421236 h 6858000"/>
              <a:gd name="connsiteX186" fmla="*/ 845044 w 7467600"/>
              <a:gd name="connsiteY186" fmla="*/ 4502436 h 6858000"/>
              <a:gd name="connsiteX187" fmla="*/ 685926 w 7467600"/>
              <a:gd name="connsiteY187" fmla="*/ 4703069 h 6858000"/>
              <a:gd name="connsiteX188" fmla="*/ 684248 w 7467600"/>
              <a:gd name="connsiteY188" fmla="*/ 4706721 h 6858000"/>
              <a:gd name="connsiteX189" fmla="*/ 1423113 w 7467600"/>
              <a:gd name="connsiteY189" fmla="*/ 3874565 h 6858000"/>
              <a:gd name="connsiteX190" fmla="*/ 3316479 w 7467600"/>
              <a:gd name="connsiteY190" fmla="*/ 3872136 h 6858000"/>
              <a:gd name="connsiteX191" fmla="*/ 3546806 w 7467600"/>
              <a:gd name="connsiteY191" fmla="*/ 4356139 h 6858000"/>
              <a:gd name="connsiteX192" fmla="*/ 3364433 w 7467600"/>
              <a:gd name="connsiteY192" fmla="*/ 3953121 h 6858000"/>
              <a:gd name="connsiteX193" fmla="*/ 3316479 w 7467600"/>
              <a:gd name="connsiteY193" fmla="*/ 3872136 h 6858000"/>
              <a:gd name="connsiteX194" fmla="*/ 3291335 w 7467600"/>
              <a:gd name="connsiteY194" fmla="*/ 3767420 h 6858000"/>
              <a:gd name="connsiteX195" fmla="*/ 3390805 w 7467600"/>
              <a:gd name="connsiteY195" fmla="*/ 3937163 h 6858000"/>
              <a:gd name="connsiteX196" fmla="*/ 3579062 w 7467600"/>
              <a:gd name="connsiteY196" fmla="*/ 4359040 h 6858000"/>
              <a:gd name="connsiteX197" fmla="*/ 3467355 w 7467600"/>
              <a:gd name="connsiteY197" fmla="*/ 3988130 h 6858000"/>
              <a:gd name="connsiteX198" fmla="*/ 3310753 w 7467600"/>
              <a:gd name="connsiteY198" fmla="*/ 3787140 h 6858000"/>
              <a:gd name="connsiteX199" fmla="*/ 3291335 w 7467600"/>
              <a:gd name="connsiteY199" fmla="*/ 3767420 h 6858000"/>
              <a:gd name="connsiteX200" fmla="*/ 1635889 w 7467600"/>
              <a:gd name="connsiteY200" fmla="*/ 3709494 h 6858000"/>
              <a:gd name="connsiteX201" fmla="*/ 1634800 w 7467600"/>
              <a:gd name="connsiteY201" fmla="*/ 3731111 h 6858000"/>
              <a:gd name="connsiteX202" fmla="*/ 1635889 w 7467600"/>
              <a:gd name="connsiteY202" fmla="*/ 3709494 h 6858000"/>
              <a:gd name="connsiteX203" fmla="*/ 1510397 w 7467600"/>
              <a:gd name="connsiteY203" fmla="*/ 3684705 h 6858000"/>
              <a:gd name="connsiteX204" fmla="*/ 1146550 w 7467600"/>
              <a:gd name="connsiteY204" fmla="*/ 3802012 h 6858000"/>
              <a:gd name="connsiteX205" fmla="*/ 698834 w 7467600"/>
              <a:gd name="connsiteY205" fmla="*/ 3952272 h 6858000"/>
              <a:gd name="connsiteX206" fmla="*/ 34256 w 7467600"/>
              <a:gd name="connsiteY206" fmla="*/ 4347603 h 6858000"/>
              <a:gd name="connsiteX207" fmla="*/ 527241 w 7467600"/>
              <a:gd name="connsiteY207" fmla="*/ 4065078 h 6858000"/>
              <a:gd name="connsiteX208" fmla="*/ 1510397 w 7467600"/>
              <a:gd name="connsiteY208" fmla="*/ 3684705 h 6858000"/>
              <a:gd name="connsiteX209" fmla="*/ 1313114 w 7467600"/>
              <a:gd name="connsiteY209" fmla="*/ 3655216 h 6858000"/>
              <a:gd name="connsiteX210" fmla="*/ 1109304 w 7467600"/>
              <a:gd name="connsiteY210" fmla="*/ 3669030 h 6858000"/>
              <a:gd name="connsiteX211" fmla="*/ 8129 w 7467600"/>
              <a:gd name="connsiteY211" fmla="*/ 4330519 h 6858000"/>
              <a:gd name="connsiteX212" fmla="*/ 687572 w 7467600"/>
              <a:gd name="connsiteY212" fmla="*/ 3925629 h 6858000"/>
              <a:gd name="connsiteX213" fmla="*/ 1138365 w 7467600"/>
              <a:gd name="connsiteY213" fmla="*/ 3774515 h 6858000"/>
              <a:gd name="connsiteX214" fmla="*/ 1505579 w 7467600"/>
              <a:gd name="connsiteY214" fmla="*/ 3655526 h 6858000"/>
              <a:gd name="connsiteX215" fmla="*/ 1313114 w 7467600"/>
              <a:gd name="connsiteY215" fmla="*/ 3655216 h 6858000"/>
              <a:gd name="connsiteX216" fmla="*/ 3655073 w 7467600"/>
              <a:gd name="connsiteY216" fmla="*/ 3650884 h 6858000"/>
              <a:gd name="connsiteX217" fmla="*/ 3989938 w 7467600"/>
              <a:gd name="connsiteY217" fmla="*/ 3991685 h 6858000"/>
              <a:gd name="connsiteX218" fmla="*/ 4393907 w 7467600"/>
              <a:gd name="connsiteY218" fmla="*/ 4261258 h 6858000"/>
              <a:gd name="connsiteX219" fmla="*/ 4648051 w 7467600"/>
              <a:gd name="connsiteY219" fmla="*/ 4374051 h 6858000"/>
              <a:gd name="connsiteX220" fmla="*/ 4383389 w 7467600"/>
              <a:gd name="connsiteY220" fmla="*/ 4184369 h 6858000"/>
              <a:gd name="connsiteX221" fmla="*/ 4165508 w 7467600"/>
              <a:gd name="connsiteY221" fmla="*/ 4035196 h 6858000"/>
              <a:gd name="connsiteX222" fmla="*/ 4068162 w 7467600"/>
              <a:gd name="connsiteY222" fmla="*/ 3953394 h 6858000"/>
              <a:gd name="connsiteX223" fmla="*/ 3981416 w 7467600"/>
              <a:gd name="connsiteY223" fmla="*/ 3880482 h 6858000"/>
              <a:gd name="connsiteX224" fmla="*/ 3800147 w 7467600"/>
              <a:gd name="connsiteY224" fmla="*/ 3749872 h 6858000"/>
              <a:gd name="connsiteX225" fmla="*/ 3655073 w 7467600"/>
              <a:gd name="connsiteY225" fmla="*/ 3650884 h 6858000"/>
              <a:gd name="connsiteX226" fmla="*/ 3670252 w 7467600"/>
              <a:gd name="connsiteY226" fmla="*/ 3622798 h 6858000"/>
              <a:gd name="connsiteX227" fmla="*/ 3817258 w 7467600"/>
              <a:gd name="connsiteY227" fmla="*/ 3723577 h 6858000"/>
              <a:gd name="connsiteX228" fmla="*/ 4000461 w 7467600"/>
              <a:gd name="connsiteY228" fmla="*/ 3855966 h 6858000"/>
              <a:gd name="connsiteX229" fmla="*/ 4088180 w 7467600"/>
              <a:gd name="connsiteY229" fmla="*/ 3929774 h 6858000"/>
              <a:gd name="connsiteX230" fmla="*/ 4184555 w 7467600"/>
              <a:gd name="connsiteY230" fmla="*/ 4010683 h 6858000"/>
              <a:gd name="connsiteX231" fmla="*/ 4399563 w 7467600"/>
              <a:gd name="connsiteY231" fmla="*/ 4158106 h 6858000"/>
              <a:gd name="connsiteX232" fmla="*/ 4684469 w 7467600"/>
              <a:gd name="connsiteY232" fmla="*/ 4364680 h 6858000"/>
              <a:gd name="connsiteX233" fmla="*/ 4690271 w 7467600"/>
              <a:gd name="connsiteY233" fmla="*/ 4370034 h 6858000"/>
              <a:gd name="connsiteX234" fmla="*/ 4136093 w 7467600"/>
              <a:gd name="connsiteY234" fmla="*/ 3858466 h 6858000"/>
              <a:gd name="connsiteX235" fmla="*/ 3670252 w 7467600"/>
              <a:gd name="connsiteY235" fmla="*/ 3622798 h 6858000"/>
              <a:gd name="connsiteX236" fmla="*/ 4440129 w 7467600"/>
              <a:gd name="connsiteY236" fmla="*/ 3448571 h 6858000"/>
              <a:gd name="connsiteX237" fmla="*/ 4856525 w 7467600"/>
              <a:gd name="connsiteY237" fmla="*/ 3915351 h 6858000"/>
              <a:gd name="connsiteX238" fmla="*/ 5059055 w 7467600"/>
              <a:gd name="connsiteY238" fmla="*/ 4108918 h 6858000"/>
              <a:gd name="connsiteX239" fmla="*/ 5290070 w 7467600"/>
              <a:gd name="connsiteY239" fmla="*/ 4263619 h 6858000"/>
              <a:gd name="connsiteX240" fmla="*/ 4834991 w 7467600"/>
              <a:gd name="connsiteY240" fmla="*/ 3830985 h 6858000"/>
              <a:gd name="connsiteX241" fmla="*/ 4440129 w 7467600"/>
              <a:gd name="connsiteY241" fmla="*/ 3448571 h 6858000"/>
              <a:gd name="connsiteX242" fmla="*/ 4441737 w 7467600"/>
              <a:gd name="connsiteY242" fmla="*/ 3399734 h 6858000"/>
              <a:gd name="connsiteX243" fmla="*/ 4431236 w 7467600"/>
              <a:gd name="connsiteY243" fmla="*/ 3400954 h 6858000"/>
              <a:gd name="connsiteX244" fmla="*/ 4557150 w 7467600"/>
              <a:gd name="connsiteY244" fmla="*/ 3510023 h 6858000"/>
              <a:gd name="connsiteX245" fmla="*/ 4856936 w 7467600"/>
              <a:gd name="connsiteY245" fmla="*/ 3809146 h 6858000"/>
              <a:gd name="connsiteX246" fmla="*/ 5111996 w 7467600"/>
              <a:gd name="connsiteY246" fmla="*/ 4065759 h 6858000"/>
              <a:gd name="connsiteX247" fmla="*/ 5388878 w 7467600"/>
              <a:gd name="connsiteY247" fmla="*/ 4300185 h 6858000"/>
              <a:gd name="connsiteX248" fmla="*/ 5425556 w 7467600"/>
              <a:gd name="connsiteY248" fmla="*/ 4308967 h 6858000"/>
              <a:gd name="connsiteX249" fmla="*/ 4943646 w 7467600"/>
              <a:gd name="connsiteY249" fmla="*/ 3822916 h 6858000"/>
              <a:gd name="connsiteX250" fmla="*/ 4594837 w 7467600"/>
              <a:gd name="connsiteY250" fmla="*/ 3532274 h 6858000"/>
              <a:gd name="connsiteX251" fmla="*/ 4441737 w 7467600"/>
              <a:gd name="connsiteY251" fmla="*/ 3399734 h 6858000"/>
              <a:gd name="connsiteX252" fmla="*/ 5425834 w 7467600"/>
              <a:gd name="connsiteY252" fmla="*/ 3162785 h 6858000"/>
              <a:gd name="connsiteX253" fmla="*/ 5401644 w 7467600"/>
              <a:gd name="connsiteY253" fmla="*/ 3617847 h 6858000"/>
              <a:gd name="connsiteX254" fmla="*/ 5467256 w 7467600"/>
              <a:gd name="connsiteY254" fmla="*/ 4175494 h 6858000"/>
              <a:gd name="connsiteX255" fmla="*/ 5448069 w 7467600"/>
              <a:gd name="connsiteY255" fmla="*/ 3567554 h 6858000"/>
              <a:gd name="connsiteX256" fmla="*/ 5425834 w 7467600"/>
              <a:gd name="connsiteY256" fmla="*/ 3162785 h 6858000"/>
              <a:gd name="connsiteX257" fmla="*/ 1318687 w 7467600"/>
              <a:gd name="connsiteY257" fmla="*/ 3113840 h 6858000"/>
              <a:gd name="connsiteX258" fmla="*/ 1066793 w 7467600"/>
              <a:gd name="connsiteY258" fmla="*/ 3212171 h 6858000"/>
              <a:gd name="connsiteX259" fmla="*/ 993319 w 7467600"/>
              <a:gd name="connsiteY259" fmla="*/ 3247648 h 6858000"/>
              <a:gd name="connsiteX260" fmla="*/ 853081 w 7467600"/>
              <a:gd name="connsiteY260" fmla="*/ 3312410 h 6858000"/>
              <a:gd name="connsiteX261" fmla="*/ 805957 w 7467600"/>
              <a:gd name="connsiteY261" fmla="*/ 3330443 h 6858000"/>
              <a:gd name="connsiteX262" fmla="*/ 1318687 w 7467600"/>
              <a:gd name="connsiteY262" fmla="*/ 3113840 h 6858000"/>
              <a:gd name="connsiteX263" fmla="*/ 5453702 w 7467600"/>
              <a:gd name="connsiteY263" fmla="*/ 3090882 h 6858000"/>
              <a:gd name="connsiteX264" fmla="*/ 5480135 w 7467600"/>
              <a:gd name="connsiteY264" fmla="*/ 3565802 h 6858000"/>
              <a:gd name="connsiteX265" fmla="*/ 5499023 w 7467600"/>
              <a:gd name="connsiteY265" fmla="*/ 4166310 h 6858000"/>
              <a:gd name="connsiteX266" fmla="*/ 5547022 w 7467600"/>
              <a:gd name="connsiteY266" fmla="*/ 3607838 h 6858000"/>
              <a:gd name="connsiteX267" fmla="*/ 5515964 w 7467600"/>
              <a:gd name="connsiteY267" fmla="*/ 3378541 h 6858000"/>
              <a:gd name="connsiteX268" fmla="*/ 5453702 w 7467600"/>
              <a:gd name="connsiteY268" fmla="*/ 3090882 h 6858000"/>
              <a:gd name="connsiteX269" fmla="*/ 1238695 w 7467600"/>
              <a:gd name="connsiteY269" fmla="*/ 3076820 h 6858000"/>
              <a:gd name="connsiteX270" fmla="*/ 716371 w 7467600"/>
              <a:gd name="connsiteY270" fmla="*/ 3293249 h 6858000"/>
              <a:gd name="connsiteX271" fmla="*/ 579522 w 7467600"/>
              <a:gd name="connsiteY271" fmla="*/ 3371759 h 6858000"/>
              <a:gd name="connsiteX272" fmla="*/ 600288 w 7467600"/>
              <a:gd name="connsiteY272" fmla="*/ 3365555 h 6858000"/>
              <a:gd name="connsiteX273" fmla="*/ 840692 w 7467600"/>
              <a:gd name="connsiteY273" fmla="*/ 3284921 h 6858000"/>
              <a:gd name="connsiteX274" fmla="*/ 979248 w 7467600"/>
              <a:gd name="connsiteY274" fmla="*/ 3221003 h 6858000"/>
              <a:gd name="connsiteX275" fmla="*/ 1053282 w 7467600"/>
              <a:gd name="connsiteY275" fmla="*/ 3185247 h 6858000"/>
              <a:gd name="connsiteX276" fmla="*/ 1320603 w 7467600"/>
              <a:gd name="connsiteY276" fmla="*/ 3081281 h 6858000"/>
              <a:gd name="connsiteX277" fmla="*/ 1238695 w 7467600"/>
              <a:gd name="connsiteY277" fmla="*/ 3076820 h 6858000"/>
              <a:gd name="connsiteX278" fmla="*/ 5425627 w 7467600"/>
              <a:gd name="connsiteY278" fmla="*/ 2954192 h 6858000"/>
              <a:gd name="connsiteX279" fmla="*/ 5470770 w 7467600"/>
              <a:gd name="connsiteY279" fmla="*/ 3005435 h 6858000"/>
              <a:gd name="connsiteX280" fmla="*/ 5519779 w 7467600"/>
              <a:gd name="connsiteY280" fmla="*/ 4359223 h 6858000"/>
              <a:gd name="connsiteX281" fmla="*/ 5520293 w 7467600"/>
              <a:gd name="connsiteY281" fmla="*/ 4360602 h 6858000"/>
              <a:gd name="connsiteX282" fmla="*/ 5767221 w 7467600"/>
              <a:gd name="connsiteY282" fmla="*/ 4665564 h 6858000"/>
              <a:gd name="connsiteX283" fmla="*/ 6937169 w 7467600"/>
              <a:gd name="connsiteY283" fmla="*/ 4815941 h 6858000"/>
              <a:gd name="connsiteX284" fmla="*/ 6953922 w 7467600"/>
              <a:gd name="connsiteY284" fmla="*/ 4890068 h 6858000"/>
              <a:gd name="connsiteX285" fmla="*/ 6071359 w 7467600"/>
              <a:gd name="connsiteY285" fmla="*/ 4770770 h 6858000"/>
              <a:gd name="connsiteX286" fmla="*/ 6038839 w 7467600"/>
              <a:gd name="connsiteY286" fmla="*/ 4764474 h 6858000"/>
              <a:gd name="connsiteX287" fmla="*/ 6038706 w 7467600"/>
              <a:gd name="connsiteY287" fmla="*/ 4763847 h 6858000"/>
              <a:gd name="connsiteX288" fmla="*/ 6037784 w 7467600"/>
              <a:gd name="connsiteY288" fmla="*/ 4764270 h 6858000"/>
              <a:gd name="connsiteX289" fmla="*/ 6038839 w 7467600"/>
              <a:gd name="connsiteY289" fmla="*/ 4764474 h 6858000"/>
              <a:gd name="connsiteX290" fmla="*/ 6040338 w 7467600"/>
              <a:gd name="connsiteY290" fmla="*/ 4771418 h 6858000"/>
              <a:gd name="connsiteX291" fmla="*/ 6024488 w 7467600"/>
              <a:gd name="connsiteY291" fmla="*/ 4809903 h 6858000"/>
              <a:gd name="connsiteX292" fmla="*/ 5599771 w 7467600"/>
              <a:gd name="connsiteY292" fmla="*/ 5509652 h 6858000"/>
              <a:gd name="connsiteX293" fmla="*/ 5548843 w 7467600"/>
              <a:gd name="connsiteY293" fmla="*/ 5563845 h 6858000"/>
              <a:gd name="connsiteX294" fmla="*/ 5940952 w 7467600"/>
              <a:gd name="connsiteY294" fmla="*/ 6250028 h 6858000"/>
              <a:gd name="connsiteX295" fmla="*/ 6043441 w 7467600"/>
              <a:gd name="connsiteY295" fmla="*/ 6665847 h 6858000"/>
              <a:gd name="connsiteX296" fmla="*/ 6093432 w 7467600"/>
              <a:gd name="connsiteY296" fmla="*/ 6858000 h 6858000"/>
              <a:gd name="connsiteX297" fmla="*/ 6034344 w 7467600"/>
              <a:gd name="connsiteY297" fmla="*/ 6858000 h 6858000"/>
              <a:gd name="connsiteX298" fmla="*/ 6026679 w 7467600"/>
              <a:gd name="connsiteY298" fmla="*/ 6836959 h 6858000"/>
              <a:gd name="connsiteX299" fmla="*/ 5800441 w 7467600"/>
              <a:gd name="connsiteY299" fmla="*/ 6335286 h 6858000"/>
              <a:gd name="connsiteX300" fmla="*/ 5526562 w 7467600"/>
              <a:gd name="connsiteY300" fmla="*/ 5705388 h 6858000"/>
              <a:gd name="connsiteX301" fmla="*/ 5519640 w 7467600"/>
              <a:gd name="connsiteY301" fmla="*/ 5683774 h 6858000"/>
              <a:gd name="connsiteX302" fmla="*/ 5844559 w 7467600"/>
              <a:gd name="connsiteY302" fmla="*/ 6553349 h 6858000"/>
              <a:gd name="connsiteX303" fmla="*/ 5975994 w 7467600"/>
              <a:gd name="connsiteY303" fmla="*/ 6858000 h 6858000"/>
              <a:gd name="connsiteX304" fmla="*/ 5898547 w 7467600"/>
              <a:gd name="connsiteY304" fmla="*/ 6858000 h 6858000"/>
              <a:gd name="connsiteX305" fmla="*/ 5682041 w 7467600"/>
              <a:gd name="connsiteY305" fmla="*/ 6355860 h 6858000"/>
              <a:gd name="connsiteX306" fmla="*/ 5461758 w 7467600"/>
              <a:gd name="connsiteY306" fmla="*/ 5820220 h 6858000"/>
              <a:gd name="connsiteX307" fmla="*/ 5237282 w 7467600"/>
              <a:gd name="connsiteY307" fmla="*/ 6579086 h 6858000"/>
              <a:gd name="connsiteX308" fmla="*/ 5115009 w 7467600"/>
              <a:gd name="connsiteY308" fmla="*/ 6858000 h 6858000"/>
              <a:gd name="connsiteX309" fmla="*/ 5028074 w 7467600"/>
              <a:gd name="connsiteY309" fmla="*/ 6858000 h 6858000"/>
              <a:gd name="connsiteX310" fmla="*/ 5079508 w 7467600"/>
              <a:gd name="connsiteY310" fmla="*/ 6749074 h 6858000"/>
              <a:gd name="connsiteX311" fmla="*/ 5371846 w 7467600"/>
              <a:gd name="connsiteY311" fmla="*/ 5924413 h 6858000"/>
              <a:gd name="connsiteX312" fmla="*/ 5270512 w 7467600"/>
              <a:gd name="connsiteY312" fmla="*/ 6138975 h 6858000"/>
              <a:gd name="connsiteX313" fmla="*/ 5062409 w 7467600"/>
              <a:gd name="connsiteY313" fmla="*/ 6653544 h 6858000"/>
              <a:gd name="connsiteX314" fmla="*/ 5036628 w 7467600"/>
              <a:gd name="connsiteY314" fmla="*/ 6754247 h 6858000"/>
              <a:gd name="connsiteX315" fmla="*/ 5009112 w 7467600"/>
              <a:gd name="connsiteY315" fmla="*/ 6858000 h 6858000"/>
              <a:gd name="connsiteX316" fmla="*/ 4976679 w 7467600"/>
              <a:gd name="connsiteY316" fmla="*/ 6858000 h 6858000"/>
              <a:gd name="connsiteX317" fmla="*/ 5006537 w 7467600"/>
              <a:gd name="connsiteY317" fmla="*/ 6747068 h 6858000"/>
              <a:gd name="connsiteX318" fmla="*/ 5032723 w 7467600"/>
              <a:gd name="connsiteY318" fmla="*/ 6644957 h 6858000"/>
              <a:gd name="connsiteX319" fmla="*/ 5242949 w 7467600"/>
              <a:gd name="connsiteY319" fmla="*/ 6125175 h 6858000"/>
              <a:gd name="connsiteX320" fmla="*/ 5286321 w 7467600"/>
              <a:gd name="connsiteY320" fmla="*/ 6033555 h 6858000"/>
              <a:gd name="connsiteX321" fmla="*/ 5008210 w 7467600"/>
              <a:gd name="connsiteY321" fmla="*/ 6649194 h 6858000"/>
              <a:gd name="connsiteX322" fmla="*/ 4986321 w 7467600"/>
              <a:gd name="connsiteY322" fmla="*/ 6765687 h 6858000"/>
              <a:gd name="connsiteX323" fmla="*/ 4973474 w 7467600"/>
              <a:gd name="connsiteY323" fmla="*/ 6858000 h 6858000"/>
              <a:gd name="connsiteX324" fmla="*/ 4907178 w 7467600"/>
              <a:gd name="connsiteY324" fmla="*/ 6858000 h 6858000"/>
              <a:gd name="connsiteX325" fmla="*/ 4910810 w 7467600"/>
              <a:gd name="connsiteY325" fmla="*/ 6829660 h 6858000"/>
              <a:gd name="connsiteX326" fmla="*/ 4987461 w 7467600"/>
              <a:gd name="connsiteY326" fmla="*/ 6432994 h 6858000"/>
              <a:gd name="connsiteX327" fmla="*/ 5179262 w 7467600"/>
              <a:gd name="connsiteY327" fmla="*/ 6035044 h 6858000"/>
              <a:gd name="connsiteX328" fmla="*/ 4689678 w 7467600"/>
              <a:gd name="connsiteY328" fmla="*/ 6440241 h 6858000"/>
              <a:gd name="connsiteX329" fmla="*/ 4477543 w 7467600"/>
              <a:gd name="connsiteY329" fmla="*/ 6674836 h 6858000"/>
              <a:gd name="connsiteX330" fmla="*/ 4329957 w 7467600"/>
              <a:gd name="connsiteY330" fmla="*/ 6858000 h 6858000"/>
              <a:gd name="connsiteX331" fmla="*/ 4218595 w 7467600"/>
              <a:gd name="connsiteY331" fmla="*/ 6858000 h 6858000"/>
              <a:gd name="connsiteX332" fmla="*/ 4368888 w 7467600"/>
              <a:gd name="connsiteY332" fmla="*/ 6668412 h 6858000"/>
              <a:gd name="connsiteX333" fmla="*/ 4563091 w 7467600"/>
              <a:gd name="connsiteY333" fmla="*/ 6442508 h 6858000"/>
              <a:gd name="connsiteX334" fmla="*/ 5387324 w 7467600"/>
              <a:gd name="connsiteY334" fmla="*/ 5705830 h 6858000"/>
              <a:gd name="connsiteX335" fmla="*/ 5073620 w 7467600"/>
              <a:gd name="connsiteY335" fmla="*/ 5955437 h 6858000"/>
              <a:gd name="connsiteX336" fmla="*/ 4689789 w 7467600"/>
              <a:gd name="connsiteY336" fmla="*/ 6268382 h 6858000"/>
              <a:gd name="connsiteX337" fmla="*/ 4418722 w 7467600"/>
              <a:gd name="connsiteY337" fmla="*/ 6570886 h 6858000"/>
              <a:gd name="connsiteX338" fmla="*/ 4214944 w 7467600"/>
              <a:gd name="connsiteY338" fmla="*/ 6858000 h 6858000"/>
              <a:gd name="connsiteX339" fmla="*/ 4177898 w 7467600"/>
              <a:gd name="connsiteY339" fmla="*/ 6858000 h 6858000"/>
              <a:gd name="connsiteX340" fmla="*/ 4391597 w 7467600"/>
              <a:gd name="connsiteY340" fmla="*/ 6556370 h 6858000"/>
              <a:gd name="connsiteX341" fmla="*/ 4668889 w 7467600"/>
              <a:gd name="connsiteY341" fmla="*/ 6246399 h 6858000"/>
              <a:gd name="connsiteX342" fmla="*/ 5055427 w 7467600"/>
              <a:gd name="connsiteY342" fmla="*/ 5931476 h 6858000"/>
              <a:gd name="connsiteX343" fmla="*/ 5371814 w 7467600"/>
              <a:gd name="connsiteY343" fmla="*/ 5678975 h 6858000"/>
              <a:gd name="connsiteX344" fmla="*/ 4987918 w 7467600"/>
              <a:gd name="connsiteY344" fmla="*/ 5838701 h 6858000"/>
              <a:gd name="connsiteX345" fmla="*/ 4317146 w 7467600"/>
              <a:gd name="connsiteY345" fmla="*/ 6587716 h 6858000"/>
              <a:gd name="connsiteX346" fmla="*/ 4171627 w 7467600"/>
              <a:gd name="connsiteY346" fmla="*/ 6858000 h 6858000"/>
              <a:gd name="connsiteX347" fmla="*/ 4081585 w 7467600"/>
              <a:gd name="connsiteY347" fmla="*/ 6858000 h 6858000"/>
              <a:gd name="connsiteX348" fmla="*/ 4238603 w 7467600"/>
              <a:gd name="connsiteY348" fmla="*/ 6559341 h 6858000"/>
              <a:gd name="connsiteX349" fmla="*/ 4778333 w 7467600"/>
              <a:gd name="connsiteY349" fmla="*/ 5873626 h 6858000"/>
              <a:gd name="connsiteX350" fmla="*/ 5414185 w 7467600"/>
              <a:gd name="connsiteY350" fmla="*/ 5573882 h 6858000"/>
              <a:gd name="connsiteX351" fmla="*/ 5959648 w 7467600"/>
              <a:gd name="connsiteY351" fmla="*/ 4760797 h 6858000"/>
              <a:gd name="connsiteX352" fmla="*/ 5355019 w 7467600"/>
              <a:gd name="connsiteY352" fmla="*/ 4734672 h 6858000"/>
              <a:gd name="connsiteX353" fmla="*/ 5083565 w 7467600"/>
              <a:gd name="connsiteY353" fmla="*/ 5179121 h 6858000"/>
              <a:gd name="connsiteX354" fmla="*/ 4713577 w 7467600"/>
              <a:gd name="connsiteY354" fmla="*/ 5616803 h 6858000"/>
              <a:gd name="connsiteX355" fmla="*/ 3989559 w 7467600"/>
              <a:gd name="connsiteY355" fmla="*/ 6145945 h 6858000"/>
              <a:gd name="connsiteX356" fmla="*/ 3939824 w 7467600"/>
              <a:gd name="connsiteY356" fmla="*/ 6066900 h 6858000"/>
              <a:gd name="connsiteX357" fmla="*/ 4584537 w 7467600"/>
              <a:gd name="connsiteY357" fmla="*/ 5324826 h 6858000"/>
              <a:gd name="connsiteX358" fmla="*/ 5037105 w 7467600"/>
              <a:gd name="connsiteY358" fmla="*/ 5088765 h 6858000"/>
              <a:gd name="connsiteX359" fmla="*/ 5039930 w 7467600"/>
              <a:gd name="connsiteY359" fmla="*/ 5089585 h 6858000"/>
              <a:gd name="connsiteX360" fmla="*/ 5263764 w 7467600"/>
              <a:gd name="connsiteY360" fmla="*/ 4735525 h 6858000"/>
              <a:gd name="connsiteX361" fmla="*/ 4086300 w 7467600"/>
              <a:gd name="connsiteY361" fmla="*/ 4884599 h 6858000"/>
              <a:gd name="connsiteX362" fmla="*/ 4085485 w 7467600"/>
              <a:gd name="connsiteY362" fmla="*/ 4899070 h 6858000"/>
              <a:gd name="connsiteX363" fmla="*/ 3871915 w 7467600"/>
              <a:gd name="connsiteY363" fmla="*/ 5253645 h 6858000"/>
              <a:gd name="connsiteX364" fmla="*/ 3799374 w 7467600"/>
              <a:gd name="connsiteY364" fmla="*/ 5466127 h 6858000"/>
              <a:gd name="connsiteX365" fmla="*/ 3498850 w 7467600"/>
              <a:gd name="connsiteY365" fmla="*/ 6661888 h 6858000"/>
              <a:gd name="connsiteX366" fmla="*/ 3399216 w 7467600"/>
              <a:gd name="connsiteY366" fmla="*/ 6858000 h 6858000"/>
              <a:gd name="connsiteX367" fmla="*/ 3303688 w 7467600"/>
              <a:gd name="connsiteY367" fmla="*/ 6858000 h 6858000"/>
              <a:gd name="connsiteX368" fmla="*/ 3391774 w 7467600"/>
              <a:gd name="connsiteY368" fmla="*/ 6697181 h 6858000"/>
              <a:gd name="connsiteX369" fmla="*/ 3735540 w 7467600"/>
              <a:gd name="connsiteY369" fmla="*/ 5546923 h 6858000"/>
              <a:gd name="connsiteX370" fmla="*/ 3729438 w 7467600"/>
              <a:gd name="connsiteY370" fmla="*/ 5569058 h 6858000"/>
              <a:gd name="connsiteX371" fmla="*/ 3707782 w 7467600"/>
              <a:gd name="connsiteY371" fmla="*/ 5644908 h 6858000"/>
              <a:gd name="connsiteX372" fmla="*/ 3583827 w 7467600"/>
              <a:gd name="connsiteY372" fmla="*/ 6039215 h 6858000"/>
              <a:gd name="connsiteX373" fmla="*/ 3547861 w 7467600"/>
              <a:gd name="connsiteY373" fmla="*/ 6129609 h 6858000"/>
              <a:gd name="connsiteX374" fmla="*/ 3490905 w 7467600"/>
              <a:gd name="connsiteY374" fmla="*/ 6277660 h 6858000"/>
              <a:gd name="connsiteX375" fmla="*/ 3455859 w 7467600"/>
              <a:gd name="connsiteY375" fmla="*/ 6391301 h 6858000"/>
              <a:gd name="connsiteX376" fmla="*/ 3429112 w 7467600"/>
              <a:gd name="connsiteY376" fmla="*/ 6479469 h 6858000"/>
              <a:gd name="connsiteX377" fmla="*/ 3304862 w 7467600"/>
              <a:gd name="connsiteY377" fmla="*/ 6796476 h 6858000"/>
              <a:gd name="connsiteX378" fmla="*/ 3276071 w 7467600"/>
              <a:gd name="connsiteY378" fmla="*/ 6858000 h 6858000"/>
              <a:gd name="connsiteX379" fmla="*/ 3240805 w 7467600"/>
              <a:gd name="connsiteY379" fmla="*/ 6858000 h 6858000"/>
              <a:gd name="connsiteX380" fmla="*/ 3275917 w 7467600"/>
              <a:gd name="connsiteY380" fmla="*/ 6783192 h 6858000"/>
              <a:gd name="connsiteX381" fmla="*/ 3399358 w 7467600"/>
              <a:gd name="connsiteY381" fmla="*/ 6469011 h 6858000"/>
              <a:gd name="connsiteX382" fmla="*/ 3425650 w 7467600"/>
              <a:gd name="connsiteY382" fmla="*/ 6381333 h 6858000"/>
              <a:gd name="connsiteX383" fmla="*/ 3460661 w 7467600"/>
              <a:gd name="connsiteY383" fmla="*/ 6266763 h 6858000"/>
              <a:gd name="connsiteX384" fmla="*/ 3518021 w 7467600"/>
              <a:gd name="connsiteY384" fmla="*/ 6117298 h 6858000"/>
              <a:gd name="connsiteX385" fmla="*/ 3554035 w 7467600"/>
              <a:gd name="connsiteY385" fmla="*/ 6027832 h 6858000"/>
              <a:gd name="connsiteX386" fmla="*/ 3677174 w 7467600"/>
              <a:gd name="connsiteY386" fmla="*/ 5636351 h 6858000"/>
              <a:gd name="connsiteX387" fmla="*/ 3698819 w 7467600"/>
              <a:gd name="connsiteY387" fmla="*/ 5560503 h 6858000"/>
              <a:gd name="connsiteX388" fmla="*/ 3702094 w 7467600"/>
              <a:gd name="connsiteY388" fmla="*/ 5549194 h 6858000"/>
              <a:gd name="connsiteX389" fmla="*/ 3398355 w 7467600"/>
              <a:gd name="connsiteY389" fmla="*/ 6094603 h 6858000"/>
              <a:gd name="connsiteX390" fmla="*/ 3193941 w 7467600"/>
              <a:gd name="connsiteY390" fmla="*/ 6798775 h 6858000"/>
              <a:gd name="connsiteX391" fmla="*/ 3184140 w 7467600"/>
              <a:gd name="connsiteY391" fmla="*/ 6858000 h 6858000"/>
              <a:gd name="connsiteX392" fmla="*/ 3099978 w 7467600"/>
              <a:gd name="connsiteY392" fmla="*/ 6858000 h 6858000"/>
              <a:gd name="connsiteX393" fmla="*/ 3101556 w 7467600"/>
              <a:gd name="connsiteY393" fmla="*/ 6843337 h 6858000"/>
              <a:gd name="connsiteX394" fmla="*/ 3370162 w 7467600"/>
              <a:gd name="connsiteY394" fmla="*/ 5785550 h 6858000"/>
              <a:gd name="connsiteX395" fmla="*/ 3746477 w 7467600"/>
              <a:gd name="connsiteY395" fmla="*/ 5377889 h 6858000"/>
              <a:gd name="connsiteX396" fmla="*/ 3863399 w 7467600"/>
              <a:gd name="connsiteY396" fmla="*/ 5087257 h 6858000"/>
              <a:gd name="connsiteX397" fmla="*/ 3968712 w 7467600"/>
              <a:gd name="connsiteY397" fmla="*/ 4913989 h 6858000"/>
              <a:gd name="connsiteX398" fmla="*/ 2792390 w 7467600"/>
              <a:gd name="connsiteY398" fmla="*/ 5382974 h 6858000"/>
              <a:gd name="connsiteX399" fmla="*/ 2714982 w 7467600"/>
              <a:gd name="connsiteY399" fmla="*/ 5427051 h 6858000"/>
              <a:gd name="connsiteX400" fmla="*/ 2813361 w 7467600"/>
              <a:gd name="connsiteY400" fmla="*/ 6023912 h 6858000"/>
              <a:gd name="connsiteX401" fmla="*/ 2688430 w 7467600"/>
              <a:gd name="connsiteY401" fmla="*/ 6801564 h 6858000"/>
              <a:gd name="connsiteX402" fmla="*/ 2629626 w 7467600"/>
              <a:gd name="connsiteY402" fmla="*/ 6763394 h 6858000"/>
              <a:gd name="connsiteX403" fmla="*/ 2565328 w 7467600"/>
              <a:gd name="connsiteY403" fmla="*/ 5516399 h 6858000"/>
              <a:gd name="connsiteX404" fmla="*/ 1922999 w 7467600"/>
              <a:gd name="connsiteY404" fmla="*/ 5980343 h 6858000"/>
              <a:gd name="connsiteX405" fmla="*/ 1950261 w 7467600"/>
              <a:gd name="connsiteY405" fmla="*/ 6405858 h 6858000"/>
              <a:gd name="connsiteX406" fmla="*/ 2365554 w 7467600"/>
              <a:gd name="connsiteY406" fmla="*/ 6759107 h 6858000"/>
              <a:gd name="connsiteX407" fmla="*/ 2424142 w 7467600"/>
              <a:gd name="connsiteY407" fmla="*/ 6858000 h 6858000"/>
              <a:gd name="connsiteX408" fmla="*/ 2395994 w 7467600"/>
              <a:gd name="connsiteY408" fmla="*/ 6858000 h 6858000"/>
              <a:gd name="connsiteX409" fmla="*/ 2392863 w 7467600"/>
              <a:gd name="connsiteY409" fmla="*/ 6852964 h 6858000"/>
              <a:gd name="connsiteX410" fmla="*/ 2017589 w 7467600"/>
              <a:gd name="connsiteY410" fmla="*/ 6493982 h 6858000"/>
              <a:gd name="connsiteX411" fmla="*/ 2147336 w 7467600"/>
              <a:gd name="connsiteY411" fmla="*/ 6594052 h 6858000"/>
              <a:gd name="connsiteX412" fmla="*/ 2207047 w 7467600"/>
              <a:gd name="connsiteY412" fmla="*/ 6654540 h 6858000"/>
              <a:gd name="connsiteX413" fmla="*/ 2299106 w 7467600"/>
              <a:gd name="connsiteY413" fmla="*/ 6778931 h 6858000"/>
              <a:gd name="connsiteX414" fmla="*/ 2314430 w 7467600"/>
              <a:gd name="connsiteY414" fmla="*/ 6801144 h 6858000"/>
              <a:gd name="connsiteX415" fmla="*/ 2352406 w 7467600"/>
              <a:gd name="connsiteY415" fmla="*/ 6858000 h 6858000"/>
              <a:gd name="connsiteX416" fmla="*/ 2314492 w 7467600"/>
              <a:gd name="connsiteY416" fmla="*/ 6858000 h 6858000"/>
              <a:gd name="connsiteX417" fmla="*/ 2288095 w 7467600"/>
              <a:gd name="connsiteY417" fmla="*/ 6818030 h 6858000"/>
              <a:gd name="connsiteX418" fmla="*/ 2272768 w 7467600"/>
              <a:gd name="connsiteY418" fmla="*/ 6795822 h 6858000"/>
              <a:gd name="connsiteX419" fmla="*/ 2182715 w 7467600"/>
              <a:gd name="connsiteY419" fmla="*/ 6675071 h 6858000"/>
              <a:gd name="connsiteX420" fmla="*/ 2032061 w 7467600"/>
              <a:gd name="connsiteY420" fmla="*/ 6541380 h 6858000"/>
              <a:gd name="connsiteX421" fmla="*/ 2257220 w 7467600"/>
              <a:gd name="connsiteY421" fmla="*/ 6826257 h 6858000"/>
              <a:gd name="connsiteX422" fmla="*/ 2281324 w 7467600"/>
              <a:gd name="connsiteY422" fmla="*/ 6858000 h 6858000"/>
              <a:gd name="connsiteX423" fmla="*/ 2242860 w 7467600"/>
              <a:gd name="connsiteY423" fmla="*/ 6858000 h 6858000"/>
              <a:gd name="connsiteX424" fmla="*/ 2232818 w 7467600"/>
              <a:gd name="connsiteY424" fmla="*/ 6844926 h 6858000"/>
              <a:gd name="connsiteX425" fmla="*/ 1990172 w 7467600"/>
              <a:gd name="connsiteY425" fmla="*/ 6542121 h 6858000"/>
              <a:gd name="connsiteX426" fmla="*/ 2124090 w 7467600"/>
              <a:gd name="connsiteY426" fmla="*/ 6761017 h 6858000"/>
              <a:gd name="connsiteX427" fmla="*/ 2200380 w 7467600"/>
              <a:gd name="connsiteY427" fmla="*/ 6858000 h 6858000"/>
              <a:gd name="connsiteX428" fmla="*/ 2147507 w 7467600"/>
              <a:gd name="connsiteY428" fmla="*/ 6858000 h 6858000"/>
              <a:gd name="connsiteX429" fmla="*/ 2070668 w 7467600"/>
              <a:gd name="connsiteY429" fmla="*/ 6761520 h 6858000"/>
              <a:gd name="connsiteX430" fmla="*/ 1975142 w 7467600"/>
              <a:gd name="connsiteY430" fmla="*/ 6585570 h 6858000"/>
              <a:gd name="connsiteX431" fmla="*/ 2050035 w 7467600"/>
              <a:gd name="connsiteY431" fmla="*/ 6813345 h 6858000"/>
              <a:gd name="connsiteX432" fmla="*/ 2063025 w 7467600"/>
              <a:gd name="connsiteY432" fmla="*/ 6858000 h 6858000"/>
              <a:gd name="connsiteX433" fmla="*/ 2021675 w 7467600"/>
              <a:gd name="connsiteY433" fmla="*/ 6858000 h 6858000"/>
              <a:gd name="connsiteX434" fmla="*/ 2019308 w 7467600"/>
              <a:gd name="connsiteY434" fmla="*/ 6847118 h 6858000"/>
              <a:gd name="connsiteX435" fmla="*/ 1938835 w 7467600"/>
              <a:gd name="connsiteY435" fmla="*/ 6551160 h 6858000"/>
              <a:gd name="connsiteX436" fmla="*/ 1953230 w 7467600"/>
              <a:gd name="connsiteY436" fmla="*/ 6759699 h 6858000"/>
              <a:gd name="connsiteX437" fmla="*/ 1956763 w 7467600"/>
              <a:gd name="connsiteY437" fmla="*/ 6778191 h 6858000"/>
              <a:gd name="connsiteX438" fmla="*/ 1967925 w 7467600"/>
              <a:gd name="connsiteY438" fmla="*/ 6858000 h 6858000"/>
              <a:gd name="connsiteX439" fmla="*/ 1936622 w 7467600"/>
              <a:gd name="connsiteY439" fmla="*/ 6858000 h 6858000"/>
              <a:gd name="connsiteX440" fmla="*/ 1926261 w 7467600"/>
              <a:gd name="connsiteY440" fmla="*/ 6784064 h 6858000"/>
              <a:gd name="connsiteX441" fmla="*/ 1922724 w 7467600"/>
              <a:gd name="connsiteY441" fmla="*/ 6765577 h 6858000"/>
              <a:gd name="connsiteX442" fmla="*/ 1904650 w 7467600"/>
              <a:gd name="connsiteY442" fmla="*/ 6639616 h 6858000"/>
              <a:gd name="connsiteX443" fmla="*/ 1885273 w 7467600"/>
              <a:gd name="connsiteY443" fmla="*/ 6858000 h 6858000"/>
              <a:gd name="connsiteX444" fmla="*/ 1854363 w 7467600"/>
              <a:gd name="connsiteY444" fmla="*/ 6858000 h 6858000"/>
              <a:gd name="connsiteX445" fmla="*/ 1880391 w 7467600"/>
              <a:gd name="connsiteY445" fmla="*/ 6603796 h 6858000"/>
              <a:gd name="connsiteX446" fmla="*/ 1818273 w 7467600"/>
              <a:gd name="connsiteY446" fmla="*/ 6715729 h 6858000"/>
              <a:gd name="connsiteX447" fmla="*/ 1794691 w 7467600"/>
              <a:gd name="connsiteY447" fmla="*/ 6843239 h 6858000"/>
              <a:gd name="connsiteX448" fmla="*/ 1794914 w 7467600"/>
              <a:gd name="connsiteY448" fmla="*/ 6858000 h 6858000"/>
              <a:gd name="connsiteX449" fmla="*/ 1746128 w 7467600"/>
              <a:gd name="connsiteY449" fmla="*/ 6858000 h 6858000"/>
              <a:gd name="connsiteX450" fmla="*/ 1753934 w 7467600"/>
              <a:gd name="connsiteY450" fmla="*/ 6724796 h 6858000"/>
              <a:gd name="connsiteX451" fmla="*/ 1792053 w 7467600"/>
              <a:gd name="connsiteY451" fmla="*/ 6572396 h 6858000"/>
              <a:gd name="connsiteX452" fmla="*/ 1862248 w 7467600"/>
              <a:gd name="connsiteY452" fmla="*/ 6266397 h 6858000"/>
              <a:gd name="connsiteX453" fmla="*/ 1862250 w 7467600"/>
              <a:gd name="connsiteY453" fmla="*/ 6033531 h 6858000"/>
              <a:gd name="connsiteX454" fmla="*/ 1211999 w 7467600"/>
              <a:gd name="connsiteY454" fmla="*/ 6683610 h 6858000"/>
              <a:gd name="connsiteX455" fmla="*/ 1213266 w 7467600"/>
              <a:gd name="connsiteY455" fmla="*/ 6691947 h 6858000"/>
              <a:gd name="connsiteX456" fmla="*/ 1203370 w 7467600"/>
              <a:gd name="connsiteY456" fmla="*/ 6850676 h 6858000"/>
              <a:gd name="connsiteX457" fmla="*/ 1203671 w 7467600"/>
              <a:gd name="connsiteY457" fmla="*/ 6858000 h 6858000"/>
              <a:gd name="connsiteX458" fmla="*/ 1143180 w 7467600"/>
              <a:gd name="connsiteY458" fmla="*/ 6858000 h 6858000"/>
              <a:gd name="connsiteX459" fmla="*/ 1142176 w 7467600"/>
              <a:gd name="connsiteY459" fmla="*/ 6766045 h 6858000"/>
              <a:gd name="connsiteX460" fmla="*/ 1067484 w 7467600"/>
              <a:gd name="connsiteY460" fmla="*/ 6858000 h 6858000"/>
              <a:gd name="connsiteX461" fmla="*/ 953928 w 7467600"/>
              <a:gd name="connsiteY461" fmla="*/ 6858000 h 6858000"/>
              <a:gd name="connsiteX462" fmla="*/ 959715 w 7467600"/>
              <a:gd name="connsiteY462" fmla="*/ 6850185 h 6858000"/>
              <a:gd name="connsiteX463" fmla="*/ 1483788 w 7467600"/>
              <a:gd name="connsiteY463" fmla="*/ 6259174 h 6858000"/>
              <a:gd name="connsiteX464" fmla="*/ 1100671 w 7467600"/>
              <a:gd name="connsiteY464" fmla="*/ 6252137 h 6858000"/>
              <a:gd name="connsiteX465" fmla="*/ 1090144 w 7467600"/>
              <a:gd name="connsiteY465" fmla="*/ 6256748 h 6858000"/>
              <a:gd name="connsiteX466" fmla="*/ 1095872 w 7467600"/>
              <a:gd name="connsiteY466" fmla="*/ 6271892 h 6858000"/>
              <a:gd name="connsiteX467" fmla="*/ 262785 w 7467600"/>
              <a:gd name="connsiteY467" fmla="*/ 6845450 h 6858000"/>
              <a:gd name="connsiteX468" fmla="*/ 209968 w 7467600"/>
              <a:gd name="connsiteY468" fmla="*/ 6770713 h 6858000"/>
              <a:gd name="connsiteX469" fmla="*/ 873460 w 7467600"/>
              <a:gd name="connsiteY469" fmla="*/ 6253768 h 6858000"/>
              <a:gd name="connsiteX470" fmla="*/ 192686 w 7467600"/>
              <a:gd name="connsiteY470" fmla="*/ 5849257 h 6858000"/>
              <a:gd name="connsiteX471" fmla="*/ 4696 w 7467600"/>
              <a:gd name="connsiteY471" fmla="*/ 5697668 h 6858000"/>
              <a:gd name="connsiteX472" fmla="*/ 0 w 7467600"/>
              <a:gd name="connsiteY472" fmla="*/ 5689984 h 6858000"/>
              <a:gd name="connsiteX473" fmla="*/ 0 w 7467600"/>
              <a:gd name="connsiteY473" fmla="*/ 5513472 h 6858000"/>
              <a:gd name="connsiteX474" fmla="*/ 174101 w 7467600"/>
              <a:gd name="connsiteY474" fmla="*/ 5620277 h 6858000"/>
              <a:gd name="connsiteX475" fmla="*/ 891800 w 7467600"/>
              <a:gd name="connsiteY475" fmla="*/ 6036935 h 6858000"/>
              <a:gd name="connsiteX476" fmla="*/ 1072219 w 7467600"/>
              <a:gd name="connsiteY476" fmla="*/ 6169443 h 6858000"/>
              <a:gd name="connsiteX477" fmla="*/ 1074117 w 7467600"/>
              <a:gd name="connsiteY477" fmla="*/ 6170301 h 6858000"/>
              <a:gd name="connsiteX478" fmla="*/ 1083114 w 7467600"/>
              <a:gd name="connsiteY478" fmla="*/ 6174131 h 6858000"/>
              <a:gd name="connsiteX479" fmla="*/ 1543010 w 7467600"/>
              <a:gd name="connsiteY479" fmla="*/ 6191140 h 6858000"/>
              <a:gd name="connsiteX480" fmla="*/ 1551080 w 7467600"/>
              <a:gd name="connsiteY480" fmla="*/ 6195006 h 6858000"/>
              <a:gd name="connsiteX481" fmla="*/ 2345443 w 7467600"/>
              <a:gd name="connsiteY481" fmla="*/ 5549882 h 6858000"/>
              <a:gd name="connsiteX482" fmla="*/ 1721499 w 7467600"/>
              <a:gd name="connsiteY482" fmla="*/ 5599969 h 6858000"/>
              <a:gd name="connsiteX483" fmla="*/ 767716 w 7467600"/>
              <a:gd name="connsiteY483" fmla="*/ 5472768 h 6858000"/>
              <a:gd name="connsiteX484" fmla="*/ 722147 w 7467600"/>
              <a:gd name="connsiteY484" fmla="*/ 5393091 h 6858000"/>
              <a:gd name="connsiteX485" fmla="*/ 1485552 w 7467600"/>
              <a:gd name="connsiteY485" fmla="*/ 5313202 h 6858000"/>
              <a:gd name="connsiteX486" fmla="*/ 2143004 w 7467600"/>
              <a:gd name="connsiteY486" fmla="*/ 5402420 h 6858000"/>
              <a:gd name="connsiteX487" fmla="*/ 1933391 w 7467600"/>
              <a:gd name="connsiteY487" fmla="*/ 5156971 h 6858000"/>
              <a:gd name="connsiteX488" fmla="*/ 1827118 w 7467600"/>
              <a:gd name="connsiteY488" fmla="*/ 4968410 h 6858000"/>
              <a:gd name="connsiteX489" fmla="*/ 1837349 w 7467600"/>
              <a:gd name="connsiteY489" fmla="*/ 4956357 h 6858000"/>
              <a:gd name="connsiteX490" fmla="*/ 2162835 w 7467600"/>
              <a:gd name="connsiteY490" fmla="*/ 5187853 h 6858000"/>
              <a:gd name="connsiteX491" fmla="*/ 2257167 w 7467600"/>
              <a:gd name="connsiteY491" fmla="*/ 5462123 h 6858000"/>
              <a:gd name="connsiteX492" fmla="*/ 2261598 w 7467600"/>
              <a:gd name="connsiteY492" fmla="*/ 5467998 h 6858000"/>
              <a:gd name="connsiteX493" fmla="*/ 2437177 w 7467600"/>
              <a:gd name="connsiteY493" fmla="*/ 5479608 h 6858000"/>
              <a:gd name="connsiteX494" fmla="*/ 2445247 w 7467600"/>
              <a:gd name="connsiteY494" fmla="*/ 5483476 h 6858000"/>
              <a:gd name="connsiteX495" fmla="*/ 2743626 w 7467600"/>
              <a:gd name="connsiteY495" fmla="*/ 5304819 h 6858000"/>
              <a:gd name="connsiteX496" fmla="*/ 3048102 w 7467600"/>
              <a:gd name="connsiteY496" fmla="*/ 5150595 h 6858000"/>
              <a:gd name="connsiteX497" fmla="*/ 1799414 w 7467600"/>
              <a:gd name="connsiteY497" fmla="*/ 4694732 h 6858000"/>
              <a:gd name="connsiteX498" fmla="*/ 1771735 w 7467600"/>
              <a:gd name="connsiteY498" fmla="*/ 4619929 h 6858000"/>
              <a:gd name="connsiteX499" fmla="*/ 3104273 w 7467600"/>
              <a:gd name="connsiteY499" fmla="*/ 5076159 h 6858000"/>
              <a:gd name="connsiteX500" fmla="*/ 3113245 w 7467600"/>
              <a:gd name="connsiteY500" fmla="*/ 5090705 h 6858000"/>
              <a:gd name="connsiteX501" fmla="*/ 3126294 w 7467600"/>
              <a:gd name="connsiteY501" fmla="*/ 5114400 h 6858000"/>
              <a:gd name="connsiteX502" fmla="*/ 3937433 w 7467600"/>
              <a:gd name="connsiteY502" fmla="*/ 4830473 h 6858000"/>
              <a:gd name="connsiteX503" fmla="*/ 3590475 w 7467600"/>
              <a:gd name="connsiteY503" fmla="*/ 4597974 h 6858000"/>
              <a:gd name="connsiteX504" fmla="*/ 3100264 w 7467600"/>
              <a:gd name="connsiteY504" fmla="*/ 4579845 h 6858000"/>
              <a:gd name="connsiteX505" fmla="*/ 2183576 w 7467600"/>
              <a:gd name="connsiteY505" fmla="*/ 4227150 h 6858000"/>
              <a:gd name="connsiteX506" fmla="*/ 2151029 w 7467600"/>
              <a:gd name="connsiteY506" fmla="*/ 4146947 h 6858000"/>
              <a:gd name="connsiteX507" fmla="*/ 3563434 w 7467600"/>
              <a:gd name="connsiteY507" fmla="*/ 4469115 h 6858000"/>
              <a:gd name="connsiteX508" fmla="*/ 3177952 w 7467600"/>
              <a:gd name="connsiteY508" fmla="*/ 3657386 h 6858000"/>
              <a:gd name="connsiteX509" fmla="*/ 3189263 w 7467600"/>
              <a:gd name="connsiteY509" fmla="*/ 3625726 h 6858000"/>
              <a:gd name="connsiteX510" fmla="*/ 3560912 w 7467600"/>
              <a:gd name="connsiteY510" fmla="*/ 4079863 h 6858000"/>
              <a:gd name="connsiteX511" fmla="*/ 3626636 w 7467600"/>
              <a:gd name="connsiteY511" fmla="*/ 4512230 h 6858000"/>
              <a:gd name="connsiteX512" fmla="*/ 3653088 w 7467600"/>
              <a:gd name="connsiteY512" fmla="*/ 4521417 h 6858000"/>
              <a:gd name="connsiteX513" fmla="*/ 3988128 w 7467600"/>
              <a:gd name="connsiteY513" fmla="*/ 4817267 h 6858000"/>
              <a:gd name="connsiteX514" fmla="*/ 4830582 w 7467600"/>
              <a:gd name="connsiteY514" fmla="*/ 4676000 h 6858000"/>
              <a:gd name="connsiteX515" fmla="*/ 4830100 w 7467600"/>
              <a:gd name="connsiteY515" fmla="*/ 4675554 h 6858000"/>
              <a:gd name="connsiteX516" fmla="*/ 4036318 w 7467600"/>
              <a:gd name="connsiteY516" fmla="*/ 4147013 h 6858000"/>
              <a:gd name="connsiteX517" fmla="*/ 3432098 w 7467600"/>
              <a:gd name="connsiteY517" fmla="*/ 3537312 h 6858000"/>
              <a:gd name="connsiteX518" fmla="*/ 3446761 w 7467600"/>
              <a:gd name="connsiteY518" fmla="*/ 3461278 h 6858000"/>
              <a:gd name="connsiteX519" fmla="*/ 4419733 w 7467600"/>
              <a:gd name="connsiteY519" fmla="*/ 3963555 h 6858000"/>
              <a:gd name="connsiteX520" fmla="*/ 4781371 w 7467600"/>
              <a:gd name="connsiteY520" fmla="*/ 4458604 h 6858000"/>
              <a:gd name="connsiteX521" fmla="*/ 4780440 w 7467600"/>
              <a:gd name="connsiteY521" fmla="*/ 4470290 h 6858000"/>
              <a:gd name="connsiteX522" fmla="*/ 4898954 w 7467600"/>
              <a:gd name="connsiteY522" fmla="*/ 4662092 h 6858000"/>
              <a:gd name="connsiteX523" fmla="*/ 4900699 w 7467600"/>
              <a:gd name="connsiteY523" fmla="*/ 4670867 h 6858000"/>
              <a:gd name="connsiteX524" fmla="*/ 5714511 w 7467600"/>
              <a:gd name="connsiteY524" fmla="*/ 4663483 h 6858000"/>
              <a:gd name="connsiteX525" fmla="*/ 5464793 w 7467600"/>
              <a:gd name="connsiteY525" fmla="*/ 4393556 h 6858000"/>
              <a:gd name="connsiteX526" fmla="*/ 5461897 w 7467600"/>
              <a:gd name="connsiteY526" fmla="*/ 4390879 h 6858000"/>
              <a:gd name="connsiteX527" fmla="*/ 4294126 w 7467600"/>
              <a:gd name="connsiteY527" fmla="*/ 3303048 h 6858000"/>
              <a:gd name="connsiteX528" fmla="*/ 4305321 w 7467600"/>
              <a:gd name="connsiteY528" fmla="*/ 3256953 h 6858000"/>
              <a:gd name="connsiteX529" fmla="*/ 4949299 w 7467600"/>
              <a:gd name="connsiteY529" fmla="*/ 3766336 h 6858000"/>
              <a:gd name="connsiteX530" fmla="*/ 5291452 w 7467600"/>
              <a:gd name="connsiteY530" fmla="*/ 4076801 h 6858000"/>
              <a:gd name="connsiteX531" fmla="*/ 5434998 w 7467600"/>
              <a:gd name="connsiteY531" fmla="*/ 4254100 h 6858000"/>
              <a:gd name="connsiteX532" fmla="*/ 5351015 w 7467600"/>
              <a:gd name="connsiteY532" fmla="*/ 3760989 h 6858000"/>
              <a:gd name="connsiteX533" fmla="*/ 5413780 w 7467600"/>
              <a:gd name="connsiteY533" fmla="*/ 2966265 h 6858000"/>
              <a:gd name="connsiteX534" fmla="*/ 5425627 w 7467600"/>
              <a:gd name="connsiteY534" fmla="*/ 2954192 h 6858000"/>
              <a:gd name="connsiteX535" fmla="*/ 6604735 w 7467600"/>
              <a:gd name="connsiteY535" fmla="*/ 2041381 h 6858000"/>
              <a:gd name="connsiteX536" fmla="*/ 7204487 w 7467600"/>
              <a:gd name="connsiteY536" fmla="*/ 2742112 h 6858000"/>
              <a:gd name="connsiteX537" fmla="*/ 7131592 w 7467600"/>
              <a:gd name="connsiteY537" fmla="*/ 2672096 h 6858000"/>
              <a:gd name="connsiteX538" fmla="*/ 6996344 w 7467600"/>
              <a:gd name="connsiteY538" fmla="*/ 2518310 h 6858000"/>
              <a:gd name="connsiteX539" fmla="*/ 6735495 w 7467600"/>
              <a:gd name="connsiteY539" fmla="*/ 2196890 h 6858000"/>
              <a:gd name="connsiteX540" fmla="*/ 6721901 w 7467600"/>
              <a:gd name="connsiteY540" fmla="*/ 2179274 h 6858000"/>
              <a:gd name="connsiteX541" fmla="*/ 6604735 w 7467600"/>
              <a:gd name="connsiteY541" fmla="*/ 2041381 h 6858000"/>
              <a:gd name="connsiteX542" fmla="*/ 6591670 w 7467600"/>
              <a:gd name="connsiteY542" fmla="*/ 1988277 h 6858000"/>
              <a:gd name="connsiteX543" fmla="*/ 6747349 w 7467600"/>
              <a:gd name="connsiteY543" fmla="*/ 2160069 h 6858000"/>
              <a:gd name="connsiteX544" fmla="*/ 6760943 w 7467600"/>
              <a:gd name="connsiteY544" fmla="*/ 2177686 h 6858000"/>
              <a:gd name="connsiteX545" fmla="*/ 7021065 w 7467600"/>
              <a:gd name="connsiteY545" fmla="*/ 2498102 h 6858000"/>
              <a:gd name="connsiteX546" fmla="*/ 7155223 w 7467600"/>
              <a:gd name="connsiteY546" fmla="*/ 2650386 h 6858000"/>
              <a:gd name="connsiteX547" fmla="*/ 7203167 w 7467600"/>
              <a:gd name="connsiteY547" fmla="*/ 2697288 h 6858000"/>
              <a:gd name="connsiteX548" fmla="*/ 6937703 w 7467600"/>
              <a:gd name="connsiteY548" fmla="*/ 2321981 h 6858000"/>
              <a:gd name="connsiteX549" fmla="*/ 6591670 w 7467600"/>
              <a:gd name="connsiteY549" fmla="*/ 1988277 h 6858000"/>
              <a:gd name="connsiteX550" fmla="*/ 5798671 w 7467600"/>
              <a:gd name="connsiteY550" fmla="*/ 1981601 h 6858000"/>
              <a:gd name="connsiteX551" fmla="*/ 5754709 w 7467600"/>
              <a:gd name="connsiteY551" fmla="*/ 2071454 h 6858000"/>
              <a:gd name="connsiteX552" fmla="*/ 5763044 w 7467600"/>
              <a:gd name="connsiteY552" fmla="*/ 2842206 h 6858000"/>
              <a:gd name="connsiteX553" fmla="*/ 5764974 w 7467600"/>
              <a:gd name="connsiteY553" fmla="*/ 2799609 h 6858000"/>
              <a:gd name="connsiteX554" fmla="*/ 5767665 w 7467600"/>
              <a:gd name="connsiteY554" fmla="*/ 2666409 h 6858000"/>
              <a:gd name="connsiteX555" fmla="*/ 5763055 w 7467600"/>
              <a:gd name="connsiteY555" fmla="*/ 2579705 h 6858000"/>
              <a:gd name="connsiteX556" fmla="*/ 5758079 w 7467600"/>
              <a:gd name="connsiteY556" fmla="*/ 2492508 h 6858000"/>
              <a:gd name="connsiteX557" fmla="*/ 5779325 w 7467600"/>
              <a:gd name="connsiteY557" fmla="*/ 2197069 h 6858000"/>
              <a:gd name="connsiteX558" fmla="*/ 5798671 w 7467600"/>
              <a:gd name="connsiteY558" fmla="*/ 1981601 h 6858000"/>
              <a:gd name="connsiteX559" fmla="*/ 5829202 w 7467600"/>
              <a:gd name="connsiteY559" fmla="*/ 1971679 h 6858000"/>
              <a:gd name="connsiteX560" fmla="*/ 5809558 w 7467600"/>
              <a:gd name="connsiteY560" fmla="*/ 2198043 h 6858000"/>
              <a:gd name="connsiteX561" fmla="*/ 5788653 w 7467600"/>
              <a:gd name="connsiteY561" fmla="*/ 2489430 h 6858000"/>
              <a:gd name="connsiteX562" fmla="*/ 5793439 w 7467600"/>
              <a:gd name="connsiteY562" fmla="*/ 2575235 h 6858000"/>
              <a:gd name="connsiteX563" fmla="*/ 5796837 w 7467600"/>
              <a:gd name="connsiteY563" fmla="*/ 2637633 h 6858000"/>
              <a:gd name="connsiteX564" fmla="*/ 5818614 w 7467600"/>
              <a:gd name="connsiteY564" fmla="*/ 2473055 h 6858000"/>
              <a:gd name="connsiteX565" fmla="*/ 5829202 w 7467600"/>
              <a:gd name="connsiteY565" fmla="*/ 1971679 h 6858000"/>
              <a:gd name="connsiteX566" fmla="*/ 5911389 w 7467600"/>
              <a:gd name="connsiteY566" fmla="*/ 1898371 h 6858000"/>
              <a:gd name="connsiteX567" fmla="*/ 6237627 w 7467600"/>
              <a:gd name="connsiteY567" fmla="*/ 2231921 h 6858000"/>
              <a:gd name="connsiteX568" fmla="*/ 5911389 w 7467600"/>
              <a:gd name="connsiteY568" fmla="*/ 1898371 h 6858000"/>
              <a:gd name="connsiteX569" fmla="*/ 6944437 w 7467600"/>
              <a:gd name="connsiteY569" fmla="*/ 1575402 h 6858000"/>
              <a:gd name="connsiteX570" fmla="*/ 6304730 w 7467600"/>
              <a:gd name="connsiteY570" fmla="*/ 1766654 h 6858000"/>
              <a:gd name="connsiteX571" fmla="*/ 6944437 w 7467600"/>
              <a:gd name="connsiteY571" fmla="*/ 1575402 h 6858000"/>
              <a:gd name="connsiteX572" fmla="*/ 7019523 w 7467600"/>
              <a:gd name="connsiteY572" fmla="*/ 1519450 h 6858000"/>
              <a:gd name="connsiteX573" fmla="*/ 6298091 w 7467600"/>
              <a:gd name="connsiteY573" fmla="*/ 1737122 h 6858000"/>
              <a:gd name="connsiteX574" fmla="*/ 7019523 w 7467600"/>
              <a:gd name="connsiteY574" fmla="*/ 1519450 h 6858000"/>
              <a:gd name="connsiteX575" fmla="*/ 2399523 w 7467600"/>
              <a:gd name="connsiteY575" fmla="*/ 1428234 h 6858000"/>
              <a:gd name="connsiteX576" fmla="*/ 2224982 w 7467600"/>
              <a:gd name="connsiteY576" fmla="*/ 1826201 h 6858000"/>
              <a:gd name="connsiteX577" fmla="*/ 2096099 w 7467600"/>
              <a:gd name="connsiteY577" fmla="*/ 2345900 h 6858000"/>
              <a:gd name="connsiteX578" fmla="*/ 2283317 w 7467600"/>
              <a:gd name="connsiteY578" fmla="*/ 1796925 h 6858000"/>
              <a:gd name="connsiteX579" fmla="*/ 2399523 w 7467600"/>
              <a:gd name="connsiteY579" fmla="*/ 1428234 h 6858000"/>
              <a:gd name="connsiteX580" fmla="*/ 2448558 w 7467600"/>
              <a:gd name="connsiteY580" fmla="*/ 1373435 h 6858000"/>
              <a:gd name="connsiteX581" fmla="*/ 2312521 w 7467600"/>
              <a:gd name="connsiteY581" fmla="*/ 1806140 h 6858000"/>
              <a:gd name="connsiteX582" fmla="*/ 2127533 w 7467600"/>
              <a:gd name="connsiteY582" fmla="*/ 2348380 h 6858000"/>
              <a:gd name="connsiteX583" fmla="*/ 2358080 w 7467600"/>
              <a:gd name="connsiteY583" fmla="*/ 1866134 h 6858000"/>
              <a:gd name="connsiteX584" fmla="*/ 2407436 w 7467600"/>
              <a:gd name="connsiteY584" fmla="*/ 1651070 h 6858000"/>
              <a:gd name="connsiteX585" fmla="*/ 2448558 w 7467600"/>
              <a:gd name="connsiteY585" fmla="*/ 1373435 h 6858000"/>
              <a:gd name="connsiteX586" fmla="*/ 278707 w 7467600"/>
              <a:gd name="connsiteY586" fmla="*/ 1352270 h 6858000"/>
              <a:gd name="connsiteX587" fmla="*/ 321570 w 7467600"/>
              <a:gd name="connsiteY587" fmla="*/ 1861610 h 6858000"/>
              <a:gd name="connsiteX588" fmla="*/ 294281 w 7467600"/>
              <a:gd name="connsiteY588" fmla="*/ 1440658 h 6858000"/>
              <a:gd name="connsiteX589" fmla="*/ 278707 w 7467600"/>
              <a:gd name="connsiteY589" fmla="*/ 1352270 h 6858000"/>
              <a:gd name="connsiteX590" fmla="*/ 1423821 w 7467600"/>
              <a:gd name="connsiteY590" fmla="*/ 1351958 h 6858000"/>
              <a:gd name="connsiteX591" fmla="*/ 1638521 w 7467600"/>
              <a:gd name="connsiteY591" fmla="*/ 1908470 h 6858000"/>
              <a:gd name="connsiteX592" fmla="*/ 1754199 w 7467600"/>
              <a:gd name="connsiteY592" fmla="*/ 2149284 h 6858000"/>
              <a:gd name="connsiteX593" fmla="*/ 1908359 w 7467600"/>
              <a:gd name="connsiteY593" fmla="*/ 2364988 h 6858000"/>
              <a:gd name="connsiteX594" fmla="*/ 1647661 w 7467600"/>
              <a:gd name="connsiteY594" fmla="*/ 1825945 h 6858000"/>
              <a:gd name="connsiteX595" fmla="*/ 1423821 w 7467600"/>
              <a:gd name="connsiteY595" fmla="*/ 1351958 h 6858000"/>
              <a:gd name="connsiteX596" fmla="*/ 1431890 w 7467600"/>
              <a:gd name="connsiteY596" fmla="*/ 1306475 h 6858000"/>
              <a:gd name="connsiteX597" fmla="*/ 1507597 w 7467600"/>
              <a:gd name="connsiteY597" fmla="*/ 1446132 h 6858000"/>
              <a:gd name="connsiteX598" fmla="*/ 1674586 w 7467600"/>
              <a:gd name="connsiteY598" fmla="*/ 1813832 h 6858000"/>
              <a:gd name="connsiteX599" fmla="*/ 1815950 w 7467600"/>
              <a:gd name="connsiteY599" fmla="*/ 2128564 h 6858000"/>
              <a:gd name="connsiteX600" fmla="*/ 1984242 w 7467600"/>
              <a:gd name="connsiteY600" fmla="*/ 2430829 h 6858000"/>
              <a:gd name="connsiteX601" fmla="*/ 2014023 w 7467600"/>
              <a:gd name="connsiteY601" fmla="*/ 2450995 h 6858000"/>
              <a:gd name="connsiteX602" fmla="*/ 1747337 w 7467600"/>
              <a:gd name="connsiteY602" fmla="*/ 1855264 h 6858000"/>
              <a:gd name="connsiteX603" fmla="*/ 1533749 w 7467600"/>
              <a:gd name="connsiteY603" fmla="*/ 1478656 h 6858000"/>
              <a:gd name="connsiteX604" fmla="*/ 1431890 w 7467600"/>
              <a:gd name="connsiteY604" fmla="*/ 1306475 h 6858000"/>
              <a:gd name="connsiteX605" fmla="*/ 5052692 w 7467600"/>
              <a:gd name="connsiteY605" fmla="*/ 1292994 h 6858000"/>
              <a:gd name="connsiteX606" fmla="*/ 5200661 w 7467600"/>
              <a:gd name="connsiteY606" fmla="*/ 1635186 h 6858000"/>
              <a:gd name="connsiteX607" fmla="*/ 5297138 w 7467600"/>
              <a:gd name="connsiteY607" fmla="*/ 1906351 h 6858000"/>
              <a:gd name="connsiteX608" fmla="*/ 5052692 w 7467600"/>
              <a:gd name="connsiteY608" fmla="*/ 1292994 h 6858000"/>
              <a:gd name="connsiteX609" fmla="*/ 5009948 w 7467600"/>
              <a:gd name="connsiteY609" fmla="*/ 1273619 h 6858000"/>
              <a:gd name="connsiteX610" fmla="*/ 5121777 w 7467600"/>
              <a:gd name="connsiteY610" fmla="*/ 1654213 h 6858000"/>
              <a:gd name="connsiteX611" fmla="*/ 5293545 w 7467600"/>
              <a:gd name="connsiteY611" fmla="*/ 2072247 h 6858000"/>
              <a:gd name="connsiteX612" fmla="*/ 5294042 w 7467600"/>
              <a:gd name="connsiteY612" fmla="*/ 2065019 h 6858000"/>
              <a:gd name="connsiteX613" fmla="*/ 5171936 w 7467600"/>
              <a:gd name="connsiteY613" fmla="*/ 1647613 h 6858000"/>
              <a:gd name="connsiteX614" fmla="*/ 5009948 w 7467600"/>
              <a:gd name="connsiteY614" fmla="*/ 1273619 h 6858000"/>
              <a:gd name="connsiteX615" fmla="*/ 655236 w 7467600"/>
              <a:gd name="connsiteY615" fmla="*/ 1268632 h 6858000"/>
              <a:gd name="connsiteX616" fmla="*/ 839521 w 7467600"/>
              <a:gd name="connsiteY616" fmla="*/ 1685315 h 6858000"/>
              <a:gd name="connsiteX617" fmla="*/ 1109416 w 7467600"/>
              <a:gd name="connsiteY617" fmla="*/ 2061663 h 6858000"/>
              <a:gd name="connsiteX618" fmla="*/ 1298300 w 7467600"/>
              <a:gd name="connsiteY618" fmla="*/ 2247742 h 6858000"/>
              <a:gd name="connsiteX619" fmla="*/ 1125871 w 7467600"/>
              <a:gd name="connsiteY619" fmla="*/ 1989513 h 6858000"/>
              <a:gd name="connsiteX620" fmla="*/ 981574 w 7467600"/>
              <a:gd name="connsiteY620" fmla="*/ 1783157 h 6858000"/>
              <a:gd name="connsiteX621" fmla="*/ 922198 w 7467600"/>
              <a:gd name="connsiteY621" fmla="*/ 1677437 h 6858000"/>
              <a:gd name="connsiteX622" fmla="*/ 869293 w 7467600"/>
              <a:gd name="connsiteY622" fmla="*/ 1583214 h 6858000"/>
              <a:gd name="connsiteX623" fmla="*/ 751431 w 7467600"/>
              <a:gd name="connsiteY623" fmla="*/ 1405731 h 6858000"/>
              <a:gd name="connsiteX624" fmla="*/ 655236 w 7467600"/>
              <a:gd name="connsiteY624" fmla="*/ 1268632 h 6858000"/>
              <a:gd name="connsiteX625" fmla="*/ 6516292 w 7467600"/>
              <a:gd name="connsiteY625" fmla="*/ 1263064 h 6858000"/>
              <a:gd name="connsiteX626" fmla="*/ 5736320 w 7467600"/>
              <a:gd name="connsiteY626" fmla="*/ 1501803 h 6858000"/>
              <a:gd name="connsiteX627" fmla="*/ 6516292 w 7467600"/>
              <a:gd name="connsiteY627" fmla="*/ 1263064 h 6858000"/>
              <a:gd name="connsiteX628" fmla="*/ 291466 w 7467600"/>
              <a:gd name="connsiteY628" fmla="*/ 1250369 h 6858000"/>
              <a:gd name="connsiteX629" fmla="*/ 323180 w 7467600"/>
              <a:gd name="connsiteY629" fmla="*/ 1435283 h 6858000"/>
              <a:gd name="connsiteX630" fmla="*/ 349381 w 7467600"/>
              <a:gd name="connsiteY630" fmla="*/ 1875041 h 6858000"/>
              <a:gd name="connsiteX631" fmla="*/ 374363 w 7467600"/>
              <a:gd name="connsiteY631" fmla="*/ 1506494 h 6858000"/>
              <a:gd name="connsiteX632" fmla="*/ 302168 w 7467600"/>
              <a:gd name="connsiteY632" fmla="*/ 1274495 h 6858000"/>
              <a:gd name="connsiteX633" fmla="*/ 291466 w 7467600"/>
              <a:gd name="connsiteY633" fmla="*/ 1250369 h 6858000"/>
              <a:gd name="connsiteX634" fmla="*/ 678222 w 7467600"/>
              <a:gd name="connsiteY634" fmla="*/ 1248670 h 6858000"/>
              <a:gd name="connsiteX635" fmla="*/ 775536 w 7467600"/>
              <a:gd name="connsiteY635" fmla="*/ 1388015 h 6858000"/>
              <a:gd name="connsiteX636" fmla="*/ 894529 w 7467600"/>
              <a:gd name="connsiteY636" fmla="*/ 1567739 h 6858000"/>
              <a:gd name="connsiteX637" fmla="*/ 948000 w 7467600"/>
              <a:gd name="connsiteY637" fmla="*/ 1663088 h 6858000"/>
              <a:gd name="connsiteX638" fmla="*/ 1006812 w 7467600"/>
              <a:gd name="connsiteY638" fmla="*/ 1767683 h 6858000"/>
              <a:gd name="connsiteX639" fmla="*/ 1149133 w 7467600"/>
              <a:gd name="connsiteY639" fmla="*/ 1971513 h 6858000"/>
              <a:gd name="connsiteX640" fmla="*/ 1333952 w 7467600"/>
              <a:gd name="connsiteY640" fmla="*/ 2251620 h 6858000"/>
              <a:gd name="connsiteX641" fmla="*/ 1337329 w 7467600"/>
              <a:gd name="connsiteY641" fmla="*/ 2258350 h 6858000"/>
              <a:gd name="connsiteX642" fmla="*/ 1014726 w 7467600"/>
              <a:gd name="connsiteY642" fmla="*/ 1615556 h 6858000"/>
              <a:gd name="connsiteX643" fmla="*/ 678222 w 7467600"/>
              <a:gd name="connsiteY643" fmla="*/ 1248670 h 6858000"/>
              <a:gd name="connsiteX644" fmla="*/ 6691602 w 7467600"/>
              <a:gd name="connsiteY644" fmla="*/ 1140573 h 6858000"/>
              <a:gd name="connsiteX645" fmla="*/ 6571100 w 7467600"/>
              <a:gd name="connsiteY645" fmla="*/ 1183662 h 6858000"/>
              <a:gd name="connsiteX646" fmla="*/ 6241687 w 7467600"/>
              <a:gd name="connsiteY646" fmla="*/ 1257600 h 6858000"/>
              <a:gd name="connsiteX647" fmla="*/ 5693009 w 7467600"/>
              <a:gd name="connsiteY647" fmla="*/ 1478256 h 6858000"/>
              <a:gd name="connsiteX648" fmla="*/ 6548420 w 7467600"/>
              <a:gd name="connsiteY648" fmla="*/ 1214599 h 6858000"/>
              <a:gd name="connsiteX649" fmla="*/ 6605473 w 7467600"/>
              <a:gd name="connsiteY649" fmla="*/ 1184686 h 6858000"/>
              <a:gd name="connsiteX650" fmla="*/ 6691602 w 7467600"/>
              <a:gd name="connsiteY650" fmla="*/ 1140573 h 6858000"/>
              <a:gd name="connsiteX651" fmla="*/ 4002475 w 7467600"/>
              <a:gd name="connsiteY651" fmla="*/ 1037802 h 6858000"/>
              <a:gd name="connsiteX652" fmla="*/ 4000324 w 7467600"/>
              <a:gd name="connsiteY652" fmla="*/ 1039362 h 6858000"/>
              <a:gd name="connsiteX653" fmla="*/ 4002862 w 7467600"/>
              <a:gd name="connsiteY653" fmla="*/ 1042866 h 6858000"/>
              <a:gd name="connsiteX654" fmla="*/ 4002475 w 7467600"/>
              <a:gd name="connsiteY654" fmla="*/ 1037802 h 6858000"/>
              <a:gd name="connsiteX655" fmla="*/ 506322 w 7467600"/>
              <a:gd name="connsiteY655" fmla="*/ 1020997 h 6858000"/>
              <a:gd name="connsiteX656" fmla="*/ 533068 w 7467600"/>
              <a:gd name="connsiteY656" fmla="*/ 1029409 h 6858000"/>
              <a:gd name="connsiteX657" fmla="*/ 1232525 w 7467600"/>
              <a:gd name="connsiteY657" fmla="*/ 1804675 h 6858000"/>
              <a:gd name="connsiteX658" fmla="*/ 1388858 w 7467600"/>
              <a:gd name="connsiteY658" fmla="*/ 2368011 h 6858000"/>
              <a:gd name="connsiteX659" fmla="*/ 1384098 w 7467600"/>
              <a:gd name="connsiteY659" fmla="*/ 2378125 h 6858000"/>
              <a:gd name="connsiteX660" fmla="*/ 1425393 w 7467600"/>
              <a:gd name="connsiteY660" fmla="*/ 2589124 h 6858000"/>
              <a:gd name="connsiteX661" fmla="*/ 1424001 w 7467600"/>
              <a:gd name="connsiteY661" fmla="*/ 2597541 h 6858000"/>
              <a:gd name="connsiteX662" fmla="*/ 2152729 w 7467600"/>
              <a:gd name="connsiteY662" fmla="*/ 2864487 h 6858000"/>
              <a:gd name="connsiteX663" fmla="*/ 2020609 w 7467600"/>
              <a:gd name="connsiteY663" fmla="*/ 2539671 h 6858000"/>
              <a:gd name="connsiteX664" fmla="*/ 2018920 w 7467600"/>
              <a:gd name="connsiteY664" fmla="*/ 2536309 h 6858000"/>
              <a:gd name="connsiteX665" fmla="*/ 1342441 w 7467600"/>
              <a:gd name="connsiteY665" fmla="*/ 1173017 h 6858000"/>
              <a:gd name="connsiteX666" fmla="*/ 1367925 w 7467600"/>
              <a:gd name="connsiteY666" fmla="*/ 1135648 h 6858000"/>
              <a:gd name="connsiteX667" fmla="*/ 1771401 w 7467600"/>
              <a:gd name="connsiteY667" fmla="*/ 1806673 h 6858000"/>
              <a:gd name="connsiteX668" fmla="*/ 1972385 w 7467600"/>
              <a:gd name="connsiteY668" fmla="*/ 2198735 h 6858000"/>
              <a:gd name="connsiteX669" fmla="*/ 2040892 w 7467600"/>
              <a:gd name="connsiteY669" fmla="*/ 2405205 h 6858000"/>
              <a:gd name="connsiteX670" fmla="*/ 2131689 w 7467600"/>
              <a:gd name="connsiteY670" fmla="*/ 1936926 h 6858000"/>
              <a:gd name="connsiteX671" fmla="*/ 2454820 w 7467600"/>
              <a:gd name="connsiteY671" fmla="*/ 1248808 h 6858000"/>
              <a:gd name="connsiteX672" fmla="*/ 2492512 w 7467600"/>
              <a:gd name="connsiteY672" fmla="*/ 1302920 h 6858000"/>
              <a:gd name="connsiteX673" fmla="*/ 2081216 w 7467600"/>
              <a:gd name="connsiteY673" fmla="*/ 2527513 h 6858000"/>
              <a:gd name="connsiteX674" fmla="*/ 2081211 w 7467600"/>
              <a:gd name="connsiteY674" fmla="*/ 2528916 h 6858000"/>
              <a:gd name="connsiteX675" fmla="*/ 2199067 w 7467600"/>
              <a:gd name="connsiteY675" fmla="*/ 2884061 h 6858000"/>
              <a:gd name="connsiteX676" fmla="*/ 3192586 w 7467600"/>
              <a:gd name="connsiteY676" fmla="*/ 3411496 h 6858000"/>
              <a:gd name="connsiteX677" fmla="*/ 3182620 w 7467600"/>
              <a:gd name="connsiteY677" fmla="*/ 3483279 h 6858000"/>
              <a:gd name="connsiteX678" fmla="*/ 2435119 w 7467600"/>
              <a:gd name="connsiteY678" fmla="*/ 3080173 h 6858000"/>
              <a:gd name="connsiteX679" fmla="*/ 2410152 w 7467600"/>
              <a:gd name="connsiteY679" fmla="*/ 3063751 h 6858000"/>
              <a:gd name="connsiteX680" fmla="*/ 2408099 w 7467600"/>
              <a:gd name="connsiteY680" fmla="*/ 3064403 h 6858000"/>
              <a:gd name="connsiteX681" fmla="*/ 2407218 w 7467600"/>
              <a:gd name="connsiteY681" fmla="*/ 3070324 h 6858000"/>
              <a:gd name="connsiteX682" fmla="*/ 2380138 w 7467600"/>
              <a:gd name="connsiteY682" fmla="*/ 3099341 h 6858000"/>
              <a:gd name="connsiteX683" fmla="*/ 1765923 w 7467600"/>
              <a:gd name="connsiteY683" fmla="*/ 3581043 h 6858000"/>
              <a:gd name="connsiteX684" fmla="*/ 1702258 w 7467600"/>
              <a:gd name="connsiteY684" fmla="*/ 3612286 h 6858000"/>
              <a:gd name="connsiteX685" fmla="*/ 1538370 w 7467600"/>
              <a:gd name="connsiteY685" fmla="*/ 3811804 h 6858000"/>
              <a:gd name="connsiteX686" fmla="*/ 542867 w 7467600"/>
              <a:gd name="connsiteY686" fmla="*/ 4944092 h 6858000"/>
              <a:gd name="connsiteX687" fmla="*/ 515800 w 7467600"/>
              <a:gd name="connsiteY687" fmla="*/ 4862180 h 6858000"/>
              <a:gd name="connsiteX688" fmla="*/ 909145 w 7467600"/>
              <a:gd name="connsiteY688" fmla="*/ 4199225 h 6858000"/>
              <a:gd name="connsiteX689" fmla="*/ 1214067 w 7467600"/>
              <a:gd name="connsiteY689" fmla="*/ 3908561 h 6858000"/>
              <a:gd name="connsiteX690" fmla="*/ 640967 w 7467600"/>
              <a:gd name="connsiteY690" fmla="*/ 4105601 h 6858000"/>
              <a:gd name="connsiteX691" fmla="*/ 112563 w 7467600"/>
              <a:gd name="connsiteY691" fmla="*/ 4396952 h 6858000"/>
              <a:gd name="connsiteX692" fmla="*/ 0 w 7467600"/>
              <a:gd name="connsiteY692" fmla="*/ 4466006 h 6858000"/>
              <a:gd name="connsiteX693" fmla="*/ 0 w 7467600"/>
              <a:gd name="connsiteY693" fmla="*/ 4233763 h 6858000"/>
              <a:gd name="connsiteX694" fmla="*/ 36881 w 7467600"/>
              <a:gd name="connsiteY694" fmla="*/ 4200118 h 6858000"/>
              <a:gd name="connsiteX695" fmla="*/ 910534 w 7467600"/>
              <a:gd name="connsiteY695" fmla="*/ 3629753 h 6858000"/>
              <a:gd name="connsiteX696" fmla="*/ 1578717 w 7467600"/>
              <a:gd name="connsiteY696" fmla="*/ 3575982 h 6858000"/>
              <a:gd name="connsiteX697" fmla="*/ 2338780 w 7467600"/>
              <a:gd name="connsiteY697" fmla="*/ 3033725 h 6858000"/>
              <a:gd name="connsiteX698" fmla="*/ 1807991 w 7467600"/>
              <a:gd name="connsiteY698" fmla="*/ 2807184 h 6858000"/>
              <a:gd name="connsiteX699" fmla="*/ 1416358 w 7467600"/>
              <a:gd name="connsiteY699" fmla="*/ 3112571 h 6858000"/>
              <a:gd name="connsiteX700" fmla="*/ 939066 w 7467600"/>
              <a:gd name="connsiteY700" fmla="*/ 3378798 h 6858000"/>
              <a:gd name="connsiteX701" fmla="*/ 115099 w 7467600"/>
              <a:gd name="connsiteY701" fmla="*/ 3607650 h 6858000"/>
              <a:gd name="connsiteX702" fmla="*/ 97284 w 7467600"/>
              <a:gd name="connsiteY702" fmla="*/ 3520393 h 6858000"/>
              <a:gd name="connsiteX703" fmla="*/ 922050 w 7467600"/>
              <a:gd name="connsiteY703" fmla="*/ 3074867 h 6858000"/>
              <a:gd name="connsiteX704" fmla="*/ 1405265 w 7467600"/>
              <a:gd name="connsiteY704" fmla="*/ 3016319 h 6858000"/>
              <a:gd name="connsiteX705" fmla="*/ 1407512 w 7467600"/>
              <a:gd name="connsiteY705" fmla="*/ 3018001 h 6858000"/>
              <a:gd name="connsiteX706" fmla="*/ 1726266 w 7467600"/>
              <a:gd name="connsiteY706" fmla="*/ 2777274 h 6858000"/>
              <a:gd name="connsiteX707" fmla="*/ 625390 w 7467600"/>
              <a:gd name="connsiteY707" fmla="*/ 2514541 h 6858000"/>
              <a:gd name="connsiteX708" fmla="*/ 619799 w 7467600"/>
              <a:gd name="connsiteY708" fmla="*/ 2527180 h 6858000"/>
              <a:gd name="connsiteX709" fmla="*/ 310030 w 7467600"/>
              <a:gd name="connsiteY709" fmla="*/ 2771818 h 6858000"/>
              <a:gd name="connsiteX710" fmla="*/ 173877 w 7467600"/>
              <a:gd name="connsiteY710" fmla="*/ 2937056 h 6858000"/>
              <a:gd name="connsiteX711" fmla="*/ 77889 w 7467600"/>
              <a:gd name="connsiteY711" fmla="*/ 3138440 h 6858000"/>
              <a:gd name="connsiteX712" fmla="*/ 0 w 7467600"/>
              <a:gd name="connsiteY712" fmla="*/ 3271395 h 6858000"/>
              <a:gd name="connsiteX713" fmla="*/ 0 w 7467600"/>
              <a:gd name="connsiteY713" fmla="*/ 3153002 h 6858000"/>
              <a:gd name="connsiteX714" fmla="*/ 2386 w 7467600"/>
              <a:gd name="connsiteY714" fmla="*/ 3149203 h 6858000"/>
              <a:gd name="connsiteX715" fmla="*/ 89753 w 7467600"/>
              <a:gd name="connsiteY715" fmla="*/ 2987702 h 6858000"/>
              <a:gd name="connsiteX716" fmla="*/ 76869 w 7467600"/>
              <a:gd name="connsiteY716" fmla="*/ 3005404 h 6858000"/>
              <a:gd name="connsiteX717" fmla="*/ 32049 w 7467600"/>
              <a:gd name="connsiteY717" fmla="*/ 3065814 h 6858000"/>
              <a:gd name="connsiteX718" fmla="*/ 0 w 7467600"/>
              <a:gd name="connsiteY718" fmla="*/ 3108744 h 6858000"/>
              <a:gd name="connsiteX719" fmla="*/ 0 w 7467600"/>
              <a:gd name="connsiteY719" fmla="*/ 3058059 h 6858000"/>
              <a:gd name="connsiteX720" fmla="*/ 7610 w 7467600"/>
              <a:gd name="connsiteY720" fmla="*/ 3047889 h 6858000"/>
              <a:gd name="connsiteX721" fmla="*/ 52419 w 7467600"/>
              <a:gd name="connsiteY721" fmla="*/ 2987479 h 6858000"/>
              <a:gd name="connsiteX722" fmla="*/ 59142 w 7467600"/>
              <a:gd name="connsiteY722" fmla="*/ 2978488 h 6858000"/>
              <a:gd name="connsiteX723" fmla="*/ 0 w 7467600"/>
              <a:gd name="connsiteY723" fmla="*/ 3015334 h 6858000"/>
              <a:gd name="connsiteX724" fmla="*/ 0 w 7467600"/>
              <a:gd name="connsiteY724" fmla="*/ 2914286 h 6858000"/>
              <a:gd name="connsiteX725" fmla="*/ 36383 w 7467600"/>
              <a:gd name="connsiteY725" fmla="*/ 2901128 h 6858000"/>
              <a:gd name="connsiteX726" fmla="*/ 156329 w 7467600"/>
              <a:gd name="connsiteY726" fmla="*/ 2840533 h 6858000"/>
              <a:gd name="connsiteX727" fmla="*/ 358355 w 7467600"/>
              <a:gd name="connsiteY727" fmla="*/ 2620471 h 6858000"/>
              <a:gd name="connsiteX728" fmla="*/ 510577 w 7467600"/>
              <a:gd name="connsiteY728" fmla="*/ 2501244 h 6858000"/>
              <a:gd name="connsiteX729" fmla="*/ 211967 w 7467600"/>
              <a:gd name="connsiteY729" fmla="*/ 2479171 h 6858000"/>
              <a:gd name="connsiteX730" fmla="*/ 0 w 7467600"/>
              <a:gd name="connsiteY730" fmla="*/ 2476398 h 6858000"/>
              <a:gd name="connsiteX731" fmla="*/ 0 w 7467600"/>
              <a:gd name="connsiteY731" fmla="*/ 2389189 h 6858000"/>
              <a:gd name="connsiteX732" fmla="*/ 103062 w 7467600"/>
              <a:gd name="connsiteY732" fmla="*/ 2389518 h 6858000"/>
              <a:gd name="connsiteX733" fmla="*/ 510734 w 7467600"/>
              <a:gd name="connsiteY733" fmla="*/ 2416201 h 6858000"/>
              <a:gd name="connsiteX734" fmla="*/ 279257 w 7467600"/>
              <a:gd name="connsiteY734" fmla="*/ 2092102 h 6858000"/>
              <a:gd name="connsiteX735" fmla="*/ 65265 w 7467600"/>
              <a:gd name="connsiteY735" fmla="*/ 2006049 h 6858000"/>
              <a:gd name="connsiteX736" fmla="*/ 0 w 7467600"/>
              <a:gd name="connsiteY736" fmla="*/ 1982532 h 6858000"/>
              <a:gd name="connsiteX737" fmla="*/ 0 w 7467600"/>
              <a:gd name="connsiteY737" fmla="*/ 1912789 h 6858000"/>
              <a:gd name="connsiteX738" fmla="*/ 97460 w 7467600"/>
              <a:gd name="connsiteY738" fmla="*/ 1953725 h 6858000"/>
              <a:gd name="connsiteX739" fmla="*/ 221272 w 7467600"/>
              <a:gd name="connsiteY739" fmla="*/ 1980766 h 6858000"/>
              <a:gd name="connsiteX740" fmla="*/ 116765 w 7467600"/>
              <a:gd name="connsiteY740" fmla="*/ 1911033 h 6858000"/>
              <a:gd name="connsiteX741" fmla="*/ 16405 w 7467600"/>
              <a:gd name="connsiteY741" fmla="*/ 1803412 h 6858000"/>
              <a:gd name="connsiteX742" fmla="*/ 0 w 7467600"/>
              <a:gd name="connsiteY742" fmla="*/ 1784777 h 6858000"/>
              <a:gd name="connsiteX743" fmla="*/ 0 w 7467600"/>
              <a:gd name="connsiteY743" fmla="*/ 1740082 h 6858000"/>
              <a:gd name="connsiteX744" fmla="*/ 39394 w 7467600"/>
              <a:gd name="connsiteY744" fmla="*/ 1784856 h 6858000"/>
              <a:gd name="connsiteX745" fmla="*/ 135813 w 7467600"/>
              <a:gd name="connsiteY745" fmla="*/ 1888838 h 6858000"/>
              <a:gd name="connsiteX746" fmla="*/ 242575 w 7467600"/>
              <a:gd name="connsiteY746" fmla="*/ 1958841 h 6858000"/>
              <a:gd name="connsiteX747" fmla="*/ 82197 w 7467600"/>
              <a:gd name="connsiteY747" fmla="*/ 1754826 h 6858000"/>
              <a:gd name="connsiteX748" fmla="*/ 0 w 7467600"/>
              <a:gd name="connsiteY748" fmla="*/ 1679650 h 6858000"/>
              <a:gd name="connsiteX749" fmla="*/ 0 w 7467600"/>
              <a:gd name="connsiteY749" fmla="*/ 1602463 h 6858000"/>
              <a:gd name="connsiteX750" fmla="*/ 84689 w 7467600"/>
              <a:gd name="connsiteY750" fmla="*/ 1677442 h 6858000"/>
              <a:gd name="connsiteX751" fmla="*/ 298437 w 7467600"/>
              <a:gd name="connsiteY751" fmla="*/ 1968019 h 6858000"/>
              <a:gd name="connsiteX752" fmla="*/ 227269 w 7467600"/>
              <a:gd name="connsiteY752" fmla="*/ 1114064 h 6858000"/>
              <a:gd name="connsiteX753" fmla="*/ 248003 w 7467600"/>
              <a:gd name="connsiteY753" fmla="*/ 1089613 h 6858000"/>
              <a:gd name="connsiteX754" fmla="*/ 427020 w 7467600"/>
              <a:gd name="connsiteY754" fmla="*/ 1619803 h 6858000"/>
              <a:gd name="connsiteX755" fmla="*/ 340345 w 7467600"/>
              <a:gd name="connsiteY755" fmla="*/ 2027739 h 6858000"/>
              <a:gd name="connsiteX756" fmla="*/ 360865 w 7467600"/>
              <a:gd name="connsiteY756" fmla="*/ 2044827 h 6858000"/>
              <a:gd name="connsiteX757" fmla="*/ 560414 w 7467600"/>
              <a:gd name="connsiteY757" fmla="*/ 2421457 h 6858000"/>
              <a:gd name="connsiteX758" fmla="*/ 1359703 w 7467600"/>
              <a:gd name="connsiteY758" fmla="*/ 2578554 h 6858000"/>
              <a:gd name="connsiteX759" fmla="*/ 1359422 w 7467600"/>
              <a:gd name="connsiteY759" fmla="*/ 2577994 h 6858000"/>
              <a:gd name="connsiteX760" fmla="*/ 828701 w 7467600"/>
              <a:gd name="connsiteY760" fmla="*/ 1839520 h 6858000"/>
              <a:gd name="connsiteX761" fmla="*/ 494427 w 7467600"/>
              <a:gd name="connsiteY761" fmla="*/ 1092333 h 6858000"/>
              <a:gd name="connsiteX762" fmla="*/ 506322 w 7467600"/>
              <a:gd name="connsiteY762" fmla="*/ 1020997 h 6858000"/>
              <a:gd name="connsiteX763" fmla="*/ 4570198 w 7467600"/>
              <a:gd name="connsiteY763" fmla="*/ 978081 h 6858000"/>
              <a:gd name="connsiteX764" fmla="*/ 4523691 w 7467600"/>
              <a:gd name="connsiteY764" fmla="*/ 1127776 h 6858000"/>
              <a:gd name="connsiteX765" fmla="*/ 4509875 w 7467600"/>
              <a:gd name="connsiteY765" fmla="*/ 1167552 h 6858000"/>
              <a:gd name="connsiteX766" fmla="*/ 4478168 w 7467600"/>
              <a:gd name="connsiteY766" fmla="*/ 1260735 h 6858000"/>
              <a:gd name="connsiteX767" fmla="*/ 4409309 w 7467600"/>
              <a:gd name="connsiteY767" fmla="*/ 1666996 h 6858000"/>
              <a:gd name="connsiteX768" fmla="*/ 4370031 w 7467600"/>
              <a:gd name="connsiteY768" fmla="*/ 1955666 h 6858000"/>
              <a:gd name="connsiteX769" fmla="*/ 4570198 w 7467600"/>
              <a:gd name="connsiteY769" fmla="*/ 978081 h 6858000"/>
              <a:gd name="connsiteX770" fmla="*/ 4557898 w 7467600"/>
              <a:gd name="connsiteY770" fmla="*/ 900011 h 6858000"/>
              <a:gd name="connsiteX771" fmla="*/ 4344840 w 7467600"/>
              <a:gd name="connsiteY771" fmla="*/ 1922038 h 6858000"/>
              <a:gd name="connsiteX772" fmla="*/ 4378710 w 7467600"/>
              <a:gd name="connsiteY772" fmla="*/ 1665516 h 6858000"/>
              <a:gd name="connsiteX773" fmla="*/ 4448798 w 7467600"/>
              <a:gd name="connsiteY773" fmla="*/ 1253024 h 6858000"/>
              <a:gd name="connsiteX774" fmla="*/ 4480315 w 7467600"/>
              <a:gd name="connsiteY774" fmla="*/ 1158454 h 6858000"/>
              <a:gd name="connsiteX775" fmla="*/ 4494133 w 7467600"/>
              <a:gd name="connsiteY775" fmla="*/ 1118676 h 6858000"/>
              <a:gd name="connsiteX776" fmla="*/ 4557898 w 7467600"/>
              <a:gd name="connsiteY776" fmla="*/ 900011 h 6858000"/>
              <a:gd name="connsiteX777" fmla="*/ 5870151 w 7467600"/>
              <a:gd name="connsiteY777" fmla="*/ 898890 h 6858000"/>
              <a:gd name="connsiteX778" fmla="*/ 5861335 w 7467600"/>
              <a:gd name="connsiteY778" fmla="*/ 899177 h 6858000"/>
              <a:gd name="connsiteX779" fmla="*/ 5843702 w 7467600"/>
              <a:gd name="connsiteY779" fmla="*/ 899748 h 6858000"/>
              <a:gd name="connsiteX780" fmla="*/ 5651107 w 7467600"/>
              <a:gd name="connsiteY780" fmla="*/ 920306 h 6858000"/>
              <a:gd name="connsiteX781" fmla="*/ 5459407 w 7467600"/>
              <a:gd name="connsiteY781" fmla="*/ 940975 h 6858000"/>
              <a:gd name="connsiteX782" fmla="*/ 5374846 w 7467600"/>
              <a:gd name="connsiteY782" fmla="*/ 941988 h 6858000"/>
              <a:gd name="connsiteX783" fmla="*/ 5256105 w 7467600"/>
              <a:gd name="connsiteY783" fmla="*/ 945632 h 6858000"/>
              <a:gd name="connsiteX784" fmla="*/ 5107071 w 7467600"/>
              <a:gd name="connsiteY784" fmla="*/ 969720 h 6858000"/>
              <a:gd name="connsiteX785" fmla="*/ 4998681 w 7467600"/>
              <a:gd name="connsiteY785" fmla="*/ 988771 h 6858000"/>
              <a:gd name="connsiteX786" fmla="*/ 5870151 w 7467600"/>
              <a:gd name="connsiteY786" fmla="*/ 898890 h 6858000"/>
              <a:gd name="connsiteX787" fmla="*/ 5504425 w 7467600"/>
              <a:gd name="connsiteY787" fmla="*/ 848067 h 6858000"/>
              <a:gd name="connsiteX788" fmla="*/ 4968849 w 7467600"/>
              <a:gd name="connsiteY788" fmla="*/ 962318 h 6858000"/>
              <a:gd name="connsiteX789" fmla="*/ 5104039 w 7467600"/>
              <a:gd name="connsiteY789" fmla="*/ 940634 h 6858000"/>
              <a:gd name="connsiteX790" fmla="*/ 5256311 w 7467600"/>
              <a:gd name="connsiteY790" fmla="*/ 916490 h 6858000"/>
              <a:gd name="connsiteX791" fmla="*/ 5377381 w 7467600"/>
              <a:gd name="connsiteY791" fmla="*/ 912671 h 6858000"/>
              <a:gd name="connsiteX792" fmla="*/ 5460148 w 7467600"/>
              <a:gd name="connsiteY792" fmla="*/ 911442 h 6858000"/>
              <a:gd name="connsiteX793" fmla="*/ 5648971 w 7467600"/>
              <a:gd name="connsiteY793" fmla="*/ 891331 h 6858000"/>
              <a:gd name="connsiteX794" fmla="*/ 5844807 w 7467600"/>
              <a:gd name="connsiteY794" fmla="*/ 870718 h 6858000"/>
              <a:gd name="connsiteX795" fmla="*/ 5862975 w 7467600"/>
              <a:gd name="connsiteY795" fmla="*/ 869756 h 6858000"/>
              <a:gd name="connsiteX796" fmla="*/ 5920887 w 7467600"/>
              <a:gd name="connsiteY796" fmla="*/ 865929 h 6858000"/>
              <a:gd name="connsiteX797" fmla="*/ 5504425 w 7467600"/>
              <a:gd name="connsiteY797" fmla="*/ 848067 h 6858000"/>
              <a:gd name="connsiteX798" fmla="*/ 3607114 w 7467600"/>
              <a:gd name="connsiteY798" fmla="*/ 467441 h 6858000"/>
              <a:gd name="connsiteX799" fmla="*/ 3296242 w 7467600"/>
              <a:gd name="connsiteY799" fmla="*/ 807991 h 6858000"/>
              <a:gd name="connsiteX800" fmla="*/ 3174674 w 7467600"/>
              <a:gd name="connsiteY800" fmla="*/ 919759 h 6858000"/>
              <a:gd name="connsiteX801" fmla="*/ 3042978 w 7467600"/>
              <a:gd name="connsiteY801" fmla="*/ 1054894 h 6858000"/>
              <a:gd name="connsiteX802" fmla="*/ 2968914 w 7467600"/>
              <a:gd name="connsiteY802" fmla="*/ 1133756 h 6858000"/>
              <a:gd name="connsiteX803" fmla="*/ 3103823 w 7467600"/>
              <a:gd name="connsiteY803" fmla="*/ 1026814 h 6858000"/>
              <a:gd name="connsiteX804" fmla="*/ 3607114 w 7467600"/>
              <a:gd name="connsiteY804" fmla="*/ 467441 h 6858000"/>
              <a:gd name="connsiteX805" fmla="*/ 3744487 w 7467600"/>
              <a:gd name="connsiteY805" fmla="*/ 383136 h 6858000"/>
              <a:gd name="connsiteX806" fmla="*/ 3970213 w 7467600"/>
              <a:gd name="connsiteY806" fmla="*/ 995559 h 6858000"/>
              <a:gd name="connsiteX807" fmla="*/ 3744487 w 7467600"/>
              <a:gd name="connsiteY807" fmla="*/ 383136 h 6858000"/>
              <a:gd name="connsiteX808" fmla="*/ 3624562 w 7467600"/>
              <a:gd name="connsiteY808" fmla="*/ 367041 h 6858000"/>
              <a:gd name="connsiteX809" fmla="*/ 3489712 w 7467600"/>
              <a:gd name="connsiteY809" fmla="*/ 485386 h 6858000"/>
              <a:gd name="connsiteX810" fmla="*/ 3182994 w 7467600"/>
              <a:gd name="connsiteY810" fmla="*/ 828265 h 6858000"/>
              <a:gd name="connsiteX811" fmla="*/ 2892114 w 7467600"/>
              <a:gd name="connsiteY811" fmla="*/ 1172635 h 6858000"/>
              <a:gd name="connsiteX812" fmla="*/ 3021459 w 7467600"/>
              <a:gd name="connsiteY812" fmla="*/ 1035385 h 6858000"/>
              <a:gd name="connsiteX813" fmla="*/ 3153873 w 7467600"/>
              <a:gd name="connsiteY813" fmla="*/ 898971 h 6858000"/>
              <a:gd name="connsiteX814" fmla="*/ 3276511 w 7467600"/>
              <a:gd name="connsiteY814" fmla="*/ 786423 h 6858000"/>
              <a:gd name="connsiteX815" fmla="*/ 3584154 w 7467600"/>
              <a:gd name="connsiteY815" fmla="*/ 448218 h 6858000"/>
              <a:gd name="connsiteX816" fmla="*/ 3624562 w 7467600"/>
              <a:gd name="connsiteY816" fmla="*/ 367041 h 6858000"/>
              <a:gd name="connsiteX817" fmla="*/ 3766672 w 7467600"/>
              <a:gd name="connsiteY817" fmla="*/ 359429 h 6858000"/>
              <a:gd name="connsiteX818" fmla="*/ 3996338 w 7467600"/>
              <a:gd name="connsiteY818" fmla="*/ 968237 h 6858000"/>
              <a:gd name="connsiteX819" fmla="*/ 3766672 w 7467600"/>
              <a:gd name="connsiteY819" fmla="*/ 359429 h 6858000"/>
              <a:gd name="connsiteX820" fmla="*/ 5805386 w 7467600"/>
              <a:gd name="connsiteY820" fmla="*/ 239240 h 6858000"/>
              <a:gd name="connsiteX821" fmla="*/ 5736947 w 7467600"/>
              <a:gd name="connsiteY821" fmla="*/ 261367 h 6858000"/>
              <a:gd name="connsiteX822" fmla="*/ 5427012 w 7467600"/>
              <a:gd name="connsiteY822" fmla="*/ 311272 h 6858000"/>
              <a:gd name="connsiteX823" fmla="*/ 5147818 w 7467600"/>
              <a:gd name="connsiteY823" fmla="*/ 322112 h 6858000"/>
              <a:gd name="connsiteX824" fmla="*/ 5060854 w 7467600"/>
              <a:gd name="connsiteY824" fmla="*/ 311882 h 6858000"/>
              <a:gd name="connsiteX825" fmla="*/ 4945989 w 7467600"/>
              <a:gd name="connsiteY825" fmla="*/ 300516 h 6858000"/>
              <a:gd name="connsiteX826" fmla="*/ 5410479 w 7467600"/>
              <a:gd name="connsiteY826" fmla="*/ 348434 h 6858000"/>
              <a:gd name="connsiteX827" fmla="*/ 5805386 w 7467600"/>
              <a:gd name="connsiteY827" fmla="*/ 239240 h 6858000"/>
              <a:gd name="connsiteX828" fmla="*/ 5905192 w 7467600"/>
              <a:gd name="connsiteY828" fmla="*/ 163079 h 6858000"/>
              <a:gd name="connsiteX829" fmla="*/ 5865655 w 7467600"/>
              <a:gd name="connsiteY829" fmla="*/ 171901 h 6858000"/>
              <a:gd name="connsiteX830" fmla="*/ 5259740 w 7467600"/>
              <a:gd name="connsiteY830" fmla="*/ 257013 h 6858000"/>
              <a:gd name="connsiteX831" fmla="*/ 5208466 w 7467600"/>
              <a:gd name="connsiteY831" fmla="*/ 257550 h 6858000"/>
              <a:gd name="connsiteX832" fmla="*/ 4980204 w 7467600"/>
              <a:gd name="connsiteY832" fmla="*/ 271903 h 6858000"/>
              <a:gd name="connsiteX833" fmla="*/ 5068068 w 7467600"/>
              <a:gd name="connsiteY833" fmla="*/ 282244 h 6858000"/>
              <a:gd name="connsiteX834" fmla="*/ 5153231 w 7467600"/>
              <a:gd name="connsiteY834" fmla="*/ 292240 h 6858000"/>
              <a:gd name="connsiteX835" fmla="*/ 5426491 w 7467600"/>
              <a:gd name="connsiteY835" fmla="*/ 281128 h 6858000"/>
              <a:gd name="connsiteX836" fmla="*/ 5731212 w 7467600"/>
              <a:gd name="connsiteY836" fmla="*/ 231951 h 6858000"/>
              <a:gd name="connsiteX837" fmla="*/ 5905192 w 7467600"/>
              <a:gd name="connsiteY837" fmla="*/ 163079 h 6858000"/>
              <a:gd name="connsiteX838" fmla="*/ 5944437 w 7467600"/>
              <a:gd name="connsiteY838" fmla="*/ 113829 h 6858000"/>
              <a:gd name="connsiteX839" fmla="*/ 5825032 w 7467600"/>
              <a:gd name="connsiteY839" fmla="*/ 146405 h 6858000"/>
              <a:gd name="connsiteX840" fmla="*/ 4955599 w 7467600"/>
              <a:gd name="connsiteY840" fmla="*/ 247008 h 6858000"/>
              <a:gd name="connsiteX841" fmla="*/ 5210104 w 7467600"/>
              <a:gd name="connsiteY841" fmla="*/ 228123 h 6858000"/>
              <a:gd name="connsiteX842" fmla="*/ 5261015 w 7467600"/>
              <a:gd name="connsiteY842" fmla="*/ 227087 h 6858000"/>
              <a:gd name="connsiteX843" fmla="*/ 5861181 w 7467600"/>
              <a:gd name="connsiteY843" fmla="*/ 143093 h 6858000"/>
              <a:gd name="connsiteX844" fmla="*/ 5961252 w 7467600"/>
              <a:gd name="connsiteY844" fmla="*/ 114820 h 6858000"/>
              <a:gd name="connsiteX845" fmla="*/ 5944437 w 7467600"/>
              <a:gd name="connsiteY845" fmla="*/ 113829 h 6858000"/>
              <a:gd name="connsiteX846" fmla="*/ 3882765 w 7467600"/>
              <a:gd name="connsiteY846" fmla="*/ 0 h 6858000"/>
              <a:gd name="connsiteX847" fmla="*/ 3995099 w 7467600"/>
              <a:gd name="connsiteY847" fmla="*/ 0 h 6858000"/>
              <a:gd name="connsiteX848" fmla="*/ 4163818 w 7467600"/>
              <a:gd name="connsiteY848" fmla="*/ 234104 h 6858000"/>
              <a:gd name="connsiteX849" fmla="*/ 4172099 w 7467600"/>
              <a:gd name="connsiteY849" fmla="*/ 234207 h 6858000"/>
              <a:gd name="connsiteX850" fmla="*/ 4784282 w 7467600"/>
              <a:gd name="connsiteY850" fmla="*/ 276561 h 6858000"/>
              <a:gd name="connsiteX851" fmla="*/ 4801687 w 7467600"/>
              <a:gd name="connsiteY851" fmla="*/ 267764 h 6858000"/>
              <a:gd name="connsiteX852" fmla="*/ 6082788 w 7467600"/>
              <a:gd name="connsiteY852" fmla="*/ 64119 h 6858000"/>
              <a:gd name="connsiteX853" fmla="*/ 6099442 w 7467600"/>
              <a:gd name="connsiteY853" fmla="*/ 82568 h 6858000"/>
              <a:gd name="connsiteX854" fmla="*/ 4804137 w 7467600"/>
              <a:gd name="connsiteY854" fmla="*/ 320931 h 6858000"/>
              <a:gd name="connsiteX855" fmla="*/ 4227047 w 7467600"/>
              <a:gd name="connsiteY855" fmla="*/ 313415 h 6858000"/>
              <a:gd name="connsiteX856" fmla="*/ 4346041 w 7467600"/>
              <a:gd name="connsiteY856" fmla="*/ 456086 h 6858000"/>
              <a:gd name="connsiteX857" fmla="*/ 4870967 w 7467600"/>
              <a:gd name="connsiteY857" fmla="*/ 963061 h 6858000"/>
              <a:gd name="connsiteX858" fmla="*/ 4889647 w 7467600"/>
              <a:gd name="connsiteY858" fmla="*/ 957147 h 6858000"/>
              <a:gd name="connsiteX859" fmla="*/ 5422504 w 7467600"/>
              <a:gd name="connsiteY859" fmla="*/ 805191 h 6858000"/>
              <a:gd name="connsiteX860" fmla="*/ 6087656 w 7467600"/>
              <a:gd name="connsiteY860" fmla="*/ 826703 h 6858000"/>
              <a:gd name="connsiteX861" fmla="*/ 6058717 w 7467600"/>
              <a:gd name="connsiteY861" fmla="*/ 865992 h 6858000"/>
              <a:gd name="connsiteX862" fmla="*/ 4974153 w 7467600"/>
              <a:gd name="connsiteY862" fmla="*/ 1045456 h 6858000"/>
              <a:gd name="connsiteX863" fmla="*/ 5627835 w 7467600"/>
              <a:gd name="connsiteY863" fmla="*/ 1472077 h 6858000"/>
              <a:gd name="connsiteX864" fmla="*/ 5629817 w 7467600"/>
              <a:gd name="connsiteY864" fmla="*/ 1471412 h 6858000"/>
              <a:gd name="connsiteX865" fmla="*/ 5634124 w 7467600"/>
              <a:gd name="connsiteY865" fmla="*/ 1470572 h 6858000"/>
              <a:gd name="connsiteX866" fmla="*/ 5755832 w 7467600"/>
              <a:gd name="connsiteY866" fmla="*/ 1383886 h 6858000"/>
              <a:gd name="connsiteX867" fmla="*/ 6014186 w 7467600"/>
              <a:gd name="connsiteY867" fmla="*/ 1279799 h 6858000"/>
              <a:gd name="connsiteX868" fmla="*/ 6901619 w 7467600"/>
              <a:gd name="connsiteY868" fmla="*/ 1047874 h 6858000"/>
              <a:gd name="connsiteX869" fmla="*/ 6931566 w 7467600"/>
              <a:gd name="connsiteY869" fmla="*/ 1062034 h 6858000"/>
              <a:gd name="connsiteX870" fmla="*/ 5790982 w 7467600"/>
              <a:gd name="connsiteY870" fmla="*/ 1561380 h 6858000"/>
              <a:gd name="connsiteX871" fmla="*/ 6188971 w 7467600"/>
              <a:gd name="connsiteY871" fmla="*/ 1755168 h 6858000"/>
              <a:gd name="connsiteX872" fmla="*/ 6202446 w 7467600"/>
              <a:gd name="connsiteY872" fmla="*/ 1752268 h 6858000"/>
              <a:gd name="connsiteX873" fmla="*/ 7179560 w 7467600"/>
              <a:gd name="connsiteY873" fmla="*/ 1467551 h 6858000"/>
              <a:gd name="connsiteX874" fmla="*/ 7158730 w 7467600"/>
              <a:gd name="connsiteY874" fmla="*/ 1507835 h 6858000"/>
              <a:gd name="connsiteX875" fmla="*/ 6326959 w 7467600"/>
              <a:gd name="connsiteY875" fmla="*/ 1817686 h 6858000"/>
              <a:gd name="connsiteX876" fmla="*/ 6537433 w 7467600"/>
              <a:gd name="connsiteY876" fmla="*/ 1907790 h 6858000"/>
              <a:gd name="connsiteX877" fmla="*/ 6550221 w 7467600"/>
              <a:gd name="connsiteY877" fmla="*/ 1910729 h 6858000"/>
              <a:gd name="connsiteX878" fmla="*/ 6964438 w 7467600"/>
              <a:gd name="connsiteY878" fmla="*/ 2209505 h 6858000"/>
              <a:gd name="connsiteX879" fmla="*/ 7367862 w 7467600"/>
              <a:gd name="connsiteY879" fmla="*/ 2806833 h 6858000"/>
              <a:gd name="connsiteX880" fmla="*/ 7364329 w 7467600"/>
              <a:gd name="connsiteY880" fmla="*/ 2826907 h 6858000"/>
              <a:gd name="connsiteX881" fmla="*/ 7290545 w 7467600"/>
              <a:gd name="connsiteY881" fmla="*/ 2850663 h 6858000"/>
              <a:gd name="connsiteX882" fmla="*/ 6472036 w 7467600"/>
              <a:gd name="connsiteY882" fmla="*/ 1959003 h 6858000"/>
              <a:gd name="connsiteX883" fmla="*/ 5792897 w 7467600"/>
              <a:gd name="connsiteY883" fmla="*/ 1647747 h 6858000"/>
              <a:gd name="connsiteX884" fmla="*/ 5842751 w 7467600"/>
              <a:gd name="connsiteY884" fmla="*/ 1816112 h 6858000"/>
              <a:gd name="connsiteX885" fmla="*/ 5847424 w 7467600"/>
              <a:gd name="connsiteY885" fmla="*/ 1815776 h 6858000"/>
              <a:gd name="connsiteX886" fmla="*/ 6399821 w 7467600"/>
              <a:gd name="connsiteY886" fmla="*/ 2344799 h 6858000"/>
              <a:gd name="connsiteX887" fmla="*/ 6323232 w 7467600"/>
              <a:gd name="connsiteY887" fmla="*/ 2389634 h 6858000"/>
              <a:gd name="connsiteX888" fmla="*/ 5942958 w 7467600"/>
              <a:gd name="connsiteY888" fmla="*/ 2077708 h 6858000"/>
              <a:gd name="connsiteX889" fmla="*/ 5921559 w 7467600"/>
              <a:gd name="connsiteY889" fmla="*/ 2378596 h 6858000"/>
              <a:gd name="connsiteX890" fmla="*/ 5817651 w 7467600"/>
              <a:gd name="connsiteY890" fmla="*/ 3023919 h 6858000"/>
              <a:gd name="connsiteX891" fmla="*/ 5729634 w 7467600"/>
              <a:gd name="connsiteY891" fmla="*/ 3051849 h 6858000"/>
              <a:gd name="connsiteX892" fmla="*/ 5611018 w 7467600"/>
              <a:gd name="connsiteY892" fmla="*/ 2316769 h 6858000"/>
              <a:gd name="connsiteX893" fmla="*/ 5687608 w 7467600"/>
              <a:gd name="connsiteY893" fmla="*/ 2039972 h 6858000"/>
              <a:gd name="connsiteX894" fmla="*/ 5657554 w 7467600"/>
              <a:gd name="connsiteY894" fmla="*/ 1576445 h 6858000"/>
              <a:gd name="connsiteX895" fmla="*/ 5150475 w 7467600"/>
              <a:gd name="connsiteY895" fmla="*/ 1274012 h 6858000"/>
              <a:gd name="connsiteX896" fmla="*/ 5349142 w 7467600"/>
              <a:gd name="connsiteY896" fmla="*/ 2204405 h 6858000"/>
              <a:gd name="connsiteX897" fmla="*/ 5262214 w 7467600"/>
              <a:gd name="connsiteY897" fmla="*/ 2233836 h 6858000"/>
              <a:gd name="connsiteX898" fmla="*/ 4981539 w 7467600"/>
              <a:gd name="connsiteY898" fmla="*/ 1542201 h 6858000"/>
              <a:gd name="connsiteX899" fmla="*/ 4958461 w 7467600"/>
              <a:gd name="connsiteY899" fmla="*/ 1136957 h 6858000"/>
              <a:gd name="connsiteX900" fmla="*/ 4655015 w 7467600"/>
              <a:gd name="connsiteY900" fmla="*/ 891426 h 6858000"/>
              <a:gd name="connsiteX901" fmla="*/ 4348002 w 7467600"/>
              <a:gd name="connsiteY901" fmla="*/ 2205895 h 6858000"/>
              <a:gd name="connsiteX902" fmla="*/ 4262250 w 7467600"/>
              <a:gd name="connsiteY902" fmla="*/ 2219972 h 6858000"/>
              <a:gd name="connsiteX903" fmla="*/ 4550611 w 7467600"/>
              <a:gd name="connsiteY903" fmla="*/ 817540 h 6858000"/>
              <a:gd name="connsiteX904" fmla="*/ 4564418 w 7467600"/>
              <a:gd name="connsiteY904" fmla="*/ 808293 h 6858000"/>
              <a:gd name="connsiteX905" fmla="*/ 4266388 w 7467600"/>
              <a:gd name="connsiteY905" fmla="*/ 500083 h 6858000"/>
              <a:gd name="connsiteX906" fmla="*/ 4032842 w 7467600"/>
              <a:gd name="connsiteY906" fmla="*/ 211809 h 6858000"/>
              <a:gd name="connsiteX907" fmla="*/ 3882765 w 7467600"/>
              <a:gd name="connsiteY907" fmla="*/ 0 h 6858000"/>
              <a:gd name="connsiteX908" fmla="*/ 3721337 w 7467600"/>
              <a:gd name="connsiteY908" fmla="*/ 0 h 6858000"/>
              <a:gd name="connsiteX909" fmla="*/ 3797544 w 7467600"/>
              <a:gd name="connsiteY909" fmla="*/ 0 h 6858000"/>
              <a:gd name="connsiteX910" fmla="*/ 3775734 w 7467600"/>
              <a:gd name="connsiteY910" fmla="*/ 95131 h 6858000"/>
              <a:gd name="connsiteX911" fmla="*/ 3724807 w 7467600"/>
              <a:gd name="connsiteY911" fmla="*/ 272257 h 6858000"/>
              <a:gd name="connsiteX912" fmla="*/ 3726844 w 7467600"/>
              <a:gd name="connsiteY912" fmla="*/ 282988 h 6858000"/>
              <a:gd name="connsiteX913" fmla="*/ 3742664 w 7467600"/>
              <a:gd name="connsiteY913" fmla="*/ 279918 h 6858000"/>
              <a:gd name="connsiteX914" fmla="*/ 4103910 w 7467600"/>
              <a:gd name="connsiteY914" fmla="*/ 1161917 h 6858000"/>
              <a:gd name="connsiteX915" fmla="*/ 4020269 w 7467600"/>
              <a:gd name="connsiteY915" fmla="*/ 1200406 h 6858000"/>
              <a:gd name="connsiteX916" fmla="*/ 3674882 w 7467600"/>
              <a:gd name="connsiteY916" fmla="*/ 488524 h 6858000"/>
              <a:gd name="connsiteX917" fmla="*/ 3132682 w 7467600"/>
              <a:gd name="connsiteY917" fmla="*/ 1072284 h 6858000"/>
              <a:gd name="connsiteX918" fmla="*/ 2716346 w 7467600"/>
              <a:gd name="connsiteY918" fmla="*/ 1276376 h 6858000"/>
              <a:gd name="connsiteX919" fmla="*/ 2716772 w 7467600"/>
              <a:gd name="connsiteY919" fmla="*/ 1255462 h 6858000"/>
              <a:gd name="connsiteX920" fmla="*/ 3471096 w 7467600"/>
              <a:gd name="connsiteY920" fmla="*/ 437072 h 6858000"/>
              <a:gd name="connsiteX921" fmla="*/ 3639057 w 7467600"/>
              <a:gd name="connsiteY921" fmla="*/ 286334 h 6858000"/>
              <a:gd name="connsiteX922" fmla="*/ 3640309 w 7467600"/>
              <a:gd name="connsiteY922" fmla="*/ 284664 h 6858000"/>
              <a:gd name="connsiteX923" fmla="*/ 3646022 w 7467600"/>
              <a:gd name="connsiteY923" fmla="*/ 276711 h 6858000"/>
              <a:gd name="connsiteX924" fmla="*/ 3707943 w 7467600"/>
              <a:gd name="connsiteY924" fmla="*/ 65958 h 6858000"/>
              <a:gd name="connsiteX925" fmla="*/ 3721337 w 7467600"/>
              <a:gd name="connsiteY925" fmla="*/ 0 h 6858000"/>
              <a:gd name="connsiteX926" fmla="*/ 2867960 w 7467600"/>
              <a:gd name="connsiteY926" fmla="*/ 0 h 6858000"/>
              <a:gd name="connsiteX927" fmla="*/ 2926351 w 7467600"/>
              <a:gd name="connsiteY927" fmla="*/ 0 h 6858000"/>
              <a:gd name="connsiteX928" fmla="*/ 2902823 w 7467600"/>
              <a:gd name="connsiteY928" fmla="*/ 262929 h 6858000"/>
              <a:gd name="connsiteX929" fmla="*/ 2940663 w 7467600"/>
              <a:gd name="connsiteY929" fmla="*/ 140884 h 6858000"/>
              <a:gd name="connsiteX930" fmla="*/ 2947039 w 7467600"/>
              <a:gd name="connsiteY930" fmla="*/ 122524 h 6858000"/>
              <a:gd name="connsiteX931" fmla="*/ 2984316 w 7467600"/>
              <a:gd name="connsiteY931" fmla="*/ 0 h 6858000"/>
              <a:gd name="connsiteX932" fmla="*/ 3016114 w 7467600"/>
              <a:gd name="connsiteY932" fmla="*/ 0 h 6858000"/>
              <a:gd name="connsiteX933" fmla="*/ 2979949 w 7467600"/>
              <a:gd name="connsiteY933" fmla="*/ 119274 h 6858000"/>
              <a:gd name="connsiteX934" fmla="*/ 3023879 w 7467600"/>
              <a:gd name="connsiteY934" fmla="*/ 0 h 6858000"/>
              <a:gd name="connsiteX935" fmla="*/ 3105400 w 7467600"/>
              <a:gd name="connsiteY935" fmla="*/ 0 h 6858000"/>
              <a:gd name="connsiteX936" fmla="*/ 3094669 w 7467600"/>
              <a:gd name="connsiteY936" fmla="*/ 30308 h 6858000"/>
              <a:gd name="connsiteX937" fmla="*/ 2901945 w 7467600"/>
              <a:gd name="connsiteY937" fmla="*/ 466538 h 6858000"/>
              <a:gd name="connsiteX938" fmla="*/ 2815209 w 7467600"/>
              <a:gd name="connsiteY938" fmla="*/ 497361 h 6858000"/>
              <a:gd name="connsiteX939" fmla="*/ 2844845 w 7467600"/>
              <a:gd name="connsiteY939" fmla="*/ 127638 h 6858000"/>
              <a:gd name="connsiteX940" fmla="*/ 2867960 w 7467600"/>
              <a:gd name="connsiteY940" fmla="*/ 0 h 6858000"/>
              <a:gd name="connsiteX941" fmla="*/ 1057230 w 7467600"/>
              <a:gd name="connsiteY941" fmla="*/ 0 h 6858000"/>
              <a:gd name="connsiteX942" fmla="*/ 1111003 w 7467600"/>
              <a:gd name="connsiteY942" fmla="*/ 0 h 6858000"/>
              <a:gd name="connsiteX943" fmla="*/ 1125553 w 7467600"/>
              <a:gd name="connsiteY943" fmla="*/ 52588 h 6858000"/>
              <a:gd name="connsiteX944" fmla="*/ 1304276 w 7467600"/>
              <a:gd name="connsiteY944" fmla="*/ 476275 h 6858000"/>
              <a:gd name="connsiteX945" fmla="*/ 1492066 w 7467600"/>
              <a:gd name="connsiteY945" fmla="*/ 886333 h 6858000"/>
              <a:gd name="connsiteX946" fmla="*/ 1423698 w 7467600"/>
              <a:gd name="connsiteY946" fmla="*/ 710817 h 6858000"/>
              <a:gd name="connsiteX947" fmla="*/ 1357609 w 7467600"/>
              <a:gd name="connsiteY947" fmla="*/ 532892 h 6858000"/>
              <a:gd name="connsiteX948" fmla="*/ 1309550 w 7467600"/>
              <a:gd name="connsiteY948" fmla="*/ 374031 h 6858000"/>
              <a:gd name="connsiteX949" fmla="*/ 1193673 w 7467600"/>
              <a:gd name="connsiteY949" fmla="*/ 49533 h 6858000"/>
              <a:gd name="connsiteX950" fmla="*/ 1164391 w 7467600"/>
              <a:gd name="connsiteY950" fmla="*/ 0 h 6858000"/>
              <a:gd name="connsiteX951" fmla="*/ 1200666 w 7467600"/>
              <a:gd name="connsiteY951" fmla="*/ 0 h 6858000"/>
              <a:gd name="connsiteX952" fmla="*/ 1223408 w 7467600"/>
              <a:gd name="connsiteY952" fmla="*/ 38996 h 6858000"/>
              <a:gd name="connsiteX953" fmla="*/ 1339635 w 7467600"/>
              <a:gd name="connsiteY953" fmla="*/ 365517 h 6858000"/>
              <a:gd name="connsiteX954" fmla="*/ 1387469 w 7467600"/>
              <a:gd name="connsiteY954" fmla="*/ 523079 h 6858000"/>
              <a:gd name="connsiteX955" fmla="*/ 1452685 w 7467600"/>
              <a:gd name="connsiteY955" fmla="*/ 699806 h 6858000"/>
              <a:gd name="connsiteX956" fmla="*/ 1492092 w 7467600"/>
              <a:gd name="connsiteY956" fmla="*/ 800424 h 6858000"/>
              <a:gd name="connsiteX957" fmla="*/ 1455302 w 7467600"/>
              <a:gd name="connsiteY957" fmla="*/ 632913 h 6858000"/>
              <a:gd name="connsiteX958" fmla="*/ 1222336 w 7467600"/>
              <a:gd name="connsiteY958" fmla="*/ 9480 h 6858000"/>
              <a:gd name="connsiteX959" fmla="*/ 1214634 w 7467600"/>
              <a:gd name="connsiteY959" fmla="*/ 0 h 6858000"/>
              <a:gd name="connsiteX960" fmla="*/ 1289827 w 7467600"/>
              <a:gd name="connsiteY960" fmla="*/ 0 h 6858000"/>
              <a:gd name="connsiteX961" fmla="*/ 1321076 w 7467600"/>
              <a:gd name="connsiteY961" fmla="*/ 59722 h 6858000"/>
              <a:gd name="connsiteX962" fmla="*/ 1512579 w 7467600"/>
              <a:gd name="connsiteY962" fmla="*/ 626441 h 6858000"/>
              <a:gd name="connsiteX963" fmla="*/ 1506076 w 7467600"/>
              <a:gd name="connsiteY963" fmla="*/ 1089289 h 6858000"/>
              <a:gd name="connsiteX964" fmla="*/ 1486346 w 7467600"/>
              <a:gd name="connsiteY964" fmla="*/ 1079919 h 6858000"/>
              <a:gd name="connsiteX965" fmla="*/ 1070511 w 7467600"/>
              <a:gd name="connsiteY965" fmla="*/ 48609 h 6858000"/>
              <a:gd name="connsiteX966" fmla="*/ 1057230 w 7467600"/>
              <a:gd name="connsiteY966" fmla="*/ 0 h 6858000"/>
              <a:gd name="connsiteX967" fmla="*/ 43151 w 7467600"/>
              <a:gd name="connsiteY967" fmla="*/ 0 h 6858000"/>
              <a:gd name="connsiteX968" fmla="*/ 95283 w 7467600"/>
              <a:gd name="connsiteY968" fmla="*/ 0 h 6858000"/>
              <a:gd name="connsiteX969" fmla="*/ 300708 w 7467600"/>
              <a:gd name="connsiteY969" fmla="*/ 154571 h 6858000"/>
              <a:gd name="connsiteX970" fmla="*/ 530414 w 7467600"/>
              <a:gd name="connsiteY970" fmla="*/ 354673 h 6858000"/>
              <a:gd name="connsiteX971" fmla="*/ 333785 w 7467600"/>
              <a:gd name="connsiteY971" fmla="*/ 161564 h 6858000"/>
              <a:gd name="connsiteX972" fmla="*/ 147005 w 7467600"/>
              <a:gd name="connsiteY972" fmla="*/ 0 h 6858000"/>
              <a:gd name="connsiteX973" fmla="*/ 272509 w 7467600"/>
              <a:gd name="connsiteY973" fmla="*/ 0 h 6858000"/>
              <a:gd name="connsiteX974" fmla="*/ 326276 w 7467600"/>
              <a:gd name="connsiteY974" fmla="*/ 45847 h 6858000"/>
              <a:gd name="connsiteX975" fmla="*/ 823759 w 7467600"/>
              <a:gd name="connsiteY975" fmla="*/ 574145 h 6858000"/>
              <a:gd name="connsiteX976" fmla="*/ 811254 w 7467600"/>
              <a:gd name="connsiteY976" fmla="*/ 665546 h 6858000"/>
              <a:gd name="connsiteX977" fmla="*/ 154042 w 7467600"/>
              <a:gd name="connsiteY977" fmla="*/ 261522 h 6858000"/>
              <a:gd name="connsiteX978" fmla="*/ 13550 w 7467600"/>
              <a:gd name="connsiteY978" fmla="*/ 158423 h 6858000"/>
              <a:gd name="connsiteX979" fmla="*/ 0 w 7467600"/>
              <a:gd name="connsiteY979" fmla="*/ 146618 h 6858000"/>
              <a:gd name="connsiteX980" fmla="*/ 0 w 7467600"/>
              <a:gd name="connsiteY980" fmla="*/ 59161 h 6858000"/>
              <a:gd name="connsiteX981" fmla="*/ 45427 w 7467600"/>
              <a:gd name="connsiteY981" fmla="*/ 101078 h 6858000"/>
              <a:gd name="connsiteX982" fmla="*/ 630103 w 7467600"/>
              <a:gd name="connsiteY982" fmla="*/ 485885 h 6858000"/>
              <a:gd name="connsiteX983" fmla="*/ 532040 w 7467600"/>
              <a:gd name="connsiteY983" fmla="*/ 399359 h 6858000"/>
              <a:gd name="connsiteX984" fmla="*/ 517618 w 7467600"/>
              <a:gd name="connsiteY984" fmla="*/ 385726 h 6858000"/>
              <a:gd name="connsiteX985" fmla="*/ 285074 w 7467600"/>
              <a:gd name="connsiteY985" fmla="*/ 182755 h 6858000"/>
              <a:gd name="connsiteX986" fmla="*/ 43151 w 7467600"/>
              <a:gd name="connsiteY98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312201 w 7467600"/>
              <a:gd name="connsiteY129" fmla="*/ 5128278 h 6858000"/>
              <a:gd name="connsiteX130" fmla="*/ 1903353 w 7467600"/>
              <a:gd name="connsiteY130" fmla="*/ 5044827 h 6858000"/>
              <a:gd name="connsiteX131" fmla="*/ 1936931 w 7467600"/>
              <a:gd name="connsiteY131" fmla="*/ 5093954 h 6858000"/>
              <a:gd name="connsiteX132" fmla="*/ 2195868 w 7467600"/>
              <a:gd name="connsiteY132" fmla="*/ 5396574 h 6858000"/>
              <a:gd name="connsiteX133" fmla="*/ 2088852 w 7467600"/>
              <a:gd name="connsiteY133" fmla="*/ 5166123 h 6858000"/>
              <a:gd name="connsiteX134" fmla="*/ 1958241 w 7467600"/>
              <a:gd name="connsiteY134" fmla="*/ 5067955 h 6858000"/>
              <a:gd name="connsiteX135" fmla="*/ 1903353 w 7467600"/>
              <a:gd name="connsiteY135" fmla="*/ 5044827 h 6858000"/>
              <a:gd name="connsiteX136" fmla="*/ 1979378 w 7467600"/>
              <a:gd name="connsiteY136" fmla="*/ 4769504 h 6858000"/>
              <a:gd name="connsiteX137" fmla="*/ 2882120 w 7467600"/>
              <a:gd name="connsiteY137" fmla="*/ 5064547 h 6858000"/>
              <a:gd name="connsiteX138" fmla="*/ 2793103 w 7467600"/>
              <a:gd name="connsiteY138" fmla="*/ 5039699 h 6858000"/>
              <a:gd name="connsiteX139" fmla="*/ 2770041 w 7467600"/>
              <a:gd name="connsiteY139" fmla="*/ 5033634 h 6858000"/>
              <a:gd name="connsiteX140" fmla="*/ 1979378 w 7467600"/>
              <a:gd name="connsiteY140" fmla="*/ 4769504 h 6858000"/>
              <a:gd name="connsiteX141" fmla="*/ 1927410 w 7467600"/>
              <a:gd name="connsiteY141" fmla="*/ 4716164 h 6858000"/>
              <a:gd name="connsiteX142" fmla="*/ 1959587 w 7467600"/>
              <a:gd name="connsiteY142" fmla="*/ 4728849 h 6858000"/>
              <a:gd name="connsiteX143" fmla="*/ 2777707 w 7467600"/>
              <a:gd name="connsiteY143" fmla="*/ 5003991 h 6858000"/>
              <a:gd name="connsiteX144" fmla="*/ 2800768 w 7467600"/>
              <a:gd name="connsiteY144" fmla="*/ 5010056 h 6858000"/>
              <a:gd name="connsiteX145" fmla="*/ 2879408 w 7467600"/>
              <a:gd name="connsiteY145" fmla="*/ 5031590 h 6858000"/>
              <a:gd name="connsiteX146" fmla="*/ 2862295 w 7467600"/>
              <a:gd name="connsiteY146" fmla="*/ 5022958 h 6858000"/>
              <a:gd name="connsiteX147" fmla="*/ 2813343 w 7467600"/>
              <a:gd name="connsiteY147" fmla="*/ 4998369 h 6858000"/>
              <a:gd name="connsiteX148" fmla="*/ 2646245 w 7467600"/>
              <a:gd name="connsiteY148" fmla="*/ 4930999 h 6858000"/>
              <a:gd name="connsiteX149" fmla="*/ 1999243 w 7467600"/>
              <a:gd name="connsiteY149" fmla="*/ 4730524 h 6858000"/>
              <a:gd name="connsiteX150" fmla="*/ 1979527 w 7467600"/>
              <a:gd name="connsiteY150" fmla="*/ 4726651 h 6858000"/>
              <a:gd name="connsiteX151" fmla="*/ 1927410 w 7467600"/>
              <a:gd name="connsiteY151" fmla="*/ 4716164 h 6858000"/>
              <a:gd name="connsiteX152" fmla="*/ 1997014 w 7467600"/>
              <a:gd name="connsiteY152" fmla="*/ 4698007 h 6858000"/>
              <a:gd name="connsiteX153" fmla="*/ 2005458 w 7467600"/>
              <a:gd name="connsiteY153" fmla="*/ 4699540 h 6858000"/>
              <a:gd name="connsiteX154" fmla="*/ 2657186 w 7467600"/>
              <a:gd name="connsiteY154" fmla="*/ 4901687 h 6858000"/>
              <a:gd name="connsiteX155" fmla="*/ 2826662 w 7467600"/>
              <a:gd name="connsiteY155" fmla="*/ 4970362 h 6858000"/>
              <a:gd name="connsiteX156" fmla="*/ 2876100 w 7467600"/>
              <a:gd name="connsiteY156" fmla="*/ 4995397 h 6858000"/>
              <a:gd name="connsiteX157" fmla="*/ 3042600 w 7467600"/>
              <a:gd name="connsiteY157" fmla="*/ 5059532 h 6858000"/>
              <a:gd name="connsiteX158" fmla="*/ 1997014 w 7467600"/>
              <a:gd name="connsiteY158" fmla="*/ 4698007 h 6858000"/>
              <a:gd name="connsiteX159" fmla="*/ 2305292 w 7467600"/>
              <a:gd name="connsiteY159" fmla="*/ 4219492 h 6858000"/>
              <a:gd name="connsiteX160" fmla="*/ 3360922 w 7467600"/>
              <a:gd name="connsiteY160" fmla="*/ 4529373 h 6858000"/>
              <a:gd name="connsiteX161" fmla="*/ 3492420 w 7467600"/>
              <a:gd name="connsiteY161" fmla="*/ 4510145 h 6858000"/>
              <a:gd name="connsiteX162" fmla="*/ 3364086 w 7467600"/>
              <a:gd name="connsiteY162" fmla="*/ 4480340 h 6858000"/>
              <a:gd name="connsiteX163" fmla="*/ 3225818 w 7467600"/>
              <a:gd name="connsiteY163" fmla="*/ 4411822 h 6858000"/>
              <a:gd name="connsiteX164" fmla="*/ 3129696 w 7467600"/>
              <a:gd name="connsiteY164" fmla="*/ 4360704 h 6858000"/>
              <a:gd name="connsiteX165" fmla="*/ 2814545 w 7467600"/>
              <a:gd name="connsiteY165" fmla="*/ 4282955 h 6858000"/>
              <a:gd name="connsiteX166" fmla="*/ 2305292 w 7467600"/>
              <a:gd name="connsiteY166" fmla="*/ 4219492 h 6858000"/>
              <a:gd name="connsiteX167" fmla="*/ 2626982 w 7467600"/>
              <a:gd name="connsiteY167" fmla="*/ 4206450 h 6858000"/>
              <a:gd name="connsiteX168" fmla="*/ 2490617 w 7467600"/>
              <a:gd name="connsiteY168" fmla="*/ 4206951 h 6858000"/>
              <a:gd name="connsiteX169" fmla="*/ 2819869 w 7467600"/>
              <a:gd name="connsiteY169" fmla="*/ 4252936 h 6858000"/>
              <a:gd name="connsiteX170" fmla="*/ 3143018 w 7467600"/>
              <a:gd name="connsiteY170" fmla="*/ 4332698 h 6858000"/>
              <a:gd name="connsiteX171" fmla="*/ 3241520 w 7467600"/>
              <a:gd name="connsiteY171" fmla="*/ 4385112 h 6858000"/>
              <a:gd name="connsiteX172" fmla="*/ 3374575 w 7467600"/>
              <a:gd name="connsiteY172" fmla="*/ 4451517 h 6858000"/>
              <a:gd name="connsiteX173" fmla="*/ 3505221 w 7467600"/>
              <a:gd name="connsiteY173" fmla="*/ 4480757 h 6858000"/>
              <a:gd name="connsiteX174" fmla="*/ 2626982 w 7467600"/>
              <a:gd name="connsiteY174" fmla="*/ 4206450 h 6858000"/>
              <a:gd name="connsiteX175" fmla="*/ 1310106 w 7467600"/>
              <a:gd name="connsiteY175" fmla="*/ 3943217 h 6858000"/>
              <a:gd name="connsiteX176" fmla="*/ 854994 w 7467600"/>
              <a:gd name="connsiteY176" fmla="*/ 4399136 h 6858000"/>
              <a:gd name="connsiteX177" fmla="*/ 742462 w 7467600"/>
              <a:gd name="connsiteY177" fmla="*/ 4594648 h 6858000"/>
              <a:gd name="connsiteX178" fmla="*/ 820602 w 7467600"/>
              <a:gd name="connsiteY178" fmla="*/ 4485915 h 6858000"/>
              <a:gd name="connsiteX179" fmla="*/ 878295 w 7467600"/>
              <a:gd name="connsiteY179" fmla="*/ 4403594 h 6858000"/>
              <a:gd name="connsiteX180" fmla="*/ 1240607 w 7467600"/>
              <a:gd name="connsiteY180" fmla="*/ 4010401 h 6858000"/>
              <a:gd name="connsiteX181" fmla="*/ 1310106 w 7467600"/>
              <a:gd name="connsiteY181" fmla="*/ 3943217 h 6858000"/>
              <a:gd name="connsiteX182" fmla="*/ 1423113 w 7467600"/>
              <a:gd name="connsiteY182" fmla="*/ 3874565 h 6858000"/>
              <a:gd name="connsiteX183" fmla="*/ 1260565 w 7467600"/>
              <a:gd name="connsiteY183" fmla="*/ 4031982 h 6858000"/>
              <a:gd name="connsiteX184" fmla="*/ 901900 w 7467600"/>
              <a:gd name="connsiteY184" fmla="*/ 4421236 h 6858000"/>
              <a:gd name="connsiteX185" fmla="*/ 845044 w 7467600"/>
              <a:gd name="connsiteY185" fmla="*/ 4502436 h 6858000"/>
              <a:gd name="connsiteX186" fmla="*/ 685926 w 7467600"/>
              <a:gd name="connsiteY186" fmla="*/ 4703069 h 6858000"/>
              <a:gd name="connsiteX187" fmla="*/ 684248 w 7467600"/>
              <a:gd name="connsiteY187" fmla="*/ 4706721 h 6858000"/>
              <a:gd name="connsiteX188" fmla="*/ 1423113 w 7467600"/>
              <a:gd name="connsiteY188" fmla="*/ 3874565 h 6858000"/>
              <a:gd name="connsiteX189" fmla="*/ 3316479 w 7467600"/>
              <a:gd name="connsiteY189" fmla="*/ 3872136 h 6858000"/>
              <a:gd name="connsiteX190" fmla="*/ 3546806 w 7467600"/>
              <a:gd name="connsiteY190" fmla="*/ 4356139 h 6858000"/>
              <a:gd name="connsiteX191" fmla="*/ 3364433 w 7467600"/>
              <a:gd name="connsiteY191" fmla="*/ 3953121 h 6858000"/>
              <a:gd name="connsiteX192" fmla="*/ 3316479 w 7467600"/>
              <a:gd name="connsiteY192" fmla="*/ 3872136 h 6858000"/>
              <a:gd name="connsiteX193" fmla="*/ 3291335 w 7467600"/>
              <a:gd name="connsiteY193" fmla="*/ 3767420 h 6858000"/>
              <a:gd name="connsiteX194" fmla="*/ 3390805 w 7467600"/>
              <a:gd name="connsiteY194" fmla="*/ 3937163 h 6858000"/>
              <a:gd name="connsiteX195" fmla="*/ 3579062 w 7467600"/>
              <a:gd name="connsiteY195" fmla="*/ 4359040 h 6858000"/>
              <a:gd name="connsiteX196" fmla="*/ 3467355 w 7467600"/>
              <a:gd name="connsiteY196" fmla="*/ 3988130 h 6858000"/>
              <a:gd name="connsiteX197" fmla="*/ 3310753 w 7467600"/>
              <a:gd name="connsiteY197" fmla="*/ 3787140 h 6858000"/>
              <a:gd name="connsiteX198" fmla="*/ 3291335 w 7467600"/>
              <a:gd name="connsiteY198" fmla="*/ 3767420 h 6858000"/>
              <a:gd name="connsiteX199" fmla="*/ 1635889 w 7467600"/>
              <a:gd name="connsiteY199" fmla="*/ 3709494 h 6858000"/>
              <a:gd name="connsiteX200" fmla="*/ 1634800 w 7467600"/>
              <a:gd name="connsiteY200" fmla="*/ 3731111 h 6858000"/>
              <a:gd name="connsiteX201" fmla="*/ 1635889 w 7467600"/>
              <a:gd name="connsiteY201" fmla="*/ 3709494 h 6858000"/>
              <a:gd name="connsiteX202" fmla="*/ 1510397 w 7467600"/>
              <a:gd name="connsiteY202" fmla="*/ 3684705 h 6858000"/>
              <a:gd name="connsiteX203" fmla="*/ 1146550 w 7467600"/>
              <a:gd name="connsiteY203" fmla="*/ 3802012 h 6858000"/>
              <a:gd name="connsiteX204" fmla="*/ 698834 w 7467600"/>
              <a:gd name="connsiteY204" fmla="*/ 3952272 h 6858000"/>
              <a:gd name="connsiteX205" fmla="*/ 34256 w 7467600"/>
              <a:gd name="connsiteY205" fmla="*/ 4347603 h 6858000"/>
              <a:gd name="connsiteX206" fmla="*/ 527241 w 7467600"/>
              <a:gd name="connsiteY206" fmla="*/ 4065078 h 6858000"/>
              <a:gd name="connsiteX207" fmla="*/ 1510397 w 7467600"/>
              <a:gd name="connsiteY207" fmla="*/ 3684705 h 6858000"/>
              <a:gd name="connsiteX208" fmla="*/ 1313114 w 7467600"/>
              <a:gd name="connsiteY208" fmla="*/ 3655216 h 6858000"/>
              <a:gd name="connsiteX209" fmla="*/ 1109304 w 7467600"/>
              <a:gd name="connsiteY209" fmla="*/ 3669030 h 6858000"/>
              <a:gd name="connsiteX210" fmla="*/ 8129 w 7467600"/>
              <a:gd name="connsiteY210" fmla="*/ 4330519 h 6858000"/>
              <a:gd name="connsiteX211" fmla="*/ 687572 w 7467600"/>
              <a:gd name="connsiteY211" fmla="*/ 3925629 h 6858000"/>
              <a:gd name="connsiteX212" fmla="*/ 1138365 w 7467600"/>
              <a:gd name="connsiteY212" fmla="*/ 3774515 h 6858000"/>
              <a:gd name="connsiteX213" fmla="*/ 1505579 w 7467600"/>
              <a:gd name="connsiteY213" fmla="*/ 3655526 h 6858000"/>
              <a:gd name="connsiteX214" fmla="*/ 1313114 w 7467600"/>
              <a:gd name="connsiteY214" fmla="*/ 3655216 h 6858000"/>
              <a:gd name="connsiteX215" fmla="*/ 3655073 w 7467600"/>
              <a:gd name="connsiteY215" fmla="*/ 3650884 h 6858000"/>
              <a:gd name="connsiteX216" fmla="*/ 3989938 w 7467600"/>
              <a:gd name="connsiteY216" fmla="*/ 3991685 h 6858000"/>
              <a:gd name="connsiteX217" fmla="*/ 4393907 w 7467600"/>
              <a:gd name="connsiteY217" fmla="*/ 4261258 h 6858000"/>
              <a:gd name="connsiteX218" fmla="*/ 4648051 w 7467600"/>
              <a:gd name="connsiteY218" fmla="*/ 4374051 h 6858000"/>
              <a:gd name="connsiteX219" fmla="*/ 4383389 w 7467600"/>
              <a:gd name="connsiteY219" fmla="*/ 4184369 h 6858000"/>
              <a:gd name="connsiteX220" fmla="*/ 4165508 w 7467600"/>
              <a:gd name="connsiteY220" fmla="*/ 4035196 h 6858000"/>
              <a:gd name="connsiteX221" fmla="*/ 4068162 w 7467600"/>
              <a:gd name="connsiteY221" fmla="*/ 3953394 h 6858000"/>
              <a:gd name="connsiteX222" fmla="*/ 3981416 w 7467600"/>
              <a:gd name="connsiteY222" fmla="*/ 3880482 h 6858000"/>
              <a:gd name="connsiteX223" fmla="*/ 3800147 w 7467600"/>
              <a:gd name="connsiteY223" fmla="*/ 3749872 h 6858000"/>
              <a:gd name="connsiteX224" fmla="*/ 3655073 w 7467600"/>
              <a:gd name="connsiteY224" fmla="*/ 3650884 h 6858000"/>
              <a:gd name="connsiteX225" fmla="*/ 3670252 w 7467600"/>
              <a:gd name="connsiteY225" fmla="*/ 3622798 h 6858000"/>
              <a:gd name="connsiteX226" fmla="*/ 3817258 w 7467600"/>
              <a:gd name="connsiteY226" fmla="*/ 3723577 h 6858000"/>
              <a:gd name="connsiteX227" fmla="*/ 4000461 w 7467600"/>
              <a:gd name="connsiteY227" fmla="*/ 3855966 h 6858000"/>
              <a:gd name="connsiteX228" fmla="*/ 4088180 w 7467600"/>
              <a:gd name="connsiteY228" fmla="*/ 3929774 h 6858000"/>
              <a:gd name="connsiteX229" fmla="*/ 4184555 w 7467600"/>
              <a:gd name="connsiteY229" fmla="*/ 4010683 h 6858000"/>
              <a:gd name="connsiteX230" fmla="*/ 4399563 w 7467600"/>
              <a:gd name="connsiteY230" fmla="*/ 4158106 h 6858000"/>
              <a:gd name="connsiteX231" fmla="*/ 4684469 w 7467600"/>
              <a:gd name="connsiteY231" fmla="*/ 4364680 h 6858000"/>
              <a:gd name="connsiteX232" fmla="*/ 4690271 w 7467600"/>
              <a:gd name="connsiteY232" fmla="*/ 4370034 h 6858000"/>
              <a:gd name="connsiteX233" fmla="*/ 4136093 w 7467600"/>
              <a:gd name="connsiteY233" fmla="*/ 3858466 h 6858000"/>
              <a:gd name="connsiteX234" fmla="*/ 3670252 w 7467600"/>
              <a:gd name="connsiteY234" fmla="*/ 3622798 h 6858000"/>
              <a:gd name="connsiteX235" fmla="*/ 4440129 w 7467600"/>
              <a:gd name="connsiteY235" fmla="*/ 3448571 h 6858000"/>
              <a:gd name="connsiteX236" fmla="*/ 4856525 w 7467600"/>
              <a:gd name="connsiteY236" fmla="*/ 3915351 h 6858000"/>
              <a:gd name="connsiteX237" fmla="*/ 5059055 w 7467600"/>
              <a:gd name="connsiteY237" fmla="*/ 4108918 h 6858000"/>
              <a:gd name="connsiteX238" fmla="*/ 5290070 w 7467600"/>
              <a:gd name="connsiteY238" fmla="*/ 4263619 h 6858000"/>
              <a:gd name="connsiteX239" fmla="*/ 4834991 w 7467600"/>
              <a:gd name="connsiteY239" fmla="*/ 3830985 h 6858000"/>
              <a:gd name="connsiteX240" fmla="*/ 4440129 w 7467600"/>
              <a:gd name="connsiteY240" fmla="*/ 3448571 h 6858000"/>
              <a:gd name="connsiteX241" fmla="*/ 4441737 w 7467600"/>
              <a:gd name="connsiteY241" fmla="*/ 3399734 h 6858000"/>
              <a:gd name="connsiteX242" fmla="*/ 4431236 w 7467600"/>
              <a:gd name="connsiteY242" fmla="*/ 3400954 h 6858000"/>
              <a:gd name="connsiteX243" fmla="*/ 4557150 w 7467600"/>
              <a:gd name="connsiteY243" fmla="*/ 3510023 h 6858000"/>
              <a:gd name="connsiteX244" fmla="*/ 4856936 w 7467600"/>
              <a:gd name="connsiteY244" fmla="*/ 3809146 h 6858000"/>
              <a:gd name="connsiteX245" fmla="*/ 5111996 w 7467600"/>
              <a:gd name="connsiteY245" fmla="*/ 4065759 h 6858000"/>
              <a:gd name="connsiteX246" fmla="*/ 5388878 w 7467600"/>
              <a:gd name="connsiteY246" fmla="*/ 4300185 h 6858000"/>
              <a:gd name="connsiteX247" fmla="*/ 5425556 w 7467600"/>
              <a:gd name="connsiteY247" fmla="*/ 4308967 h 6858000"/>
              <a:gd name="connsiteX248" fmla="*/ 4943646 w 7467600"/>
              <a:gd name="connsiteY248" fmla="*/ 3822916 h 6858000"/>
              <a:gd name="connsiteX249" fmla="*/ 4594837 w 7467600"/>
              <a:gd name="connsiteY249" fmla="*/ 3532274 h 6858000"/>
              <a:gd name="connsiteX250" fmla="*/ 4441737 w 7467600"/>
              <a:gd name="connsiteY250" fmla="*/ 3399734 h 6858000"/>
              <a:gd name="connsiteX251" fmla="*/ 5425834 w 7467600"/>
              <a:gd name="connsiteY251" fmla="*/ 3162785 h 6858000"/>
              <a:gd name="connsiteX252" fmla="*/ 5401644 w 7467600"/>
              <a:gd name="connsiteY252" fmla="*/ 3617847 h 6858000"/>
              <a:gd name="connsiteX253" fmla="*/ 5467256 w 7467600"/>
              <a:gd name="connsiteY253" fmla="*/ 4175494 h 6858000"/>
              <a:gd name="connsiteX254" fmla="*/ 5448069 w 7467600"/>
              <a:gd name="connsiteY254" fmla="*/ 3567554 h 6858000"/>
              <a:gd name="connsiteX255" fmla="*/ 5425834 w 7467600"/>
              <a:gd name="connsiteY255" fmla="*/ 3162785 h 6858000"/>
              <a:gd name="connsiteX256" fmla="*/ 1318687 w 7467600"/>
              <a:gd name="connsiteY256" fmla="*/ 3113840 h 6858000"/>
              <a:gd name="connsiteX257" fmla="*/ 1066793 w 7467600"/>
              <a:gd name="connsiteY257" fmla="*/ 3212171 h 6858000"/>
              <a:gd name="connsiteX258" fmla="*/ 993319 w 7467600"/>
              <a:gd name="connsiteY258" fmla="*/ 3247648 h 6858000"/>
              <a:gd name="connsiteX259" fmla="*/ 853081 w 7467600"/>
              <a:gd name="connsiteY259" fmla="*/ 3312410 h 6858000"/>
              <a:gd name="connsiteX260" fmla="*/ 805957 w 7467600"/>
              <a:gd name="connsiteY260" fmla="*/ 3330443 h 6858000"/>
              <a:gd name="connsiteX261" fmla="*/ 1318687 w 7467600"/>
              <a:gd name="connsiteY261" fmla="*/ 3113840 h 6858000"/>
              <a:gd name="connsiteX262" fmla="*/ 5453702 w 7467600"/>
              <a:gd name="connsiteY262" fmla="*/ 3090882 h 6858000"/>
              <a:gd name="connsiteX263" fmla="*/ 5480135 w 7467600"/>
              <a:gd name="connsiteY263" fmla="*/ 3565802 h 6858000"/>
              <a:gd name="connsiteX264" fmla="*/ 5499023 w 7467600"/>
              <a:gd name="connsiteY264" fmla="*/ 4166310 h 6858000"/>
              <a:gd name="connsiteX265" fmla="*/ 5547022 w 7467600"/>
              <a:gd name="connsiteY265" fmla="*/ 3607838 h 6858000"/>
              <a:gd name="connsiteX266" fmla="*/ 5515964 w 7467600"/>
              <a:gd name="connsiteY266" fmla="*/ 3378541 h 6858000"/>
              <a:gd name="connsiteX267" fmla="*/ 5453702 w 7467600"/>
              <a:gd name="connsiteY267" fmla="*/ 3090882 h 6858000"/>
              <a:gd name="connsiteX268" fmla="*/ 1238695 w 7467600"/>
              <a:gd name="connsiteY268" fmla="*/ 3076820 h 6858000"/>
              <a:gd name="connsiteX269" fmla="*/ 716371 w 7467600"/>
              <a:gd name="connsiteY269" fmla="*/ 3293249 h 6858000"/>
              <a:gd name="connsiteX270" fmla="*/ 579522 w 7467600"/>
              <a:gd name="connsiteY270" fmla="*/ 3371759 h 6858000"/>
              <a:gd name="connsiteX271" fmla="*/ 600288 w 7467600"/>
              <a:gd name="connsiteY271" fmla="*/ 3365555 h 6858000"/>
              <a:gd name="connsiteX272" fmla="*/ 840692 w 7467600"/>
              <a:gd name="connsiteY272" fmla="*/ 3284921 h 6858000"/>
              <a:gd name="connsiteX273" fmla="*/ 979248 w 7467600"/>
              <a:gd name="connsiteY273" fmla="*/ 3221003 h 6858000"/>
              <a:gd name="connsiteX274" fmla="*/ 1053282 w 7467600"/>
              <a:gd name="connsiteY274" fmla="*/ 3185247 h 6858000"/>
              <a:gd name="connsiteX275" fmla="*/ 1320603 w 7467600"/>
              <a:gd name="connsiteY275" fmla="*/ 3081281 h 6858000"/>
              <a:gd name="connsiteX276" fmla="*/ 1238695 w 7467600"/>
              <a:gd name="connsiteY276" fmla="*/ 3076820 h 6858000"/>
              <a:gd name="connsiteX277" fmla="*/ 5425627 w 7467600"/>
              <a:gd name="connsiteY277" fmla="*/ 2954192 h 6858000"/>
              <a:gd name="connsiteX278" fmla="*/ 5470770 w 7467600"/>
              <a:gd name="connsiteY278" fmla="*/ 3005435 h 6858000"/>
              <a:gd name="connsiteX279" fmla="*/ 5519779 w 7467600"/>
              <a:gd name="connsiteY279" fmla="*/ 4359223 h 6858000"/>
              <a:gd name="connsiteX280" fmla="*/ 5520293 w 7467600"/>
              <a:gd name="connsiteY280" fmla="*/ 4360602 h 6858000"/>
              <a:gd name="connsiteX281" fmla="*/ 5767221 w 7467600"/>
              <a:gd name="connsiteY281" fmla="*/ 4665564 h 6858000"/>
              <a:gd name="connsiteX282" fmla="*/ 6937169 w 7467600"/>
              <a:gd name="connsiteY282" fmla="*/ 4815941 h 6858000"/>
              <a:gd name="connsiteX283" fmla="*/ 6953922 w 7467600"/>
              <a:gd name="connsiteY283" fmla="*/ 4890068 h 6858000"/>
              <a:gd name="connsiteX284" fmla="*/ 6071359 w 7467600"/>
              <a:gd name="connsiteY284" fmla="*/ 4770770 h 6858000"/>
              <a:gd name="connsiteX285" fmla="*/ 6038839 w 7467600"/>
              <a:gd name="connsiteY285" fmla="*/ 4764474 h 6858000"/>
              <a:gd name="connsiteX286" fmla="*/ 6038706 w 7467600"/>
              <a:gd name="connsiteY286" fmla="*/ 4763847 h 6858000"/>
              <a:gd name="connsiteX287" fmla="*/ 6037784 w 7467600"/>
              <a:gd name="connsiteY287" fmla="*/ 4764270 h 6858000"/>
              <a:gd name="connsiteX288" fmla="*/ 6038839 w 7467600"/>
              <a:gd name="connsiteY288" fmla="*/ 4764474 h 6858000"/>
              <a:gd name="connsiteX289" fmla="*/ 6040338 w 7467600"/>
              <a:gd name="connsiteY289" fmla="*/ 4771418 h 6858000"/>
              <a:gd name="connsiteX290" fmla="*/ 6024488 w 7467600"/>
              <a:gd name="connsiteY290" fmla="*/ 4809903 h 6858000"/>
              <a:gd name="connsiteX291" fmla="*/ 5599771 w 7467600"/>
              <a:gd name="connsiteY291" fmla="*/ 5509652 h 6858000"/>
              <a:gd name="connsiteX292" fmla="*/ 5548843 w 7467600"/>
              <a:gd name="connsiteY292" fmla="*/ 5563845 h 6858000"/>
              <a:gd name="connsiteX293" fmla="*/ 5940952 w 7467600"/>
              <a:gd name="connsiteY293" fmla="*/ 6250028 h 6858000"/>
              <a:gd name="connsiteX294" fmla="*/ 6043441 w 7467600"/>
              <a:gd name="connsiteY294" fmla="*/ 6665847 h 6858000"/>
              <a:gd name="connsiteX295" fmla="*/ 6093432 w 7467600"/>
              <a:gd name="connsiteY295" fmla="*/ 6858000 h 6858000"/>
              <a:gd name="connsiteX296" fmla="*/ 6034344 w 7467600"/>
              <a:gd name="connsiteY296" fmla="*/ 6858000 h 6858000"/>
              <a:gd name="connsiteX297" fmla="*/ 6026679 w 7467600"/>
              <a:gd name="connsiteY297" fmla="*/ 6836959 h 6858000"/>
              <a:gd name="connsiteX298" fmla="*/ 5800441 w 7467600"/>
              <a:gd name="connsiteY298" fmla="*/ 6335286 h 6858000"/>
              <a:gd name="connsiteX299" fmla="*/ 5526562 w 7467600"/>
              <a:gd name="connsiteY299" fmla="*/ 5705388 h 6858000"/>
              <a:gd name="connsiteX300" fmla="*/ 5519640 w 7467600"/>
              <a:gd name="connsiteY300" fmla="*/ 5683774 h 6858000"/>
              <a:gd name="connsiteX301" fmla="*/ 5844559 w 7467600"/>
              <a:gd name="connsiteY301" fmla="*/ 6553349 h 6858000"/>
              <a:gd name="connsiteX302" fmla="*/ 5975994 w 7467600"/>
              <a:gd name="connsiteY302" fmla="*/ 6858000 h 6858000"/>
              <a:gd name="connsiteX303" fmla="*/ 5898547 w 7467600"/>
              <a:gd name="connsiteY303" fmla="*/ 6858000 h 6858000"/>
              <a:gd name="connsiteX304" fmla="*/ 5682041 w 7467600"/>
              <a:gd name="connsiteY304" fmla="*/ 6355860 h 6858000"/>
              <a:gd name="connsiteX305" fmla="*/ 5461758 w 7467600"/>
              <a:gd name="connsiteY305" fmla="*/ 5820220 h 6858000"/>
              <a:gd name="connsiteX306" fmla="*/ 5237282 w 7467600"/>
              <a:gd name="connsiteY306" fmla="*/ 6579086 h 6858000"/>
              <a:gd name="connsiteX307" fmla="*/ 5115009 w 7467600"/>
              <a:gd name="connsiteY307" fmla="*/ 6858000 h 6858000"/>
              <a:gd name="connsiteX308" fmla="*/ 5028074 w 7467600"/>
              <a:gd name="connsiteY308" fmla="*/ 6858000 h 6858000"/>
              <a:gd name="connsiteX309" fmla="*/ 5079508 w 7467600"/>
              <a:gd name="connsiteY309" fmla="*/ 6749074 h 6858000"/>
              <a:gd name="connsiteX310" fmla="*/ 5371846 w 7467600"/>
              <a:gd name="connsiteY310" fmla="*/ 5924413 h 6858000"/>
              <a:gd name="connsiteX311" fmla="*/ 5270512 w 7467600"/>
              <a:gd name="connsiteY311" fmla="*/ 6138975 h 6858000"/>
              <a:gd name="connsiteX312" fmla="*/ 5062409 w 7467600"/>
              <a:gd name="connsiteY312" fmla="*/ 6653544 h 6858000"/>
              <a:gd name="connsiteX313" fmla="*/ 5036628 w 7467600"/>
              <a:gd name="connsiteY313" fmla="*/ 6754247 h 6858000"/>
              <a:gd name="connsiteX314" fmla="*/ 5009112 w 7467600"/>
              <a:gd name="connsiteY314" fmla="*/ 6858000 h 6858000"/>
              <a:gd name="connsiteX315" fmla="*/ 4976679 w 7467600"/>
              <a:gd name="connsiteY315" fmla="*/ 6858000 h 6858000"/>
              <a:gd name="connsiteX316" fmla="*/ 5006537 w 7467600"/>
              <a:gd name="connsiteY316" fmla="*/ 6747068 h 6858000"/>
              <a:gd name="connsiteX317" fmla="*/ 5032723 w 7467600"/>
              <a:gd name="connsiteY317" fmla="*/ 6644957 h 6858000"/>
              <a:gd name="connsiteX318" fmla="*/ 5242949 w 7467600"/>
              <a:gd name="connsiteY318" fmla="*/ 6125175 h 6858000"/>
              <a:gd name="connsiteX319" fmla="*/ 5286321 w 7467600"/>
              <a:gd name="connsiteY319" fmla="*/ 6033555 h 6858000"/>
              <a:gd name="connsiteX320" fmla="*/ 5008210 w 7467600"/>
              <a:gd name="connsiteY320" fmla="*/ 6649194 h 6858000"/>
              <a:gd name="connsiteX321" fmla="*/ 4986321 w 7467600"/>
              <a:gd name="connsiteY321" fmla="*/ 6765687 h 6858000"/>
              <a:gd name="connsiteX322" fmla="*/ 4973474 w 7467600"/>
              <a:gd name="connsiteY322" fmla="*/ 6858000 h 6858000"/>
              <a:gd name="connsiteX323" fmla="*/ 4907178 w 7467600"/>
              <a:gd name="connsiteY323" fmla="*/ 6858000 h 6858000"/>
              <a:gd name="connsiteX324" fmla="*/ 4910810 w 7467600"/>
              <a:gd name="connsiteY324" fmla="*/ 6829660 h 6858000"/>
              <a:gd name="connsiteX325" fmla="*/ 4987461 w 7467600"/>
              <a:gd name="connsiteY325" fmla="*/ 6432994 h 6858000"/>
              <a:gd name="connsiteX326" fmla="*/ 5179262 w 7467600"/>
              <a:gd name="connsiteY326" fmla="*/ 6035044 h 6858000"/>
              <a:gd name="connsiteX327" fmla="*/ 4689678 w 7467600"/>
              <a:gd name="connsiteY327" fmla="*/ 6440241 h 6858000"/>
              <a:gd name="connsiteX328" fmla="*/ 4477543 w 7467600"/>
              <a:gd name="connsiteY328" fmla="*/ 6674836 h 6858000"/>
              <a:gd name="connsiteX329" fmla="*/ 4329957 w 7467600"/>
              <a:gd name="connsiteY329" fmla="*/ 6858000 h 6858000"/>
              <a:gd name="connsiteX330" fmla="*/ 4218595 w 7467600"/>
              <a:gd name="connsiteY330" fmla="*/ 6858000 h 6858000"/>
              <a:gd name="connsiteX331" fmla="*/ 4368888 w 7467600"/>
              <a:gd name="connsiteY331" fmla="*/ 6668412 h 6858000"/>
              <a:gd name="connsiteX332" fmla="*/ 4563091 w 7467600"/>
              <a:gd name="connsiteY332" fmla="*/ 6442508 h 6858000"/>
              <a:gd name="connsiteX333" fmla="*/ 5387324 w 7467600"/>
              <a:gd name="connsiteY333" fmla="*/ 5705830 h 6858000"/>
              <a:gd name="connsiteX334" fmla="*/ 5073620 w 7467600"/>
              <a:gd name="connsiteY334" fmla="*/ 5955437 h 6858000"/>
              <a:gd name="connsiteX335" fmla="*/ 4689789 w 7467600"/>
              <a:gd name="connsiteY335" fmla="*/ 6268382 h 6858000"/>
              <a:gd name="connsiteX336" fmla="*/ 4418722 w 7467600"/>
              <a:gd name="connsiteY336" fmla="*/ 6570886 h 6858000"/>
              <a:gd name="connsiteX337" fmla="*/ 4214944 w 7467600"/>
              <a:gd name="connsiteY337" fmla="*/ 6858000 h 6858000"/>
              <a:gd name="connsiteX338" fmla="*/ 4177898 w 7467600"/>
              <a:gd name="connsiteY338" fmla="*/ 6858000 h 6858000"/>
              <a:gd name="connsiteX339" fmla="*/ 4391597 w 7467600"/>
              <a:gd name="connsiteY339" fmla="*/ 6556370 h 6858000"/>
              <a:gd name="connsiteX340" fmla="*/ 4668889 w 7467600"/>
              <a:gd name="connsiteY340" fmla="*/ 6246399 h 6858000"/>
              <a:gd name="connsiteX341" fmla="*/ 5055427 w 7467600"/>
              <a:gd name="connsiteY341" fmla="*/ 5931476 h 6858000"/>
              <a:gd name="connsiteX342" fmla="*/ 5371814 w 7467600"/>
              <a:gd name="connsiteY342" fmla="*/ 5678975 h 6858000"/>
              <a:gd name="connsiteX343" fmla="*/ 4987918 w 7467600"/>
              <a:gd name="connsiteY343" fmla="*/ 5838701 h 6858000"/>
              <a:gd name="connsiteX344" fmla="*/ 4317146 w 7467600"/>
              <a:gd name="connsiteY344" fmla="*/ 6587716 h 6858000"/>
              <a:gd name="connsiteX345" fmla="*/ 4171627 w 7467600"/>
              <a:gd name="connsiteY345" fmla="*/ 6858000 h 6858000"/>
              <a:gd name="connsiteX346" fmla="*/ 4081585 w 7467600"/>
              <a:gd name="connsiteY346" fmla="*/ 6858000 h 6858000"/>
              <a:gd name="connsiteX347" fmla="*/ 4238603 w 7467600"/>
              <a:gd name="connsiteY347" fmla="*/ 6559341 h 6858000"/>
              <a:gd name="connsiteX348" fmla="*/ 4778333 w 7467600"/>
              <a:gd name="connsiteY348" fmla="*/ 5873626 h 6858000"/>
              <a:gd name="connsiteX349" fmla="*/ 5414185 w 7467600"/>
              <a:gd name="connsiteY349" fmla="*/ 5573882 h 6858000"/>
              <a:gd name="connsiteX350" fmla="*/ 5959648 w 7467600"/>
              <a:gd name="connsiteY350" fmla="*/ 4760797 h 6858000"/>
              <a:gd name="connsiteX351" fmla="*/ 5355019 w 7467600"/>
              <a:gd name="connsiteY351" fmla="*/ 4734672 h 6858000"/>
              <a:gd name="connsiteX352" fmla="*/ 5083565 w 7467600"/>
              <a:gd name="connsiteY352" fmla="*/ 5179121 h 6858000"/>
              <a:gd name="connsiteX353" fmla="*/ 4713577 w 7467600"/>
              <a:gd name="connsiteY353" fmla="*/ 5616803 h 6858000"/>
              <a:gd name="connsiteX354" fmla="*/ 3989559 w 7467600"/>
              <a:gd name="connsiteY354" fmla="*/ 6145945 h 6858000"/>
              <a:gd name="connsiteX355" fmla="*/ 3939824 w 7467600"/>
              <a:gd name="connsiteY355" fmla="*/ 6066900 h 6858000"/>
              <a:gd name="connsiteX356" fmla="*/ 4584537 w 7467600"/>
              <a:gd name="connsiteY356" fmla="*/ 5324826 h 6858000"/>
              <a:gd name="connsiteX357" fmla="*/ 5037105 w 7467600"/>
              <a:gd name="connsiteY357" fmla="*/ 5088765 h 6858000"/>
              <a:gd name="connsiteX358" fmla="*/ 5039930 w 7467600"/>
              <a:gd name="connsiteY358" fmla="*/ 5089585 h 6858000"/>
              <a:gd name="connsiteX359" fmla="*/ 5263764 w 7467600"/>
              <a:gd name="connsiteY359" fmla="*/ 4735525 h 6858000"/>
              <a:gd name="connsiteX360" fmla="*/ 4086300 w 7467600"/>
              <a:gd name="connsiteY360" fmla="*/ 4884599 h 6858000"/>
              <a:gd name="connsiteX361" fmla="*/ 4085485 w 7467600"/>
              <a:gd name="connsiteY361" fmla="*/ 4899070 h 6858000"/>
              <a:gd name="connsiteX362" fmla="*/ 3871915 w 7467600"/>
              <a:gd name="connsiteY362" fmla="*/ 5253645 h 6858000"/>
              <a:gd name="connsiteX363" fmla="*/ 3799374 w 7467600"/>
              <a:gd name="connsiteY363" fmla="*/ 5466127 h 6858000"/>
              <a:gd name="connsiteX364" fmla="*/ 3498850 w 7467600"/>
              <a:gd name="connsiteY364" fmla="*/ 6661888 h 6858000"/>
              <a:gd name="connsiteX365" fmla="*/ 3399216 w 7467600"/>
              <a:gd name="connsiteY365" fmla="*/ 6858000 h 6858000"/>
              <a:gd name="connsiteX366" fmla="*/ 3303688 w 7467600"/>
              <a:gd name="connsiteY366" fmla="*/ 6858000 h 6858000"/>
              <a:gd name="connsiteX367" fmla="*/ 3391774 w 7467600"/>
              <a:gd name="connsiteY367" fmla="*/ 6697181 h 6858000"/>
              <a:gd name="connsiteX368" fmla="*/ 3735540 w 7467600"/>
              <a:gd name="connsiteY368" fmla="*/ 5546923 h 6858000"/>
              <a:gd name="connsiteX369" fmla="*/ 3729438 w 7467600"/>
              <a:gd name="connsiteY369" fmla="*/ 5569058 h 6858000"/>
              <a:gd name="connsiteX370" fmla="*/ 3707782 w 7467600"/>
              <a:gd name="connsiteY370" fmla="*/ 5644908 h 6858000"/>
              <a:gd name="connsiteX371" fmla="*/ 3583827 w 7467600"/>
              <a:gd name="connsiteY371" fmla="*/ 6039215 h 6858000"/>
              <a:gd name="connsiteX372" fmla="*/ 3547861 w 7467600"/>
              <a:gd name="connsiteY372" fmla="*/ 6129609 h 6858000"/>
              <a:gd name="connsiteX373" fmla="*/ 3490905 w 7467600"/>
              <a:gd name="connsiteY373" fmla="*/ 6277660 h 6858000"/>
              <a:gd name="connsiteX374" fmla="*/ 3455859 w 7467600"/>
              <a:gd name="connsiteY374" fmla="*/ 6391301 h 6858000"/>
              <a:gd name="connsiteX375" fmla="*/ 3429112 w 7467600"/>
              <a:gd name="connsiteY375" fmla="*/ 6479469 h 6858000"/>
              <a:gd name="connsiteX376" fmla="*/ 3304862 w 7467600"/>
              <a:gd name="connsiteY376" fmla="*/ 6796476 h 6858000"/>
              <a:gd name="connsiteX377" fmla="*/ 3276071 w 7467600"/>
              <a:gd name="connsiteY377" fmla="*/ 6858000 h 6858000"/>
              <a:gd name="connsiteX378" fmla="*/ 3240805 w 7467600"/>
              <a:gd name="connsiteY378" fmla="*/ 6858000 h 6858000"/>
              <a:gd name="connsiteX379" fmla="*/ 3275917 w 7467600"/>
              <a:gd name="connsiteY379" fmla="*/ 6783192 h 6858000"/>
              <a:gd name="connsiteX380" fmla="*/ 3399358 w 7467600"/>
              <a:gd name="connsiteY380" fmla="*/ 6469011 h 6858000"/>
              <a:gd name="connsiteX381" fmla="*/ 3425650 w 7467600"/>
              <a:gd name="connsiteY381" fmla="*/ 6381333 h 6858000"/>
              <a:gd name="connsiteX382" fmla="*/ 3460661 w 7467600"/>
              <a:gd name="connsiteY382" fmla="*/ 6266763 h 6858000"/>
              <a:gd name="connsiteX383" fmla="*/ 3518021 w 7467600"/>
              <a:gd name="connsiteY383" fmla="*/ 6117298 h 6858000"/>
              <a:gd name="connsiteX384" fmla="*/ 3554035 w 7467600"/>
              <a:gd name="connsiteY384" fmla="*/ 6027832 h 6858000"/>
              <a:gd name="connsiteX385" fmla="*/ 3677174 w 7467600"/>
              <a:gd name="connsiteY385" fmla="*/ 5636351 h 6858000"/>
              <a:gd name="connsiteX386" fmla="*/ 3698819 w 7467600"/>
              <a:gd name="connsiteY386" fmla="*/ 5560503 h 6858000"/>
              <a:gd name="connsiteX387" fmla="*/ 3702094 w 7467600"/>
              <a:gd name="connsiteY387" fmla="*/ 5549194 h 6858000"/>
              <a:gd name="connsiteX388" fmla="*/ 3398355 w 7467600"/>
              <a:gd name="connsiteY388" fmla="*/ 6094603 h 6858000"/>
              <a:gd name="connsiteX389" fmla="*/ 3193941 w 7467600"/>
              <a:gd name="connsiteY389" fmla="*/ 6798775 h 6858000"/>
              <a:gd name="connsiteX390" fmla="*/ 3184140 w 7467600"/>
              <a:gd name="connsiteY390" fmla="*/ 6858000 h 6858000"/>
              <a:gd name="connsiteX391" fmla="*/ 3099978 w 7467600"/>
              <a:gd name="connsiteY391" fmla="*/ 6858000 h 6858000"/>
              <a:gd name="connsiteX392" fmla="*/ 3101556 w 7467600"/>
              <a:gd name="connsiteY392" fmla="*/ 6843337 h 6858000"/>
              <a:gd name="connsiteX393" fmla="*/ 3370162 w 7467600"/>
              <a:gd name="connsiteY393" fmla="*/ 5785550 h 6858000"/>
              <a:gd name="connsiteX394" fmla="*/ 3746477 w 7467600"/>
              <a:gd name="connsiteY394" fmla="*/ 5377889 h 6858000"/>
              <a:gd name="connsiteX395" fmla="*/ 3863399 w 7467600"/>
              <a:gd name="connsiteY395" fmla="*/ 5087257 h 6858000"/>
              <a:gd name="connsiteX396" fmla="*/ 3968712 w 7467600"/>
              <a:gd name="connsiteY396" fmla="*/ 4913989 h 6858000"/>
              <a:gd name="connsiteX397" fmla="*/ 2792390 w 7467600"/>
              <a:gd name="connsiteY397" fmla="*/ 5382974 h 6858000"/>
              <a:gd name="connsiteX398" fmla="*/ 2714982 w 7467600"/>
              <a:gd name="connsiteY398" fmla="*/ 5427051 h 6858000"/>
              <a:gd name="connsiteX399" fmla="*/ 2813361 w 7467600"/>
              <a:gd name="connsiteY399" fmla="*/ 6023912 h 6858000"/>
              <a:gd name="connsiteX400" fmla="*/ 2688430 w 7467600"/>
              <a:gd name="connsiteY400" fmla="*/ 6801564 h 6858000"/>
              <a:gd name="connsiteX401" fmla="*/ 2629626 w 7467600"/>
              <a:gd name="connsiteY401" fmla="*/ 6763394 h 6858000"/>
              <a:gd name="connsiteX402" fmla="*/ 2565328 w 7467600"/>
              <a:gd name="connsiteY402" fmla="*/ 5516399 h 6858000"/>
              <a:gd name="connsiteX403" fmla="*/ 1922999 w 7467600"/>
              <a:gd name="connsiteY403" fmla="*/ 5980343 h 6858000"/>
              <a:gd name="connsiteX404" fmla="*/ 1950261 w 7467600"/>
              <a:gd name="connsiteY404" fmla="*/ 6405858 h 6858000"/>
              <a:gd name="connsiteX405" fmla="*/ 2365554 w 7467600"/>
              <a:gd name="connsiteY405" fmla="*/ 6759107 h 6858000"/>
              <a:gd name="connsiteX406" fmla="*/ 2424142 w 7467600"/>
              <a:gd name="connsiteY406" fmla="*/ 6858000 h 6858000"/>
              <a:gd name="connsiteX407" fmla="*/ 2395994 w 7467600"/>
              <a:gd name="connsiteY407" fmla="*/ 6858000 h 6858000"/>
              <a:gd name="connsiteX408" fmla="*/ 2392863 w 7467600"/>
              <a:gd name="connsiteY408" fmla="*/ 6852964 h 6858000"/>
              <a:gd name="connsiteX409" fmla="*/ 2017589 w 7467600"/>
              <a:gd name="connsiteY409" fmla="*/ 6493982 h 6858000"/>
              <a:gd name="connsiteX410" fmla="*/ 2147336 w 7467600"/>
              <a:gd name="connsiteY410" fmla="*/ 6594052 h 6858000"/>
              <a:gd name="connsiteX411" fmla="*/ 2207047 w 7467600"/>
              <a:gd name="connsiteY411" fmla="*/ 6654540 h 6858000"/>
              <a:gd name="connsiteX412" fmla="*/ 2299106 w 7467600"/>
              <a:gd name="connsiteY412" fmla="*/ 6778931 h 6858000"/>
              <a:gd name="connsiteX413" fmla="*/ 2314430 w 7467600"/>
              <a:gd name="connsiteY413" fmla="*/ 6801144 h 6858000"/>
              <a:gd name="connsiteX414" fmla="*/ 2352406 w 7467600"/>
              <a:gd name="connsiteY414" fmla="*/ 6858000 h 6858000"/>
              <a:gd name="connsiteX415" fmla="*/ 2314492 w 7467600"/>
              <a:gd name="connsiteY415" fmla="*/ 6858000 h 6858000"/>
              <a:gd name="connsiteX416" fmla="*/ 2288095 w 7467600"/>
              <a:gd name="connsiteY416" fmla="*/ 6818030 h 6858000"/>
              <a:gd name="connsiteX417" fmla="*/ 2272768 w 7467600"/>
              <a:gd name="connsiteY417" fmla="*/ 6795822 h 6858000"/>
              <a:gd name="connsiteX418" fmla="*/ 2182715 w 7467600"/>
              <a:gd name="connsiteY418" fmla="*/ 6675071 h 6858000"/>
              <a:gd name="connsiteX419" fmla="*/ 2032061 w 7467600"/>
              <a:gd name="connsiteY419" fmla="*/ 6541380 h 6858000"/>
              <a:gd name="connsiteX420" fmla="*/ 2257220 w 7467600"/>
              <a:gd name="connsiteY420" fmla="*/ 6826257 h 6858000"/>
              <a:gd name="connsiteX421" fmla="*/ 2281324 w 7467600"/>
              <a:gd name="connsiteY421" fmla="*/ 6858000 h 6858000"/>
              <a:gd name="connsiteX422" fmla="*/ 2242860 w 7467600"/>
              <a:gd name="connsiteY422" fmla="*/ 6858000 h 6858000"/>
              <a:gd name="connsiteX423" fmla="*/ 2232818 w 7467600"/>
              <a:gd name="connsiteY423" fmla="*/ 6844926 h 6858000"/>
              <a:gd name="connsiteX424" fmla="*/ 1990172 w 7467600"/>
              <a:gd name="connsiteY424" fmla="*/ 6542121 h 6858000"/>
              <a:gd name="connsiteX425" fmla="*/ 2124090 w 7467600"/>
              <a:gd name="connsiteY425" fmla="*/ 6761017 h 6858000"/>
              <a:gd name="connsiteX426" fmla="*/ 2200380 w 7467600"/>
              <a:gd name="connsiteY426" fmla="*/ 6858000 h 6858000"/>
              <a:gd name="connsiteX427" fmla="*/ 2147507 w 7467600"/>
              <a:gd name="connsiteY427" fmla="*/ 6858000 h 6858000"/>
              <a:gd name="connsiteX428" fmla="*/ 2070668 w 7467600"/>
              <a:gd name="connsiteY428" fmla="*/ 6761520 h 6858000"/>
              <a:gd name="connsiteX429" fmla="*/ 1975142 w 7467600"/>
              <a:gd name="connsiteY429" fmla="*/ 6585570 h 6858000"/>
              <a:gd name="connsiteX430" fmla="*/ 2050035 w 7467600"/>
              <a:gd name="connsiteY430" fmla="*/ 6813345 h 6858000"/>
              <a:gd name="connsiteX431" fmla="*/ 2063025 w 7467600"/>
              <a:gd name="connsiteY431" fmla="*/ 6858000 h 6858000"/>
              <a:gd name="connsiteX432" fmla="*/ 2021675 w 7467600"/>
              <a:gd name="connsiteY432" fmla="*/ 6858000 h 6858000"/>
              <a:gd name="connsiteX433" fmla="*/ 2019308 w 7467600"/>
              <a:gd name="connsiteY433" fmla="*/ 6847118 h 6858000"/>
              <a:gd name="connsiteX434" fmla="*/ 1938835 w 7467600"/>
              <a:gd name="connsiteY434" fmla="*/ 6551160 h 6858000"/>
              <a:gd name="connsiteX435" fmla="*/ 1953230 w 7467600"/>
              <a:gd name="connsiteY435" fmla="*/ 6759699 h 6858000"/>
              <a:gd name="connsiteX436" fmla="*/ 1956763 w 7467600"/>
              <a:gd name="connsiteY436" fmla="*/ 6778191 h 6858000"/>
              <a:gd name="connsiteX437" fmla="*/ 1967925 w 7467600"/>
              <a:gd name="connsiteY437" fmla="*/ 6858000 h 6858000"/>
              <a:gd name="connsiteX438" fmla="*/ 1936622 w 7467600"/>
              <a:gd name="connsiteY438" fmla="*/ 6858000 h 6858000"/>
              <a:gd name="connsiteX439" fmla="*/ 1926261 w 7467600"/>
              <a:gd name="connsiteY439" fmla="*/ 6784064 h 6858000"/>
              <a:gd name="connsiteX440" fmla="*/ 1922724 w 7467600"/>
              <a:gd name="connsiteY440" fmla="*/ 6765577 h 6858000"/>
              <a:gd name="connsiteX441" fmla="*/ 1904650 w 7467600"/>
              <a:gd name="connsiteY441" fmla="*/ 6639616 h 6858000"/>
              <a:gd name="connsiteX442" fmla="*/ 1885273 w 7467600"/>
              <a:gd name="connsiteY442" fmla="*/ 6858000 h 6858000"/>
              <a:gd name="connsiteX443" fmla="*/ 1854363 w 7467600"/>
              <a:gd name="connsiteY443" fmla="*/ 6858000 h 6858000"/>
              <a:gd name="connsiteX444" fmla="*/ 1880391 w 7467600"/>
              <a:gd name="connsiteY444" fmla="*/ 6603796 h 6858000"/>
              <a:gd name="connsiteX445" fmla="*/ 1818273 w 7467600"/>
              <a:gd name="connsiteY445" fmla="*/ 6715729 h 6858000"/>
              <a:gd name="connsiteX446" fmla="*/ 1794691 w 7467600"/>
              <a:gd name="connsiteY446" fmla="*/ 6843239 h 6858000"/>
              <a:gd name="connsiteX447" fmla="*/ 1794914 w 7467600"/>
              <a:gd name="connsiteY447" fmla="*/ 6858000 h 6858000"/>
              <a:gd name="connsiteX448" fmla="*/ 1746128 w 7467600"/>
              <a:gd name="connsiteY448" fmla="*/ 6858000 h 6858000"/>
              <a:gd name="connsiteX449" fmla="*/ 1753934 w 7467600"/>
              <a:gd name="connsiteY449" fmla="*/ 6724796 h 6858000"/>
              <a:gd name="connsiteX450" fmla="*/ 1792053 w 7467600"/>
              <a:gd name="connsiteY450" fmla="*/ 6572396 h 6858000"/>
              <a:gd name="connsiteX451" fmla="*/ 1862248 w 7467600"/>
              <a:gd name="connsiteY451" fmla="*/ 6266397 h 6858000"/>
              <a:gd name="connsiteX452" fmla="*/ 1862250 w 7467600"/>
              <a:gd name="connsiteY452" fmla="*/ 6033531 h 6858000"/>
              <a:gd name="connsiteX453" fmla="*/ 1211999 w 7467600"/>
              <a:gd name="connsiteY453" fmla="*/ 6683610 h 6858000"/>
              <a:gd name="connsiteX454" fmla="*/ 1213266 w 7467600"/>
              <a:gd name="connsiteY454" fmla="*/ 6691947 h 6858000"/>
              <a:gd name="connsiteX455" fmla="*/ 1203370 w 7467600"/>
              <a:gd name="connsiteY455" fmla="*/ 6850676 h 6858000"/>
              <a:gd name="connsiteX456" fmla="*/ 1203671 w 7467600"/>
              <a:gd name="connsiteY456" fmla="*/ 6858000 h 6858000"/>
              <a:gd name="connsiteX457" fmla="*/ 1143180 w 7467600"/>
              <a:gd name="connsiteY457" fmla="*/ 6858000 h 6858000"/>
              <a:gd name="connsiteX458" fmla="*/ 1142176 w 7467600"/>
              <a:gd name="connsiteY458" fmla="*/ 6766045 h 6858000"/>
              <a:gd name="connsiteX459" fmla="*/ 1067484 w 7467600"/>
              <a:gd name="connsiteY459" fmla="*/ 6858000 h 6858000"/>
              <a:gd name="connsiteX460" fmla="*/ 953928 w 7467600"/>
              <a:gd name="connsiteY460" fmla="*/ 6858000 h 6858000"/>
              <a:gd name="connsiteX461" fmla="*/ 959715 w 7467600"/>
              <a:gd name="connsiteY461" fmla="*/ 6850185 h 6858000"/>
              <a:gd name="connsiteX462" fmla="*/ 1483788 w 7467600"/>
              <a:gd name="connsiteY462" fmla="*/ 6259174 h 6858000"/>
              <a:gd name="connsiteX463" fmla="*/ 1100671 w 7467600"/>
              <a:gd name="connsiteY463" fmla="*/ 6252137 h 6858000"/>
              <a:gd name="connsiteX464" fmla="*/ 1090144 w 7467600"/>
              <a:gd name="connsiteY464" fmla="*/ 6256748 h 6858000"/>
              <a:gd name="connsiteX465" fmla="*/ 1095872 w 7467600"/>
              <a:gd name="connsiteY465" fmla="*/ 6271892 h 6858000"/>
              <a:gd name="connsiteX466" fmla="*/ 262785 w 7467600"/>
              <a:gd name="connsiteY466" fmla="*/ 6845450 h 6858000"/>
              <a:gd name="connsiteX467" fmla="*/ 209968 w 7467600"/>
              <a:gd name="connsiteY467" fmla="*/ 6770713 h 6858000"/>
              <a:gd name="connsiteX468" fmla="*/ 873460 w 7467600"/>
              <a:gd name="connsiteY468" fmla="*/ 6253768 h 6858000"/>
              <a:gd name="connsiteX469" fmla="*/ 192686 w 7467600"/>
              <a:gd name="connsiteY469" fmla="*/ 5849257 h 6858000"/>
              <a:gd name="connsiteX470" fmla="*/ 4696 w 7467600"/>
              <a:gd name="connsiteY470" fmla="*/ 5697668 h 6858000"/>
              <a:gd name="connsiteX471" fmla="*/ 0 w 7467600"/>
              <a:gd name="connsiteY471" fmla="*/ 5689984 h 6858000"/>
              <a:gd name="connsiteX472" fmla="*/ 0 w 7467600"/>
              <a:gd name="connsiteY472" fmla="*/ 5513472 h 6858000"/>
              <a:gd name="connsiteX473" fmla="*/ 174101 w 7467600"/>
              <a:gd name="connsiteY473" fmla="*/ 5620277 h 6858000"/>
              <a:gd name="connsiteX474" fmla="*/ 891800 w 7467600"/>
              <a:gd name="connsiteY474" fmla="*/ 6036935 h 6858000"/>
              <a:gd name="connsiteX475" fmla="*/ 1072219 w 7467600"/>
              <a:gd name="connsiteY475" fmla="*/ 6169443 h 6858000"/>
              <a:gd name="connsiteX476" fmla="*/ 1074117 w 7467600"/>
              <a:gd name="connsiteY476" fmla="*/ 6170301 h 6858000"/>
              <a:gd name="connsiteX477" fmla="*/ 1083114 w 7467600"/>
              <a:gd name="connsiteY477" fmla="*/ 6174131 h 6858000"/>
              <a:gd name="connsiteX478" fmla="*/ 1543010 w 7467600"/>
              <a:gd name="connsiteY478" fmla="*/ 6191140 h 6858000"/>
              <a:gd name="connsiteX479" fmla="*/ 1551080 w 7467600"/>
              <a:gd name="connsiteY479" fmla="*/ 6195006 h 6858000"/>
              <a:gd name="connsiteX480" fmla="*/ 2345443 w 7467600"/>
              <a:gd name="connsiteY480" fmla="*/ 5549882 h 6858000"/>
              <a:gd name="connsiteX481" fmla="*/ 1721499 w 7467600"/>
              <a:gd name="connsiteY481" fmla="*/ 5599969 h 6858000"/>
              <a:gd name="connsiteX482" fmla="*/ 767716 w 7467600"/>
              <a:gd name="connsiteY482" fmla="*/ 5472768 h 6858000"/>
              <a:gd name="connsiteX483" fmla="*/ 722147 w 7467600"/>
              <a:gd name="connsiteY483" fmla="*/ 5393091 h 6858000"/>
              <a:gd name="connsiteX484" fmla="*/ 1485552 w 7467600"/>
              <a:gd name="connsiteY484" fmla="*/ 5313202 h 6858000"/>
              <a:gd name="connsiteX485" fmla="*/ 2143004 w 7467600"/>
              <a:gd name="connsiteY485" fmla="*/ 5402420 h 6858000"/>
              <a:gd name="connsiteX486" fmla="*/ 1933391 w 7467600"/>
              <a:gd name="connsiteY486" fmla="*/ 5156971 h 6858000"/>
              <a:gd name="connsiteX487" fmla="*/ 1827118 w 7467600"/>
              <a:gd name="connsiteY487" fmla="*/ 4968410 h 6858000"/>
              <a:gd name="connsiteX488" fmla="*/ 1837349 w 7467600"/>
              <a:gd name="connsiteY488" fmla="*/ 4956357 h 6858000"/>
              <a:gd name="connsiteX489" fmla="*/ 2162835 w 7467600"/>
              <a:gd name="connsiteY489" fmla="*/ 5187853 h 6858000"/>
              <a:gd name="connsiteX490" fmla="*/ 2257167 w 7467600"/>
              <a:gd name="connsiteY490" fmla="*/ 5462123 h 6858000"/>
              <a:gd name="connsiteX491" fmla="*/ 2261598 w 7467600"/>
              <a:gd name="connsiteY491" fmla="*/ 5467998 h 6858000"/>
              <a:gd name="connsiteX492" fmla="*/ 2437177 w 7467600"/>
              <a:gd name="connsiteY492" fmla="*/ 5479608 h 6858000"/>
              <a:gd name="connsiteX493" fmla="*/ 2445247 w 7467600"/>
              <a:gd name="connsiteY493" fmla="*/ 5483476 h 6858000"/>
              <a:gd name="connsiteX494" fmla="*/ 2743626 w 7467600"/>
              <a:gd name="connsiteY494" fmla="*/ 5304819 h 6858000"/>
              <a:gd name="connsiteX495" fmla="*/ 3048102 w 7467600"/>
              <a:gd name="connsiteY495" fmla="*/ 5150595 h 6858000"/>
              <a:gd name="connsiteX496" fmla="*/ 1799414 w 7467600"/>
              <a:gd name="connsiteY496" fmla="*/ 4694732 h 6858000"/>
              <a:gd name="connsiteX497" fmla="*/ 1771735 w 7467600"/>
              <a:gd name="connsiteY497" fmla="*/ 4619929 h 6858000"/>
              <a:gd name="connsiteX498" fmla="*/ 3104273 w 7467600"/>
              <a:gd name="connsiteY498" fmla="*/ 5076159 h 6858000"/>
              <a:gd name="connsiteX499" fmla="*/ 3113245 w 7467600"/>
              <a:gd name="connsiteY499" fmla="*/ 5090705 h 6858000"/>
              <a:gd name="connsiteX500" fmla="*/ 3126294 w 7467600"/>
              <a:gd name="connsiteY500" fmla="*/ 5114400 h 6858000"/>
              <a:gd name="connsiteX501" fmla="*/ 3937433 w 7467600"/>
              <a:gd name="connsiteY501" fmla="*/ 4830473 h 6858000"/>
              <a:gd name="connsiteX502" fmla="*/ 3590475 w 7467600"/>
              <a:gd name="connsiteY502" fmla="*/ 4597974 h 6858000"/>
              <a:gd name="connsiteX503" fmla="*/ 3100264 w 7467600"/>
              <a:gd name="connsiteY503" fmla="*/ 4579845 h 6858000"/>
              <a:gd name="connsiteX504" fmla="*/ 2183576 w 7467600"/>
              <a:gd name="connsiteY504" fmla="*/ 4227150 h 6858000"/>
              <a:gd name="connsiteX505" fmla="*/ 2151029 w 7467600"/>
              <a:gd name="connsiteY505" fmla="*/ 4146947 h 6858000"/>
              <a:gd name="connsiteX506" fmla="*/ 3563434 w 7467600"/>
              <a:gd name="connsiteY506" fmla="*/ 4469115 h 6858000"/>
              <a:gd name="connsiteX507" fmla="*/ 3177952 w 7467600"/>
              <a:gd name="connsiteY507" fmla="*/ 3657386 h 6858000"/>
              <a:gd name="connsiteX508" fmla="*/ 3189263 w 7467600"/>
              <a:gd name="connsiteY508" fmla="*/ 3625726 h 6858000"/>
              <a:gd name="connsiteX509" fmla="*/ 3560912 w 7467600"/>
              <a:gd name="connsiteY509" fmla="*/ 4079863 h 6858000"/>
              <a:gd name="connsiteX510" fmla="*/ 3626636 w 7467600"/>
              <a:gd name="connsiteY510" fmla="*/ 4512230 h 6858000"/>
              <a:gd name="connsiteX511" fmla="*/ 3653088 w 7467600"/>
              <a:gd name="connsiteY511" fmla="*/ 4521417 h 6858000"/>
              <a:gd name="connsiteX512" fmla="*/ 3988128 w 7467600"/>
              <a:gd name="connsiteY512" fmla="*/ 4817267 h 6858000"/>
              <a:gd name="connsiteX513" fmla="*/ 4830582 w 7467600"/>
              <a:gd name="connsiteY513" fmla="*/ 4676000 h 6858000"/>
              <a:gd name="connsiteX514" fmla="*/ 4830100 w 7467600"/>
              <a:gd name="connsiteY514" fmla="*/ 4675554 h 6858000"/>
              <a:gd name="connsiteX515" fmla="*/ 4036318 w 7467600"/>
              <a:gd name="connsiteY515" fmla="*/ 4147013 h 6858000"/>
              <a:gd name="connsiteX516" fmla="*/ 3432098 w 7467600"/>
              <a:gd name="connsiteY516" fmla="*/ 3537312 h 6858000"/>
              <a:gd name="connsiteX517" fmla="*/ 3446761 w 7467600"/>
              <a:gd name="connsiteY517" fmla="*/ 3461278 h 6858000"/>
              <a:gd name="connsiteX518" fmla="*/ 4419733 w 7467600"/>
              <a:gd name="connsiteY518" fmla="*/ 3963555 h 6858000"/>
              <a:gd name="connsiteX519" fmla="*/ 4781371 w 7467600"/>
              <a:gd name="connsiteY519" fmla="*/ 4458604 h 6858000"/>
              <a:gd name="connsiteX520" fmla="*/ 4780440 w 7467600"/>
              <a:gd name="connsiteY520" fmla="*/ 4470290 h 6858000"/>
              <a:gd name="connsiteX521" fmla="*/ 4898954 w 7467600"/>
              <a:gd name="connsiteY521" fmla="*/ 4662092 h 6858000"/>
              <a:gd name="connsiteX522" fmla="*/ 4900699 w 7467600"/>
              <a:gd name="connsiteY522" fmla="*/ 4670867 h 6858000"/>
              <a:gd name="connsiteX523" fmla="*/ 5714511 w 7467600"/>
              <a:gd name="connsiteY523" fmla="*/ 4663483 h 6858000"/>
              <a:gd name="connsiteX524" fmla="*/ 5464793 w 7467600"/>
              <a:gd name="connsiteY524" fmla="*/ 4393556 h 6858000"/>
              <a:gd name="connsiteX525" fmla="*/ 5461897 w 7467600"/>
              <a:gd name="connsiteY525" fmla="*/ 4390879 h 6858000"/>
              <a:gd name="connsiteX526" fmla="*/ 4294126 w 7467600"/>
              <a:gd name="connsiteY526" fmla="*/ 3303048 h 6858000"/>
              <a:gd name="connsiteX527" fmla="*/ 4305321 w 7467600"/>
              <a:gd name="connsiteY527" fmla="*/ 3256953 h 6858000"/>
              <a:gd name="connsiteX528" fmla="*/ 4949299 w 7467600"/>
              <a:gd name="connsiteY528" fmla="*/ 3766336 h 6858000"/>
              <a:gd name="connsiteX529" fmla="*/ 5291452 w 7467600"/>
              <a:gd name="connsiteY529" fmla="*/ 4076801 h 6858000"/>
              <a:gd name="connsiteX530" fmla="*/ 5434998 w 7467600"/>
              <a:gd name="connsiteY530" fmla="*/ 4254100 h 6858000"/>
              <a:gd name="connsiteX531" fmla="*/ 5351015 w 7467600"/>
              <a:gd name="connsiteY531" fmla="*/ 3760989 h 6858000"/>
              <a:gd name="connsiteX532" fmla="*/ 5413780 w 7467600"/>
              <a:gd name="connsiteY532" fmla="*/ 2966265 h 6858000"/>
              <a:gd name="connsiteX533" fmla="*/ 5425627 w 7467600"/>
              <a:gd name="connsiteY533" fmla="*/ 2954192 h 6858000"/>
              <a:gd name="connsiteX534" fmla="*/ 6604735 w 7467600"/>
              <a:gd name="connsiteY534" fmla="*/ 2041381 h 6858000"/>
              <a:gd name="connsiteX535" fmla="*/ 7204487 w 7467600"/>
              <a:gd name="connsiteY535" fmla="*/ 2742112 h 6858000"/>
              <a:gd name="connsiteX536" fmla="*/ 7131592 w 7467600"/>
              <a:gd name="connsiteY536" fmla="*/ 2672096 h 6858000"/>
              <a:gd name="connsiteX537" fmla="*/ 6996344 w 7467600"/>
              <a:gd name="connsiteY537" fmla="*/ 2518310 h 6858000"/>
              <a:gd name="connsiteX538" fmla="*/ 6735495 w 7467600"/>
              <a:gd name="connsiteY538" fmla="*/ 2196890 h 6858000"/>
              <a:gd name="connsiteX539" fmla="*/ 6721901 w 7467600"/>
              <a:gd name="connsiteY539" fmla="*/ 2179274 h 6858000"/>
              <a:gd name="connsiteX540" fmla="*/ 6604735 w 7467600"/>
              <a:gd name="connsiteY540" fmla="*/ 2041381 h 6858000"/>
              <a:gd name="connsiteX541" fmla="*/ 6591670 w 7467600"/>
              <a:gd name="connsiteY541" fmla="*/ 1988277 h 6858000"/>
              <a:gd name="connsiteX542" fmla="*/ 6747349 w 7467600"/>
              <a:gd name="connsiteY542" fmla="*/ 2160069 h 6858000"/>
              <a:gd name="connsiteX543" fmla="*/ 6760943 w 7467600"/>
              <a:gd name="connsiteY543" fmla="*/ 2177686 h 6858000"/>
              <a:gd name="connsiteX544" fmla="*/ 7021065 w 7467600"/>
              <a:gd name="connsiteY544" fmla="*/ 2498102 h 6858000"/>
              <a:gd name="connsiteX545" fmla="*/ 7155223 w 7467600"/>
              <a:gd name="connsiteY545" fmla="*/ 2650386 h 6858000"/>
              <a:gd name="connsiteX546" fmla="*/ 7203167 w 7467600"/>
              <a:gd name="connsiteY546" fmla="*/ 2697288 h 6858000"/>
              <a:gd name="connsiteX547" fmla="*/ 6937703 w 7467600"/>
              <a:gd name="connsiteY547" fmla="*/ 2321981 h 6858000"/>
              <a:gd name="connsiteX548" fmla="*/ 6591670 w 7467600"/>
              <a:gd name="connsiteY548" fmla="*/ 1988277 h 6858000"/>
              <a:gd name="connsiteX549" fmla="*/ 5798671 w 7467600"/>
              <a:gd name="connsiteY549" fmla="*/ 1981601 h 6858000"/>
              <a:gd name="connsiteX550" fmla="*/ 5754709 w 7467600"/>
              <a:gd name="connsiteY550" fmla="*/ 2071454 h 6858000"/>
              <a:gd name="connsiteX551" fmla="*/ 5763044 w 7467600"/>
              <a:gd name="connsiteY551" fmla="*/ 2842206 h 6858000"/>
              <a:gd name="connsiteX552" fmla="*/ 5764974 w 7467600"/>
              <a:gd name="connsiteY552" fmla="*/ 2799609 h 6858000"/>
              <a:gd name="connsiteX553" fmla="*/ 5767665 w 7467600"/>
              <a:gd name="connsiteY553" fmla="*/ 2666409 h 6858000"/>
              <a:gd name="connsiteX554" fmla="*/ 5763055 w 7467600"/>
              <a:gd name="connsiteY554" fmla="*/ 2579705 h 6858000"/>
              <a:gd name="connsiteX555" fmla="*/ 5758079 w 7467600"/>
              <a:gd name="connsiteY555" fmla="*/ 2492508 h 6858000"/>
              <a:gd name="connsiteX556" fmla="*/ 5779325 w 7467600"/>
              <a:gd name="connsiteY556" fmla="*/ 2197069 h 6858000"/>
              <a:gd name="connsiteX557" fmla="*/ 5798671 w 7467600"/>
              <a:gd name="connsiteY557" fmla="*/ 1981601 h 6858000"/>
              <a:gd name="connsiteX558" fmla="*/ 5829202 w 7467600"/>
              <a:gd name="connsiteY558" fmla="*/ 1971679 h 6858000"/>
              <a:gd name="connsiteX559" fmla="*/ 5809558 w 7467600"/>
              <a:gd name="connsiteY559" fmla="*/ 2198043 h 6858000"/>
              <a:gd name="connsiteX560" fmla="*/ 5788653 w 7467600"/>
              <a:gd name="connsiteY560" fmla="*/ 2489430 h 6858000"/>
              <a:gd name="connsiteX561" fmla="*/ 5793439 w 7467600"/>
              <a:gd name="connsiteY561" fmla="*/ 2575235 h 6858000"/>
              <a:gd name="connsiteX562" fmla="*/ 5796837 w 7467600"/>
              <a:gd name="connsiteY562" fmla="*/ 2637633 h 6858000"/>
              <a:gd name="connsiteX563" fmla="*/ 5818614 w 7467600"/>
              <a:gd name="connsiteY563" fmla="*/ 2473055 h 6858000"/>
              <a:gd name="connsiteX564" fmla="*/ 5829202 w 7467600"/>
              <a:gd name="connsiteY564" fmla="*/ 1971679 h 6858000"/>
              <a:gd name="connsiteX565" fmla="*/ 5911389 w 7467600"/>
              <a:gd name="connsiteY565" fmla="*/ 1898371 h 6858000"/>
              <a:gd name="connsiteX566" fmla="*/ 6237627 w 7467600"/>
              <a:gd name="connsiteY566" fmla="*/ 2231921 h 6858000"/>
              <a:gd name="connsiteX567" fmla="*/ 5911389 w 7467600"/>
              <a:gd name="connsiteY567" fmla="*/ 1898371 h 6858000"/>
              <a:gd name="connsiteX568" fmla="*/ 6944437 w 7467600"/>
              <a:gd name="connsiteY568" fmla="*/ 1575402 h 6858000"/>
              <a:gd name="connsiteX569" fmla="*/ 6304730 w 7467600"/>
              <a:gd name="connsiteY569" fmla="*/ 1766654 h 6858000"/>
              <a:gd name="connsiteX570" fmla="*/ 6944437 w 7467600"/>
              <a:gd name="connsiteY570" fmla="*/ 1575402 h 6858000"/>
              <a:gd name="connsiteX571" fmla="*/ 7019523 w 7467600"/>
              <a:gd name="connsiteY571" fmla="*/ 1519450 h 6858000"/>
              <a:gd name="connsiteX572" fmla="*/ 6298091 w 7467600"/>
              <a:gd name="connsiteY572" fmla="*/ 1737122 h 6858000"/>
              <a:gd name="connsiteX573" fmla="*/ 7019523 w 7467600"/>
              <a:gd name="connsiteY573" fmla="*/ 1519450 h 6858000"/>
              <a:gd name="connsiteX574" fmla="*/ 2399523 w 7467600"/>
              <a:gd name="connsiteY574" fmla="*/ 1428234 h 6858000"/>
              <a:gd name="connsiteX575" fmla="*/ 2224982 w 7467600"/>
              <a:gd name="connsiteY575" fmla="*/ 1826201 h 6858000"/>
              <a:gd name="connsiteX576" fmla="*/ 2096099 w 7467600"/>
              <a:gd name="connsiteY576" fmla="*/ 2345900 h 6858000"/>
              <a:gd name="connsiteX577" fmla="*/ 2283317 w 7467600"/>
              <a:gd name="connsiteY577" fmla="*/ 1796925 h 6858000"/>
              <a:gd name="connsiteX578" fmla="*/ 2399523 w 7467600"/>
              <a:gd name="connsiteY578" fmla="*/ 1428234 h 6858000"/>
              <a:gd name="connsiteX579" fmla="*/ 2448558 w 7467600"/>
              <a:gd name="connsiteY579" fmla="*/ 1373435 h 6858000"/>
              <a:gd name="connsiteX580" fmla="*/ 2312521 w 7467600"/>
              <a:gd name="connsiteY580" fmla="*/ 1806140 h 6858000"/>
              <a:gd name="connsiteX581" fmla="*/ 2127533 w 7467600"/>
              <a:gd name="connsiteY581" fmla="*/ 2348380 h 6858000"/>
              <a:gd name="connsiteX582" fmla="*/ 2358080 w 7467600"/>
              <a:gd name="connsiteY582" fmla="*/ 1866134 h 6858000"/>
              <a:gd name="connsiteX583" fmla="*/ 2407436 w 7467600"/>
              <a:gd name="connsiteY583" fmla="*/ 1651070 h 6858000"/>
              <a:gd name="connsiteX584" fmla="*/ 2448558 w 7467600"/>
              <a:gd name="connsiteY584" fmla="*/ 1373435 h 6858000"/>
              <a:gd name="connsiteX585" fmla="*/ 278707 w 7467600"/>
              <a:gd name="connsiteY585" fmla="*/ 1352270 h 6858000"/>
              <a:gd name="connsiteX586" fmla="*/ 321570 w 7467600"/>
              <a:gd name="connsiteY586" fmla="*/ 1861610 h 6858000"/>
              <a:gd name="connsiteX587" fmla="*/ 294281 w 7467600"/>
              <a:gd name="connsiteY587" fmla="*/ 1440658 h 6858000"/>
              <a:gd name="connsiteX588" fmla="*/ 278707 w 7467600"/>
              <a:gd name="connsiteY588" fmla="*/ 1352270 h 6858000"/>
              <a:gd name="connsiteX589" fmla="*/ 1423821 w 7467600"/>
              <a:gd name="connsiteY589" fmla="*/ 1351958 h 6858000"/>
              <a:gd name="connsiteX590" fmla="*/ 1638521 w 7467600"/>
              <a:gd name="connsiteY590" fmla="*/ 1908470 h 6858000"/>
              <a:gd name="connsiteX591" fmla="*/ 1754199 w 7467600"/>
              <a:gd name="connsiteY591" fmla="*/ 2149284 h 6858000"/>
              <a:gd name="connsiteX592" fmla="*/ 1908359 w 7467600"/>
              <a:gd name="connsiteY592" fmla="*/ 2364988 h 6858000"/>
              <a:gd name="connsiteX593" fmla="*/ 1647661 w 7467600"/>
              <a:gd name="connsiteY593" fmla="*/ 1825945 h 6858000"/>
              <a:gd name="connsiteX594" fmla="*/ 1423821 w 7467600"/>
              <a:gd name="connsiteY594" fmla="*/ 1351958 h 6858000"/>
              <a:gd name="connsiteX595" fmla="*/ 1431890 w 7467600"/>
              <a:gd name="connsiteY595" fmla="*/ 1306475 h 6858000"/>
              <a:gd name="connsiteX596" fmla="*/ 1507597 w 7467600"/>
              <a:gd name="connsiteY596" fmla="*/ 1446132 h 6858000"/>
              <a:gd name="connsiteX597" fmla="*/ 1674586 w 7467600"/>
              <a:gd name="connsiteY597" fmla="*/ 1813832 h 6858000"/>
              <a:gd name="connsiteX598" fmla="*/ 1815950 w 7467600"/>
              <a:gd name="connsiteY598" fmla="*/ 2128564 h 6858000"/>
              <a:gd name="connsiteX599" fmla="*/ 1984242 w 7467600"/>
              <a:gd name="connsiteY599" fmla="*/ 2430829 h 6858000"/>
              <a:gd name="connsiteX600" fmla="*/ 2014023 w 7467600"/>
              <a:gd name="connsiteY600" fmla="*/ 2450995 h 6858000"/>
              <a:gd name="connsiteX601" fmla="*/ 1747337 w 7467600"/>
              <a:gd name="connsiteY601" fmla="*/ 1855264 h 6858000"/>
              <a:gd name="connsiteX602" fmla="*/ 1533749 w 7467600"/>
              <a:gd name="connsiteY602" fmla="*/ 1478656 h 6858000"/>
              <a:gd name="connsiteX603" fmla="*/ 1431890 w 7467600"/>
              <a:gd name="connsiteY603" fmla="*/ 1306475 h 6858000"/>
              <a:gd name="connsiteX604" fmla="*/ 5052692 w 7467600"/>
              <a:gd name="connsiteY604" fmla="*/ 1292994 h 6858000"/>
              <a:gd name="connsiteX605" fmla="*/ 5200661 w 7467600"/>
              <a:gd name="connsiteY605" fmla="*/ 1635186 h 6858000"/>
              <a:gd name="connsiteX606" fmla="*/ 5297138 w 7467600"/>
              <a:gd name="connsiteY606" fmla="*/ 1906351 h 6858000"/>
              <a:gd name="connsiteX607" fmla="*/ 5052692 w 7467600"/>
              <a:gd name="connsiteY607" fmla="*/ 1292994 h 6858000"/>
              <a:gd name="connsiteX608" fmla="*/ 5009948 w 7467600"/>
              <a:gd name="connsiteY608" fmla="*/ 1273619 h 6858000"/>
              <a:gd name="connsiteX609" fmla="*/ 5121777 w 7467600"/>
              <a:gd name="connsiteY609" fmla="*/ 1654213 h 6858000"/>
              <a:gd name="connsiteX610" fmla="*/ 5293545 w 7467600"/>
              <a:gd name="connsiteY610" fmla="*/ 2072247 h 6858000"/>
              <a:gd name="connsiteX611" fmla="*/ 5294042 w 7467600"/>
              <a:gd name="connsiteY611" fmla="*/ 2065019 h 6858000"/>
              <a:gd name="connsiteX612" fmla="*/ 5171936 w 7467600"/>
              <a:gd name="connsiteY612" fmla="*/ 1647613 h 6858000"/>
              <a:gd name="connsiteX613" fmla="*/ 5009948 w 7467600"/>
              <a:gd name="connsiteY613" fmla="*/ 1273619 h 6858000"/>
              <a:gd name="connsiteX614" fmla="*/ 655236 w 7467600"/>
              <a:gd name="connsiteY614" fmla="*/ 1268632 h 6858000"/>
              <a:gd name="connsiteX615" fmla="*/ 839521 w 7467600"/>
              <a:gd name="connsiteY615" fmla="*/ 1685315 h 6858000"/>
              <a:gd name="connsiteX616" fmla="*/ 1109416 w 7467600"/>
              <a:gd name="connsiteY616" fmla="*/ 2061663 h 6858000"/>
              <a:gd name="connsiteX617" fmla="*/ 1298300 w 7467600"/>
              <a:gd name="connsiteY617" fmla="*/ 2247742 h 6858000"/>
              <a:gd name="connsiteX618" fmla="*/ 1125871 w 7467600"/>
              <a:gd name="connsiteY618" fmla="*/ 1989513 h 6858000"/>
              <a:gd name="connsiteX619" fmla="*/ 981574 w 7467600"/>
              <a:gd name="connsiteY619" fmla="*/ 1783157 h 6858000"/>
              <a:gd name="connsiteX620" fmla="*/ 922198 w 7467600"/>
              <a:gd name="connsiteY620" fmla="*/ 1677437 h 6858000"/>
              <a:gd name="connsiteX621" fmla="*/ 869293 w 7467600"/>
              <a:gd name="connsiteY621" fmla="*/ 1583214 h 6858000"/>
              <a:gd name="connsiteX622" fmla="*/ 751431 w 7467600"/>
              <a:gd name="connsiteY622" fmla="*/ 1405731 h 6858000"/>
              <a:gd name="connsiteX623" fmla="*/ 655236 w 7467600"/>
              <a:gd name="connsiteY623" fmla="*/ 1268632 h 6858000"/>
              <a:gd name="connsiteX624" fmla="*/ 6516292 w 7467600"/>
              <a:gd name="connsiteY624" fmla="*/ 1263064 h 6858000"/>
              <a:gd name="connsiteX625" fmla="*/ 5736320 w 7467600"/>
              <a:gd name="connsiteY625" fmla="*/ 1501803 h 6858000"/>
              <a:gd name="connsiteX626" fmla="*/ 6516292 w 7467600"/>
              <a:gd name="connsiteY626" fmla="*/ 1263064 h 6858000"/>
              <a:gd name="connsiteX627" fmla="*/ 291466 w 7467600"/>
              <a:gd name="connsiteY627" fmla="*/ 1250369 h 6858000"/>
              <a:gd name="connsiteX628" fmla="*/ 323180 w 7467600"/>
              <a:gd name="connsiteY628" fmla="*/ 1435283 h 6858000"/>
              <a:gd name="connsiteX629" fmla="*/ 349381 w 7467600"/>
              <a:gd name="connsiteY629" fmla="*/ 1875041 h 6858000"/>
              <a:gd name="connsiteX630" fmla="*/ 374363 w 7467600"/>
              <a:gd name="connsiteY630" fmla="*/ 1506494 h 6858000"/>
              <a:gd name="connsiteX631" fmla="*/ 302168 w 7467600"/>
              <a:gd name="connsiteY631" fmla="*/ 1274495 h 6858000"/>
              <a:gd name="connsiteX632" fmla="*/ 291466 w 7467600"/>
              <a:gd name="connsiteY632" fmla="*/ 1250369 h 6858000"/>
              <a:gd name="connsiteX633" fmla="*/ 678222 w 7467600"/>
              <a:gd name="connsiteY633" fmla="*/ 1248670 h 6858000"/>
              <a:gd name="connsiteX634" fmla="*/ 775536 w 7467600"/>
              <a:gd name="connsiteY634" fmla="*/ 1388015 h 6858000"/>
              <a:gd name="connsiteX635" fmla="*/ 894529 w 7467600"/>
              <a:gd name="connsiteY635" fmla="*/ 1567739 h 6858000"/>
              <a:gd name="connsiteX636" fmla="*/ 948000 w 7467600"/>
              <a:gd name="connsiteY636" fmla="*/ 1663088 h 6858000"/>
              <a:gd name="connsiteX637" fmla="*/ 1006812 w 7467600"/>
              <a:gd name="connsiteY637" fmla="*/ 1767683 h 6858000"/>
              <a:gd name="connsiteX638" fmla="*/ 1149133 w 7467600"/>
              <a:gd name="connsiteY638" fmla="*/ 1971513 h 6858000"/>
              <a:gd name="connsiteX639" fmla="*/ 1333952 w 7467600"/>
              <a:gd name="connsiteY639" fmla="*/ 2251620 h 6858000"/>
              <a:gd name="connsiteX640" fmla="*/ 1337329 w 7467600"/>
              <a:gd name="connsiteY640" fmla="*/ 2258350 h 6858000"/>
              <a:gd name="connsiteX641" fmla="*/ 1014726 w 7467600"/>
              <a:gd name="connsiteY641" fmla="*/ 1615556 h 6858000"/>
              <a:gd name="connsiteX642" fmla="*/ 678222 w 7467600"/>
              <a:gd name="connsiteY642" fmla="*/ 1248670 h 6858000"/>
              <a:gd name="connsiteX643" fmla="*/ 6691602 w 7467600"/>
              <a:gd name="connsiteY643" fmla="*/ 1140573 h 6858000"/>
              <a:gd name="connsiteX644" fmla="*/ 6571100 w 7467600"/>
              <a:gd name="connsiteY644" fmla="*/ 1183662 h 6858000"/>
              <a:gd name="connsiteX645" fmla="*/ 6241687 w 7467600"/>
              <a:gd name="connsiteY645" fmla="*/ 1257600 h 6858000"/>
              <a:gd name="connsiteX646" fmla="*/ 5693009 w 7467600"/>
              <a:gd name="connsiteY646" fmla="*/ 1478256 h 6858000"/>
              <a:gd name="connsiteX647" fmla="*/ 6548420 w 7467600"/>
              <a:gd name="connsiteY647" fmla="*/ 1214599 h 6858000"/>
              <a:gd name="connsiteX648" fmla="*/ 6605473 w 7467600"/>
              <a:gd name="connsiteY648" fmla="*/ 1184686 h 6858000"/>
              <a:gd name="connsiteX649" fmla="*/ 6691602 w 7467600"/>
              <a:gd name="connsiteY649" fmla="*/ 1140573 h 6858000"/>
              <a:gd name="connsiteX650" fmla="*/ 4002475 w 7467600"/>
              <a:gd name="connsiteY650" fmla="*/ 1037802 h 6858000"/>
              <a:gd name="connsiteX651" fmla="*/ 4000324 w 7467600"/>
              <a:gd name="connsiteY651" fmla="*/ 1039362 h 6858000"/>
              <a:gd name="connsiteX652" fmla="*/ 4002862 w 7467600"/>
              <a:gd name="connsiteY652" fmla="*/ 1042866 h 6858000"/>
              <a:gd name="connsiteX653" fmla="*/ 4002475 w 7467600"/>
              <a:gd name="connsiteY653" fmla="*/ 1037802 h 6858000"/>
              <a:gd name="connsiteX654" fmla="*/ 506322 w 7467600"/>
              <a:gd name="connsiteY654" fmla="*/ 1020997 h 6858000"/>
              <a:gd name="connsiteX655" fmla="*/ 533068 w 7467600"/>
              <a:gd name="connsiteY655" fmla="*/ 1029409 h 6858000"/>
              <a:gd name="connsiteX656" fmla="*/ 1232525 w 7467600"/>
              <a:gd name="connsiteY656" fmla="*/ 1804675 h 6858000"/>
              <a:gd name="connsiteX657" fmla="*/ 1388858 w 7467600"/>
              <a:gd name="connsiteY657" fmla="*/ 2368011 h 6858000"/>
              <a:gd name="connsiteX658" fmla="*/ 1384098 w 7467600"/>
              <a:gd name="connsiteY658" fmla="*/ 2378125 h 6858000"/>
              <a:gd name="connsiteX659" fmla="*/ 1425393 w 7467600"/>
              <a:gd name="connsiteY659" fmla="*/ 2589124 h 6858000"/>
              <a:gd name="connsiteX660" fmla="*/ 1424001 w 7467600"/>
              <a:gd name="connsiteY660" fmla="*/ 2597541 h 6858000"/>
              <a:gd name="connsiteX661" fmla="*/ 2152729 w 7467600"/>
              <a:gd name="connsiteY661" fmla="*/ 2864487 h 6858000"/>
              <a:gd name="connsiteX662" fmla="*/ 2020609 w 7467600"/>
              <a:gd name="connsiteY662" fmla="*/ 2539671 h 6858000"/>
              <a:gd name="connsiteX663" fmla="*/ 2018920 w 7467600"/>
              <a:gd name="connsiteY663" fmla="*/ 2536309 h 6858000"/>
              <a:gd name="connsiteX664" fmla="*/ 1342441 w 7467600"/>
              <a:gd name="connsiteY664" fmla="*/ 1173017 h 6858000"/>
              <a:gd name="connsiteX665" fmla="*/ 1367925 w 7467600"/>
              <a:gd name="connsiteY665" fmla="*/ 1135648 h 6858000"/>
              <a:gd name="connsiteX666" fmla="*/ 1771401 w 7467600"/>
              <a:gd name="connsiteY666" fmla="*/ 1806673 h 6858000"/>
              <a:gd name="connsiteX667" fmla="*/ 1972385 w 7467600"/>
              <a:gd name="connsiteY667" fmla="*/ 2198735 h 6858000"/>
              <a:gd name="connsiteX668" fmla="*/ 2040892 w 7467600"/>
              <a:gd name="connsiteY668" fmla="*/ 2405205 h 6858000"/>
              <a:gd name="connsiteX669" fmla="*/ 2131689 w 7467600"/>
              <a:gd name="connsiteY669" fmla="*/ 1936926 h 6858000"/>
              <a:gd name="connsiteX670" fmla="*/ 2454820 w 7467600"/>
              <a:gd name="connsiteY670" fmla="*/ 1248808 h 6858000"/>
              <a:gd name="connsiteX671" fmla="*/ 2492512 w 7467600"/>
              <a:gd name="connsiteY671" fmla="*/ 1302920 h 6858000"/>
              <a:gd name="connsiteX672" fmla="*/ 2081216 w 7467600"/>
              <a:gd name="connsiteY672" fmla="*/ 2527513 h 6858000"/>
              <a:gd name="connsiteX673" fmla="*/ 2081211 w 7467600"/>
              <a:gd name="connsiteY673" fmla="*/ 2528916 h 6858000"/>
              <a:gd name="connsiteX674" fmla="*/ 2199067 w 7467600"/>
              <a:gd name="connsiteY674" fmla="*/ 2884061 h 6858000"/>
              <a:gd name="connsiteX675" fmla="*/ 3192586 w 7467600"/>
              <a:gd name="connsiteY675" fmla="*/ 3411496 h 6858000"/>
              <a:gd name="connsiteX676" fmla="*/ 3182620 w 7467600"/>
              <a:gd name="connsiteY676" fmla="*/ 3483279 h 6858000"/>
              <a:gd name="connsiteX677" fmla="*/ 2435119 w 7467600"/>
              <a:gd name="connsiteY677" fmla="*/ 3080173 h 6858000"/>
              <a:gd name="connsiteX678" fmla="*/ 2410152 w 7467600"/>
              <a:gd name="connsiteY678" fmla="*/ 3063751 h 6858000"/>
              <a:gd name="connsiteX679" fmla="*/ 2408099 w 7467600"/>
              <a:gd name="connsiteY679" fmla="*/ 3064403 h 6858000"/>
              <a:gd name="connsiteX680" fmla="*/ 2407218 w 7467600"/>
              <a:gd name="connsiteY680" fmla="*/ 3070324 h 6858000"/>
              <a:gd name="connsiteX681" fmla="*/ 2380138 w 7467600"/>
              <a:gd name="connsiteY681" fmla="*/ 3099341 h 6858000"/>
              <a:gd name="connsiteX682" fmla="*/ 1765923 w 7467600"/>
              <a:gd name="connsiteY682" fmla="*/ 3581043 h 6858000"/>
              <a:gd name="connsiteX683" fmla="*/ 1702258 w 7467600"/>
              <a:gd name="connsiteY683" fmla="*/ 3612286 h 6858000"/>
              <a:gd name="connsiteX684" fmla="*/ 1538370 w 7467600"/>
              <a:gd name="connsiteY684" fmla="*/ 3811804 h 6858000"/>
              <a:gd name="connsiteX685" fmla="*/ 542867 w 7467600"/>
              <a:gd name="connsiteY685" fmla="*/ 4944092 h 6858000"/>
              <a:gd name="connsiteX686" fmla="*/ 515800 w 7467600"/>
              <a:gd name="connsiteY686" fmla="*/ 4862180 h 6858000"/>
              <a:gd name="connsiteX687" fmla="*/ 909145 w 7467600"/>
              <a:gd name="connsiteY687" fmla="*/ 4199225 h 6858000"/>
              <a:gd name="connsiteX688" fmla="*/ 1214067 w 7467600"/>
              <a:gd name="connsiteY688" fmla="*/ 3908561 h 6858000"/>
              <a:gd name="connsiteX689" fmla="*/ 640967 w 7467600"/>
              <a:gd name="connsiteY689" fmla="*/ 4105601 h 6858000"/>
              <a:gd name="connsiteX690" fmla="*/ 112563 w 7467600"/>
              <a:gd name="connsiteY690" fmla="*/ 4396952 h 6858000"/>
              <a:gd name="connsiteX691" fmla="*/ 0 w 7467600"/>
              <a:gd name="connsiteY691" fmla="*/ 4466006 h 6858000"/>
              <a:gd name="connsiteX692" fmla="*/ 0 w 7467600"/>
              <a:gd name="connsiteY692" fmla="*/ 4233763 h 6858000"/>
              <a:gd name="connsiteX693" fmla="*/ 36881 w 7467600"/>
              <a:gd name="connsiteY693" fmla="*/ 4200118 h 6858000"/>
              <a:gd name="connsiteX694" fmla="*/ 910534 w 7467600"/>
              <a:gd name="connsiteY694" fmla="*/ 3629753 h 6858000"/>
              <a:gd name="connsiteX695" fmla="*/ 1578717 w 7467600"/>
              <a:gd name="connsiteY695" fmla="*/ 3575982 h 6858000"/>
              <a:gd name="connsiteX696" fmla="*/ 2338780 w 7467600"/>
              <a:gd name="connsiteY696" fmla="*/ 3033725 h 6858000"/>
              <a:gd name="connsiteX697" fmla="*/ 1807991 w 7467600"/>
              <a:gd name="connsiteY697" fmla="*/ 2807184 h 6858000"/>
              <a:gd name="connsiteX698" fmla="*/ 1416358 w 7467600"/>
              <a:gd name="connsiteY698" fmla="*/ 3112571 h 6858000"/>
              <a:gd name="connsiteX699" fmla="*/ 939066 w 7467600"/>
              <a:gd name="connsiteY699" fmla="*/ 3378798 h 6858000"/>
              <a:gd name="connsiteX700" fmla="*/ 115099 w 7467600"/>
              <a:gd name="connsiteY700" fmla="*/ 3607650 h 6858000"/>
              <a:gd name="connsiteX701" fmla="*/ 97284 w 7467600"/>
              <a:gd name="connsiteY701" fmla="*/ 3520393 h 6858000"/>
              <a:gd name="connsiteX702" fmla="*/ 922050 w 7467600"/>
              <a:gd name="connsiteY702" fmla="*/ 3074867 h 6858000"/>
              <a:gd name="connsiteX703" fmla="*/ 1405265 w 7467600"/>
              <a:gd name="connsiteY703" fmla="*/ 3016319 h 6858000"/>
              <a:gd name="connsiteX704" fmla="*/ 1407512 w 7467600"/>
              <a:gd name="connsiteY704" fmla="*/ 3018001 h 6858000"/>
              <a:gd name="connsiteX705" fmla="*/ 1726266 w 7467600"/>
              <a:gd name="connsiteY705" fmla="*/ 2777274 h 6858000"/>
              <a:gd name="connsiteX706" fmla="*/ 625390 w 7467600"/>
              <a:gd name="connsiteY706" fmla="*/ 2514541 h 6858000"/>
              <a:gd name="connsiteX707" fmla="*/ 619799 w 7467600"/>
              <a:gd name="connsiteY707" fmla="*/ 2527180 h 6858000"/>
              <a:gd name="connsiteX708" fmla="*/ 310030 w 7467600"/>
              <a:gd name="connsiteY708" fmla="*/ 2771818 h 6858000"/>
              <a:gd name="connsiteX709" fmla="*/ 173877 w 7467600"/>
              <a:gd name="connsiteY709" fmla="*/ 2937056 h 6858000"/>
              <a:gd name="connsiteX710" fmla="*/ 77889 w 7467600"/>
              <a:gd name="connsiteY710" fmla="*/ 3138440 h 6858000"/>
              <a:gd name="connsiteX711" fmla="*/ 0 w 7467600"/>
              <a:gd name="connsiteY711" fmla="*/ 3271395 h 6858000"/>
              <a:gd name="connsiteX712" fmla="*/ 0 w 7467600"/>
              <a:gd name="connsiteY712" fmla="*/ 3153002 h 6858000"/>
              <a:gd name="connsiteX713" fmla="*/ 2386 w 7467600"/>
              <a:gd name="connsiteY713" fmla="*/ 3149203 h 6858000"/>
              <a:gd name="connsiteX714" fmla="*/ 89753 w 7467600"/>
              <a:gd name="connsiteY714" fmla="*/ 2987702 h 6858000"/>
              <a:gd name="connsiteX715" fmla="*/ 76869 w 7467600"/>
              <a:gd name="connsiteY715" fmla="*/ 3005404 h 6858000"/>
              <a:gd name="connsiteX716" fmla="*/ 32049 w 7467600"/>
              <a:gd name="connsiteY716" fmla="*/ 3065814 h 6858000"/>
              <a:gd name="connsiteX717" fmla="*/ 0 w 7467600"/>
              <a:gd name="connsiteY717" fmla="*/ 3108744 h 6858000"/>
              <a:gd name="connsiteX718" fmla="*/ 0 w 7467600"/>
              <a:gd name="connsiteY718" fmla="*/ 3058059 h 6858000"/>
              <a:gd name="connsiteX719" fmla="*/ 7610 w 7467600"/>
              <a:gd name="connsiteY719" fmla="*/ 3047889 h 6858000"/>
              <a:gd name="connsiteX720" fmla="*/ 52419 w 7467600"/>
              <a:gd name="connsiteY720" fmla="*/ 2987479 h 6858000"/>
              <a:gd name="connsiteX721" fmla="*/ 59142 w 7467600"/>
              <a:gd name="connsiteY721" fmla="*/ 2978488 h 6858000"/>
              <a:gd name="connsiteX722" fmla="*/ 0 w 7467600"/>
              <a:gd name="connsiteY722" fmla="*/ 3015334 h 6858000"/>
              <a:gd name="connsiteX723" fmla="*/ 0 w 7467600"/>
              <a:gd name="connsiteY723" fmla="*/ 2914286 h 6858000"/>
              <a:gd name="connsiteX724" fmla="*/ 36383 w 7467600"/>
              <a:gd name="connsiteY724" fmla="*/ 2901128 h 6858000"/>
              <a:gd name="connsiteX725" fmla="*/ 156329 w 7467600"/>
              <a:gd name="connsiteY725" fmla="*/ 2840533 h 6858000"/>
              <a:gd name="connsiteX726" fmla="*/ 358355 w 7467600"/>
              <a:gd name="connsiteY726" fmla="*/ 2620471 h 6858000"/>
              <a:gd name="connsiteX727" fmla="*/ 510577 w 7467600"/>
              <a:gd name="connsiteY727" fmla="*/ 2501244 h 6858000"/>
              <a:gd name="connsiteX728" fmla="*/ 211967 w 7467600"/>
              <a:gd name="connsiteY728" fmla="*/ 2479171 h 6858000"/>
              <a:gd name="connsiteX729" fmla="*/ 0 w 7467600"/>
              <a:gd name="connsiteY729" fmla="*/ 2476398 h 6858000"/>
              <a:gd name="connsiteX730" fmla="*/ 0 w 7467600"/>
              <a:gd name="connsiteY730" fmla="*/ 2389189 h 6858000"/>
              <a:gd name="connsiteX731" fmla="*/ 103062 w 7467600"/>
              <a:gd name="connsiteY731" fmla="*/ 2389518 h 6858000"/>
              <a:gd name="connsiteX732" fmla="*/ 510734 w 7467600"/>
              <a:gd name="connsiteY732" fmla="*/ 2416201 h 6858000"/>
              <a:gd name="connsiteX733" fmla="*/ 279257 w 7467600"/>
              <a:gd name="connsiteY733" fmla="*/ 2092102 h 6858000"/>
              <a:gd name="connsiteX734" fmla="*/ 65265 w 7467600"/>
              <a:gd name="connsiteY734" fmla="*/ 2006049 h 6858000"/>
              <a:gd name="connsiteX735" fmla="*/ 0 w 7467600"/>
              <a:gd name="connsiteY735" fmla="*/ 1982532 h 6858000"/>
              <a:gd name="connsiteX736" fmla="*/ 0 w 7467600"/>
              <a:gd name="connsiteY736" fmla="*/ 1912789 h 6858000"/>
              <a:gd name="connsiteX737" fmla="*/ 97460 w 7467600"/>
              <a:gd name="connsiteY737" fmla="*/ 1953725 h 6858000"/>
              <a:gd name="connsiteX738" fmla="*/ 221272 w 7467600"/>
              <a:gd name="connsiteY738" fmla="*/ 1980766 h 6858000"/>
              <a:gd name="connsiteX739" fmla="*/ 116765 w 7467600"/>
              <a:gd name="connsiteY739" fmla="*/ 1911033 h 6858000"/>
              <a:gd name="connsiteX740" fmla="*/ 16405 w 7467600"/>
              <a:gd name="connsiteY740" fmla="*/ 1803412 h 6858000"/>
              <a:gd name="connsiteX741" fmla="*/ 0 w 7467600"/>
              <a:gd name="connsiteY741" fmla="*/ 1784777 h 6858000"/>
              <a:gd name="connsiteX742" fmla="*/ 0 w 7467600"/>
              <a:gd name="connsiteY742" fmla="*/ 1740082 h 6858000"/>
              <a:gd name="connsiteX743" fmla="*/ 39394 w 7467600"/>
              <a:gd name="connsiteY743" fmla="*/ 1784856 h 6858000"/>
              <a:gd name="connsiteX744" fmla="*/ 135813 w 7467600"/>
              <a:gd name="connsiteY744" fmla="*/ 1888838 h 6858000"/>
              <a:gd name="connsiteX745" fmla="*/ 242575 w 7467600"/>
              <a:gd name="connsiteY745" fmla="*/ 1958841 h 6858000"/>
              <a:gd name="connsiteX746" fmla="*/ 82197 w 7467600"/>
              <a:gd name="connsiteY746" fmla="*/ 1754826 h 6858000"/>
              <a:gd name="connsiteX747" fmla="*/ 0 w 7467600"/>
              <a:gd name="connsiteY747" fmla="*/ 1679650 h 6858000"/>
              <a:gd name="connsiteX748" fmla="*/ 0 w 7467600"/>
              <a:gd name="connsiteY748" fmla="*/ 1602463 h 6858000"/>
              <a:gd name="connsiteX749" fmla="*/ 84689 w 7467600"/>
              <a:gd name="connsiteY749" fmla="*/ 1677442 h 6858000"/>
              <a:gd name="connsiteX750" fmla="*/ 298437 w 7467600"/>
              <a:gd name="connsiteY750" fmla="*/ 1968019 h 6858000"/>
              <a:gd name="connsiteX751" fmla="*/ 227269 w 7467600"/>
              <a:gd name="connsiteY751" fmla="*/ 1114064 h 6858000"/>
              <a:gd name="connsiteX752" fmla="*/ 248003 w 7467600"/>
              <a:gd name="connsiteY752" fmla="*/ 1089613 h 6858000"/>
              <a:gd name="connsiteX753" fmla="*/ 427020 w 7467600"/>
              <a:gd name="connsiteY753" fmla="*/ 1619803 h 6858000"/>
              <a:gd name="connsiteX754" fmla="*/ 340345 w 7467600"/>
              <a:gd name="connsiteY754" fmla="*/ 2027739 h 6858000"/>
              <a:gd name="connsiteX755" fmla="*/ 360865 w 7467600"/>
              <a:gd name="connsiteY755" fmla="*/ 2044827 h 6858000"/>
              <a:gd name="connsiteX756" fmla="*/ 560414 w 7467600"/>
              <a:gd name="connsiteY756" fmla="*/ 2421457 h 6858000"/>
              <a:gd name="connsiteX757" fmla="*/ 1359703 w 7467600"/>
              <a:gd name="connsiteY757" fmla="*/ 2578554 h 6858000"/>
              <a:gd name="connsiteX758" fmla="*/ 1359422 w 7467600"/>
              <a:gd name="connsiteY758" fmla="*/ 2577994 h 6858000"/>
              <a:gd name="connsiteX759" fmla="*/ 828701 w 7467600"/>
              <a:gd name="connsiteY759" fmla="*/ 1839520 h 6858000"/>
              <a:gd name="connsiteX760" fmla="*/ 494427 w 7467600"/>
              <a:gd name="connsiteY760" fmla="*/ 1092333 h 6858000"/>
              <a:gd name="connsiteX761" fmla="*/ 506322 w 7467600"/>
              <a:gd name="connsiteY761" fmla="*/ 1020997 h 6858000"/>
              <a:gd name="connsiteX762" fmla="*/ 4570198 w 7467600"/>
              <a:gd name="connsiteY762" fmla="*/ 978081 h 6858000"/>
              <a:gd name="connsiteX763" fmla="*/ 4523691 w 7467600"/>
              <a:gd name="connsiteY763" fmla="*/ 1127776 h 6858000"/>
              <a:gd name="connsiteX764" fmla="*/ 4509875 w 7467600"/>
              <a:gd name="connsiteY764" fmla="*/ 1167552 h 6858000"/>
              <a:gd name="connsiteX765" fmla="*/ 4478168 w 7467600"/>
              <a:gd name="connsiteY765" fmla="*/ 1260735 h 6858000"/>
              <a:gd name="connsiteX766" fmla="*/ 4409309 w 7467600"/>
              <a:gd name="connsiteY766" fmla="*/ 1666996 h 6858000"/>
              <a:gd name="connsiteX767" fmla="*/ 4370031 w 7467600"/>
              <a:gd name="connsiteY767" fmla="*/ 1955666 h 6858000"/>
              <a:gd name="connsiteX768" fmla="*/ 4570198 w 7467600"/>
              <a:gd name="connsiteY768" fmla="*/ 978081 h 6858000"/>
              <a:gd name="connsiteX769" fmla="*/ 4557898 w 7467600"/>
              <a:gd name="connsiteY769" fmla="*/ 900011 h 6858000"/>
              <a:gd name="connsiteX770" fmla="*/ 4344840 w 7467600"/>
              <a:gd name="connsiteY770" fmla="*/ 1922038 h 6858000"/>
              <a:gd name="connsiteX771" fmla="*/ 4378710 w 7467600"/>
              <a:gd name="connsiteY771" fmla="*/ 1665516 h 6858000"/>
              <a:gd name="connsiteX772" fmla="*/ 4448798 w 7467600"/>
              <a:gd name="connsiteY772" fmla="*/ 1253024 h 6858000"/>
              <a:gd name="connsiteX773" fmla="*/ 4480315 w 7467600"/>
              <a:gd name="connsiteY773" fmla="*/ 1158454 h 6858000"/>
              <a:gd name="connsiteX774" fmla="*/ 4494133 w 7467600"/>
              <a:gd name="connsiteY774" fmla="*/ 1118676 h 6858000"/>
              <a:gd name="connsiteX775" fmla="*/ 4557898 w 7467600"/>
              <a:gd name="connsiteY775" fmla="*/ 900011 h 6858000"/>
              <a:gd name="connsiteX776" fmla="*/ 5870151 w 7467600"/>
              <a:gd name="connsiteY776" fmla="*/ 898890 h 6858000"/>
              <a:gd name="connsiteX777" fmla="*/ 5861335 w 7467600"/>
              <a:gd name="connsiteY777" fmla="*/ 899177 h 6858000"/>
              <a:gd name="connsiteX778" fmla="*/ 5843702 w 7467600"/>
              <a:gd name="connsiteY778" fmla="*/ 899748 h 6858000"/>
              <a:gd name="connsiteX779" fmla="*/ 5651107 w 7467600"/>
              <a:gd name="connsiteY779" fmla="*/ 920306 h 6858000"/>
              <a:gd name="connsiteX780" fmla="*/ 5459407 w 7467600"/>
              <a:gd name="connsiteY780" fmla="*/ 940975 h 6858000"/>
              <a:gd name="connsiteX781" fmla="*/ 5374846 w 7467600"/>
              <a:gd name="connsiteY781" fmla="*/ 941988 h 6858000"/>
              <a:gd name="connsiteX782" fmla="*/ 5256105 w 7467600"/>
              <a:gd name="connsiteY782" fmla="*/ 945632 h 6858000"/>
              <a:gd name="connsiteX783" fmla="*/ 5107071 w 7467600"/>
              <a:gd name="connsiteY783" fmla="*/ 969720 h 6858000"/>
              <a:gd name="connsiteX784" fmla="*/ 4998681 w 7467600"/>
              <a:gd name="connsiteY784" fmla="*/ 988771 h 6858000"/>
              <a:gd name="connsiteX785" fmla="*/ 5870151 w 7467600"/>
              <a:gd name="connsiteY785" fmla="*/ 898890 h 6858000"/>
              <a:gd name="connsiteX786" fmla="*/ 5504425 w 7467600"/>
              <a:gd name="connsiteY786" fmla="*/ 848067 h 6858000"/>
              <a:gd name="connsiteX787" fmla="*/ 4968849 w 7467600"/>
              <a:gd name="connsiteY787" fmla="*/ 962318 h 6858000"/>
              <a:gd name="connsiteX788" fmla="*/ 5104039 w 7467600"/>
              <a:gd name="connsiteY788" fmla="*/ 940634 h 6858000"/>
              <a:gd name="connsiteX789" fmla="*/ 5256311 w 7467600"/>
              <a:gd name="connsiteY789" fmla="*/ 916490 h 6858000"/>
              <a:gd name="connsiteX790" fmla="*/ 5377381 w 7467600"/>
              <a:gd name="connsiteY790" fmla="*/ 912671 h 6858000"/>
              <a:gd name="connsiteX791" fmla="*/ 5460148 w 7467600"/>
              <a:gd name="connsiteY791" fmla="*/ 911442 h 6858000"/>
              <a:gd name="connsiteX792" fmla="*/ 5648971 w 7467600"/>
              <a:gd name="connsiteY792" fmla="*/ 891331 h 6858000"/>
              <a:gd name="connsiteX793" fmla="*/ 5844807 w 7467600"/>
              <a:gd name="connsiteY793" fmla="*/ 870718 h 6858000"/>
              <a:gd name="connsiteX794" fmla="*/ 5862975 w 7467600"/>
              <a:gd name="connsiteY794" fmla="*/ 869756 h 6858000"/>
              <a:gd name="connsiteX795" fmla="*/ 5920887 w 7467600"/>
              <a:gd name="connsiteY795" fmla="*/ 865929 h 6858000"/>
              <a:gd name="connsiteX796" fmla="*/ 5504425 w 7467600"/>
              <a:gd name="connsiteY796" fmla="*/ 848067 h 6858000"/>
              <a:gd name="connsiteX797" fmla="*/ 3607114 w 7467600"/>
              <a:gd name="connsiteY797" fmla="*/ 467441 h 6858000"/>
              <a:gd name="connsiteX798" fmla="*/ 3296242 w 7467600"/>
              <a:gd name="connsiteY798" fmla="*/ 807991 h 6858000"/>
              <a:gd name="connsiteX799" fmla="*/ 3174674 w 7467600"/>
              <a:gd name="connsiteY799" fmla="*/ 919759 h 6858000"/>
              <a:gd name="connsiteX800" fmla="*/ 3042978 w 7467600"/>
              <a:gd name="connsiteY800" fmla="*/ 1054894 h 6858000"/>
              <a:gd name="connsiteX801" fmla="*/ 2968914 w 7467600"/>
              <a:gd name="connsiteY801" fmla="*/ 1133756 h 6858000"/>
              <a:gd name="connsiteX802" fmla="*/ 3103823 w 7467600"/>
              <a:gd name="connsiteY802" fmla="*/ 1026814 h 6858000"/>
              <a:gd name="connsiteX803" fmla="*/ 3607114 w 7467600"/>
              <a:gd name="connsiteY803" fmla="*/ 467441 h 6858000"/>
              <a:gd name="connsiteX804" fmla="*/ 3744487 w 7467600"/>
              <a:gd name="connsiteY804" fmla="*/ 383136 h 6858000"/>
              <a:gd name="connsiteX805" fmla="*/ 3970213 w 7467600"/>
              <a:gd name="connsiteY805" fmla="*/ 995559 h 6858000"/>
              <a:gd name="connsiteX806" fmla="*/ 3744487 w 7467600"/>
              <a:gd name="connsiteY806" fmla="*/ 383136 h 6858000"/>
              <a:gd name="connsiteX807" fmla="*/ 3624562 w 7467600"/>
              <a:gd name="connsiteY807" fmla="*/ 367041 h 6858000"/>
              <a:gd name="connsiteX808" fmla="*/ 3489712 w 7467600"/>
              <a:gd name="connsiteY808" fmla="*/ 485386 h 6858000"/>
              <a:gd name="connsiteX809" fmla="*/ 3182994 w 7467600"/>
              <a:gd name="connsiteY809" fmla="*/ 828265 h 6858000"/>
              <a:gd name="connsiteX810" fmla="*/ 2892114 w 7467600"/>
              <a:gd name="connsiteY810" fmla="*/ 1172635 h 6858000"/>
              <a:gd name="connsiteX811" fmla="*/ 3021459 w 7467600"/>
              <a:gd name="connsiteY811" fmla="*/ 1035385 h 6858000"/>
              <a:gd name="connsiteX812" fmla="*/ 3153873 w 7467600"/>
              <a:gd name="connsiteY812" fmla="*/ 898971 h 6858000"/>
              <a:gd name="connsiteX813" fmla="*/ 3276511 w 7467600"/>
              <a:gd name="connsiteY813" fmla="*/ 786423 h 6858000"/>
              <a:gd name="connsiteX814" fmla="*/ 3584154 w 7467600"/>
              <a:gd name="connsiteY814" fmla="*/ 448218 h 6858000"/>
              <a:gd name="connsiteX815" fmla="*/ 3624562 w 7467600"/>
              <a:gd name="connsiteY815" fmla="*/ 367041 h 6858000"/>
              <a:gd name="connsiteX816" fmla="*/ 3766672 w 7467600"/>
              <a:gd name="connsiteY816" fmla="*/ 359429 h 6858000"/>
              <a:gd name="connsiteX817" fmla="*/ 3996338 w 7467600"/>
              <a:gd name="connsiteY817" fmla="*/ 968237 h 6858000"/>
              <a:gd name="connsiteX818" fmla="*/ 3766672 w 7467600"/>
              <a:gd name="connsiteY818" fmla="*/ 359429 h 6858000"/>
              <a:gd name="connsiteX819" fmla="*/ 5805386 w 7467600"/>
              <a:gd name="connsiteY819" fmla="*/ 239240 h 6858000"/>
              <a:gd name="connsiteX820" fmla="*/ 5736947 w 7467600"/>
              <a:gd name="connsiteY820" fmla="*/ 261367 h 6858000"/>
              <a:gd name="connsiteX821" fmla="*/ 5427012 w 7467600"/>
              <a:gd name="connsiteY821" fmla="*/ 311272 h 6858000"/>
              <a:gd name="connsiteX822" fmla="*/ 5147818 w 7467600"/>
              <a:gd name="connsiteY822" fmla="*/ 322112 h 6858000"/>
              <a:gd name="connsiteX823" fmla="*/ 5060854 w 7467600"/>
              <a:gd name="connsiteY823" fmla="*/ 311882 h 6858000"/>
              <a:gd name="connsiteX824" fmla="*/ 4945989 w 7467600"/>
              <a:gd name="connsiteY824" fmla="*/ 300516 h 6858000"/>
              <a:gd name="connsiteX825" fmla="*/ 5410479 w 7467600"/>
              <a:gd name="connsiteY825" fmla="*/ 348434 h 6858000"/>
              <a:gd name="connsiteX826" fmla="*/ 5805386 w 7467600"/>
              <a:gd name="connsiteY826" fmla="*/ 239240 h 6858000"/>
              <a:gd name="connsiteX827" fmla="*/ 5905192 w 7467600"/>
              <a:gd name="connsiteY827" fmla="*/ 163079 h 6858000"/>
              <a:gd name="connsiteX828" fmla="*/ 5865655 w 7467600"/>
              <a:gd name="connsiteY828" fmla="*/ 171901 h 6858000"/>
              <a:gd name="connsiteX829" fmla="*/ 5259740 w 7467600"/>
              <a:gd name="connsiteY829" fmla="*/ 257013 h 6858000"/>
              <a:gd name="connsiteX830" fmla="*/ 5208466 w 7467600"/>
              <a:gd name="connsiteY830" fmla="*/ 257550 h 6858000"/>
              <a:gd name="connsiteX831" fmla="*/ 4980204 w 7467600"/>
              <a:gd name="connsiteY831" fmla="*/ 271903 h 6858000"/>
              <a:gd name="connsiteX832" fmla="*/ 5068068 w 7467600"/>
              <a:gd name="connsiteY832" fmla="*/ 282244 h 6858000"/>
              <a:gd name="connsiteX833" fmla="*/ 5153231 w 7467600"/>
              <a:gd name="connsiteY833" fmla="*/ 292240 h 6858000"/>
              <a:gd name="connsiteX834" fmla="*/ 5426491 w 7467600"/>
              <a:gd name="connsiteY834" fmla="*/ 281128 h 6858000"/>
              <a:gd name="connsiteX835" fmla="*/ 5731212 w 7467600"/>
              <a:gd name="connsiteY835" fmla="*/ 231951 h 6858000"/>
              <a:gd name="connsiteX836" fmla="*/ 5905192 w 7467600"/>
              <a:gd name="connsiteY836" fmla="*/ 163079 h 6858000"/>
              <a:gd name="connsiteX837" fmla="*/ 5944437 w 7467600"/>
              <a:gd name="connsiteY837" fmla="*/ 113829 h 6858000"/>
              <a:gd name="connsiteX838" fmla="*/ 5825032 w 7467600"/>
              <a:gd name="connsiteY838" fmla="*/ 146405 h 6858000"/>
              <a:gd name="connsiteX839" fmla="*/ 4955599 w 7467600"/>
              <a:gd name="connsiteY839" fmla="*/ 247008 h 6858000"/>
              <a:gd name="connsiteX840" fmla="*/ 5210104 w 7467600"/>
              <a:gd name="connsiteY840" fmla="*/ 228123 h 6858000"/>
              <a:gd name="connsiteX841" fmla="*/ 5261015 w 7467600"/>
              <a:gd name="connsiteY841" fmla="*/ 227087 h 6858000"/>
              <a:gd name="connsiteX842" fmla="*/ 5861181 w 7467600"/>
              <a:gd name="connsiteY842" fmla="*/ 143093 h 6858000"/>
              <a:gd name="connsiteX843" fmla="*/ 5961252 w 7467600"/>
              <a:gd name="connsiteY843" fmla="*/ 114820 h 6858000"/>
              <a:gd name="connsiteX844" fmla="*/ 5944437 w 7467600"/>
              <a:gd name="connsiteY844" fmla="*/ 113829 h 6858000"/>
              <a:gd name="connsiteX845" fmla="*/ 3882765 w 7467600"/>
              <a:gd name="connsiteY845" fmla="*/ 0 h 6858000"/>
              <a:gd name="connsiteX846" fmla="*/ 3995099 w 7467600"/>
              <a:gd name="connsiteY846" fmla="*/ 0 h 6858000"/>
              <a:gd name="connsiteX847" fmla="*/ 4163818 w 7467600"/>
              <a:gd name="connsiteY847" fmla="*/ 234104 h 6858000"/>
              <a:gd name="connsiteX848" fmla="*/ 4172099 w 7467600"/>
              <a:gd name="connsiteY848" fmla="*/ 234207 h 6858000"/>
              <a:gd name="connsiteX849" fmla="*/ 4784282 w 7467600"/>
              <a:gd name="connsiteY849" fmla="*/ 276561 h 6858000"/>
              <a:gd name="connsiteX850" fmla="*/ 4801687 w 7467600"/>
              <a:gd name="connsiteY850" fmla="*/ 267764 h 6858000"/>
              <a:gd name="connsiteX851" fmla="*/ 6082788 w 7467600"/>
              <a:gd name="connsiteY851" fmla="*/ 64119 h 6858000"/>
              <a:gd name="connsiteX852" fmla="*/ 6099442 w 7467600"/>
              <a:gd name="connsiteY852" fmla="*/ 82568 h 6858000"/>
              <a:gd name="connsiteX853" fmla="*/ 4804137 w 7467600"/>
              <a:gd name="connsiteY853" fmla="*/ 320931 h 6858000"/>
              <a:gd name="connsiteX854" fmla="*/ 4227047 w 7467600"/>
              <a:gd name="connsiteY854" fmla="*/ 313415 h 6858000"/>
              <a:gd name="connsiteX855" fmla="*/ 4346041 w 7467600"/>
              <a:gd name="connsiteY855" fmla="*/ 456086 h 6858000"/>
              <a:gd name="connsiteX856" fmla="*/ 4870967 w 7467600"/>
              <a:gd name="connsiteY856" fmla="*/ 963061 h 6858000"/>
              <a:gd name="connsiteX857" fmla="*/ 4889647 w 7467600"/>
              <a:gd name="connsiteY857" fmla="*/ 957147 h 6858000"/>
              <a:gd name="connsiteX858" fmla="*/ 5422504 w 7467600"/>
              <a:gd name="connsiteY858" fmla="*/ 805191 h 6858000"/>
              <a:gd name="connsiteX859" fmla="*/ 6087656 w 7467600"/>
              <a:gd name="connsiteY859" fmla="*/ 826703 h 6858000"/>
              <a:gd name="connsiteX860" fmla="*/ 6058717 w 7467600"/>
              <a:gd name="connsiteY860" fmla="*/ 865992 h 6858000"/>
              <a:gd name="connsiteX861" fmla="*/ 4974153 w 7467600"/>
              <a:gd name="connsiteY861" fmla="*/ 1045456 h 6858000"/>
              <a:gd name="connsiteX862" fmla="*/ 5627835 w 7467600"/>
              <a:gd name="connsiteY862" fmla="*/ 1472077 h 6858000"/>
              <a:gd name="connsiteX863" fmla="*/ 5629817 w 7467600"/>
              <a:gd name="connsiteY863" fmla="*/ 1471412 h 6858000"/>
              <a:gd name="connsiteX864" fmla="*/ 5634124 w 7467600"/>
              <a:gd name="connsiteY864" fmla="*/ 1470572 h 6858000"/>
              <a:gd name="connsiteX865" fmla="*/ 5755832 w 7467600"/>
              <a:gd name="connsiteY865" fmla="*/ 1383886 h 6858000"/>
              <a:gd name="connsiteX866" fmla="*/ 6014186 w 7467600"/>
              <a:gd name="connsiteY866" fmla="*/ 1279799 h 6858000"/>
              <a:gd name="connsiteX867" fmla="*/ 6901619 w 7467600"/>
              <a:gd name="connsiteY867" fmla="*/ 1047874 h 6858000"/>
              <a:gd name="connsiteX868" fmla="*/ 6931566 w 7467600"/>
              <a:gd name="connsiteY868" fmla="*/ 1062034 h 6858000"/>
              <a:gd name="connsiteX869" fmla="*/ 5790982 w 7467600"/>
              <a:gd name="connsiteY869" fmla="*/ 1561380 h 6858000"/>
              <a:gd name="connsiteX870" fmla="*/ 6188971 w 7467600"/>
              <a:gd name="connsiteY870" fmla="*/ 1755168 h 6858000"/>
              <a:gd name="connsiteX871" fmla="*/ 6202446 w 7467600"/>
              <a:gd name="connsiteY871" fmla="*/ 1752268 h 6858000"/>
              <a:gd name="connsiteX872" fmla="*/ 7179560 w 7467600"/>
              <a:gd name="connsiteY872" fmla="*/ 1467551 h 6858000"/>
              <a:gd name="connsiteX873" fmla="*/ 7158730 w 7467600"/>
              <a:gd name="connsiteY873" fmla="*/ 1507835 h 6858000"/>
              <a:gd name="connsiteX874" fmla="*/ 6326959 w 7467600"/>
              <a:gd name="connsiteY874" fmla="*/ 1817686 h 6858000"/>
              <a:gd name="connsiteX875" fmla="*/ 6537433 w 7467600"/>
              <a:gd name="connsiteY875" fmla="*/ 1907790 h 6858000"/>
              <a:gd name="connsiteX876" fmla="*/ 6550221 w 7467600"/>
              <a:gd name="connsiteY876" fmla="*/ 1910729 h 6858000"/>
              <a:gd name="connsiteX877" fmla="*/ 6964438 w 7467600"/>
              <a:gd name="connsiteY877" fmla="*/ 2209505 h 6858000"/>
              <a:gd name="connsiteX878" fmla="*/ 7367862 w 7467600"/>
              <a:gd name="connsiteY878" fmla="*/ 2806833 h 6858000"/>
              <a:gd name="connsiteX879" fmla="*/ 7364329 w 7467600"/>
              <a:gd name="connsiteY879" fmla="*/ 2826907 h 6858000"/>
              <a:gd name="connsiteX880" fmla="*/ 7290545 w 7467600"/>
              <a:gd name="connsiteY880" fmla="*/ 2850663 h 6858000"/>
              <a:gd name="connsiteX881" fmla="*/ 6472036 w 7467600"/>
              <a:gd name="connsiteY881" fmla="*/ 1959003 h 6858000"/>
              <a:gd name="connsiteX882" fmla="*/ 5792897 w 7467600"/>
              <a:gd name="connsiteY882" fmla="*/ 1647747 h 6858000"/>
              <a:gd name="connsiteX883" fmla="*/ 5842751 w 7467600"/>
              <a:gd name="connsiteY883" fmla="*/ 1816112 h 6858000"/>
              <a:gd name="connsiteX884" fmla="*/ 5847424 w 7467600"/>
              <a:gd name="connsiteY884" fmla="*/ 1815776 h 6858000"/>
              <a:gd name="connsiteX885" fmla="*/ 6399821 w 7467600"/>
              <a:gd name="connsiteY885" fmla="*/ 2344799 h 6858000"/>
              <a:gd name="connsiteX886" fmla="*/ 6323232 w 7467600"/>
              <a:gd name="connsiteY886" fmla="*/ 2389634 h 6858000"/>
              <a:gd name="connsiteX887" fmla="*/ 5942958 w 7467600"/>
              <a:gd name="connsiteY887" fmla="*/ 2077708 h 6858000"/>
              <a:gd name="connsiteX888" fmla="*/ 5921559 w 7467600"/>
              <a:gd name="connsiteY888" fmla="*/ 2378596 h 6858000"/>
              <a:gd name="connsiteX889" fmla="*/ 5817651 w 7467600"/>
              <a:gd name="connsiteY889" fmla="*/ 3023919 h 6858000"/>
              <a:gd name="connsiteX890" fmla="*/ 5729634 w 7467600"/>
              <a:gd name="connsiteY890" fmla="*/ 3051849 h 6858000"/>
              <a:gd name="connsiteX891" fmla="*/ 5611018 w 7467600"/>
              <a:gd name="connsiteY891" fmla="*/ 2316769 h 6858000"/>
              <a:gd name="connsiteX892" fmla="*/ 5687608 w 7467600"/>
              <a:gd name="connsiteY892" fmla="*/ 2039972 h 6858000"/>
              <a:gd name="connsiteX893" fmla="*/ 5657554 w 7467600"/>
              <a:gd name="connsiteY893" fmla="*/ 1576445 h 6858000"/>
              <a:gd name="connsiteX894" fmla="*/ 5150475 w 7467600"/>
              <a:gd name="connsiteY894" fmla="*/ 1274012 h 6858000"/>
              <a:gd name="connsiteX895" fmla="*/ 5349142 w 7467600"/>
              <a:gd name="connsiteY895" fmla="*/ 2204405 h 6858000"/>
              <a:gd name="connsiteX896" fmla="*/ 5262214 w 7467600"/>
              <a:gd name="connsiteY896" fmla="*/ 2233836 h 6858000"/>
              <a:gd name="connsiteX897" fmla="*/ 4981539 w 7467600"/>
              <a:gd name="connsiteY897" fmla="*/ 1542201 h 6858000"/>
              <a:gd name="connsiteX898" fmla="*/ 4958461 w 7467600"/>
              <a:gd name="connsiteY898" fmla="*/ 1136957 h 6858000"/>
              <a:gd name="connsiteX899" fmla="*/ 4655015 w 7467600"/>
              <a:gd name="connsiteY899" fmla="*/ 891426 h 6858000"/>
              <a:gd name="connsiteX900" fmla="*/ 4348002 w 7467600"/>
              <a:gd name="connsiteY900" fmla="*/ 2205895 h 6858000"/>
              <a:gd name="connsiteX901" fmla="*/ 4262250 w 7467600"/>
              <a:gd name="connsiteY901" fmla="*/ 2219972 h 6858000"/>
              <a:gd name="connsiteX902" fmla="*/ 4550611 w 7467600"/>
              <a:gd name="connsiteY902" fmla="*/ 817540 h 6858000"/>
              <a:gd name="connsiteX903" fmla="*/ 4564418 w 7467600"/>
              <a:gd name="connsiteY903" fmla="*/ 808293 h 6858000"/>
              <a:gd name="connsiteX904" fmla="*/ 4266388 w 7467600"/>
              <a:gd name="connsiteY904" fmla="*/ 500083 h 6858000"/>
              <a:gd name="connsiteX905" fmla="*/ 4032842 w 7467600"/>
              <a:gd name="connsiteY905" fmla="*/ 211809 h 6858000"/>
              <a:gd name="connsiteX906" fmla="*/ 3882765 w 7467600"/>
              <a:gd name="connsiteY906" fmla="*/ 0 h 6858000"/>
              <a:gd name="connsiteX907" fmla="*/ 3721337 w 7467600"/>
              <a:gd name="connsiteY907" fmla="*/ 0 h 6858000"/>
              <a:gd name="connsiteX908" fmla="*/ 3797544 w 7467600"/>
              <a:gd name="connsiteY908" fmla="*/ 0 h 6858000"/>
              <a:gd name="connsiteX909" fmla="*/ 3775734 w 7467600"/>
              <a:gd name="connsiteY909" fmla="*/ 95131 h 6858000"/>
              <a:gd name="connsiteX910" fmla="*/ 3724807 w 7467600"/>
              <a:gd name="connsiteY910" fmla="*/ 272257 h 6858000"/>
              <a:gd name="connsiteX911" fmla="*/ 3726844 w 7467600"/>
              <a:gd name="connsiteY911" fmla="*/ 282988 h 6858000"/>
              <a:gd name="connsiteX912" fmla="*/ 3742664 w 7467600"/>
              <a:gd name="connsiteY912" fmla="*/ 279918 h 6858000"/>
              <a:gd name="connsiteX913" fmla="*/ 4103910 w 7467600"/>
              <a:gd name="connsiteY913" fmla="*/ 1161917 h 6858000"/>
              <a:gd name="connsiteX914" fmla="*/ 4020269 w 7467600"/>
              <a:gd name="connsiteY914" fmla="*/ 1200406 h 6858000"/>
              <a:gd name="connsiteX915" fmla="*/ 3674882 w 7467600"/>
              <a:gd name="connsiteY915" fmla="*/ 488524 h 6858000"/>
              <a:gd name="connsiteX916" fmla="*/ 3132682 w 7467600"/>
              <a:gd name="connsiteY916" fmla="*/ 1072284 h 6858000"/>
              <a:gd name="connsiteX917" fmla="*/ 2716346 w 7467600"/>
              <a:gd name="connsiteY917" fmla="*/ 1276376 h 6858000"/>
              <a:gd name="connsiteX918" fmla="*/ 2716772 w 7467600"/>
              <a:gd name="connsiteY918" fmla="*/ 1255462 h 6858000"/>
              <a:gd name="connsiteX919" fmla="*/ 3471096 w 7467600"/>
              <a:gd name="connsiteY919" fmla="*/ 437072 h 6858000"/>
              <a:gd name="connsiteX920" fmla="*/ 3639057 w 7467600"/>
              <a:gd name="connsiteY920" fmla="*/ 286334 h 6858000"/>
              <a:gd name="connsiteX921" fmla="*/ 3640309 w 7467600"/>
              <a:gd name="connsiteY921" fmla="*/ 284664 h 6858000"/>
              <a:gd name="connsiteX922" fmla="*/ 3646022 w 7467600"/>
              <a:gd name="connsiteY922" fmla="*/ 276711 h 6858000"/>
              <a:gd name="connsiteX923" fmla="*/ 3707943 w 7467600"/>
              <a:gd name="connsiteY923" fmla="*/ 65958 h 6858000"/>
              <a:gd name="connsiteX924" fmla="*/ 3721337 w 7467600"/>
              <a:gd name="connsiteY924" fmla="*/ 0 h 6858000"/>
              <a:gd name="connsiteX925" fmla="*/ 2867960 w 7467600"/>
              <a:gd name="connsiteY925" fmla="*/ 0 h 6858000"/>
              <a:gd name="connsiteX926" fmla="*/ 2926351 w 7467600"/>
              <a:gd name="connsiteY926" fmla="*/ 0 h 6858000"/>
              <a:gd name="connsiteX927" fmla="*/ 2902823 w 7467600"/>
              <a:gd name="connsiteY927" fmla="*/ 262929 h 6858000"/>
              <a:gd name="connsiteX928" fmla="*/ 2940663 w 7467600"/>
              <a:gd name="connsiteY928" fmla="*/ 140884 h 6858000"/>
              <a:gd name="connsiteX929" fmla="*/ 2947039 w 7467600"/>
              <a:gd name="connsiteY929" fmla="*/ 122524 h 6858000"/>
              <a:gd name="connsiteX930" fmla="*/ 2984316 w 7467600"/>
              <a:gd name="connsiteY930" fmla="*/ 0 h 6858000"/>
              <a:gd name="connsiteX931" fmla="*/ 3016114 w 7467600"/>
              <a:gd name="connsiteY931" fmla="*/ 0 h 6858000"/>
              <a:gd name="connsiteX932" fmla="*/ 2979949 w 7467600"/>
              <a:gd name="connsiteY932" fmla="*/ 119274 h 6858000"/>
              <a:gd name="connsiteX933" fmla="*/ 3023879 w 7467600"/>
              <a:gd name="connsiteY933" fmla="*/ 0 h 6858000"/>
              <a:gd name="connsiteX934" fmla="*/ 3105400 w 7467600"/>
              <a:gd name="connsiteY934" fmla="*/ 0 h 6858000"/>
              <a:gd name="connsiteX935" fmla="*/ 3094669 w 7467600"/>
              <a:gd name="connsiteY935" fmla="*/ 30308 h 6858000"/>
              <a:gd name="connsiteX936" fmla="*/ 2901945 w 7467600"/>
              <a:gd name="connsiteY936" fmla="*/ 466538 h 6858000"/>
              <a:gd name="connsiteX937" fmla="*/ 2815209 w 7467600"/>
              <a:gd name="connsiteY937" fmla="*/ 497361 h 6858000"/>
              <a:gd name="connsiteX938" fmla="*/ 2844845 w 7467600"/>
              <a:gd name="connsiteY938" fmla="*/ 127638 h 6858000"/>
              <a:gd name="connsiteX939" fmla="*/ 2867960 w 7467600"/>
              <a:gd name="connsiteY939" fmla="*/ 0 h 6858000"/>
              <a:gd name="connsiteX940" fmla="*/ 1057230 w 7467600"/>
              <a:gd name="connsiteY940" fmla="*/ 0 h 6858000"/>
              <a:gd name="connsiteX941" fmla="*/ 1111003 w 7467600"/>
              <a:gd name="connsiteY941" fmla="*/ 0 h 6858000"/>
              <a:gd name="connsiteX942" fmla="*/ 1125553 w 7467600"/>
              <a:gd name="connsiteY942" fmla="*/ 52588 h 6858000"/>
              <a:gd name="connsiteX943" fmla="*/ 1304276 w 7467600"/>
              <a:gd name="connsiteY943" fmla="*/ 476275 h 6858000"/>
              <a:gd name="connsiteX944" fmla="*/ 1492066 w 7467600"/>
              <a:gd name="connsiteY944" fmla="*/ 886333 h 6858000"/>
              <a:gd name="connsiteX945" fmla="*/ 1423698 w 7467600"/>
              <a:gd name="connsiteY945" fmla="*/ 710817 h 6858000"/>
              <a:gd name="connsiteX946" fmla="*/ 1357609 w 7467600"/>
              <a:gd name="connsiteY946" fmla="*/ 532892 h 6858000"/>
              <a:gd name="connsiteX947" fmla="*/ 1309550 w 7467600"/>
              <a:gd name="connsiteY947" fmla="*/ 374031 h 6858000"/>
              <a:gd name="connsiteX948" fmla="*/ 1193673 w 7467600"/>
              <a:gd name="connsiteY948" fmla="*/ 49533 h 6858000"/>
              <a:gd name="connsiteX949" fmla="*/ 1164391 w 7467600"/>
              <a:gd name="connsiteY949" fmla="*/ 0 h 6858000"/>
              <a:gd name="connsiteX950" fmla="*/ 1200666 w 7467600"/>
              <a:gd name="connsiteY950" fmla="*/ 0 h 6858000"/>
              <a:gd name="connsiteX951" fmla="*/ 1223408 w 7467600"/>
              <a:gd name="connsiteY951" fmla="*/ 38996 h 6858000"/>
              <a:gd name="connsiteX952" fmla="*/ 1339635 w 7467600"/>
              <a:gd name="connsiteY952" fmla="*/ 365517 h 6858000"/>
              <a:gd name="connsiteX953" fmla="*/ 1387469 w 7467600"/>
              <a:gd name="connsiteY953" fmla="*/ 523079 h 6858000"/>
              <a:gd name="connsiteX954" fmla="*/ 1452685 w 7467600"/>
              <a:gd name="connsiteY954" fmla="*/ 699806 h 6858000"/>
              <a:gd name="connsiteX955" fmla="*/ 1492092 w 7467600"/>
              <a:gd name="connsiteY955" fmla="*/ 800424 h 6858000"/>
              <a:gd name="connsiteX956" fmla="*/ 1455302 w 7467600"/>
              <a:gd name="connsiteY956" fmla="*/ 632913 h 6858000"/>
              <a:gd name="connsiteX957" fmla="*/ 1222336 w 7467600"/>
              <a:gd name="connsiteY957" fmla="*/ 9480 h 6858000"/>
              <a:gd name="connsiteX958" fmla="*/ 1214634 w 7467600"/>
              <a:gd name="connsiteY958" fmla="*/ 0 h 6858000"/>
              <a:gd name="connsiteX959" fmla="*/ 1289827 w 7467600"/>
              <a:gd name="connsiteY959" fmla="*/ 0 h 6858000"/>
              <a:gd name="connsiteX960" fmla="*/ 1321076 w 7467600"/>
              <a:gd name="connsiteY960" fmla="*/ 59722 h 6858000"/>
              <a:gd name="connsiteX961" fmla="*/ 1512579 w 7467600"/>
              <a:gd name="connsiteY961" fmla="*/ 626441 h 6858000"/>
              <a:gd name="connsiteX962" fmla="*/ 1506076 w 7467600"/>
              <a:gd name="connsiteY962" fmla="*/ 1089289 h 6858000"/>
              <a:gd name="connsiteX963" fmla="*/ 1486346 w 7467600"/>
              <a:gd name="connsiteY963" fmla="*/ 1079919 h 6858000"/>
              <a:gd name="connsiteX964" fmla="*/ 1070511 w 7467600"/>
              <a:gd name="connsiteY964" fmla="*/ 48609 h 6858000"/>
              <a:gd name="connsiteX965" fmla="*/ 1057230 w 7467600"/>
              <a:gd name="connsiteY965" fmla="*/ 0 h 6858000"/>
              <a:gd name="connsiteX966" fmla="*/ 43151 w 7467600"/>
              <a:gd name="connsiteY966" fmla="*/ 0 h 6858000"/>
              <a:gd name="connsiteX967" fmla="*/ 95283 w 7467600"/>
              <a:gd name="connsiteY967" fmla="*/ 0 h 6858000"/>
              <a:gd name="connsiteX968" fmla="*/ 300708 w 7467600"/>
              <a:gd name="connsiteY968" fmla="*/ 154571 h 6858000"/>
              <a:gd name="connsiteX969" fmla="*/ 530414 w 7467600"/>
              <a:gd name="connsiteY969" fmla="*/ 354673 h 6858000"/>
              <a:gd name="connsiteX970" fmla="*/ 333785 w 7467600"/>
              <a:gd name="connsiteY970" fmla="*/ 161564 h 6858000"/>
              <a:gd name="connsiteX971" fmla="*/ 147005 w 7467600"/>
              <a:gd name="connsiteY971" fmla="*/ 0 h 6858000"/>
              <a:gd name="connsiteX972" fmla="*/ 272509 w 7467600"/>
              <a:gd name="connsiteY972" fmla="*/ 0 h 6858000"/>
              <a:gd name="connsiteX973" fmla="*/ 326276 w 7467600"/>
              <a:gd name="connsiteY973" fmla="*/ 45847 h 6858000"/>
              <a:gd name="connsiteX974" fmla="*/ 823759 w 7467600"/>
              <a:gd name="connsiteY974" fmla="*/ 574145 h 6858000"/>
              <a:gd name="connsiteX975" fmla="*/ 811254 w 7467600"/>
              <a:gd name="connsiteY975" fmla="*/ 665546 h 6858000"/>
              <a:gd name="connsiteX976" fmla="*/ 154042 w 7467600"/>
              <a:gd name="connsiteY976" fmla="*/ 261522 h 6858000"/>
              <a:gd name="connsiteX977" fmla="*/ 13550 w 7467600"/>
              <a:gd name="connsiteY977" fmla="*/ 158423 h 6858000"/>
              <a:gd name="connsiteX978" fmla="*/ 0 w 7467600"/>
              <a:gd name="connsiteY978" fmla="*/ 146618 h 6858000"/>
              <a:gd name="connsiteX979" fmla="*/ 0 w 7467600"/>
              <a:gd name="connsiteY979" fmla="*/ 59161 h 6858000"/>
              <a:gd name="connsiteX980" fmla="*/ 45427 w 7467600"/>
              <a:gd name="connsiteY980" fmla="*/ 101078 h 6858000"/>
              <a:gd name="connsiteX981" fmla="*/ 630103 w 7467600"/>
              <a:gd name="connsiteY981" fmla="*/ 485885 h 6858000"/>
              <a:gd name="connsiteX982" fmla="*/ 532040 w 7467600"/>
              <a:gd name="connsiteY982" fmla="*/ 399359 h 6858000"/>
              <a:gd name="connsiteX983" fmla="*/ 517618 w 7467600"/>
              <a:gd name="connsiteY983" fmla="*/ 385726 h 6858000"/>
              <a:gd name="connsiteX984" fmla="*/ 285074 w 7467600"/>
              <a:gd name="connsiteY984" fmla="*/ 182755 h 6858000"/>
              <a:gd name="connsiteX985" fmla="*/ 43151 w 7467600"/>
              <a:gd name="connsiteY98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1903353 w 7467600"/>
              <a:gd name="connsiteY127" fmla="*/ 5044827 h 6858000"/>
              <a:gd name="connsiteX128" fmla="*/ 1936931 w 7467600"/>
              <a:gd name="connsiteY128" fmla="*/ 5093954 h 6858000"/>
              <a:gd name="connsiteX129" fmla="*/ 2195868 w 7467600"/>
              <a:gd name="connsiteY129" fmla="*/ 5396574 h 6858000"/>
              <a:gd name="connsiteX130" fmla="*/ 2088852 w 7467600"/>
              <a:gd name="connsiteY130" fmla="*/ 5166123 h 6858000"/>
              <a:gd name="connsiteX131" fmla="*/ 1958241 w 7467600"/>
              <a:gd name="connsiteY131" fmla="*/ 5067955 h 6858000"/>
              <a:gd name="connsiteX132" fmla="*/ 1903353 w 7467600"/>
              <a:gd name="connsiteY132" fmla="*/ 5044827 h 6858000"/>
              <a:gd name="connsiteX133" fmla="*/ 1979378 w 7467600"/>
              <a:gd name="connsiteY133" fmla="*/ 4769504 h 6858000"/>
              <a:gd name="connsiteX134" fmla="*/ 2882120 w 7467600"/>
              <a:gd name="connsiteY134" fmla="*/ 5064547 h 6858000"/>
              <a:gd name="connsiteX135" fmla="*/ 2793103 w 7467600"/>
              <a:gd name="connsiteY135" fmla="*/ 5039699 h 6858000"/>
              <a:gd name="connsiteX136" fmla="*/ 2770041 w 7467600"/>
              <a:gd name="connsiteY136" fmla="*/ 5033634 h 6858000"/>
              <a:gd name="connsiteX137" fmla="*/ 1979378 w 7467600"/>
              <a:gd name="connsiteY137" fmla="*/ 4769504 h 6858000"/>
              <a:gd name="connsiteX138" fmla="*/ 1927410 w 7467600"/>
              <a:gd name="connsiteY138" fmla="*/ 4716164 h 6858000"/>
              <a:gd name="connsiteX139" fmla="*/ 1959587 w 7467600"/>
              <a:gd name="connsiteY139" fmla="*/ 4728849 h 6858000"/>
              <a:gd name="connsiteX140" fmla="*/ 2777707 w 7467600"/>
              <a:gd name="connsiteY140" fmla="*/ 5003991 h 6858000"/>
              <a:gd name="connsiteX141" fmla="*/ 2800768 w 7467600"/>
              <a:gd name="connsiteY141" fmla="*/ 5010056 h 6858000"/>
              <a:gd name="connsiteX142" fmla="*/ 2879408 w 7467600"/>
              <a:gd name="connsiteY142" fmla="*/ 5031590 h 6858000"/>
              <a:gd name="connsiteX143" fmla="*/ 2862295 w 7467600"/>
              <a:gd name="connsiteY143" fmla="*/ 5022958 h 6858000"/>
              <a:gd name="connsiteX144" fmla="*/ 2813343 w 7467600"/>
              <a:gd name="connsiteY144" fmla="*/ 4998369 h 6858000"/>
              <a:gd name="connsiteX145" fmla="*/ 2646245 w 7467600"/>
              <a:gd name="connsiteY145" fmla="*/ 4930999 h 6858000"/>
              <a:gd name="connsiteX146" fmla="*/ 1999243 w 7467600"/>
              <a:gd name="connsiteY146" fmla="*/ 4730524 h 6858000"/>
              <a:gd name="connsiteX147" fmla="*/ 1979527 w 7467600"/>
              <a:gd name="connsiteY147" fmla="*/ 4726651 h 6858000"/>
              <a:gd name="connsiteX148" fmla="*/ 1927410 w 7467600"/>
              <a:gd name="connsiteY148" fmla="*/ 4716164 h 6858000"/>
              <a:gd name="connsiteX149" fmla="*/ 1997014 w 7467600"/>
              <a:gd name="connsiteY149" fmla="*/ 4698007 h 6858000"/>
              <a:gd name="connsiteX150" fmla="*/ 2005458 w 7467600"/>
              <a:gd name="connsiteY150" fmla="*/ 4699540 h 6858000"/>
              <a:gd name="connsiteX151" fmla="*/ 2657186 w 7467600"/>
              <a:gd name="connsiteY151" fmla="*/ 4901687 h 6858000"/>
              <a:gd name="connsiteX152" fmla="*/ 2826662 w 7467600"/>
              <a:gd name="connsiteY152" fmla="*/ 4970362 h 6858000"/>
              <a:gd name="connsiteX153" fmla="*/ 2876100 w 7467600"/>
              <a:gd name="connsiteY153" fmla="*/ 4995397 h 6858000"/>
              <a:gd name="connsiteX154" fmla="*/ 3042600 w 7467600"/>
              <a:gd name="connsiteY154" fmla="*/ 5059532 h 6858000"/>
              <a:gd name="connsiteX155" fmla="*/ 1997014 w 7467600"/>
              <a:gd name="connsiteY155" fmla="*/ 4698007 h 6858000"/>
              <a:gd name="connsiteX156" fmla="*/ 2305292 w 7467600"/>
              <a:gd name="connsiteY156" fmla="*/ 4219492 h 6858000"/>
              <a:gd name="connsiteX157" fmla="*/ 3360922 w 7467600"/>
              <a:gd name="connsiteY157" fmla="*/ 4529373 h 6858000"/>
              <a:gd name="connsiteX158" fmla="*/ 3492420 w 7467600"/>
              <a:gd name="connsiteY158" fmla="*/ 4510145 h 6858000"/>
              <a:gd name="connsiteX159" fmla="*/ 3364086 w 7467600"/>
              <a:gd name="connsiteY159" fmla="*/ 4480340 h 6858000"/>
              <a:gd name="connsiteX160" fmla="*/ 3225818 w 7467600"/>
              <a:gd name="connsiteY160" fmla="*/ 4411822 h 6858000"/>
              <a:gd name="connsiteX161" fmla="*/ 3129696 w 7467600"/>
              <a:gd name="connsiteY161" fmla="*/ 4360704 h 6858000"/>
              <a:gd name="connsiteX162" fmla="*/ 2814545 w 7467600"/>
              <a:gd name="connsiteY162" fmla="*/ 4282955 h 6858000"/>
              <a:gd name="connsiteX163" fmla="*/ 2305292 w 7467600"/>
              <a:gd name="connsiteY163" fmla="*/ 4219492 h 6858000"/>
              <a:gd name="connsiteX164" fmla="*/ 2626982 w 7467600"/>
              <a:gd name="connsiteY164" fmla="*/ 4206450 h 6858000"/>
              <a:gd name="connsiteX165" fmla="*/ 2490617 w 7467600"/>
              <a:gd name="connsiteY165" fmla="*/ 4206951 h 6858000"/>
              <a:gd name="connsiteX166" fmla="*/ 2819869 w 7467600"/>
              <a:gd name="connsiteY166" fmla="*/ 4252936 h 6858000"/>
              <a:gd name="connsiteX167" fmla="*/ 3143018 w 7467600"/>
              <a:gd name="connsiteY167" fmla="*/ 4332698 h 6858000"/>
              <a:gd name="connsiteX168" fmla="*/ 3241520 w 7467600"/>
              <a:gd name="connsiteY168" fmla="*/ 4385112 h 6858000"/>
              <a:gd name="connsiteX169" fmla="*/ 3374575 w 7467600"/>
              <a:gd name="connsiteY169" fmla="*/ 4451517 h 6858000"/>
              <a:gd name="connsiteX170" fmla="*/ 3505221 w 7467600"/>
              <a:gd name="connsiteY170" fmla="*/ 4480757 h 6858000"/>
              <a:gd name="connsiteX171" fmla="*/ 2626982 w 7467600"/>
              <a:gd name="connsiteY171" fmla="*/ 4206450 h 6858000"/>
              <a:gd name="connsiteX172" fmla="*/ 1310106 w 7467600"/>
              <a:gd name="connsiteY172" fmla="*/ 3943217 h 6858000"/>
              <a:gd name="connsiteX173" fmla="*/ 854994 w 7467600"/>
              <a:gd name="connsiteY173" fmla="*/ 4399136 h 6858000"/>
              <a:gd name="connsiteX174" fmla="*/ 742462 w 7467600"/>
              <a:gd name="connsiteY174" fmla="*/ 4594648 h 6858000"/>
              <a:gd name="connsiteX175" fmla="*/ 820602 w 7467600"/>
              <a:gd name="connsiteY175" fmla="*/ 4485915 h 6858000"/>
              <a:gd name="connsiteX176" fmla="*/ 878295 w 7467600"/>
              <a:gd name="connsiteY176" fmla="*/ 4403594 h 6858000"/>
              <a:gd name="connsiteX177" fmla="*/ 1240607 w 7467600"/>
              <a:gd name="connsiteY177" fmla="*/ 4010401 h 6858000"/>
              <a:gd name="connsiteX178" fmla="*/ 1310106 w 7467600"/>
              <a:gd name="connsiteY178" fmla="*/ 3943217 h 6858000"/>
              <a:gd name="connsiteX179" fmla="*/ 1423113 w 7467600"/>
              <a:gd name="connsiteY179" fmla="*/ 3874565 h 6858000"/>
              <a:gd name="connsiteX180" fmla="*/ 1260565 w 7467600"/>
              <a:gd name="connsiteY180" fmla="*/ 4031982 h 6858000"/>
              <a:gd name="connsiteX181" fmla="*/ 901900 w 7467600"/>
              <a:gd name="connsiteY181" fmla="*/ 4421236 h 6858000"/>
              <a:gd name="connsiteX182" fmla="*/ 845044 w 7467600"/>
              <a:gd name="connsiteY182" fmla="*/ 4502436 h 6858000"/>
              <a:gd name="connsiteX183" fmla="*/ 685926 w 7467600"/>
              <a:gd name="connsiteY183" fmla="*/ 4703069 h 6858000"/>
              <a:gd name="connsiteX184" fmla="*/ 684248 w 7467600"/>
              <a:gd name="connsiteY184" fmla="*/ 4706721 h 6858000"/>
              <a:gd name="connsiteX185" fmla="*/ 1423113 w 7467600"/>
              <a:gd name="connsiteY185" fmla="*/ 3874565 h 6858000"/>
              <a:gd name="connsiteX186" fmla="*/ 3316479 w 7467600"/>
              <a:gd name="connsiteY186" fmla="*/ 3872136 h 6858000"/>
              <a:gd name="connsiteX187" fmla="*/ 3546806 w 7467600"/>
              <a:gd name="connsiteY187" fmla="*/ 4356139 h 6858000"/>
              <a:gd name="connsiteX188" fmla="*/ 3364433 w 7467600"/>
              <a:gd name="connsiteY188" fmla="*/ 3953121 h 6858000"/>
              <a:gd name="connsiteX189" fmla="*/ 3316479 w 7467600"/>
              <a:gd name="connsiteY189" fmla="*/ 3872136 h 6858000"/>
              <a:gd name="connsiteX190" fmla="*/ 3291335 w 7467600"/>
              <a:gd name="connsiteY190" fmla="*/ 3767420 h 6858000"/>
              <a:gd name="connsiteX191" fmla="*/ 3390805 w 7467600"/>
              <a:gd name="connsiteY191" fmla="*/ 3937163 h 6858000"/>
              <a:gd name="connsiteX192" fmla="*/ 3579062 w 7467600"/>
              <a:gd name="connsiteY192" fmla="*/ 4359040 h 6858000"/>
              <a:gd name="connsiteX193" fmla="*/ 3467355 w 7467600"/>
              <a:gd name="connsiteY193" fmla="*/ 3988130 h 6858000"/>
              <a:gd name="connsiteX194" fmla="*/ 3310753 w 7467600"/>
              <a:gd name="connsiteY194" fmla="*/ 3787140 h 6858000"/>
              <a:gd name="connsiteX195" fmla="*/ 3291335 w 7467600"/>
              <a:gd name="connsiteY195" fmla="*/ 3767420 h 6858000"/>
              <a:gd name="connsiteX196" fmla="*/ 1635889 w 7467600"/>
              <a:gd name="connsiteY196" fmla="*/ 3709494 h 6858000"/>
              <a:gd name="connsiteX197" fmla="*/ 1634800 w 7467600"/>
              <a:gd name="connsiteY197" fmla="*/ 3731111 h 6858000"/>
              <a:gd name="connsiteX198" fmla="*/ 1635889 w 7467600"/>
              <a:gd name="connsiteY198" fmla="*/ 3709494 h 6858000"/>
              <a:gd name="connsiteX199" fmla="*/ 1510397 w 7467600"/>
              <a:gd name="connsiteY199" fmla="*/ 3684705 h 6858000"/>
              <a:gd name="connsiteX200" fmla="*/ 1146550 w 7467600"/>
              <a:gd name="connsiteY200" fmla="*/ 3802012 h 6858000"/>
              <a:gd name="connsiteX201" fmla="*/ 698834 w 7467600"/>
              <a:gd name="connsiteY201" fmla="*/ 3952272 h 6858000"/>
              <a:gd name="connsiteX202" fmla="*/ 34256 w 7467600"/>
              <a:gd name="connsiteY202" fmla="*/ 4347603 h 6858000"/>
              <a:gd name="connsiteX203" fmla="*/ 527241 w 7467600"/>
              <a:gd name="connsiteY203" fmla="*/ 4065078 h 6858000"/>
              <a:gd name="connsiteX204" fmla="*/ 1510397 w 7467600"/>
              <a:gd name="connsiteY204" fmla="*/ 3684705 h 6858000"/>
              <a:gd name="connsiteX205" fmla="*/ 1313114 w 7467600"/>
              <a:gd name="connsiteY205" fmla="*/ 3655216 h 6858000"/>
              <a:gd name="connsiteX206" fmla="*/ 1109304 w 7467600"/>
              <a:gd name="connsiteY206" fmla="*/ 3669030 h 6858000"/>
              <a:gd name="connsiteX207" fmla="*/ 8129 w 7467600"/>
              <a:gd name="connsiteY207" fmla="*/ 4330519 h 6858000"/>
              <a:gd name="connsiteX208" fmla="*/ 687572 w 7467600"/>
              <a:gd name="connsiteY208" fmla="*/ 3925629 h 6858000"/>
              <a:gd name="connsiteX209" fmla="*/ 1138365 w 7467600"/>
              <a:gd name="connsiteY209" fmla="*/ 3774515 h 6858000"/>
              <a:gd name="connsiteX210" fmla="*/ 1505579 w 7467600"/>
              <a:gd name="connsiteY210" fmla="*/ 3655526 h 6858000"/>
              <a:gd name="connsiteX211" fmla="*/ 1313114 w 7467600"/>
              <a:gd name="connsiteY211" fmla="*/ 3655216 h 6858000"/>
              <a:gd name="connsiteX212" fmla="*/ 3655073 w 7467600"/>
              <a:gd name="connsiteY212" fmla="*/ 3650884 h 6858000"/>
              <a:gd name="connsiteX213" fmla="*/ 3989938 w 7467600"/>
              <a:gd name="connsiteY213" fmla="*/ 3991685 h 6858000"/>
              <a:gd name="connsiteX214" fmla="*/ 4393907 w 7467600"/>
              <a:gd name="connsiteY214" fmla="*/ 4261258 h 6858000"/>
              <a:gd name="connsiteX215" fmla="*/ 4648051 w 7467600"/>
              <a:gd name="connsiteY215" fmla="*/ 4374051 h 6858000"/>
              <a:gd name="connsiteX216" fmla="*/ 4383389 w 7467600"/>
              <a:gd name="connsiteY216" fmla="*/ 4184369 h 6858000"/>
              <a:gd name="connsiteX217" fmla="*/ 4165508 w 7467600"/>
              <a:gd name="connsiteY217" fmla="*/ 4035196 h 6858000"/>
              <a:gd name="connsiteX218" fmla="*/ 4068162 w 7467600"/>
              <a:gd name="connsiteY218" fmla="*/ 3953394 h 6858000"/>
              <a:gd name="connsiteX219" fmla="*/ 3981416 w 7467600"/>
              <a:gd name="connsiteY219" fmla="*/ 3880482 h 6858000"/>
              <a:gd name="connsiteX220" fmla="*/ 3800147 w 7467600"/>
              <a:gd name="connsiteY220" fmla="*/ 3749872 h 6858000"/>
              <a:gd name="connsiteX221" fmla="*/ 3655073 w 7467600"/>
              <a:gd name="connsiteY221" fmla="*/ 3650884 h 6858000"/>
              <a:gd name="connsiteX222" fmla="*/ 3670252 w 7467600"/>
              <a:gd name="connsiteY222" fmla="*/ 3622798 h 6858000"/>
              <a:gd name="connsiteX223" fmla="*/ 3817258 w 7467600"/>
              <a:gd name="connsiteY223" fmla="*/ 3723577 h 6858000"/>
              <a:gd name="connsiteX224" fmla="*/ 4000461 w 7467600"/>
              <a:gd name="connsiteY224" fmla="*/ 3855966 h 6858000"/>
              <a:gd name="connsiteX225" fmla="*/ 4088180 w 7467600"/>
              <a:gd name="connsiteY225" fmla="*/ 3929774 h 6858000"/>
              <a:gd name="connsiteX226" fmla="*/ 4184555 w 7467600"/>
              <a:gd name="connsiteY226" fmla="*/ 4010683 h 6858000"/>
              <a:gd name="connsiteX227" fmla="*/ 4399563 w 7467600"/>
              <a:gd name="connsiteY227" fmla="*/ 4158106 h 6858000"/>
              <a:gd name="connsiteX228" fmla="*/ 4684469 w 7467600"/>
              <a:gd name="connsiteY228" fmla="*/ 4364680 h 6858000"/>
              <a:gd name="connsiteX229" fmla="*/ 4690271 w 7467600"/>
              <a:gd name="connsiteY229" fmla="*/ 4370034 h 6858000"/>
              <a:gd name="connsiteX230" fmla="*/ 4136093 w 7467600"/>
              <a:gd name="connsiteY230" fmla="*/ 3858466 h 6858000"/>
              <a:gd name="connsiteX231" fmla="*/ 3670252 w 7467600"/>
              <a:gd name="connsiteY231" fmla="*/ 3622798 h 6858000"/>
              <a:gd name="connsiteX232" fmla="*/ 4440129 w 7467600"/>
              <a:gd name="connsiteY232" fmla="*/ 3448571 h 6858000"/>
              <a:gd name="connsiteX233" fmla="*/ 4856525 w 7467600"/>
              <a:gd name="connsiteY233" fmla="*/ 3915351 h 6858000"/>
              <a:gd name="connsiteX234" fmla="*/ 5059055 w 7467600"/>
              <a:gd name="connsiteY234" fmla="*/ 4108918 h 6858000"/>
              <a:gd name="connsiteX235" fmla="*/ 5290070 w 7467600"/>
              <a:gd name="connsiteY235" fmla="*/ 4263619 h 6858000"/>
              <a:gd name="connsiteX236" fmla="*/ 4834991 w 7467600"/>
              <a:gd name="connsiteY236" fmla="*/ 3830985 h 6858000"/>
              <a:gd name="connsiteX237" fmla="*/ 4440129 w 7467600"/>
              <a:gd name="connsiteY237" fmla="*/ 3448571 h 6858000"/>
              <a:gd name="connsiteX238" fmla="*/ 4441737 w 7467600"/>
              <a:gd name="connsiteY238" fmla="*/ 3399734 h 6858000"/>
              <a:gd name="connsiteX239" fmla="*/ 4431236 w 7467600"/>
              <a:gd name="connsiteY239" fmla="*/ 3400954 h 6858000"/>
              <a:gd name="connsiteX240" fmla="*/ 4557150 w 7467600"/>
              <a:gd name="connsiteY240" fmla="*/ 3510023 h 6858000"/>
              <a:gd name="connsiteX241" fmla="*/ 4856936 w 7467600"/>
              <a:gd name="connsiteY241" fmla="*/ 3809146 h 6858000"/>
              <a:gd name="connsiteX242" fmla="*/ 5111996 w 7467600"/>
              <a:gd name="connsiteY242" fmla="*/ 4065759 h 6858000"/>
              <a:gd name="connsiteX243" fmla="*/ 5388878 w 7467600"/>
              <a:gd name="connsiteY243" fmla="*/ 4300185 h 6858000"/>
              <a:gd name="connsiteX244" fmla="*/ 5425556 w 7467600"/>
              <a:gd name="connsiteY244" fmla="*/ 4308967 h 6858000"/>
              <a:gd name="connsiteX245" fmla="*/ 4943646 w 7467600"/>
              <a:gd name="connsiteY245" fmla="*/ 3822916 h 6858000"/>
              <a:gd name="connsiteX246" fmla="*/ 4594837 w 7467600"/>
              <a:gd name="connsiteY246" fmla="*/ 3532274 h 6858000"/>
              <a:gd name="connsiteX247" fmla="*/ 4441737 w 7467600"/>
              <a:gd name="connsiteY247" fmla="*/ 3399734 h 6858000"/>
              <a:gd name="connsiteX248" fmla="*/ 5425834 w 7467600"/>
              <a:gd name="connsiteY248" fmla="*/ 3162785 h 6858000"/>
              <a:gd name="connsiteX249" fmla="*/ 5401644 w 7467600"/>
              <a:gd name="connsiteY249" fmla="*/ 3617847 h 6858000"/>
              <a:gd name="connsiteX250" fmla="*/ 5467256 w 7467600"/>
              <a:gd name="connsiteY250" fmla="*/ 4175494 h 6858000"/>
              <a:gd name="connsiteX251" fmla="*/ 5448069 w 7467600"/>
              <a:gd name="connsiteY251" fmla="*/ 3567554 h 6858000"/>
              <a:gd name="connsiteX252" fmla="*/ 5425834 w 7467600"/>
              <a:gd name="connsiteY252" fmla="*/ 3162785 h 6858000"/>
              <a:gd name="connsiteX253" fmla="*/ 1318687 w 7467600"/>
              <a:gd name="connsiteY253" fmla="*/ 3113840 h 6858000"/>
              <a:gd name="connsiteX254" fmla="*/ 1066793 w 7467600"/>
              <a:gd name="connsiteY254" fmla="*/ 3212171 h 6858000"/>
              <a:gd name="connsiteX255" fmla="*/ 993319 w 7467600"/>
              <a:gd name="connsiteY255" fmla="*/ 3247648 h 6858000"/>
              <a:gd name="connsiteX256" fmla="*/ 853081 w 7467600"/>
              <a:gd name="connsiteY256" fmla="*/ 3312410 h 6858000"/>
              <a:gd name="connsiteX257" fmla="*/ 805957 w 7467600"/>
              <a:gd name="connsiteY257" fmla="*/ 3330443 h 6858000"/>
              <a:gd name="connsiteX258" fmla="*/ 1318687 w 7467600"/>
              <a:gd name="connsiteY258" fmla="*/ 3113840 h 6858000"/>
              <a:gd name="connsiteX259" fmla="*/ 5453702 w 7467600"/>
              <a:gd name="connsiteY259" fmla="*/ 3090882 h 6858000"/>
              <a:gd name="connsiteX260" fmla="*/ 5480135 w 7467600"/>
              <a:gd name="connsiteY260" fmla="*/ 3565802 h 6858000"/>
              <a:gd name="connsiteX261" fmla="*/ 5499023 w 7467600"/>
              <a:gd name="connsiteY261" fmla="*/ 4166310 h 6858000"/>
              <a:gd name="connsiteX262" fmla="*/ 5547022 w 7467600"/>
              <a:gd name="connsiteY262" fmla="*/ 3607838 h 6858000"/>
              <a:gd name="connsiteX263" fmla="*/ 5515964 w 7467600"/>
              <a:gd name="connsiteY263" fmla="*/ 3378541 h 6858000"/>
              <a:gd name="connsiteX264" fmla="*/ 5453702 w 7467600"/>
              <a:gd name="connsiteY264" fmla="*/ 3090882 h 6858000"/>
              <a:gd name="connsiteX265" fmla="*/ 1238695 w 7467600"/>
              <a:gd name="connsiteY265" fmla="*/ 3076820 h 6858000"/>
              <a:gd name="connsiteX266" fmla="*/ 716371 w 7467600"/>
              <a:gd name="connsiteY266" fmla="*/ 3293249 h 6858000"/>
              <a:gd name="connsiteX267" fmla="*/ 579522 w 7467600"/>
              <a:gd name="connsiteY267" fmla="*/ 3371759 h 6858000"/>
              <a:gd name="connsiteX268" fmla="*/ 600288 w 7467600"/>
              <a:gd name="connsiteY268" fmla="*/ 3365555 h 6858000"/>
              <a:gd name="connsiteX269" fmla="*/ 840692 w 7467600"/>
              <a:gd name="connsiteY269" fmla="*/ 3284921 h 6858000"/>
              <a:gd name="connsiteX270" fmla="*/ 979248 w 7467600"/>
              <a:gd name="connsiteY270" fmla="*/ 3221003 h 6858000"/>
              <a:gd name="connsiteX271" fmla="*/ 1053282 w 7467600"/>
              <a:gd name="connsiteY271" fmla="*/ 3185247 h 6858000"/>
              <a:gd name="connsiteX272" fmla="*/ 1320603 w 7467600"/>
              <a:gd name="connsiteY272" fmla="*/ 3081281 h 6858000"/>
              <a:gd name="connsiteX273" fmla="*/ 1238695 w 7467600"/>
              <a:gd name="connsiteY273" fmla="*/ 3076820 h 6858000"/>
              <a:gd name="connsiteX274" fmla="*/ 5425627 w 7467600"/>
              <a:gd name="connsiteY274" fmla="*/ 2954192 h 6858000"/>
              <a:gd name="connsiteX275" fmla="*/ 5470770 w 7467600"/>
              <a:gd name="connsiteY275" fmla="*/ 3005435 h 6858000"/>
              <a:gd name="connsiteX276" fmla="*/ 5519779 w 7467600"/>
              <a:gd name="connsiteY276" fmla="*/ 4359223 h 6858000"/>
              <a:gd name="connsiteX277" fmla="*/ 5520293 w 7467600"/>
              <a:gd name="connsiteY277" fmla="*/ 4360602 h 6858000"/>
              <a:gd name="connsiteX278" fmla="*/ 5767221 w 7467600"/>
              <a:gd name="connsiteY278" fmla="*/ 4665564 h 6858000"/>
              <a:gd name="connsiteX279" fmla="*/ 6937169 w 7467600"/>
              <a:gd name="connsiteY279" fmla="*/ 4815941 h 6858000"/>
              <a:gd name="connsiteX280" fmla="*/ 6953922 w 7467600"/>
              <a:gd name="connsiteY280" fmla="*/ 4890068 h 6858000"/>
              <a:gd name="connsiteX281" fmla="*/ 6071359 w 7467600"/>
              <a:gd name="connsiteY281" fmla="*/ 4770770 h 6858000"/>
              <a:gd name="connsiteX282" fmla="*/ 6038839 w 7467600"/>
              <a:gd name="connsiteY282" fmla="*/ 4764474 h 6858000"/>
              <a:gd name="connsiteX283" fmla="*/ 6038706 w 7467600"/>
              <a:gd name="connsiteY283" fmla="*/ 4763847 h 6858000"/>
              <a:gd name="connsiteX284" fmla="*/ 6037784 w 7467600"/>
              <a:gd name="connsiteY284" fmla="*/ 4764270 h 6858000"/>
              <a:gd name="connsiteX285" fmla="*/ 6038839 w 7467600"/>
              <a:gd name="connsiteY285" fmla="*/ 4764474 h 6858000"/>
              <a:gd name="connsiteX286" fmla="*/ 6040338 w 7467600"/>
              <a:gd name="connsiteY286" fmla="*/ 4771418 h 6858000"/>
              <a:gd name="connsiteX287" fmla="*/ 6024488 w 7467600"/>
              <a:gd name="connsiteY287" fmla="*/ 4809903 h 6858000"/>
              <a:gd name="connsiteX288" fmla="*/ 5599771 w 7467600"/>
              <a:gd name="connsiteY288" fmla="*/ 5509652 h 6858000"/>
              <a:gd name="connsiteX289" fmla="*/ 5548843 w 7467600"/>
              <a:gd name="connsiteY289" fmla="*/ 5563845 h 6858000"/>
              <a:gd name="connsiteX290" fmla="*/ 5940952 w 7467600"/>
              <a:gd name="connsiteY290" fmla="*/ 6250028 h 6858000"/>
              <a:gd name="connsiteX291" fmla="*/ 6043441 w 7467600"/>
              <a:gd name="connsiteY291" fmla="*/ 6665847 h 6858000"/>
              <a:gd name="connsiteX292" fmla="*/ 6093432 w 7467600"/>
              <a:gd name="connsiteY292" fmla="*/ 6858000 h 6858000"/>
              <a:gd name="connsiteX293" fmla="*/ 6034344 w 7467600"/>
              <a:gd name="connsiteY293" fmla="*/ 6858000 h 6858000"/>
              <a:gd name="connsiteX294" fmla="*/ 6026679 w 7467600"/>
              <a:gd name="connsiteY294" fmla="*/ 6836959 h 6858000"/>
              <a:gd name="connsiteX295" fmla="*/ 5800441 w 7467600"/>
              <a:gd name="connsiteY295" fmla="*/ 6335286 h 6858000"/>
              <a:gd name="connsiteX296" fmla="*/ 5526562 w 7467600"/>
              <a:gd name="connsiteY296" fmla="*/ 5705388 h 6858000"/>
              <a:gd name="connsiteX297" fmla="*/ 5519640 w 7467600"/>
              <a:gd name="connsiteY297" fmla="*/ 5683774 h 6858000"/>
              <a:gd name="connsiteX298" fmla="*/ 5844559 w 7467600"/>
              <a:gd name="connsiteY298" fmla="*/ 6553349 h 6858000"/>
              <a:gd name="connsiteX299" fmla="*/ 5975994 w 7467600"/>
              <a:gd name="connsiteY299" fmla="*/ 6858000 h 6858000"/>
              <a:gd name="connsiteX300" fmla="*/ 5898547 w 7467600"/>
              <a:gd name="connsiteY300" fmla="*/ 6858000 h 6858000"/>
              <a:gd name="connsiteX301" fmla="*/ 5682041 w 7467600"/>
              <a:gd name="connsiteY301" fmla="*/ 6355860 h 6858000"/>
              <a:gd name="connsiteX302" fmla="*/ 5461758 w 7467600"/>
              <a:gd name="connsiteY302" fmla="*/ 5820220 h 6858000"/>
              <a:gd name="connsiteX303" fmla="*/ 5237282 w 7467600"/>
              <a:gd name="connsiteY303" fmla="*/ 6579086 h 6858000"/>
              <a:gd name="connsiteX304" fmla="*/ 5115009 w 7467600"/>
              <a:gd name="connsiteY304" fmla="*/ 6858000 h 6858000"/>
              <a:gd name="connsiteX305" fmla="*/ 5028074 w 7467600"/>
              <a:gd name="connsiteY305" fmla="*/ 6858000 h 6858000"/>
              <a:gd name="connsiteX306" fmla="*/ 5079508 w 7467600"/>
              <a:gd name="connsiteY306" fmla="*/ 6749074 h 6858000"/>
              <a:gd name="connsiteX307" fmla="*/ 5371846 w 7467600"/>
              <a:gd name="connsiteY307" fmla="*/ 5924413 h 6858000"/>
              <a:gd name="connsiteX308" fmla="*/ 5270512 w 7467600"/>
              <a:gd name="connsiteY308" fmla="*/ 6138975 h 6858000"/>
              <a:gd name="connsiteX309" fmla="*/ 5062409 w 7467600"/>
              <a:gd name="connsiteY309" fmla="*/ 6653544 h 6858000"/>
              <a:gd name="connsiteX310" fmla="*/ 5036628 w 7467600"/>
              <a:gd name="connsiteY310" fmla="*/ 6754247 h 6858000"/>
              <a:gd name="connsiteX311" fmla="*/ 5009112 w 7467600"/>
              <a:gd name="connsiteY311" fmla="*/ 6858000 h 6858000"/>
              <a:gd name="connsiteX312" fmla="*/ 4976679 w 7467600"/>
              <a:gd name="connsiteY312" fmla="*/ 6858000 h 6858000"/>
              <a:gd name="connsiteX313" fmla="*/ 5006537 w 7467600"/>
              <a:gd name="connsiteY313" fmla="*/ 6747068 h 6858000"/>
              <a:gd name="connsiteX314" fmla="*/ 5032723 w 7467600"/>
              <a:gd name="connsiteY314" fmla="*/ 6644957 h 6858000"/>
              <a:gd name="connsiteX315" fmla="*/ 5242949 w 7467600"/>
              <a:gd name="connsiteY315" fmla="*/ 6125175 h 6858000"/>
              <a:gd name="connsiteX316" fmla="*/ 5286321 w 7467600"/>
              <a:gd name="connsiteY316" fmla="*/ 6033555 h 6858000"/>
              <a:gd name="connsiteX317" fmla="*/ 5008210 w 7467600"/>
              <a:gd name="connsiteY317" fmla="*/ 6649194 h 6858000"/>
              <a:gd name="connsiteX318" fmla="*/ 4986321 w 7467600"/>
              <a:gd name="connsiteY318" fmla="*/ 6765687 h 6858000"/>
              <a:gd name="connsiteX319" fmla="*/ 4973474 w 7467600"/>
              <a:gd name="connsiteY319" fmla="*/ 6858000 h 6858000"/>
              <a:gd name="connsiteX320" fmla="*/ 4907178 w 7467600"/>
              <a:gd name="connsiteY320" fmla="*/ 6858000 h 6858000"/>
              <a:gd name="connsiteX321" fmla="*/ 4910810 w 7467600"/>
              <a:gd name="connsiteY321" fmla="*/ 6829660 h 6858000"/>
              <a:gd name="connsiteX322" fmla="*/ 4987461 w 7467600"/>
              <a:gd name="connsiteY322" fmla="*/ 6432994 h 6858000"/>
              <a:gd name="connsiteX323" fmla="*/ 5179262 w 7467600"/>
              <a:gd name="connsiteY323" fmla="*/ 6035044 h 6858000"/>
              <a:gd name="connsiteX324" fmla="*/ 4689678 w 7467600"/>
              <a:gd name="connsiteY324" fmla="*/ 6440241 h 6858000"/>
              <a:gd name="connsiteX325" fmla="*/ 4477543 w 7467600"/>
              <a:gd name="connsiteY325" fmla="*/ 6674836 h 6858000"/>
              <a:gd name="connsiteX326" fmla="*/ 4329957 w 7467600"/>
              <a:gd name="connsiteY326" fmla="*/ 6858000 h 6858000"/>
              <a:gd name="connsiteX327" fmla="*/ 4218595 w 7467600"/>
              <a:gd name="connsiteY327" fmla="*/ 6858000 h 6858000"/>
              <a:gd name="connsiteX328" fmla="*/ 4368888 w 7467600"/>
              <a:gd name="connsiteY328" fmla="*/ 6668412 h 6858000"/>
              <a:gd name="connsiteX329" fmla="*/ 4563091 w 7467600"/>
              <a:gd name="connsiteY329" fmla="*/ 6442508 h 6858000"/>
              <a:gd name="connsiteX330" fmla="*/ 5387324 w 7467600"/>
              <a:gd name="connsiteY330" fmla="*/ 5705830 h 6858000"/>
              <a:gd name="connsiteX331" fmla="*/ 5073620 w 7467600"/>
              <a:gd name="connsiteY331" fmla="*/ 5955437 h 6858000"/>
              <a:gd name="connsiteX332" fmla="*/ 4689789 w 7467600"/>
              <a:gd name="connsiteY332" fmla="*/ 6268382 h 6858000"/>
              <a:gd name="connsiteX333" fmla="*/ 4418722 w 7467600"/>
              <a:gd name="connsiteY333" fmla="*/ 6570886 h 6858000"/>
              <a:gd name="connsiteX334" fmla="*/ 4214944 w 7467600"/>
              <a:gd name="connsiteY334" fmla="*/ 6858000 h 6858000"/>
              <a:gd name="connsiteX335" fmla="*/ 4177898 w 7467600"/>
              <a:gd name="connsiteY335" fmla="*/ 6858000 h 6858000"/>
              <a:gd name="connsiteX336" fmla="*/ 4391597 w 7467600"/>
              <a:gd name="connsiteY336" fmla="*/ 6556370 h 6858000"/>
              <a:gd name="connsiteX337" fmla="*/ 4668889 w 7467600"/>
              <a:gd name="connsiteY337" fmla="*/ 6246399 h 6858000"/>
              <a:gd name="connsiteX338" fmla="*/ 5055427 w 7467600"/>
              <a:gd name="connsiteY338" fmla="*/ 5931476 h 6858000"/>
              <a:gd name="connsiteX339" fmla="*/ 5371814 w 7467600"/>
              <a:gd name="connsiteY339" fmla="*/ 5678975 h 6858000"/>
              <a:gd name="connsiteX340" fmla="*/ 4987918 w 7467600"/>
              <a:gd name="connsiteY340" fmla="*/ 5838701 h 6858000"/>
              <a:gd name="connsiteX341" fmla="*/ 4317146 w 7467600"/>
              <a:gd name="connsiteY341" fmla="*/ 6587716 h 6858000"/>
              <a:gd name="connsiteX342" fmla="*/ 4171627 w 7467600"/>
              <a:gd name="connsiteY342" fmla="*/ 6858000 h 6858000"/>
              <a:gd name="connsiteX343" fmla="*/ 4081585 w 7467600"/>
              <a:gd name="connsiteY343" fmla="*/ 6858000 h 6858000"/>
              <a:gd name="connsiteX344" fmla="*/ 4238603 w 7467600"/>
              <a:gd name="connsiteY344" fmla="*/ 6559341 h 6858000"/>
              <a:gd name="connsiteX345" fmla="*/ 4778333 w 7467600"/>
              <a:gd name="connsiteY345" fmla="*/ 5873626 h 6858000"/>
              <a:gd name="connsiteX346" fmla="*/ 5414185 w 7467600"/>
              <a:gd name="connsiteY346" fmla="*/ 5573882 h 6858000"/>
              <a:gd name="connsiteX347" fmla="*/ 5959648 w 7467600"/>
              <a:gd name="connsiteY347" fmla="*/ 4760797 h 6858000"/>
              <a:gd name="connsiteX348" fmla="*/ 5355019 w 7467600"/>
              <a:gd name="connsiteY348" fmla="*/ 4734672 h 6858000"/>
              <a:gd name="connsiteX349" fmla="*/ 5083565 w 7467600"/>
              <a:gd name="connsiteY349" fmla="*/ 5179121 h 6858000"/>
              <a:gd name="connsiteX350" fmla="*/ 4713577 w 7467600"/>
              <a:gd name="connsiteY350" fmla="*/ 5616803 h 6858000"/>
              <a:gd name="connsiteX351" fmla="*/ 3989559 w 7467600"/>
              <a:gd name="connsiteY351" fmla="*/ 6145945 h 6858000"/>
              <a:gd name="connsiteX352" fmla="*/ 3939824 w 7467600"/>
              <a:gd name="connsiteY352" fmla="*/ 6066900 h 6858000"/>
              <a:gd name="connsiteX353" fmla="*/ 4584537 w 7467600"/>
              <a:gd name="connsiteY353" fmla="*/ 5324826 h 6858000"/>
              <a:gd name="connsiteX354" fmla="*/ 5037105 w 7467600"/>
              <a:gd name="connsiteY354" fmla="*/ 5088765 h 6858000"/>
              <a:gd name="connsiteX355" fmla="*/ 5039930 w 7467600"/>
              <a:gd name="connsiteY355" fmla="*/ 5089585 h 6858000"/>
              <a:gd name="connsiteX356" fmla="*/ 5263764 w 7467600"/>
              <a:gd name="connsiteY356" fmla="*/ 4735525 h 6858000"/>
              <a:gd name="connsiteX357" fmla="*/ 4086300 w 7467600"/>
              <a:gd name="connsiteY357" fmla="*/ 4884599 h 6858000"/>
              <a:gd name="connsiteX358" fmla="*/ 4085485 w 7467600"/>
              <a:gd name="connsiteY358" fmla="*/ 4899070 h 6858000"/>
              <a:gd name="connsiteX359" fmla="*/ 3871915 w 7467600"/>
              <a:gd name="connsiteY359" fmla="*/ 5253645 h 6858000"/>
              <a:gd name="connsiteX360" fmla="*/ 3799374 w 7467600"/>
              <a:gd name="connsiteY360" fmla="*/ 5466127 h 6858000"/>
              <a:gd name="connsiteX361" fmla="*/ 3498850 w 7467600"/>
              <a:gd name="connsiteY361" fmla="*/ 6661888 h 6858000"/>
              <a:gd name="connsiteX362" fmla="*/ 3399216 w 7467600"/>
              <a:gd name="connsiteY362" fmla="*/ 6858000 h 6858000"/>
              <a:gd name="connsiteX363" fmla="*/ 3303688 w 7467600"/>
              <a:gd name="connsiteY363" fmla="*/ 6858000 h 6858000"/>
              <a:gd name="connsiteX364" fmla="*/ 3391774 w 7467600"/>
              <a:gd name="connsiteY364" fmla="*/ 6697181 h 6858000"/>
              <a:gd name="connsiteX365" fmla="*/ 3735540 w 7467600"/>
              <a:gd name="connsiteY365" fmla="*/ 5546923 h 6858000"/>
              <a:gd name="connsiteX366" fmla="*/ 3729438 w 7467600"/>
              <a:gd name="connsiteY366" fmla="*/ 5569058 h 6858000"/>
              <a:gd name="connsiteX367" fmla="*/ 3707782 w 7467600"/>
              <a:gd name="connsiteY367" fmla="*/ 5644908 h 6858000"/>
              <a:gd name="connsiteX368" fmla="*/ 3583827 w 7467600"/>
              <a:gd name="connsiteY368" fmla="*/ 6039215 h 6858000"/>
              <a:gd name="connsiteX369" fmla="*/ 3547861 w 7467600"/>
              <a:gd name="connsiteY369" fmla="*/ 6129609 h 6858000"/>
              <a:gd name="connsiteX370" fmla="*/ 3490905 w 7467600"/>
              <a:gd name="connsiteY370" fmla="*/ 6277660 h 6858000"/>
              <a:gd name="connsiteX371" fmla="*/ 3455859 w 7467600"/>
              <a:gd name="connsiteY371" fmla="*/ 6391301 h 6858000"/>
              <a:gd name="connsiteX372" fmla="*/ 3429112 w 7467600"/>
              <a:gd name="connsiteY372" fmla="*/ 6479469 h 6858000"/>
              <a:gd name="connsiteX373" fmla="*/ 3304862 w 7467600"/>
              <a:gd name="connsiteY373" fmla="*/ 6796476 h 6858000"/>
              <a:gd name="connsiteX374" fmla="*/ 3276071 w 7467600"/>
              <a:gd name="connsiteY374" fmla="*/ 6858000 h 6858000"/>
              <a:gd name="connsiteX375" fmla="*/ 3240805 w 7467600"/>
              <a:gd name="connsiteY375" fmla="*/ 6858000 h 6858000"/>
              <a:gd name="connsiteX376" fmla="*/ 3275917 w 7467600"/>
              <a:gd name="connsiteY376" fmla="*/ 6783192 h 6858000"/>
              <a:gd name="connsiteX377" fmla="*/ 3399358 w 7467600"/>
              <a:gd name="connsiteY377" fmla="*/ 6469011 h 6858000"/>
              <a:gd name="connsiteX378" fmla="*/ 3425650 w 7467600"/>
              <a:gd name="connsiteY378" fmla="*/ 6381333 h 6858000"/>
              <a:gd name="connsiteX379" fmla="*/ 3460661 w 7467600"/>
              <a:gd name="connsiteY379" fmla="*/ 6266763 h 6858000"/>
              <a:gd name="connsiteX380" fmla="*/ 3518021 w 7467600"/>
              <a:gd name="connsiteY380" fmla="*/ 6117298 h 6858000"/>
              <a:gd name="connsiteX381" fmla="*/ 3554035 w 7467600"/>
              <a:gd name="connsiteY381" fmla="*/ 6027832 h 6858000"/>
              <a:gd name="connsiteX382" fmla="*/ 3677174 w 7467600"/>
              <a:gd name="connsiteY382" fmla="*/ 5636351 h 6858000"/>
              <a:gd name="connsiteX383" fmla="*/ 3698819 w 7467600"/>
              <a:gd name="connsiteY383" fmla="*/ 5560503 h 6858000"/>
              <a:gd name="connsiteX384" fmla="*/ 3702094 w 7467600"/>
              <a:gd name="connsiteY384" fmla="*/ 5549194 h 6858000"/>
              <a:gd name="connsiteX385" fmla="*/ 3398355 w 7467600"/>
              <a:gd name="connsiteY385" fmla="*/ 6094603 h 6858000"/>
              <a:gd name="connsiteX386" fmla="*/ 3193941 w 7467600"/>
              <a:gd name="connsiteY386" fmla="*/ 6798775 h 6858000"/>
              <a:gd name="connsiteX387" fmla="*/ 3184140 w 7467600"/>
              <a:gd name="connsiteY387" fmla="*/ 6858000 h 6858000"/>
              <a:gd name="connsiteX388" fmla="*/ 3099978 w 7467600"/>
              <a:gd name="connsiteY388" fmla="*/ 6858000 h 6858000"/>
              <a:gd name="connsiteX389" fmla="*/ 3101556 w 7467600"/>
              <a:gd name="connsiteY389" fmla="*/ 6843337 h 6858000"/>
              <a:gd name="connsiteX390" fmla="*/ 3370162 w 7467600"/>
              <a:gd name="connsiteY390" fmla="*/ 5785550 h 6858000"/>
              <a:gd name="connsiteX391" fmla="*/ 3746477 w 7467600"/>
              <a:gd name="connsiteY391" fmla="*/ 5377889 h 6858000"/>
              <a:gd name="connsiteX392" fmla="*/ 3863399 w 7467600"/>
              <a:gd name="connsiteY392" fmla="*/ 5087257 h 6858000"/>
              <a:gd name="connsiteX393" fmla="*/ 3968712 w 7467600"/>
              <a:gd name="connsiteY393" fmla="*/ 4913989 h 6858000"/>
              <a:gd name="connsiteX394" fmla="*/ 2792390 w 7467600"/>
              <a:gd name="connsiteY394" fmla="*/ 5382974 h 6858000"/>
              <a:gd name="connsiteX395" fmla="*/ 2714982 w 7467600"/>
              <a:gd name="connsiteY395" fmla="*/ 5427051 h 6858000"/>
              <a:gd name="connsiteX396" fmla="*/ 2813361 w 7467600"/>
              <a:gd name="connsiteY396" fmla="*/ 6023912 h 6858000"/>
              <a:gd name="connsiteX397" fmla="*/ 2688430 w 7467600"/>
              <a:gd name="connsiteY397" fmla="*/ 6801564 h 6858000"/>
              <a:gd name="connsiteX398" fmla="*/ 2629626 w 7467600"/>
              <a:gd name="connsiteY398" fmla="*/ 6763394 h 6858000"/>
              <a:gd name="connsiteX399" fmla="*/ 2565328 w 7467600"/>
              <a:gd name="connsiteY399" fmla="*/ 5516399 h 6858000"/>
              <a:gd name="connsiteX400" fmla="*/ 1922999 w 7467600"/>
              <a:gd name="connsiteY400" fmla="*/ 5980343 h 6858000"/>
              <a:gd name="connsiteX401" fmla="*/ 1950261 w 7467600"/>
              <a:gd name="connsiteY401" fmla="*/ 6405858 h 6858000"/>
              <a:gd name="connsiteX402" fmla="*/ 2365554 w 7467600"/>
              <a:gd name="connsiteY402" fmla="*/ 6759107 h 6858000"/>
              <a:gd name="connsiteX403" fmla="*/ 2424142 w 7467600"/>
              <a:gd name="connsiteY403" fmla="*/ 6858000 h 6858000"/>
              <a:gd name="connsiteX404" fmla="*/ 2395994 w 7467600"/>
              <a:gd name="connsiteY404" fmla="*/ 6858000 h 6858000"/>
              <a:gd name="connsiteX405" fmla="*/ 2392863 w 7467600"/>
              <a:gd name="connsiteY405" fmla="*/ 6852964 h 6858000"/>
              <a:gd name="connsiteX406" fmla="*/ 2017589 w 7467600"/>
              <a:gd name="connsiteY406" fmla="*/ 6493982 h 6858000"/>
              <a:gd name="connsiteX407" fmla="*/ 2147336 w 7467600"/>
              <a:gd name="connsiteY407" fmla="*/ 6594052 h 6858000"/>
              <a:gd name="connsiteX408" fmla="*/ 2207047 w 7467600"/>
              <a:gd name="connsiteY408" fmla="*/ 6654540 h 6858000"/>
              <a:gd name="connsiteX409" fmla="*/ 2299106 w 7467600"/>
              <a:gd name="connsiteY409" fmla="*/ 6778931 h 6858000"/>
              <a:gd name="connsiteX410" fmla="*/ 2314430 w 7467600"/>
              <a:gd name="connsiteY410" fmla="*/ 6801144 h 6858000"/>
              <a:gd name="connsiteX411" fmla="*/ 2352406 w 7467600"/>
              <a:gd name="connsiteY411" fmla="*/ 6858000 h 6858000"/>
              <a:gd name="connsiteX412" fmla="*/ 2314492 w 7467600"/>
              <a:gd name="connsiteY412" fmla="*/ 6858000 h 6858000"/>
              <a:gd name="connsiteX413" fmla="*/ 2288095 w 7467600"/>
              <a:gd name="connsiteY413" fmla="*/ 6818030 h 6858000"/>
              <a:gd name="connsiteX414" fmla="*/ 2272768 w 7467600"/>
              <a:gd name="connsiteY414" fmla="*/ 6795822 h 6858000"/>
              <a:gd name="connsiteX415" fmla="*/ 2182715 w 7467600"/>
              <a:gd name="connsiteY415" fmla="*/ 6675071 h 6858000"/>
              <a:gd name="connsiteX416" fmla="*/ 2032061 w 7467600"/>
              <a:gd name="connsiteY416" fmla="*/ 6541380 h 6858000"/>
              <a:gd name="connsiteX417" fmla="*/ 2257220 w 7467600"/>
              <a:gd name="connsiteY417" fmla="*/ 6826257 h 6858000"/>
              <a:gd name="connsiteX418" fmla="*/ 2281324 w 7467600"/>
              <a:gd name="connsiteY418" fmla="*/ 6858000 h 6858000"/>
              <a:gd name="connsiteX419" fmla="*/ 2242860 w 7467600"/>
              <a:gd name="connsiteY419" fmla="*/ 6858000 h 6858000"/>
              <a:gd name="connsiteX420" fmla="*/ 2232818 w 7467600"/>
              <a:gd name="connsiteY420" fmla="*/ 6844926 h 6858000"/>
              <a:gd name="connsiteX421" fmla="*/ 1990172 w 7467600"/>
              <a:gd name="connsiteY421" fmla="*/ 6542121 h 6858000"/>
              <a:gd name="connsiteX422" fmla="*/ 2124090 w 7467600"/>
              <a:gd name="connsiteY422" fmla="*/ 6761017 h 6858000"/>
              <a:gd name="connsiteX423" fmla="*/ 2200380 w 7467600"/>
              <a:gd name="connsiteY423" fmla="*/ 6858000 h 6858000"/>
              <a:gd name="connsiteX424" fmla="*/ 2147507 w 7467600"/>
              <a:gd name="connsiteY424" fmla="*/ 6858000 h 6858000"/>
              <a:gd name="connsiteX425" fmla="*/ 2070668 w 7467600"/>
              <a:gd name="connsiteY425" fmla="*/ 6761520 h 6858000"/>
              <a:gd name="connsiteX426" fmla="*/ 1975142 w 7467600"/>
              <a:gd name="connsiteY426" fmla="*/ 6585570 h 6858000"/>
              <a:gd name="connsiteX427" fmla="*/ 2050035 w 7467600"/>
              <a:gd name="connsiteY427" fmla="*/ 6813345 h 6858000"/>
              <a:gd name="connsiteX428" fmla="*/ 2063025 w 7467600"/>
              <a:gd name="connsiteY428" fmla="*/ 6858000 h 6858000"/>
              <a:gd name="connsiteX429" fmla="*/ 2021675 w 7467600"/>
              <a:gd name="connsiteY429" fmla="*/ 6858000 h 6858000"/>
              <a:gd name="connsiteX430" fmla="*/ 2019308 w 7467600"/>
              <a:gd name="connsiteY430" fmla="*/ 6847118 h 6858000"/>
              <a:gd name="connsiteX431" fmla="*/ 1938835 w 7467600"/>
              <a:gd name="connsiteY431" fmla="*/ 6551160 h 6858000"/>
              <a:gd name="connsiteX432" fmla="*/ 1953230 w 7467600"/>
              <a:gd name="connsiteY432" fmla="*/ 6759699 h 6858000"/>
              <a:gd name="connsiteX433" fmla="*/ 1956763 w 7467600"/>
              <a:gd name="connsiteY433" fmla="*/ 6778191 h 6858000"/>
              <a:gd name="connsiteX434" fmla="*/ 1967925 w 7467600"/>
              <a:gd name="connsiteY434" fmla="*/ 6858000 h 6858000"/>
              <a:gd name="connsiteX435" fmla="*/ 1936622 w 7467600"/>
              <a:gd name="connsiteY435" fmla="*/ 6858000 h 6858000"/>
              <a:gd name="connsiteX436" fmla="*/ 1926261 w 7467600"/>
              <a:gd name="connsiteY436" fmla="*/ 6784064 h 6858000"/>
              <a:gd name="connsiteX437" fmla="*/ 1922724 w 7467600"/>
              <a:gd name="connsiteY437" fmla="*/ 6765577 h 6858000"/>
              <a:gd name="connsiteX438" fmla="*/ 1904650 w 7467600"/>
              <a:gd name="connsiteY438" fmla="*/ 6639616 h 6858000"/>
              <a:gd name="connsiteX439" fmla="*/ 1885273 w 7467600"/>
              <a:gd name="connsiteY439" fmla="*/ 6858000 h 6858000"/>
              <a:gd name="connsiteX440" fmla="*/ 1854363 w 7467600"/>
              <a:gd name="connsiteY440" fmla="*/ 6858000 h 6858000"/>
              <a:gd name="connsiteX441" fmla="*/ 1880391 w 7467600"/>
              <a:gd name="connsiteY441" fmla="*/ 6603796 h 6858000"/>
              <a:gd name="connsiteX442" fmla="*/ 1818273 w 7467600"/>
              <a:gd name="connsiteY442" fmla="*/ 6715729 h 6858000"/>
              <a:gd name="connsiteX443" fmla="*/ 1794691 w 7467600"/>
              <a:gd name="connsiteY443" fmla="*/ 6843239 h 6858000"/>
              <a:gd name="connsiteX444" fmla="*/ 1794914 w 7467600"/>
              <a:gd name="connsiteY444" fmla="*/ 6858000 h 6858000"/>
              <a:gd name="connsiteX445" fmla="*/ 1746128 w 7467600"/>
              <a:gd name="connsiteY445" fmla="*/ 6858000 h 6858000"/>
              <a:gd name="connsiteX446" fmla="*/ 1753934 w 7467600"/>
              <a:gd name="connsiteY446" fmla="*/ 6724796 h 6858000"/>
              <a:gd name="connsiteX447" fmla="*/ 1792053 w 7467600"/>
              <a:gd name="connsiteY447" fmla="*/ 6572396 h 6858000"/>
              <a:gd name="connsiteX448" fmla="*/ 1862248 w 7467600"/>
              <a:gd name="connsiteY448" fmla="*/ 6266397 h 6858000"/>
              <a:gd name="connsiteX449" fmla="*/ 1862250 w 7467600"/>
              <a:gd name="connsiteY449" fmla="*/ 6033531 h 6858000"/>
              <a:gd name="connsiteX450" fmla="*/ 1211999 w 7467600"/>
              <a:gd name="connsiteY450" fmla="*/ 6683610 h 6858000"/>
              <a:gd name="connsiteX451" fmla="*/ 1213266 w 7467600"/>
              <a:gd name="connsiteY451" fmla="*/ 6691947 h 6858000"/>
              <a:gd name="connsiteX452" fmla="*/ 1203370 w 7467600"/>
              <a:gd name="connsiteY452" fmla="*/ 6850676 h 6858000"/>
              <a:gd name="connsiteX453" fmla="*/ 1203671 w 7467600"/>
              <a:gd name="connsiteY453" fmla="*/ 6858000 h 6858000"/>
              <a:gd name="connsiteX454" fmla="*/ 1143180 w 7467600"/>
              <a:gd name="connsiteY454" fmla="*/ 6858000 h 6858000"/>
              <a:gd name="connsiteX455" fmla="*/ 1142176 w 7467600"/>
              <a:gd name="connsiteY455" fmla="*/ 6766045 h 6858000"/>
              <a:gd name="connsiteX456" fmla="*/ 1067484 w 7467600"/>
              <a:gd name="connsiteY456" fmla="*/ 6858000 h 6858000"/>
              <a:gd name="connsiteX457" fmla="*/ 953928 w 7467600"/>
              <a:gd name="connsiteY457" fmla="*/ 6858000 h 6858000"/>
              <a:gd name="connsiteX458" fmla="*/ 959715 w 7467600"/>
              <a:gd name="connsiteY458" fmla="*/ 6850185 h 6858000"/>
              <a:gd name="connsiteX459" fmla="*/ 1483788 w 7467600"/>
              <a:gd name="connsiteY459" fmla="*/ 6259174 h 6858000"/>
              <a:gd name="connsiteX460" fmla="*/ 1100671 w 7467600"/>
              <a:gd name="connsiteY460" fmla="*/ 6252137 h 6858000"/>
              <a:gd name="connsiteX461" fmla="*/ 1090144 w 7467600"/>
              <a:gd name="connsiteY461" fmla="*/ 6256748 h 6858000"/>
              <a:gd name="connsiteX462" fmla="*/ 1095872 w 7467600"/>
              <a:gd name="connsiteY462" fmla="*/ 6271892 h 6858000"/>
              <a:gd name="connsiteX463" fmla="*/ 262785 w 7467600"/>
              <a:gd name="connsiteY463" fmla="*/ 6845450 h 6858000"/>
              <a:gd name="connsiteX464" fmla="*/ 209968 w 7467600"/>
              <a:gd name="connsiteY464" fmla="*/ 6770713 h 6858000"/>
              <a:gd name="connsiteX465" fmla="*/ 873460 w 7467600"/>
              <a:gd name="connsiteY465" fmla="*/ 6253768 h 6858000"/>
              <a:gd name="connsiteX466" fmla="*/ 192686 w 7467600"/>
              <a:gd name="connsiteY466" fmla="*/ 5849257 h 6858000"/>
              <a:gd name="connsiteX467" fmla="*/ 4696 w 7467600"/>
              <a:gd name="connsiteY467" fmla="*/ 5697668 h 6858000"/>
              <a:gd name="connsiteX468" fmla="*/ 0 w 7467600"/>
              <a:gd name="connsiteY468" fmla="*/ 5689984 h 6858000"/>
              <a:gd name="connsiteX469" fmla="*/ 0 w 7467600"/>
              <a:gd name="connsiteY469" fmla="*/ 5513472 h 6858000"/>
              <a:gd name="connsiteX470" fmla="*/ 174101 w 7467600"/>
              <a:gd name="connsiteY470" fmla="*/ 5620277 h 6858000"/>
              <a:gd name="connsiteX471" fmla="*/ 891800 w 7467600"/>
              <a:gd name="connsiteY471" fmla="*/ 6036935 h 6858000"/>
              <a:gd name="connsiteX472" fmla="*/ 1072219 w 7467600"/>
              <a:gd name="connsiteY472" fmla="*/ 6169443 h 6858000"/>
              <a:gd name="connsiteX473" fmla="*/ 1074117 w 7467600"/>
              <a:gd name="connsiteY473" fmla="*/ 6170301 h 6858000"/>
              <a:gd name="connsiteX474" fmla="*/ 1083114 w 7467600"/>
              <a:gd name="connsiteY474" fmla="*/ 6174131 h 6858000"/>
              <a:gd name="connsiteX475" fmla="*/ 1543010 w 7467600"/>
              <a:gd name="connsiteY475" fmla="*/ 6191140 h 6858000"/>
              <a:gd name="connsiteX476" fmla="*/ 1551080 w 7467600"/>
              <a:gd name="connsiteY476" fmla="*/ 6195006 h 6858000"/>
              <a:gd name="connsiteX477" fmla="*/ 2345443 w 7467600"/>
              <a:gd name="connsiteY477" fmla="*/ 5549882 h 6858000"/>
              <a:gd name="connsiteX478" fmla="*/ 1721499 w 7467600"/>
              <a:gd name="connsiteY478" fmla="*/ 5599969 h 6858000"/>
              <a:gd name="connsiteX479" fmla="*/ 767716 w 7467600"/>
              <a:gd name="connsiteY479" fmla="*/ 5472768 h 6858000"/>
              <a:gd name="connsiteX480" fmla="*/ 722147 w 7467600"/>
              <a:gd name="connsiteY480" fmla="*/ 5393091 h 6858000"/>
              <a:gd name="connsiteX481" fmla="*/ 1485552 w 7467600"/>
              <a:gd name="connsiteY481" fmla="*/ 5313202 h 6858000"/>
              <a:gd name="connsiteX482" fmla="*/ 2143004 w 7467600"/>
              <a:gd name="connsiteY482" fmla="*/ 5402420 h 6858000"/>
              <a:gd name="connsiteX483" fmla="*/ 1933391 w 7467600"/>
              <a:gd name="connsiteY483" fmla="*/ 5156971 h 6858000"/>
              <a:gd name="connsiteX484" fmla="*/ 1827118 w 7467600"/>
              <a:gd name="connsiteY484" fmla="*/ 4968410 h 6858000"/>
              <a:gd name="connsiteX485" fmla="*/ 1837349 w 7467600"/>
              <a:gd name="connsiteY485" fmla="*/ 4956357 h 6858000"/>
              <a:gd name="connsiteX486" fmla="*/ 2162835 w 7467600"/>
              <a:gd name="connsiteY486" fmla="*/ 5187853 h 6858000"/>
              <a:gd name="connsiteX487" fmla="*/ 2257167 w 7467600"/>
              <a:gd name="connsiteY487" fmla="*/ 5462123 h 6858000"/>
              <a:gd name="connsiteX488" fmla="*/ 2261598 w 7467600"/>
              <a:gd name="connsiteY488" fmla="*/ 5467998 h 6858000"/>
              <a:gd name="connsiteX489" fmla="*/ 2437177 w 7467600"/>
              <a:gd name="connsiteY489" fmla="*/ 5479608 h 6858000"/>
              <a:gd name="connsiteX490" fmla="*/ 2445247 w 7467600"/>
              <a:gd name="connsiteY490" fmla="*/ 5483476 h 6858000"/>
              <a:gd name="connsiteX491" fmla="*/ 2743626 w 7467600"/>
              <a:gd name="connsiteY491" fmla="*/ 5304819 h 6858000"/>
              <a:gd name="connsiteX492" fmla="*/ 3048102 w 7467600"/>
              <a:gd name="connsiteY492" fmla="*/ 5150595 h 6858000"/>
              <a:gd name="connsiteX493" fmla="*/ 1799414 w 7467600"/>
              <a:gd name="connsiteY493" fmla="*/ 4694732 h 6858000"/>
              <a:gd name="connsiteX494" fmla="*/ 1771735 w 7467600"/>
              <a:gd name="connsiteY494" fmla="*/ 4619929 h 6858000"/>
              <a:gd name="connsiteX495" fmla="*/ 3104273 w 7467600"/>
              <a:gd name="connsiteY495" fmla="*/ 5076159 h 6858000"/>
              <a:gd name="connsiteX496" fmla="*/ 3113245 w 7467600"/>
              <a:gd name="connsiteY496" fmla="*/ 5090705 h 6858000"/>
              <a:gd name="connsiteX497" fmla="*/ 3126294 w 7467600"/>
              <a:gd name="connsiteY497" fmla="*/ 5114400 h 6858000"/>
              <a:gd name="connsiteX498" fmla="*/ 3937433 w 7467600"/>
              <a:gd name="connsiteY498" fmla="*/ 4830473 h 6858000"/>
              <a:gd name="connsiteX499" fmla="*/ 3590475 w 7467600"/>
              <a:gd name="connsiteY499" fmla="*/ 4597974 h 6858000"/>
              <a:gd name="connsiteX500" fmla="*/ 3100264 w 7467600"/>
              <a:gd name="connsiteY500" fmla="*/ 4579845 h 6858000"/>
              <a:gd name="connsiteX501" fmla="*/ 2183576 w 7467600"/>
              <a:gd name="connsiteY501" fmla="*/ 4227150 h 6858000"/>
              <a:gd name="connsiteX502" fmla="*/ 2151029 w 7467600"/>
              <a:gd name="connsiteY502" fmla="*/ 4146947 h 6858000"/>
              <a:gd name="connsiteX503" fmla="*/ 3563434 w 7467600"/>
              <a:gd name="connsiteY503" fmla="*/ 4469115 h 6858000"/>
              <a:gd name="connsiteX504" fmla="*/ 3177952 w 7467600"/>
              <a:gd name="connsiteY504" fmla="*/ 3657386 h 6858000"/>
              <a:gd name="connsiteX505" fmla="*/ 3189263 w 7467600"/>
              <a:gd name="connsiteY505" fmla="*/ 3625726 h 6858000"/>
              <a:gd name="connsiteX506" fmla="*/ 3560912 w 7467600"/>
              <a:gd name="connsiteY506" fmla="*/ 4079863 h 6858000"/>
              <a:gd name="connsiteX507" fmla="*/ 3626636 w 7467600"/>
              <a:gd name="connsiteY507" fmla="*/ 4512230 h 6858000"/>
              <a:gd name="connsiteX508" fmla="*/ 3653088 w 7467600"/>
              <a:gd name="connsiteY508" fmla="*/ 4521417 h 6858000"/>
              <a:gd name="connsiteX509" fmla="*/ 3988128 w 7467600"/>
              <a:gd name="connsiteY509" fmla="*/ 4817267 h 6858000"/>
              <a:gd name="connsiteX510" fmla="*/ 4830582 w 7467600"/>
              <a:gd name="connsiteY510" fmla="*/ 4676000 h 6858000"/>
              <a:gd name="connsiteX511" fmla="*/ 4830100 w 7467600"/>
              <a:gd name="connsiteY511" fmla="*/ 4675554 h 6858000"/>
              <a:gd name="connsiteX512" fmla="*/ 4036318 w 7467600"/>
              <a:gd name="connsiteY512" fmla="*/ 4147013 h 6858000"/>
              <a:gd name="connsiteX513" fmla="*/ 3432098 w 7467600"/>
              <a:gd name="connsiteY513" fmla="*/ 3537312 h 6858000"/>
              <a:gd name="connsiteX514" fmla="*/ 3446761 w 7467600"/>
              <a:gd name="connsiteY514" fmla="*/ 3461278 h 6858000"/>
              <a:gd name="connsiteX515" fmla="*/ 4419733 w 7467600"/>
              <a:gd name="connsiteY515" fmla="*/ 3963555 h 6858000"/>
              <a:gd name="connsiteX516" fmla="*/ 4781371 w 7467600"/>
              <a:gd name="connsiteY516" fmla="*/ 4458604 h 6858000"/>
              <a:gd name="connsiteX517" fmla="*/ 4780440 w 7467600"/>
              <a:gd name="connsiteY517" fmla="*/ 4470290 h 6858000"/>
              <a:gd name="connsiteX518" fmla="*/ 4898954 w 7467600"/>
              <a:gd name="connsiteY518" fmla="*/ 4662092 h 6858000"/>
              <a:gd name="connsiteX519" fmla="*/ 4900699 w 7467600"/>
              <a:gd name="connsiteY519" fmla="*/ 4670867 h 6858000"/>
              <a:gd name="connsiteX520" fmla="*/ 5714511 w 7467600"/>
              <a:gd name="connsiteY520" fmla="*/ 4663483 h 6858000"/>
              <a:gd name="connsiteX521" fmla="*/ 5464793 w 7467600"/>
              <a:gd name="connsiteY521" fmla="*/ 4393556 h 6858000"/>
              <a:gd name="connsiteX522" fmla="*/ 5461897 w 7467600"/>
              <a:gd name="connsiteY522" fmla="*/ 4390879 h 6858000"/>
              <a:gd name="connsiteX523" fmla="*/ 4294126 w 7467600"/>
              <a:gd name="connsiteY523" fmla="*/ 3303048 h 6858000"/>
              <a:gd name="connsiteX524" fmla="*/ 4305321 w 7467600"/>
              <a:gd name="connsiteY524" fmla="*/ 3256953 h 6858000"/>
              <a:gd name="connsiteX525" fmla="*/ 4949299 w 7467600"/>
              <a:gd name="connsiteY525" fmla="*/ 3766336 h 6858000"/>
              <a:gd name="connsiteX526" fmla="*/ 5291452 w 7467600"/>
              <a:gd name="connsiteY526" fmla="*/ 4076801 h 6858000"/>
              <a:gd name="connsiteX527" fmla="*/ 5434998 w 7467600"/>
              <a:gd name="connsiteY527" fmla="*/ 4254100 h 6858000"/>
              <a:gd name="connsiteX528" fmla="*/ 5351015 w 7467600"/>
              <a:gd name="connsiteY528" fmla="*/ 3760989 h 6858000"/>
              <a:gd name="connsiteX529" fmla="*/ 5413780 w 7467600"/>
              <a:gd name="connsiteY529" fmla="*/ 2966265 h 6858000"/>
              <a:gd name="connsiteX530" fmla="*/ 5425627 w 7467600"/>
              <a:gd name="connsiteY530" fmla="*/ 2954192 h 6858000"/>
              <a:gd name="connsiteX531" fmla="*/ 6604735 w 7467600"/>
              <a:gd name="connsiteY531" fmla="*/ 2041381 h 6858000"/>
              <a:gd name="connsiteX532" fmla="*/ 7204487 w 7467600"/>
              <a:gd name="connsiteY532" fmla="*/ 2742112 h 6858000"/>
              <a:gd name="connsiteX533" fmla="*/ 7131592 w 7467600"/>
              <a:gd name="connsiteY533" fmla="*/ 2672096 h 6858000"/>
              <a:gd name="connsiteX534" fmla="*/ 6996344 w 7467600"/>
              <a:gd name="connsiteY534" fmla="*/ 2518310 h 6858000"/>
              <a:gd name="connsiteX535" fmla="*/ 6735495 w 7467600"/>
              <a:gd name="connsiteY535" fmla="*/ 2196890 h 6858000"/>
              <a:gd name="connsiteX536" fmla="*/ 6721901 w 7467600"/>
              <a:gd name="connsiteY536" fmla="*/ 2179274 h 6858000"/>
              <a:gd name="connsiteX537" fmla="*/ 6604735 w 7467600"/>
              <a:gd name="connsiteY537" fmla="*/ 2041381 h 6858000"/>
              <a:gd name="connsiteX538" fmla="*/ 6591670 w 7467600"/>
              <a:gd name="connsiteY538" fmla="*/ 1988277 h 6858000"/>
              <a:gd name="connsiteX539" fmla="*/ 6747349 w 7467600"/>
              <a:gd name="connsiteY539" fmla="*/ 2160069 h 6858000"/>
              <a:gd name="connsiteX540" fmla="*/ 6760943 w 7467600"/>
              <a:gd name="connsiteY540" fmla="*/ 2177686 h 6858000"/>
              <a:gd name="connsiteX541" fmla="*/ 7021065 w 7467600"/>
              <a:gd name="connsiteY541" fmla="*/ 2498102 h 6858000"/>
              <a:gd name="connsiteX542" fmla="*/ 7155223 w 7467600"/>
              <a:gd name="connsiteY542" fmla="*/ 2650386 h 6858000"/>
              <a:gd name="connsiteX543" fmla="*/ 7203167 w 7467600"/>
              <a:gd name="connsiteY543" fmla="*/ 2697288 h 6858000"/>
              <a:gd name="connsiteX544" fmla="*/ 6937703 w 7467600"/>
              <a:gd name="connsiteY544" fmla="*/ 2321981 h 6858000"/>
              <a:gd name="connsiteX545" fmla="*/ 6591670 w 7467600"/>
              <a:gd name="connsiteY545" fmla="*/ 1988277 h 6858000"/>
              <a:gd name="connsiteX546" fmla="*/ 5798671 w 7467600"/>
              <a:gd name="connsiteY546" fmla="*/ 1981601 h 6858000"/>
              <a:gd name="connsiteX547" fmla="*/ 5754709 w 7467600"/>
              <a:gd name="connsiteY547" fmla="*/ 2071454 h 6858000"/>
              <a:gd name="connsiteX548" fmla="*/ 5763044 w 7467600"/>
              <a:gd name="connsiteY548" fmla="*/ 2842206 h 6858000"/>
              <a:gd name="connsiteX549" fmla="*/ 5764974 w 7467600"/>
              <a:gd name="connsiteY549" fmla="*/ 2799609 h 6858000"/>
              <a:gd name="connsiteX550" fmla="*/ 5767665 w 7467600"/>
              <a:gd name="connsiteY550" fmla="*/ 2666409 h 6858000"/>
              <a:gd name="connsiteX551" fmla="*/ 5763055 w 7467600"/>
              <a:gd name="connsiteY551" fmla="*/ 2579705 h 6858000"/>
              <a:gd name="connsiteX552" fmla="*/ 5758079 w 7467600"/>
              <a:gd name="connsiteY552" fmla="*/ 2492508 h 6858000"/>
              <a:gd name="connsiteX553" fmla="*/ 5779325 w 7467600"/>
              <a:gd name="connsiteY553" fmla="*/ 2197069 h 6858000"/>
              <a:gd name="connsiteX554" fmla="*/ 5798671 w 7467600"/>
              <a:gd name="connsiteY554" fmla="*/ 1981601 h 6858000"/>
              <a:gd name="connsiteX555" fmla="*/ 5829202 w 7467600"/>
              <a:gd name="connsiteY555" fmla="*/ 1971679 h 6858000"/>
              <a:gd name="connsiteX556" fmla="*/ 5809558 w 7467600"/>
              <a:gd name="connsiteY556" fmla="*/ 2198043 h 6858000"/>
              <a:gd name="connsiteX557" fmla="*/ 5788653 w 7467600"/>
              <a:gd name="connsiteY557" fmla="*/ 2489430 h 6858000"/>
              <a:gd name="connsiteX558" fmla="*/ 5793439 w 7467600"/>
              <a:gd name="connsiteY558" fmla="*/ 2575235 h 6858000"/>
              <a:gd name="connsiteX559" fmla="*/ 5796837 w 7467600"/>
              <a:gd name="connsiteY559" fmla="*/ 2637633 h 6858000"/>
              <a:gd name="connsiteX560" fmla="*/ 5818614 w 7467600"/>
              <a:gd name="connsiteY560" fmla="*/ 2473055 h 6858000"/>
              <a:gd name="connsiteX561" fmla="*/ 5829202 w 7467600"/>
              <a:gd name="connsiteY561" fmla="*/ 1971679 h 6858000"/>
              <a:gd name="connsiteX562" fmla="*/ 5911389 w 7467600"/>
              <a:gd name="connsiteY562" fmla="*/ 1898371 h 6858000"/>
              <a:gd name="connsiteX563" fmla="*/ 6237627 w 7467600"/>
              <a:gd name="connsiteY563" fmla="*/ 2231921 h 6858000"/>
              <a:gd name="connsiteX564" fmla="*/ 5911389 w 7467600"/>
              <a:gd name="connsiteY564" fmla="*/ 1898371 h 6858000"/>
              <a:gd name="connsiteX565" fmla="*/ 6944437 w 7467600"/>
              <a:gd name="connsiteY565" fmla="*/ 1575402 h 6858000"/>
              <a:gd name="connsiteX566" fmla="*/ 6304730 w 7467600"/>
              <a:gd name="connsiteY566" fmla="*/ 1766654 h 6858000"/>
              <a:gd name="connsiteX567" fmla="*/ 6944437 w 7467600"/>
              <a:gd name="connsiteY567" fmla="*/ 1575402 h 6858000"/>
              <a:gd name="connsiteX568" fmla="*/ 7019523 w 7467600"/>
              <a:gd name="connsiteY568" fmla="*/ 1519450 h 6858000"/>
              <a:gd name="connsiteX569" fmla="*/ 6298091 w 7467600"/>
              <a:gd name="connsiteY569" fmla="*/ 1737122 h 6858000"/>
              <a:gd name="connsiteX570" fmla="*/ 7019523 w 7467600"/>
              <a:gd name="connsiteY570" fmla="*/ 1519450 h 6858000"/>
              <a:gd name="connsiteX571" fmla="*/ 2399523 w 7467600"/>
              <a:gd name="connsiteY571" fmla="*/ 1428234 h 6858000"/>
              <a:gd name="connsiteX572" fmla="*/ 2224982 w 7467600"/>
              <a:gd name="connsiteY572" fmla="*/ 1826201 h 6858000"/>
              <a:gd name="connsiteX573" fmla="*/ 2096099 w 7467600"/>
              <a:gd name="connsiteY573" fmla="*/ 2345900 h 6858000"/>
              <a:gd name="connsiteX574" fmla="*/ 2283317 w 7467600"/>
              <a:gd name="connsiteY574" fmla="*/ 1796925 h 6858000"/>
              <a:gd name="connsiteX575" fmla="*/ 2399523 w 7467600"/>
              <a:gd name="connsiteY575" fmla="*/ 1428234 h 6858000"/>
              <a:gd name="connsiteX576" fmla="*/ 2448558 w 7467600"/>
              <a:gd name="connsiteY576" fmla="*/ 1373435 h 6858000"/>
              <a:gd name="connsiteX577" fmla="*/ 2312521 w 7467600"/>
              <a:gd name="connsiteY577" fmla="*/ 1806140 h 6858000"/>
              <a:gd name="connsiteX578" fmla="*/ 2127533 w 7467600"/>
              <a:gd name="connsiteY578" fmla="*/ 2348380 h 6858000"/>
              <a:gd name="connsiteX579" fmla="*/ 2358080 w 7467600"/>
              <a:gd name="connsiteY579" fmla="*/ 1866134 h 6858000"/>
              <a:gd name="connsiteX580" fmla="*/ 2407436 w 7467600"/>
              <a:gd name="connsiteY580" fmla="*/ 1651070 h 6858000"/>
              <a:gd name="connsiteX581" fmla="*/ 2448558 w 7467600"/>
              <a:gd name="connsiteY581" fmla="*/ 1373435 h 6858000"/>
              <a:gd name="connsiteX582" fmla="*/ 278707 w 7467600"/>
              <a:gd name="connsiteY582" fmla="*/ 1352270 h 6858000"/>
              <a:gd name="connsiteX583" fmla="*/ 321570 w 7467600"/>
              <a:gd name="connsiteY583" fmla="*/ 1861610 h 6858000"/>
              <a:gd name="connsiteX584" fmla="*/ 294281 w 7467600"/>
              <a:gd name="connsiteY584" fmla="*/ 1440658 h 6858000"/>
              <a:gd name="connsiteX585" fmla="*/ 278707 w 7467600"/>
              <a:gd name="connsiteY585" fmla="*/ 1352270 h 6858000"/>
              <a:gd name="connsiteX586" fmla="*/ 1423821 w 7467600"/>
              <a:gd name="connsiteY586" fmla="*/ 1351958 h 6858000"/>
              <a:gd name="connsiteX587" fmla="*/ 1638521 w 7467600"/>
              <a:gd name="connsiteY587" fmla="*/ 1908470 h 6858000"/>
              <a:gd name="connsiteX588" fmla="*/ 1754199 w 7467600"/>
              <a:gd name="connsiteY588" fmla="*/ 2149284 h 6858000"/>
              <a:gd name="connsiteX589" fmla="*/ 1908359 w 7467600"/>
              <a:gd name="connsiteY589" fmla="*/ 2364988 h 6858000"/>
              <a:gd name="connsiteX590" fmla="*/ 1647661 w 7467600"/>
              <a:gd name="connsiteY590" fmla="*/ 1825945 h 6858000"/>
              <a:gd name="connsiteX591" fmla="*/ 1423821 w 7467600"/>
              <a:gd name="connsiteY591" fmla="*/ 1351958 h 6858000"/>
              <a:gd name="connsiteX592" fmla="*/ 1431890 w 7467600"/>
              <a:gd name="connsiteY592" fmla="*/ 1306475 h 6858000"/>
              <a:gd name="connsiteX593" fmla="*/ 1507597 w 7467600"/>
              <a:gd name="connsiteY593" fmla="*/ 1446132 h 6858000"/>
              <a:gd name="connsiteX594" fmla="*/ 1674586 w 7467600"/>
              <a:gd name="connsiteY594" fmla="*/ 1813832 h 6858000"/>
              <a:gd name="connsiteX595" fmla="*/ 1815950 w 7467600"/>
              <a:gd name="connsiteY595" fmla="*/ 2128564 h 6858000"/>
              <a:gd name="connsiteX596" fmla="*/ 1984242 w 7467600"/>
              <a:gd name="connsiteY596" fmla="*/ 2430829 h 6858000"/>
              <a:gd name="connsiteX597" fmla="*/ 2014023 w 7467600"/>
              <a:gd name="connsiteY597" fmla="*/ 2450995 h 6858000"/>
              <a:gd name="connsiteX598" fmla="*/ 1747337 w 7467600"/>
              <a:gd name="connsiteY598" fmla="*/ 1855264 h 6858000"/>
              <a:gd name="connsiteX599" fmla="*/ 1533749 w 7467600"/>
              <a:gd name="connsiteY599" fmla="*/ 1478656 h 6858000"/>
              <a:gd name="connsiteX600" fmla="*/ 1431890 w 7467600"/>
              <a:gd name="connsiteY600" fmla="*/ 1306475 h 6858000"/>
              <a:gd name="connsiteX601" fmla="*/ 5052692 w 7467600"/>
              <a:gd name="connsiteY601" fmla="*/ 1292994 h 6858000"/>
              <a:gd name="connsiteX602" fmla="*/ 5200661 w 7467600"/>
              <a:gd name="connsiteY602" fmla="*/ 1635186 h 6858000"/>
              <a:gd name="connsiteX603" fmla="*/ 5297138 w 7467600"/>
              <a:gd name="connsiteY603" fmla="*/ 1906351 h 6858000"/>
              <a:gd name="connsiteX604" fmla="*/ 5052692 w 7467600"/>
              <a:gd name="connsiteY604" fmla="*/ 1292994 h 6858000"/>
              <a:gd name="connsiteX605" fmla="*/ 5009948 w 7467600"/>
              <a:gd name="connsiteY605" fmla="*/ 1273619 h 6858000"/>
              <a:gd name="connsiteX606" fmla="*/ 5121777 w 7467600"/>
              <a:gd name="connsiteY606" fmla="*/ 1654213 h 6858000"/>
              <a:gd name="connsiteX607" fmla="*/ 5293545 w 7467600"/>
              <a:gd name="connsiteY607" fmla="*/ 2072247 h 6858000"/>
              <a:gd name="connsiteX608" fmla="*/ 5294042 w 7467600"/>
              <a:gd name="connsiteY608" fmla="*/ 2065019 h 6858000"/>
              <a:gd name="connsiteX609" fmla="*/ 5171936 w 7467600"/>
              <a:gd name="connsiteY609" fmla="*/ 1647613 h 6858000"/>
              <a:gd name="connsiteX610" fmla="*/ 5009948 w 7467600"/>
              <a:gd name="connsiteY610" fmla="*/ 1273619 h 6858000"/>
              <a:gd name="connsiteX611" fmla="*/ 655236 w 7467600"/>
              <a:gd name="connsiteY611" fmla="*/ 1268632 h 6858000"/>
              <a:gd name="connsiteX612" fmla="*/ 839521 w 7467600"/>
              <a:gd name="connsiteY612" fmla="*/ 1685315 h 6858000"/>
              <a:gd name="connsiteX613" fmla="*/ 1109416 w 7467600"/>
              <a:gd name="connsiteY613" fmla="*/ 2061663 h 6858000"/>
              <a:gd name="connsiteX614" fmla="*/ 1298300 w 7467600"/>
              <a:gd name="connsiteY614" fmla="*/ 2247742 h 6858000"/>
              <a:gd name="connsiteX615" fmla="*/ 1125871 w 7467600"/>
              <a:gd name="connsiteY615" fmla="*/ 1989513 h 6858000"/>
              <a:gd name="connsiteX616" fmla="*/ 981574 w 7467600"/>
              <a:gd name="connsiteY616" fmla="*/ 1783157 h 6858000"/>
              <a:gd name="connsiteX617" fmla="*/ 922198 w 7467600"/>
              <a:gd name="connsiteY617" fmla="*/ 1677437 h 6858000"/>
              <a:gd name="connsiteX618" fmla="*/ 869293 w 7467600"/>
              <a:gd name="connsiteY618" fmla="*/ 1583214 h 6858000"/>
              <a:gd name="connsiteX619" fmla="*/ 751431 w 7467600"/>
              <a:gd name="connsiteY619" fmla="*/ 1405731 h 6858000"/>
              <a:gd name="connsiteX620" fmla="*/ 655236 w 7467600"/>
              <a:gd name="connsiteY620" fmla="*/ 1268632 h 6858000"/>
              <a:gd name="connsiteX621" fmla="*/ 6516292 w 7467600"/>
              <a:gd name="connsiteY621" fmla="*/ 1263064 h 6858000"/>
              <a:gd name="connsiteX622" fmla="*/ 5736320 w 7467600"/>
              <a:gd name="connsiteY622" fmla="*/ 1501803 h 6858000"/>
              <a:gd name="connsiteX623" fmla="*/ 6516292 w 7467600"/>
              <a:gd name="connsiteY623" fmla="*/ 1263064 h 6858000"/>
              <a:gd name="connsiteX624" fmla="*/ 291466 w 7467600"/>
              <a:gd name="connsiteY624" fmla="*/ 1250369 h 6858000"/>
              <a:gd name="connsiteX625" fmla="*/ 323180 w 7467600"/>
              <a:gd name="connsiteY625" fmla="*/ 1435283 h 6858000"/>
              <a:gd name="connsiteX626" fmla="*/ 349381 w 7467600"/>
              <a:gd name="connsiteY626" fmla="*/ 1875041 h 6858000"/>
              <a:gd name="connsiteX627" fmla="*/ 374363 w 7467600"/>
              <a:gd name="connsiteY627" fmla="*/ 1506494 h 6858000"/>
              <a:gd name="connsiteX628" fmla="*/ 302168 w 7467600"/>
              <a:gd name="connsiteY628" fmla="*/ 1274495 h 6858000"/>
              <a:gd name="connsiteX629" fmla="*/ 291466 w 7467600"/>
              <a:gd name="connsiteY629" fmla="*/ 1250369 h 6858000"/>
              <a:gd name="connsiteX630" fmla="*/ 678222 w 7467600"/>
              <a:gd name="connsiteY630" fmla="*/ 1248670 h 6858000"/>
              <a:gd name="connsiteX631" fmla="*/ 775536 w 7467600"/>
              <a:gd name="connsiteY631" fmla="*/ 1388015 h 6858000"/>
              <a:gd name="connsiteX632" fmla="*/ 894529 w 7467600"/>
              <a:gd name="connsiteY632" fmla="*/ 1567739 h 6858000"/>
              <a:gd name="connsiteX633" fmla="*/ 948000 w 7467600"/>
              <a:gd name="connsiteY633" fmla="*/ 1663088 h 6858000"/>
              <a:gd name="connsiteX634" fmla="*/ 1006812 w 7467600"/>
              <a:gd name="connsiteY634" fmla="*/ 1767683 h 6858000"/>
              <a:gd name="connsiteX635" fmla="*/ 1149133 w 7467600"/>
              <a:gd name="connsiteY635" fmla="*/ 1971513 h 6858000"/>
              <a:gd name="connsiteX636" fmla="*/ 1333952 w 7467600"/>
              <a:gd name="connsiteY636" fmla="*/ 2251620 h 6858000"/>
              <a:gd name="connsiteX637" fmla="*/ 1337329 w 7467600"/>
              <a:gd name="connsiteY637" fmla="*/ 2258350 h 6858000"/>
              <a:gd name="connsiteX638" fmla="*/ 1014726 w 7467600"/>
              <a:gd name="connsiteY638" fmla="*/ 1615556 h 6858000"/>
              <a:gd name="connsiteX639" fmla="*/ 678222 w 7467600"/>
              <a:gd name="connsiteY639" fmla="*/ 1248670 h 6858000"/>
              <a:gd name="connsiteX640" fmla="*/ 6691602 w 7467600"/>
              <a:gd name="connsiteY640" fmla="*/ 1140573 h 6858000"/>
              <a:gd name="connsiteX641" fmla="*/ 6571100 w 7467600"/>
              <a:gd name="connsiteY641" fmla="*/ 1183662 h 6858000"/>
              <a:gd name="connsiteX642" fmla="*/ 6241687 w 7467600"/>
              <a:gd name="connsiteY642" fmla="*/ 1257600 h 6858000"/>
              <a:gd name="connsiteX643" fmla="*/ 5693009 w 7467600"/>
              <a:gd name="connsiteY643" fmla="*/ 1478256 h 6858000"/>
              <a:gd name="connsiteX644" fmla="*/ 6548420 w 7467600"/>
              <a:gd name="connsiteY644" fmla="*/ 1214599 h 6858000"/>
              <a:gd name="connsiteX645" fmla="*/ 6605473 w 7467600"/>
              <a:gd name="connsiteY645" fmla="*/ 1184686 h 6858000"/>
              <a:gd name="connsiteX646" fmla="*/ 6691602 w 7467600"/>
              <a:gd name="connsiteY646" fmla="*/ 1140573 h 6858000"/>
              <a:gd name="connsiteX647" fmla="*/ 4002475 w 7467600"/>
              <a:gd name="connsiteY647" fmla="*/ 1037802 h 6858000"/>
              <a:gd name="connsiteX648" fmla="*/ 4000324 w 7467600"/>
              <a:gd name="connsiteY648" fmla="*/ 1039362 h 6858000"/>
              <a:gd name="connsiteX649" fmla="*/ 4002862 w 7467600"/>
              <a:gd name="connsiteY649" fmla="*/ 1042866 h 6858000"/>
              <a:gd name="connsiteX650" fmla="*/ 4002475 w 7467600"/>
              <a:gd name="connsiteY650" fmla="*/ 1037802 h 6858000"/>
              <a:gd name="connsiteX651" fmla="*/ 506322 w 7467600"/>
              <a:gd name="connsiteY651" fmla="*/ 1020997 h 6858000"/>
              <a:gd name="connsiteX652" fmla="*/ 533068 w 7467600"/>
              <a:gd name="connsiteY652" fmla="*/ 1029409 h 6858000"/>
              <a:gd name="connsiteX653" fmla="*/ 1232525 w 7467600"/>
              <a:gd name="connsiteY653" fmla="*/ 1804675 h 6858000"/>
              <a:gd name="connsiteX654" fmla="*/ 1388858 w 7467600"/>
              <a:gd name="connsiteY654" fmla="*/ 2368011 h 6858000"/>
              <a:gd name="connsiteX655" fmla="*/ 1384098 w 7467600"/>
              <a:gd name="connsiteY655" fmla="*/ 2378125 h 6858000"/>
              <a:gd name="connsiteX656" fmla="*/ 1425393 w 7467600"/>
              <a:gd name="connsiteY656" fmla="*/ 2589124 h 6858000"/>
              <a:gd name="connsiteX657" fmla="*/ 1424001 w 7467600"/>
              <a:gd name="connsiteY657" fmla="*/ 2597541 h 6858000"/>
              <a:gd name="connsiteX658" fmla="*/ 2152729 w 7467600"/>
              <a:gd name="connsiteY658" fmla="*/ 2864487 h 6858000"/>
              <a:gd name="connsiteX659" fmla="*/ 2020609 w 7467600"/>
              <a:gd name="connsiteY659" fmla="*/ 2539671 h 6858000"/>
              <a:gd name="connsiteX660" fmla="*/ 2018920 w 7467600"/>
              <a:gd name="connsiteY660" fmla="*/ 2536309 h 6858000"/>
              <a:gd name="connsiteX661" fmla="*/ 1342441 w 7467600"/>
              <a:gd name="connsiteY661" fmla="*/ 1173017 h 6858000"/>
              <a:gd name="connsiteX662" fmla="*/ 1367925 w 7467600"/>
              <a:gd name="connsiteY662" fmla="*/ 1135648 h 6858000"/>
              <a:gd name="connsiteX663" fmla="*/ 1771401 w 7467600"/>
              <a:gd name="connsiteY663" fmla="*/ 1806673 h 6858000"/>
              <a:gd name="connsiteX664" fmla="*/ 1972385 w 7467600"/>
              <a:gd name="connsiteY664" fmla="*/ 2198735 h 6858000"/>
              <a:gd name="connsiteX665" fmla="*/ 2040892 w 7467600"/>
              <a:gd name="connsiteY665" fmla="*/ 2405205 h 6858000"/>
              <a:gd name="connsiteX666" fmla="*/ 2131689 w 7467600"/>
              <a:gd name="connsiteY666" fmla="*/ 1936926 h 6858000"/>
              <a:gd name="connsiteX667" fmla="*/ 2454820 w 7467600"/>
              <a:gd name="connsiteY667" fmla="*/ 1248808 h 6858000"/>
              <a:gd name="connsiteX668" fmla="*/ 2492512 w 7467600"/>
              <a:gd name="connsiteY668" fmla="*/ 1302920 h 6858000"/>
              <a:gd name="connsiteX669" fmla="*/ 2081216 w 7467600"/>
              <a:gd name="connsiteY669" fmla="*/ 2527513 h 6858000"/>
              <a:gd name="connsiteX670" fmla="*/ 2081211 w 7467600"/>
              <a:gd name="connsiteY670" fmla="*/ 2528916 h 6858000"/>
              <a:gd name="connsiteX671" fmla="*/ 2199067 w 7467600"/>
              <a:gd name="connsiteY671" fmla="*/ 2884061 h 6858000"/>
              <a:gd name="connsiteX672" fmla="*/ 3192586 w 7467600"/>
              <a:gd name="connsiteY672" fmla="*/ 3411496 h 6858000"/>
              <a:gd name="connsiteX673" fmla="*/ 3182620 w 7467600"/>
              <a:gd name="connsiteY673" fmla="*/ 3483279 h 6858000"/>
              <a:gd name="connsiteX674" fmla="*/ 2435119 w 7467600"/>
              <a:gd name="connsiteY674" fmla="*/ 3080173 h 6858000"/>
              <a:gd name="connsiteX675" fmla="*/ 2410152 w 7467600"/>
              <a:gd name="connsiteY675" fmla="*/ 3063751 h 6858000"/>
              <a:gd name="connsiteX676" fmla="*/ 2408099 w 7467600"/>
              <a:gd name="connsiteY676" fmla="*/ 3064403 h 6858000"/>
              <a:gd name="connsiteX677" fmla="*/ 2407218 w 7467600"/>
              <a:gd name="connsiteY677" fmla="*/ 3070324 h 6858000"/>
              <a:gd name="connsiteX678" fmla="*/ 2380138 w 7467600"/>
              <a:gd name="connsiteY678" fmla="*/ 3099341 h 6858000"/>
              <a:gd name="connsiteX679" fmla="*/ 1765923 w 7467600"/>
              <a:gd name="connsiteY679" fmla="*/ 3581043 h 6858000"/>
              <a:gd name="connsiteX680" fmla="*/ 1702258 w 7467600"/>
              <a:gd name="connsiteY680" fmla="*/ 3612286 h 6858000"/>
              <a:gd name="connsiteX681" fmla="*/ 1538370 w 7467600"/>
              <a:gd name="connsiteY681" fmla="*/ 3811804 h 6858000"/>
              <a:gd name="connsiteX682" fmla="*/ 542867 w 7467600"/>
              <a:gd name="connsiteY682" fmla="*/ 4944092 h 6858000"/>
              <a:gd name="connsiteX683" fmla="*/ 515800 w 7467600"/>
              <a:gd name="connsiteY683" fmla="*/ 4862180 h 6858000"/>
              <a:gd name="connsiteX684" fmla="*/ 909145 w 7467600"/>
              <a:gd name="connsiteY684" fmla="*/ 4199225 h 6858000"/>
              <a:gd name="connsiteX685" fmla="*/ 1214067 w 7467600"/>
              <a:gd name="connsiteY685" fmla="*/ 3908561 h 6858000"/>
              <a:gd name="connsiteX686" fmla="*/ 640967 w 7467600"/>
              <a:gd name="connsiteY686" fmla="*/ 4105601 h 6858000"/>
              <a:gd name="connsiteX687" fmla="*/ 112563 w 7467600"/>
              <a:gd name="connsiteY687" fmla="*/ 4396952 h 6858000"/>
              <a:gd name="connsiteX688" fmla="*/ 0 w 7467600"/>
              <a:gd name="connsiteY688" fmla="*/ 4466006 h 6858000"/>
              <a:gd name="connsiteX689" fmla="*/ 0 w 7467600"/>
              <a:gd name="connsiteY689" fmla="*/ 4233763 h 6858000"/>
              <a:gd name="connsiteX690" fmla="*/ 36881 w 7467600"/>
              <a:gd name="connsiteY690" fmla="*/ 4200118 h 6858000"/>
              <a:gd name="connsiteX691" fmla="*/ 910534 w 7467600"/>
              <a:gd name="connsiteY691" fmla="*/ 3629753 h 6858000"/>
              <a:gd name="connsiteX692" fmla="*/ 1578717 w 7467600"/>
              <a:gd name="connsiteY692" fmla="*/ 3575982 h 6858000"/>
              <a:gd name="connsiteX693" fmla="*/ 2338780 w 7467600"/>
              <a:gd name="connsiteY693" fmla="*/ 3033725 h 6858000"/>
              <a:gd name="connsiteX694" fmla="*/ 1807991 w 7467600"/>
              <a:gd name="connsiteY694" fmla="*/ 2807184 h 6858000"/>
              <a:gd name="connsiteX695" fmla="*/ 1416358 w 7467600"/>
              <a:gd name="connsiteY695" fmla="*/ 3112571 h 6858000"/>
              <a:gd name="connsiteX696" fmla="*/ 939066 w 7467600"/>
              <a:gd name="connsiteY696" fmla="*/ 3378798 h 6858000"/>
              <a:gd name="connsiteX697" fmla="*/ 115099 w 7467600"/>
              <a:gd name="connsiteY697" fmla="*/ 3607650 h 6858000"/>
              <a:gd name="connsiteX698" fmla="*/ 97284 w 7467600"/>
              <a:gd name="connsiteY698" fmla="*/ 3520393 h 6858000"/>
              <a:gd name="connsiteX699" fmla="*/ 922050 w 7467600"/>
              <a:gd name="connsiteY699" fmla="*/ 3074867 h 6858000"/>
              <a:gd name="connsiteX700" fmla="*/ 1405265 w 7467600"/>
              <a:gd name="connsiteY700" fmla="*/ 3016319 h 6858000"/>
              <a:gd name="connsiteX701" fmla="*/ 1407512 w 7467600"/>
              <a:gd name="connsiteY701" fmla="*/ 3018001 h 6858000"/>
              <a:gd name="connsiteX702" fmla="*/ 1726266 w 7467600"/>
              <a:gd name="connsiteY702" fmla="*/ 2777274 h 6858000"/>
              <a:gd name="connsiteX703" fmla="*/ 625390 w 7467600"/>
              <a:gd name="connsiteY703" fmla="*/ 2514541 h 6858000"/>
              <a:gd name="connsiteX704" fmla="*/ 619799 w 7467600"/>
              <a:gd name="connsiteY704" fmla="*/ 2527180 h 6858000"/>
              <a:gd name="connsiteX705" fmla="*/ 310030 w 7467600"/>
              <a:gd name="connsiteY705" fmla="*/ 2771818 h 6858000"/>
              <a:gd name="connsiteX706" fmla="*/ 173877 w 7467600"/>
              <a:gd name="connsiteY706" fmla="*/ 2937056 h 6858000"/>
              <a:gd name="connsiteX707" fmla="*/ 77889 w 7467600"/>
              <a:gd name="connsiteY707" fmla="*/ 3138440 h 6858000"/>
              <a:gd name="connsiteX708" fmla="*/ 0 w 7467600"/>
              <a:gd name="connsiteY708" fmla="*/ 3271395 h 6858000"/>
              <a:gd name="connsiteX709" fmla="*/ 0 w 7467600"/>
              <a:gd name="connsiteY709" fmla="*/ 3153002 h 6858000"/>
              <a:gd name="connsiteX710" fmla="*/ 2386 w 7467600"/>
              <a:gd name="connsiteY710" fmla="*/ 3149203 h 6858000"/>
              <a:gd name="connsiteX711" fmla="*/ 89753 w 7467600"/>
              <a:gd name="connsiteY711" fmla="*/ 2987702 h 6858000"/>
              <a:gd name="connsiteX712" fmla="*/ 76869 w 7467600"/>
              <a:gd name="connsiteY712" fmla="*/ 3005404 h 6858000"/>
              <a:gd name="connsiteX713" fmla="*/ 32049 w 7467600"/>
              <a:gd name="connsiteY713" fmla="*/ 3065814 h 6858000"/>
              <a:gd name="connsiteX714" fmla="*/ 0 w 7467600"/>
              <a:gd name="connsiteY714" fmla="*/ 3108744 h 6858000"/>
              <a:gd name="connsiteX715" fmla="*/ 0 w 7467600"/>
              <a:gd name="connsiteY715" fmla="*/ 3058059 h 6858000"/>
              <a:gd name="connsiteX716" fmla="*/ 7610 w 7467600"/>
              <a:gd name="connsiteY716" fmla="*/ 3047889 h 6858000"/>
              <a:gd name="connsiteX717" fmla="*/ 52419 w 7467600"/>
              <a:gd name="connsiteY717" fmla="*/ 2987479 h 6858000"/>
              <a:gd name="connsiteX718" fmla="*/ 59142 w 7467600"/>
              <a:gd name="connsiteY718" fmla="*/ 2978488 h 6858000"/>
              <a:gd name="connsiteX719" fmla="*/ 0 w 7467600"/>
              <a:gd name="connsiteY719" fmla="*/ 3015334 h 6858000"/>
              <a:gd name="connsiteX720" fmla="*/ 0 w 7467600"/>
              <a:gd name="connsiteY720" fmla="*/ 2914286 h 6858000"/>
              <a:gd name="connsiteX721" fmla="*/ 36383 w 7467600"/>
              <a:gd name="connsiteY721" fmla="*/ 2901128 h 6858000"/>
              <a:gd name="connsiteX722" fmla="*/ 156329 w 7467600"/>
              <a:gd name="connsiteY722" fmla="*/ 2840533 h 6858000"/>
              <a:gd name="connsiteX723" fmla="*/ 358355 w 7467600"/>
              <a:gd name="connsiteY723" fmla="*/ 2620471 h 6858000"/>
              <a:gd name="connsiteX724" fmla="*/ 510577 w 7467600"/>
              <a:gd name="connsiteY724" fmla="*/ 2501244 h 6858000"/>
              <a:gd name="connsiteX725" fmla="*/ 211967 w 7467600"/>
              <a:gd name="connsiteY725" fmla="*/ 2479171 h 6858000"/>
              <a:gd name="connsiteX726" fmla="*/ 0 w 7467600"/>
              <a:gd name="connsiteY726" fmla="*/ 2476398 h 6858000"/>
              <a:gd name="connsiteX727" fmla="*/ 0 w 7467600"/>
              <a:gd name="connsiteY727" fmla="*/ 2389189 h 6858000"/>
              <a:gd name="connsiteX728" fmla="*/ 103062 w 7467600"/>
              <a:gd name="connsiteY728" fmla="*/ 2389518 h 6858000"/>
              <a:gd name="connsiteX729" fmla="*/ 510734 w 7467600"/>
              <a:gd name="connsiteY729" fmla="*/ 2416201 h 6858000"/>
              <a:gd name="connsiteX730" fmla="*/ 279257 w 7467600"/>
              <a:gd name="connsiteY730" fmla="*/ 2092102 h 6858000"/>
              <a:gd name="connsiteX731" fmla="*/ 65265 w 7467600"/>
              <a:gd name="connsiteY731" fmla="*/ 2006049 h 6858000"/>
              <a:gd name="connsiteX732" fmla="*/ 0 w 7467600"/>
              <a:gd name="connsiteY732" fmla="*/ 1982532 h 6858000"/>
              <a:gd name="connsiteX733" fmla="*/ 0 w 7467600"/>
              <a:gd name="connsiteY733" fmla="*/ 1912789 h 6858000"/>
              <a:gd name="connsiteX734" fmla="*/ 97460 w 7467600"/>
              <a:gd name="connsiteY734" fmla="*/ 1953725 h 6858000"/>
              <a:gd name="connsiteX735" fmla="*/ 221272 w 7467600"/>
              <a:gd name="connsiteY735" fmla="*/ 1980766 h 6858000"/>
              <a:gd name="connsiteX736" fmla="*/ 116765 w 7467600"/>
              <a:gd name="connsiteY736" fmla="*/ 1911033 h 6858000"/>
              <a:gd name="connsiteX737" fmla="*/ 16405 w 7467600"/>
              <a:gd name="connsiteY737" fmla="*/ 1803412 h 6858000"/>
              <a:gd name="connsiteX738" fmla="*/ 0 w 7467600"/>
              <a:gd name="connsiteY738" fmla="*/ 1784777 h 6858000"/>
              <a:gd name="connsiteX739" fmla="*/ 0 w 7467600"/>
              <a:gd name="connsiteY739" fmla="*/ 1740082 h 6858000"/>
              <a:gd name="connsiteX740" fmla="*/ 39394 w 7467600"/>
              <a:gd name="connsiteY740" fmla="*/ 1784856 h 6858000"/>
              <a:gd name="connsiteX741" fmla="*/ 135813 w 7467600"/>
              <a:gd name="connsiteY741" fmla="*/ 1888838 h 6858000"/>
              <a:gd name="connsiteX742" fmla="*/ 242575 w 7467600"/>
              <a:gd name="connsiteY742" fmla="*/ 1958841 h 6858000"/>
              <a:gd name="connsiteX743" fmla="*/ 82197 w 7467600"/>
              <a:gd name="connsiteY743" fmla="*/ 1754826 h 6858000"/>
              <a:gd name="connsiteX744" fmla="*/ 0 w 7467600"/>
              <a:gd name="connsiteY744" fmla="*/ 1679650 h 6858000"/>
              <a:gd name="connsiteX745" fmla="*/ 0 w 7467600"/>
              <a:gd name="connsiteY745" fmla="*/ 1602463 h 6858000"/>
              <a:gd name="connsiteX746" fmla="*/ 84689 w 7467600"/>
              <a:gd name="connsiteY746" fmla="*/ 1677442 h 6858000"/>
              <a:gd name="connsiteX747" fmla="*/ 298437 w 7467600"/>
              <a:gd name="connsiteY747" fmla="*/ 1968019 h 6858000"/>
              <a:gd name="connsiteX748" fmla="*/ 227269 w 7467600"/>
              <a:gd name="connsiteY748" fmla="*/ 1114064 h 6858000"/>
              <a:gd name="connsiteX749" fmla="*/ 248003 w 7467600"/>
              <a:gd name="connsiteY749" fmla="*/ 1089613 h 6858000"/>
              <a:gd name="connsiteX750" fmla="*/ 427020 w 7467600"/>
              <a:gd name="connsiteY750" fmla="*/ 1619803 h 6858000"/>
              <a:gd name="connsiteX751" fmla="*/ 340345 w 7467600"/>
              <a:gd name="connsiteY751" fmla="*/ 2027739 h 6858000"/>
              <a:gd name="connsiteX752" fmla="*/ 360865 w 7467600"/>
              <a:gd name="connsiteY752" fmla="*/ 2044827 h 6858000"/>
              <a:gd name="connsiteX753" fmla="*/ 560414 w 7467600"/>
              <a:gd name="connsiteY753" fmla="*/ 2421457 h 6858000"/>
              <a:gd name="connsiteX754" fmla="*/ 1359703 w 7467600"/>
              <a:gd name="connsiteY754" fmla="*/ 2578554 h 6858000"/>
              <a:gd name="connsiteX755" fmla="*/ 1359422 w 7467600"/>
              <a:gd name="connsiteY755" fmla="*/ 2577994 h 6858000"/>
              <a:gd name="connsiteX756" fmla="*/ 828701 w 7467600"/>
              <a:gd name="connsiteY756" fmla="*/ 1839520 h 6858000"/>
              <a:gd name="connsiteX757" fmla="*/ 494427 w 7467600"/>
              <a:gd name="connsiteY757" fmla="*/ 1092333 h 6858000"/>
              <a:gd name="connsiteX758" fmla="*/ 506322 w 7467600"/>
              <a:gd name="connsiteY758" fmla="*/ 1020997 h 6858000"/>
              <a:gd name="connsiteX759" fmla="*/ 4570198 w 7467600"/>
              <a:gd name="connsiteY759" fmla="*/ 978081 h 6858000"/>
              <a:gd name="connsiteX760" fmla="*/ 4523691 w 7467600"/>
              <a:gd name="connsiteY760" fmla="*/ 1127776 h 6858000"/>
              <a:gd name="connsiteX761" fmla="*/ 4509875 w 7467600"/>
              <a:gd name="connsiteY761" fmla="*/ 1167552 h 6858000"/>
              <a:gd name="connsiteX762" fmla="*/ 4478168 w 7467600"/>
              <a:gd name="connsiteY762" fmla="*/ 1260735 h 6858000"/>
              <a:gd name="connsiteX763" fmla="*/ 4409309 w 7467600"/>
              <a:gd name="connsiteY763" fmla="*/ 1666996 h 6858000"/>
              <a:gd name="connsiteX764" fmla="*/ 4370031 w 7467600"/>
              <a:gd name="connsiteY764" fmla="*/ 1955666 h 6858000"/>
              <a:gd name="connsiteX765" fmla="*/ 4570198 w 7467600"/>
              <a:gd name="connsiteY765" fmla="*/ 978081 h 6858000"/>
              <a:gd name="connsiteX766" fmla="*/ 4557898 w 7467600"/>
              <a:gd name="connsiteY766" fmla="*/ 900011 h 6858000"/>
              <a:gd name="connsiteX767" fmla="*/ 4344840 w 7467600"/>
              <a:gd name="connsiteY767" fmla="*/ 1922038 h 6858000"/>
              <a:gd name="connsiteX768" fmla="*/ 4378710 w 7467600"/>
              <a:gd name="connsiteY768" fmla="*/ 1665516 h 6858000"/>
              <a:gd name="connsiteX769" fmla="*/ 4448798 w 7467600"/>
              <a:gd name="connsiteY769" fmla="*/ 1253024 h 6858000"/>
              <a:gd name="connsiteX770" fmla="*/ 4480315 w 7467600"/>
              <a:gd name="connsiteY770" fmla="*/ 1158454 h 6858000"/>
              <a:gd name="connsiteX771" fmla="*/ 4494133 w 7467600"/>
              <a:gd name="connsiteY771" fmla="*/ 1118676 h 6858000"/>
              <a:gd name="connsiteX772" fmla="*/ 4557898 w 7467600"/>
              <a:gd name="connsiteY772" fmla="*/ 900011 h 6858000"/>
              <a:gd name="connsiteX773" fmla="*/ 5870151 w 7467600"/>
              <a:gd name="connsiteY773" fmla="*/ 898890 h 6858000"/>
              <a:gd name="connsiteX774" fmla="*/ 5861335 w 7467600"/>
              <a:gd name="connsiteY774" fmla="*/ 899177 h 6858000"/>
              <a:gd name="connsiteX775" fmla="*/ 5843702 w 7467600"/>
              <a:gd name="connsiteY775" fmla="*/ 899748 h 6858000"/>
              <a:gd name="connsiteX776" fmla="*/ 5651107 w 7467600"/>
              <a:gd name="connsiteY776" fmla="*/ 920306 h 6858000"/>
              <a:gd name="connsiteX777" fmla="*/ 5459407 w 7467600"/>
              <a:gd name="connsiteY777" fmla="*/ 940975 h 6858000"/>
              <a:gd name="connsiteX778" fmla="*/ 5374846 w 7467600"/>
              <a:gd name="connsiteY778" fmla="*/ 941988 h 6858000"/>
              <a:gd name="connsiteX779" fmla="*/ 5256105 w 7467600"/>
              <a:gd name="connsiteY779" fmla="*/ 945632 h 6858000"/>
              <a:gd name="connsiteX780" fmla="*/ 5107071 w 7467600"/>
              <a:gd name="connsiteY780" fmla="*/ 969720 h 6858000"/>
              <a:gd name="connsiteX781" fmla="*/ 4998681 w 7467600"/>
              <a:gd name="connsiteY781" fmla="*/ 988771 h 6858000"/>
              <a:gd name="connsiteX782" fmla="*/ 5870151 w 7467600"/>
              <a:gd name="connsiteY782" fmla="*/ 898890 h 6858000"/>
              <a:gd name="connsiteX783" fmla="*/ 5504425 w 7467600"/>
              <a:gd name="connsiteY783" fmla="*/ 848067 h 6858000"/>
              <a:gd name="connsiteX784" fmla="*/ 4968849 w 7467600"/>
              <a:gd name="connsiteY784" fmla="*/ 962318 h 6858000"/>
              <a:gd name="connsiteX785" fmla="*/ 5104039 w 7467600"/>
              <a:gd name="connsiteY785" fmla="*/ 940634 h 6858000"/>
              <a:gd name="connsiteX786" fmla="*/ 5256311 w 7467600"/>
              <a:gd name="connsiteY786" fmla="*/ 916490 h 6858000"/>
              <a:gd name="connsiteX787" fmla="*/ 5377381 w 7467600"/>
              <a:gd name="connsiteY787" fmla="*/ 912671 h 6858000"/>
              <a:gd name="connsiteX788" fmla="*/ 5460148 w 7467600"/>
              <a:gd name="connsiteY788" fmla="*/ 911442 h 6858000"/>
              <a:gd name="connsiteX789" fmla="*/ 5648971 w 7467600"/>
              <a:gd name="connsiteY789" fmla="*/ 891331 h 6858000"/>
              <a:gd name="connsiteX790" fmla="*/ 5844807 w 7467600"/>
              <a:gd name="connsiteY790" fmla="*/ 870718 h 6858000"/>
              <a:gd name="connsiteX791" fmla="*/ 5862975 w 7467600"/>
              <a:gd name="connsiteY791" fmla="*/ 869756 h 6858000"/>
              <a:gd name="connsiteX792" fmla="*/ 5920887 w 7467600"/>
              <a:gd name="connsiteY792" fmla="*/ 865929 h 6858000"/>
              <a:gd name="connsiteX793" fmla="*/ 5504425 w 7467600"/>
              <a:gd name="connsiteY793" fmla="*/ 848067 h 6858000"/>
              <a:gd name="connsiteX794" fmla="*/ 3607114 w 7467600"/>
              <a:gd name="connsiteY794" fmla="*/ 467441 h 6858000"/>
              <a:gd name="connsiteX795" fmla="*/ 3296242 w 7467600"/>
              <a:gd name="connsiteY795" fmla="*/ 807991 h 6858000"/>
              <a:gd name="connsiteX796" fmla="*/ 3174674 w 7467600"/>
              <a:gd name="connsiteY796" fmla="*/ 919759 h 6858000"/>
              <a:gd name="connsiteX797" fmla="*/ 3042978 w 7467600"/>
              <a:gd name="connsiteY797" fmla="*/ 1054894 h 6858000"/>
              <a:gd name="connsiteX798" fmla="*/ 2968914 w 7467600"/>
              <a:gd name="connsiteY798" fmla="*/ 1133756 h 6858000"/>
              <a:gd name="connsiteX799" fmla="*/ 3103823 w 7467600"/>
              <a:gd name="connsiteY799" fmla="*/ 1026814 h 6858000"/>
              <a:gd name="connsiteX800" fmla="*/ 3607114 w 7467600"/>
              <a:gd name="connsiteY800" fmla="*/ 467441 h 6858000"/>
              <a:gd name="connsiteX801" fmla="*/ 3744487 w 7467600"/>
              <a:gd name="connsiteY801" fmla="*/ 383136 h 6858000"/>
              <a:gd name="connsiteX802" fmla="*/ 3970213 w 7467600"/>
              <a:gd name="connsiteY802" fmla="*/ 995559 h 6858000"/>
              <a:gd name="connsiteX803" fmla="*/ 3744487 w 7467600"/>
              <a:gd name="connsiteY803" fmla="*/ 383136 h 6858000"/>
              <a:gd name="connsiteX804" fmla="*/ 3624562 w 7467600"/>
              <a:gd name="connsiteY804" fmla="*/ 367041 h 6858000"/>
              <a:gd name="connsiteX805" fmla="*/ 3489712 w 7467600"/>
              <a:gd name="connsiteY805" fmla="*/ 485386 h 6858000"/>
              <a:gd name="connsiteX806" fmla="*/ 3182994 w 7467600"/>
              <a:gd name="connsiteY806" fmla="*/ 828265 h 6858000"/>
              <a:gd name="connsiteX807" fmla="*/ 2892114 w 7467600"/>
              <a:gd name="connsiteY807" fmla="*/ 1172635 h 6858000"/>
              <a:gd name="connsiteX808" fmla="*/ 3021459 w 7467600"/>
              <a:gd name="connsiteY808" fmla="*/ 1035385 h 6858000"/>
              <a:gd name="connsiteX809" fmla="*/ 3153873 w 7467600"/>
              <a:gd name="connsiteY809" fmla="*/ 898971 h 6858000"/>
              <a:gd name="connsiteX810" fmla="*/ 3276511 w 7467600"/>
              <a:gd name="connsiteY810" fmla="*/ 786423 h 6858000"/>
              <a:gd name="connsiteX811" fmla="*/ 3584154 w 7467600"/>
              <a:gd name="connsiteY811" fmla="*/ 448218 h 6858000"/>
              <a:gd name="connsiteX812" fmla="*/ 3624562 w 7467600"/>
              <a:gd name="connsiteY812" fmla="*/ 367041 h 6858000"/>
              <a:gd name="connsiteX813" fmla="*/ 3766672 w 7467600"/>
              <a:gd name="connsiteY813" fmla="*/ 359429 h 6858000"/>
              <a:gd name="connsiteX814" fmla="*/ 3996338 w 7467600"/>
              <a:gd name="connsiteY814" fmla="*/ 968237 h 6858000"/>
              <a:gd name="connsiteX815" fmla="*/ 3766672 w 7467600"/>
              <a:gd name="connsiteY815" fmla="*/ 359429 h 6858000"/>
              <a:gd name="connsiteX816" fmla="*/ 5805386 w 7467600"/>
              <a:gd name="connsiteY816" fmla="*/ 239240 h 6858000"/>
              <a:gd name="connsiteX817" fmla="*/ 5736947 w 7467600"/>
              <a:gd name="connsiteY817" fmla="*/ 261367 h 6858000"/>
              <a:gd name="connsiteX818" fmla="*/ 5427012 w 7467600"/>
              <a:gd name="connsiteY818" fmla="*/ 311272 h 6858000"/>
              <a:gd name="connsiteX819" fmla="*/ 5147818 w 7467600"/>
              <a:gd name="connsiteY819" fmla="*/ 322112 h 6858000"/>
              <a:gd name="connsiteX820" fmla="*/ 5060854 w 7467600"/>
              <a:gd name="connsiteY820" fmla="*/ 311882 h 6858000"/>
              <a:gd name="connsiteX821" fmla="*/ 4945989 w 7467600"/>
              <a:gd name="connsiteY821" fmla="*/ 300516 h 6858000"/>
              <a:gd name="connsiteX822" fmla="*/ 5410479 w 7467600"/>
              <a:gd name="connsiteY822" fmla="*/ 348434 h 6858000"/>
              <a:gd name="connsiteX823" fmla="*/ 5805386 w 7467600"/>
              <a:gd name="connsiteY823" fmla="*/ 239240 h 6858000"/>
              <a:gd name="connsiteX824" fmla="*/ 5905192 w 7467600"/>
              <a:gd name="connsiteY824" fmla="*/ 163079 h 6858000"/>
              <a:gd name="connsiteX825" fmla="*/ 5865655 w 7467600"/>
              <a:gd name="connsiteY825" fmla="*/ 171901 h 6858000"/>
              <a:gd name="connsiteX826" fmla="*/ 5259740 w 7467600"/>
              <a:gd name="connsiteY826" fmla="*/ 257013 h 6858000"/>
              <a:gd name="connsiteX827" fmla="*/ 5208466 w 7467600"/>
              <a:gd name="connsiteY827" fmla="*/ 257550 h 6858000"/>
              <a:gd name="connsiteX828" fmla="*/ 4980204 w 7467600"/>
              <a:gd name="connsiteY828" fmla="*/ 271903 h 6858000"/>
              <a:gd name="connsiteX829" fmla="*/ 5068068 w 7467600"/>
              <a:gd name="connsiteY829" fmla="*/ 282244 h 6858000"/>
              <a:gd name="connsiteX830" fmla="*/ 5153231 w 7467600"/>
              <a:gd name="connsiteY830" fmla="*/ 292240 h 6858000"/>
              <a:gd name="connsiteX831" fmla="*/ 5426491 w 7467600"/>
              <a:gd name="connsiteY831" fmla="*/ 281128 h 6858000"/>
              <a:gd name="connsiteX832" fmla="*/ 5731212 w 7467600"/>
              <a:gd name="connsiteY832" fmla="*/ 231951 h 6858000"/>
              <a:gd name="connsiteX833" fmla="*/ 5905192 w 7467600"/>
              <a:gd name="connsiteY833" fmla="*/ 163079 h 6858000"/>
              <a:gd name="connsiteX834" fmla="*/ 5944437 w 7467600"/>
              <a:gd name="connsiteY834" fmla="*/ 113829 h 6858000"/>
              <a:gd name="connsiteX835" fmla="*/ 5825032 w 7467600"/>
              <a:gd name="connsiteY835" fmla="*/ 146405 h 6858000"/>
              <a:gd name="connsiteX836" fmla="*/ 4955599 w 7467600"/>
              <a:gd name="connsiteY836" fmla="*/ 247008 h 6858000"/>
              <a:gd name="connsiteX837" fmla="*/ 5210104 w 7467600"/>
              <a:gd name="connsiteY837" fmla="*/ 228123 h 6858000"/>
              <a:gd name="connsiteX838" fmla="*/ 5261015 w 7467600"/>
              <a:gd name="connsiteY838" fmla="*/ 227087 h 6858000"/>
              <a:gd name="connsiteX839" fmla="*/ 5861181 w 7467600"/>
              <a:gd name="connsiteY839" fmla="*/ 143093 h 6858000"/>
              <a:gd name="connsiteX840" fmla="*/ 5961252 w 7467600"/>
              <a:gd name="connsiteY840" fmla="*/ 114820 h 6858000"/>
              <a:gd name="connsiteX841" fmla="*/ 5944437 w 7467600"/>
              <a:gd name="connsiteY841" fmla="*/ 113829 h 6858000"/>
              <a:gd name="connsiteX842" fmla="*/ 3882765 w 7467600"/>
              <a:gd name="connsiteY842" fmla="*/ 0 h 6858000"/>
              <a:gd name="connsiteX843" fmla="*/ 3995099 w 7467600"/>
              <a:gd name="connsiteY843" fmla="*/ 0 h 6858000"/>
              <a:gd name="connsiteX844" fmla="*/ 4163818 w 7467600"/>
              <a:gd name="connsiteY844" fmla="*/ 234104 h 6858000"/>
              <a:gd name="connsiteX845" fmla="*/ 4172099 w 7467600"/>
              <a:gd name="connsiteY845" fmla="*/ 234207 h 6858000"/>
              <a:gd name="connsiteX846" fmla="*/ 4784282 w 7467600"/>
              <a:gd name="connsiteY846" fmla="*/ 276561 h 6858000"/>
              <a:gd name="connsiteX847" fmla="*/ 4801687 w 7467600"/>
              <a:gd name="connsiteY847" fmla="*/ 267764 h 6858000"/>
              <a:gd name="connsiteX848" fmla="*/ 6082788 w 7467600"/>
              <a:gd name="connsiteY848" fmla="*/ 64119 h 6858000"/>
              <a:gd name="connsiteX849" fmla="*/ 6099442 w 7467600"/>
              <a:gd name="connsiteY849" fmla="*/ 82568 h 6858000"/>
              <a:gd name="connsiteX850" fmla="*/ 4804137 w 7467600"/>
              <a:gd name="connsiteY850" fmla="*/ 320931 h 6858000"/>
              <a:gd name="connsiteX851" fmla="*/ 4227047 w 7467600"/>
              <a:gd name="connsiteY851" fmla="*/ 313415 h 6858000"/>
              <a:gd name="connsiteX852" fmla="*/ 4346041 w 7467600"/>
              <a:gd name="connsiteY852" fmla="*/ 456086 h 6858000"/>
              <a:gd name="connsiteX853" fmla="*/ 4870967 w 7467600"/>
              <a:gd name="connsiteY853" fmla="*/ 963061 h 6858000"/>
              <a:gd name="connsiteX854" fmla="*/ 4889647 w 7467600"/>
              <a:gd name="connsiteY854" fmla="*/ 957147 h 6858000"/>
              <a:gd name="connsiteX855" fmla="*/ 5422504 w 7467600"/>
              <a:gd name="connsiteY855" fmla="*/ 805191 h 6858000"/>
              <a:gd name="connsiteX856" fmla="*/ 6087656 w 7467600"/>
              <a:gd name="connsiteY856" fmla="*/ 826703 h 6858000"/>
              <a:gd name="connsiteX857" fmla="*/ 6058717 w 7467600"/>
              <a:gd name="connsiteY857" fmla="*/ 865992 h 6858000"/>
              <a:gd name="connsiteX858" fmla="*/ 4974153 w 7467600"/>
              <a:gd name="connsiteY858" fmla="*/ 1045456 h 6858000"/>
              <a:gd name="connsiteX859" fmla="*/ 5627835 w 7467600"/>
              <a:gd name="connsiteY859" fmla="*/ 1472077 h 6858000"/>
              <a:gd name="connsiteX860" fmla="*/ 5629817 w 7467600"/>
              <a:gd name="connsiteY860" fmla="*/ 1471412 h 6858000"/>
              <a:gd name="connsiteX861" fmla="*/ 5634124 w 7467600"/>
              <a:gd name="connsiteY861" fmla="*/ 1470572 h 6858000"/>
              <a:gd name="connsiteX862" fmla="*/ 5755832 w 7467600"/>
              <a:gd name="connsiteY862" fmla="*/ 1383886 h 6858000"/>
              <a:gd name="connsiteX863" fmla="*/ 6014186 w 7467600"/>
              <a:gd name="connsiteY863" fmla="*/ 1279799 h 6858000"/>
              <a:gd name="connsiteX864" fmla="*/ 6901619 w 7467600"/>
              <a:gd name="connsiteY864" fmla="*/ 1047874 h 6858000"/>
              <a:gd name="connsiteX865" fmla="*/ 6931566 w 7467600"/>
              <a:gd name="connsiteY865" fmla="*/ 1062034 h 6858000"/>
              <a:gd name="connsiteX866" fmla="*/ 5790982 w 7467600"/>
              <a:gd name="connsiteY866" fmla="*/ 1561380 h 6858000"/>
              <a:gd name="connsiteX867" fmla="*/ 6188971 w 7467600"/>
              <a:gd name="connsiteY867" fmla="*/ 1755168 h 6858000"/>
              <a:gd name="connsiteX868" fmla="*/ 6202446 w 7467600"/>
              <a:gd name="connsiteY868" fmla="*/ 1752268 h 6858000"/>
              <a:gd name="connsiteX869" fmla="*/ 7179560 w 7467600"/>
              <a:gd name="connsiteY869" fmla="*/ 1467551 h 6858000"/>
              <a:gd name="connsiteX870" fmla="*/ 7158730 w 7467600"/>
              <a:gd name="connsiteY870" fmla="*/ 1507835 h 6858000"/>
              <a:gd name="connsiteX871" fmla="*/ 6326959 w 7467600"/>
              <a:gd name="connsiteY871" fmla="*/ 1817686 h 6858000"/>
              <a:gd name="connsiteX872" fmla="*/ 6537433 w 7467600"/>
              <a:gd name="connsiteY872" fmla="*/ 1907790 h 6858000"/>
              <a:gd name="connsiteX873" fmla="*/ 6550221 w 7467600"/>
              <a:gd name="connsiteY873" fmla="*/ 1910729 h 6858000"/>
              <a:gd name="connsiteX874" fmla="*/ 6964438 w 7467600"/>
              <a:gd name="connsiteY874" fmla="*/ 2209505 h 6858000"/>
              <a:gd name="connsiteX875" fmla="*/ 7367862 w 7467600"/>
              <a:gd name="connsiteY875" fmla="*/ 2806833 h 6858000"/>
              <a:gd name="connsiteX876" fmla="*/ 7364329 w 7467600"/>
              <a:gd name="connsiteY876" fmla="*/ 2826907 h 6858000"/>
              <a:gd name="connsiteX877" fmla="*/ 7290545 w 7467600"/>
              <a:gd name="connsiteY877" fmla="*/ 2850663 h 6858000"/>
              <a:gd name="connsiteX878" fmla="*/ 6472036 w 7467600"/>
              <a:gd name="connsiteY878" fmla="*/ 1959003 h 6858000"/>
              <a:gd name="connsiteX879" fmla="*/ 5792897 w 7467600"/>
              <a:gd name="connsiteY879" fmla="*/ 1647747 h 6858000"/>
              <a:gd name="connsiteX880" fmla="*/ 5842751 w 7467600"/>
              <a:gd name="connsiteY880" fmla="*/ 1816112 h 6858000"/>
              <a:gd name="connsiteX881" fmla="*/ 5847424 w 7467600"/>
              <a:gd name="connsiteY881" fmla="*/ 1815776 h 6858000"/>
              <a:gd name="connsiteX882" fmla="*/ 6399821 w 7467600"/>
              <a:gd name="connsiteY882" fmla="*/ 2344799 h 6858000"/>
              <a:gd name="connsiteX883" fmla="*/ 6323232 w 7467600"/>
              <a:gd name="connsiteY883" fmla="*/ 2389634 h 6858000"/>
              <a:gd name="connsiteX884" fmla="*/ 5942958 w 7467600"/>
              <a:gd name="connsiteY884" fmla="*/ 2077708 h 6858000"/>
              <a:gd name="connsiteX885" fmla="*/ 5921559 w 7467600"/>
              <a:gd name="connsiteY885" fmla="*/ 2378596 h 6858000"/>
              <a:gd name="connsiteX886" fmla="*/ 5817651 w 7467600"/>
              <a:gd name="connsiteY886" fmla="*/ 3023919 h 6858000"/>
              <a:gd name="connsiteX887" fmla="*/ 5729634 w 7467600"/>
              <a:gd name="connsiteY887" fmla="*/ 3051849 h 6858000"/>
              <a:gd name="connsiteX888" fmla="*/ 5611018 w 7467600"/>
              <a:gd name="connsiteY888" fmla="*/ 2316769 h 6858000"/>
              <a:gd name="connsiteX889" fmla="*/ 5687608 w 7467600"/>
              <a:gd name="connsiteY889" fmla="*/ 2039972 h 6858000"/>
              <a:gd name="connsiteX890" fmla="*/ 5657554 w 7467600"/>
              <a:gd name="connsiteY890" fmla="*/ 1576445 h 6858000"/>
              <a:gd name="connsiteX891" fmla="*/ 5150475 w 7467600"/>
              <a:gd name="connsiteY891" fmla="*/ 1274012 h 6858000"/>
              <a:gd name="connsiteX892" fmla="*/ 5349142 w 7467600"/>
              <a:gd name="connsiteY892" fmla="*/ 2204405 h 6858000"/>
              <a:gd name="connsiteX893" fmla="*/ 5262214 w 7467600"/>
              <a:gd name="connsiteY893" fmla="*/ 2233836 h 6858000"/>
              <a:gd name="connsiteX894" fmla="*/ 4981539 w 7467600"/>
              <a:gd name="connsiteY894" fmla="*/ 1542201 h 6858000"/>
              <a:gd name="connsiteX895" fmla="*/ 4958461 w 7467600"/>
              <a:gd name="connsiteY895" fmla="*/ 1136957 h 6858000"/>
              <a:gd name="connsiteX896" fmla="*/ 4655015 w 7467600"/>
              <a:gd name="connsiteY896" fmla="*/ 891426 h 6858000"/>
              <a:gd name="connsiteX897" fmla="*/ 4348002 w 7467600"/>
              <a:gd name="connsiteY897" fmla="*/ 2205895 h 6858000"/>
              <a:gd name="connsiteX898" fmla="*/ 4262250 w 7467600"/>
              <a:gd name="connsiteY898" fmla="*/ 2219972 h 6858000"/>
              <a:gd name="connsiteX899" fmla="*/ 4550611 w 7467600"/>
              <a:gd name="connsiteY899" fmla="*/ 817540 h 6858000"/>
              <a:gd name="connsiteX900" fmla="*/ 4564418 w 7467600"/>
              <a:gd name="connsiteY900" fmla="*/ 808293 h 6858000"/>
              <a:gd name="connsiteX901" fmla="*/ 4266388 w 7467600"/>
              <a:gd name="connsiteY901" fmla="*/ 500083 h 6858000"/>
              <a:gd name="connsiteX902" fmla="*/ 4032842 w 7467600"/>
              <a:gd name="connsiteY902" fmla="*/ 211809 h 6858000"/>
              <a:gd name="connsiteX903" fmla="*/ 3882765 w 7467600"/>
              <a:gd name="connsiteY903" fmla="*/ 0 h 6858000"/>
              <a:gd name="connsiteX904" fmla="*/ 3721337 w 7467600"/>
              <a:gd name="connsiteY904" fmla="*/ 0 h 6858000"/>
              <a:gd name="connsiteX905" fmla="*/ 3797544 w 7467600"/>
              <a:gd name="connsiteY905" fmla="*/ 0 h 6858000"/>
              <a:gd name="connsiteX906" fmla="*/ 3775734 w 7467600"/>
              <a:gd name="connsiteY906" fmla="*/ 95131 h 6858000"/>
              <a:gd name="connsiteX907" fmla="*/ 3724807 w 7467600"/>
              <a:gd name="connsiteY907" fmla="*/ 272257 h 6858000"/>
              <a:gd name="connsiteX908" fmla="*/ 3726844 w 7467600"/>
              <a:gd name="connsiteY908" fmla="*/ 282988 h 6858000"/>
              <a:gd name="connsiteX909" fmla="*/ 3742664 w 7467600"/>
              <a:gd name="connsiteY909" fmla="*/ 279918 h 6858000"/>
              <a:gd name="connsiteX910" fmla="*/ 4103910 w 7467600"/>
              <a:gd name="connsiteY910" fmla="*/ 1161917 h 6858000"/>
              <a:gd name="connsiteX911" fmla="*/ 4020269 w 7467600"/>
              <a:gd name="connsiteY911" fmla="*/ 1200406 h 6858000"/>
              <a:gd name="connsiteX912" fmla="*/ 3674882 w 7467600"/>
              <a:gd name="connsiteY912" fmla="*/ 488524 h 6858000"/>
              <a:gd name="connsiteX913" fmla="*/ 3132682 w 7467600"/>
              <a:gd name="connsiteY913" fmla="*/ 1072284 h 6858000"/>
              <a:gd name="connsiteX914" fmla="*/ 2716346 w 7467600"/>
              <a:gd name="connsiteY914" fmla="*/ 1276376 h 6858000"/>
              <a:gd name="connsiteX915" fmla="*/ 2716772 w 7467600"/>
              <a:gd name="connsiteY915" fmla="*/ 1255462 h 6858000"/>
              <a:gd name="connsiteX916" fmla="*/ 3471096 w 7467600"/>
              <a:gd name="connsiteY916" fmla="*/ 437072 h 6858000"/>
              <a:gd name="connsiteX917" fmla="*/ 3639057 w 7467600"/>
              <a:gd name="connsiteY917" fmla="*/ 286334 h 6858000"/>
              <a:gd name="connsiteX918" fmla="*/ 3640309 w 7467600"/>
              <a:gd name="connsiteY918" fmla="*/ 284664 h 6858000"/>
              <a:gd name="connsiteX919" fmla="*/ 3646022 w 7467600"/>
              <a:gd name="connsiteY919" fmla="*/ 276711 h 6858000"/>
              <a:gd name="connsiteX920" fmla="*/ 3707943 w 7467600"/>
              <a:gd name="connsiteY920" fmla="*/ 65958 h 6858000"/>
              <a:gd name="connsiteX921" fmla="*/ 3721337 w 7467600"/>
              <a:gd name="connsiteY921" fmla="*/ 0 h 6858000"/>
              <a:gd name="connsiteX922" fmla="*/ 2867960 w 7467600"/>
              <a:gd name="connsiteY922" fmla="*/ 0 h 6858000"/>
              <a:gd name="connsiteX923" fmla="*/ 2926351 w 7467600"/>
              <a:gd name="connsiteY923" fmla="*/ 0 h 6858000"/>
              <a:gd name="connsiteX924" fmla="*/ 2902823 w 7467600"/>
              <a:gd name="connsiteY924" fmla="*/ 262929 h 6858000"/>
              <a:gd name="connsiteX925" fmla="*/ 2940663 w 7467600"/>
              <a:gd name="connsiteY925" fmla="*/ 140884 h 6858000"/>
              <a:gd name="connsiteX926" fmla="*/ 2947039 w 7467600"/>
              <a:gd name="connsiteY926" fmla="*/ 122524 h 6858000"/>
              <a:gd name="connsiteX927" fmla="*/ 2984316 w 7467600"/>
              <a:gd name="connsiteY927" fmla="*/ 0 h 6858000"/>
              <a:gd name="connsiteX928" fmla="*/ 3016114 w 7467600"/>
              <a:gd name="connsiteY928" fmla="*/ 0 h 6858000"/>
              <a:gd name="connsiteX929" fmla="*/ 2979949 w 7467600"/>
              <a:gd name="connsiteY929" fmla="*/ 119274 h 6858000"/>
              <a:gd name="connsiteX930" fmla="*/ 3023879 w 7467600"/>
              <a:gd name="connsiteY930" fmla="*/ 0 h 6858000"/>
              <a:gd name="connsiteX931" fmla="*/ 3105400 w 7467600"/>
              <a:gd name="connsiteY931" fmla="*/ 0 h 6858000"/>
              <a:gd name="connsiteX932" fmla="*/ 3094669 w 7467600"/>
              <a:gd name="connsiteY932" fmla="*/ 30308 h 6858000"/>
              <a:gd name="connsiteX933" fmla="*/ 2901945 w 7467600"/>
              <a:gd name="connsiteY933" fmla="*/ 466538 h 6858000"/>
              <a:gd name="connsiteX934" fmla="*/ 2815209 w 7467600"/>
              <a:gd name="connsiteY934" fmla="*/ 497361 h 6858000"/>
              <a:gd name="connsiteX935" fmla="*/ 2844845 w 7467600"/>
              <a:gd name="connsiteY935" fmla="*/ 127638 h 6858000"/>
              <a:gd name="connsiteX936" fmla="*/ 2867960 w 7467600"/>
              <a:gd name="connsiteY936" fmla="*/ 0 h 6858000"/>
              <a:gd name="connsiteX937" fmla="*/ 1057230 w 7467600"/>
              <a:gd name="connsiteY937" fmla="*/ 0 h 6858000"/>
              <a:gd name="connsiteX938" fmla="*/ 1111003 w 7467600"/>
              <a:gd name="connsiteY938" fmla="*/ 0 h 6858000"/>
              <a:gd name="connsiteX939" fmla="*/ 1125553 w 7467600"/>
              <a:gd name="connsiteY939" fmla="*/ 52588 h 6858000"/>
              <a:gd name="connsiteX940" fmla="*/ 1304276 w 7467600"/>
              <a:gd name="connsiteY940" fmla="*/ 476275 h 6858000"/>
              <a:gd name="connsiteX941" fmla="*/ 1492066 w 7467600"/>
              <a:gd name="connsiteY941" fmla="*/ 886333 h 6858000"/>
              <a:gd name="connsiteX942" fmla="*/ 1423698 w 7467600"/>
              <a:gd name="connsiteY942" fmla="*/ 710817 h 6858000"/>
              <a:gd name="connsiteX943" fmla="*/ 1357609 w 7467600"/>
              <a:gd name="connsiteY943" fmla="*/ 532892 h 6858000"/>
              <a:gd name="connsiteX944" fmla="*/ 1309550 w 7467600"/>
              <a:gd name="connsiteY944" fmla="*/ 374031 h 6858000"/>
              <a:gd name="connsiteX945" fmla="*/ 1193673 w 7467600"/>
              <a:gd name="connsiteY945" fmla="*/ 49533 h 6858000"/>
              <a:gd name="connsiteX946" fmla="*/ 1164391 w 7467600"/>
              <a:gd name="connsiteY946" fmla="*/ 0 h 6858000"/>
              <a:gd name="connsiteX947" fmla="*/ 1200666 w 7467600"/>
              <a:gd name="connsiteY947" fmla="*/ 0 h 6858000"/>
              <a:gd name="connsiteX948" fmla="*/ 1223408 w 7467600"/>
              <a:gd name="connsiteY948" fmla="*/ 38996 h 6858000"/>
              <a:gd name="connsiteX949" fmla="*/ 1339635 w 7467600"/>
              <a:gd name="connsiteY949" fmla="*/ 365517 h 6858000"/>
              <a:gd name="connsiteX950" fmla="*/ 1387469 w 7467600"/>
              <a:gd name="connsiteY950" fmla="*/ 523079 h 6858000"/>
              <a:gd name="connsiteX951" fmla="*/ 1452685 w 7467600"/>
              <a:gd name="connsiteY951" fmla="*/ 699806 h 6858000"/>
              <a:gd name="connsiteX952" fmla="*/ 1492092 w 7467600"/>
              <a:gd name="connsiteY952" fmla="*/ 800424 h 6858000"/>
              <a:gd name="connsiteX953" fmla="*/ 1455302 w 7467600"/>
              <a:gd name="connsiteY953" fmla="*/ 632913 h 6858000"/>
              <a:gd name="connsiteX954" fmla="*/ 1222336 w 7467600"/>
              <a:gd name="connsiteY954" fmla="*/ 9480 h 6858000"/>
              <a:gd name="connsiteX955" fmla="*/ 1214634 w 7467600"/>
              <a:gd name="connsiteY955" fmla="*/ 0 h 6858000"/>
              <a:gd name="connsiteX956" fmla="*/ 1289827 w 7467600"/>
              <a:gd name="connsiteY956" fmla="*/ 0 h 6858000"/>
              <a:gd name="connsiteX957" fmla="*/ 1321076 w 7467600"/>
              <a:gd name="connsiteY957" fmla="*/ 59722 h 6858000"/>
              <a:gd name="connsiteX958" fmla="*/ 1512579 w 7467600"/>
              <a:gd name="connsiteY958" fmla="*/ 626441 h 6858000"/>
              <a:gd name="connsiteX959" fmla="*/ 1506076 w 7467600"/>
              <a:gd name="connsiteY959" fmla="*/ 1089289 h 6858000"/>
              <a:gd name="connsiteX960" fmla="*/ 1486346 w 7467600"/>
              <a:gd name="connsiteY960" fmla="*/ 1079919 h 6858000"/>
              <a:gd name="connsiteX961" fmla="*/ 1070511 w 7467600"/>
              <a:gd name="connsiteY961" fmla="*/ 48609 h 6858000"/>
              <a:gd name="connsiteX962" fmla="*/ 1057230 w 7467600"/>
              <a:gd name="connsiteY962" fmla="*/ 0 h 6858000"/>
              <a:gd name="connsiteX963" fmla="*/ 43151 w 7467600"/>
              <a:gd name="connsiteY963" fmla="*/ 0 h 6858000"/>
              <a:gd name="connsiteX964" fmla="*/ 95283 w 7467600"/>
              <a:gd name="connsiteY964" fmla="*/ 0 h 6858000"/>
              <a:gd name="connsiteX965" fmla="*/ 300708 w 7467600"/>
              <a:gd name="connsiteY965" fmla="*/ 154571 h 6858000"/>
              <a:gd name="connsiteX966" fmla="*/ 530414 w 7467600"/>
              <a:gd name="connsiteY966" fmla="*/ 354673 h 6858000"/>
              <a:gd name="connsiteX967" fmla="*/ 333785 w 7467600"/>
              <a:gd name="connsiteY967" fmla="*/ 161564 h 6858000"/>
              <a:gd name="connsiteX968" fmla="*/ 147005 w 7467600"/>
              <a:gd name="connsiteY968" fmla="*/ 0 h 6858000"/>
              <a:gd name="connsiteX969" fmla="*/ 272509 w 7467600"/>
              <a:gd name="connsiteY969" fmla="*/ 0 h 6858000"/>
              <a:gd name="connsiteX970" fmla="*/ 326276 w 7467600"/>
              <a:gd name="connsiteY970" fmla="*/ 45847 h 6858000"/>
              <a:gd name="connsiteX971" fmla="*/ 823759 w 7467600"/>
              <a:gd name="connsiteY971" fmla="*/ 574145 h 6858000"/>
              <a:gd name="connsiteX972" fmla="*/ 811254 w 7467600"/>
              <a:gd name="connsiteY972" fmla="*/ 665546 h 6858000"/>
              <a:gd name="connsiteX973" fmla="*/ 154042 w 7467600"/>
              <a:gd name="connsiteY973" fmla="*/ 261522 h 6858000"/>
              <a:gd name="connsiteX974" fmla="*/ 13550 w 7467600"/>
              <a:gd name="connsiteY974" fmla="*/ 158423 h 6858000"/>
              <a:gd name="connsiteX975" fmla="*/ 0 w 7467600"/>
              <a:gd name="connsiteY975" fmla="*/ 146618 h 6858000"/>
              <a:gd name="connsiteX976" fmla="*/ 0 w 7467600"/>
              <a:gd name="connsiteY976" fmla="*/ 59161 h 6858000"/>
              <a:gd name="connsiteX977" fmla="*/ 45427 w 7467600"/>
              <a:gd name="connsiteY977" fmla="*/ 101078 h 6858000"/>
              <a:gd name="connsiteX978" fmla="*/ 630103 w 7467600"/>
              <a:gd name="connsiteY978" fmla="*/ 485885 h 6858000"/>
              <a:gd name="connsiteX979" fmla="*/ 532040 w 7467600"/>
              <a:gd name="connsiteY979" fmla="*/ 399359 h 6858000"/>
              <a:gd name="connsiteX980" fmla="*/ 517618 w 7467600"/>
              <a:gd name="connsiteY980" fmla="*/ 385726 h 6858000"/>
              <a:gd name="connsiteX981" fmla="*/ 285074 w 7467600"/>
              <a:gd name="connsiteY981" fmla="*/ 182755 h 6858000"/>
              <a:gd name="connsiteX982" fmla="*/ 43151 w 7467600"/>
              <a:gd name="connsiteY98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1456157 w 7467600"/>
              <a:gd name="connsiteY103" fmla="*/ 5371404 h 6858000"/>
              <a:gd name="connsiteX104" fmla="*/ 1244432 w 7467600"/>
              <a:gd name="connsiteY104" fmla="*/ 5385601 h 6858000"/>
              <a:gd name="connsiteX105" fmla="*/ 973990 w 7467600"/>
              <a:gd name="connsiteY105" fmla="*/ 5424940 h 6858000"/>
              <a:gd name="connsiteX106" fmla="*/ 1103809 w 7467600"/>
              <a:gd name="connsiteY106" fmla="*/ 5433720 h 6858000"/>
              <a:gd name="connsiteX107" fmla="*/ 1123454 w 7467600"/>
              <a:gd name="connsiteY107" fmla="*/ 5435727 h 6858000"/>
              <a:gd name="connsiteX108" fmla="*/ 1737017 w 7467600"/>
              <a:gd name="connsiteY108" fmla="*/ 5452183 h 6858000"/>
              <a:gd name="connsiteX109" fmla="*/ 1824397 w 7467600"/>
              <a:gd name="connsiteY109" fmla="*/ 5447757 h 6858000"/>
              <a:gd name="connsiteX110" fmla="*/ 2070059 w 7467600"/>
              <a:gd name="connsiteY110" fmla="*/ 5441660 h 6858000"/>
              <a:gd name="connsiteX111" fmla="*/ 1456157 w 7467600"/>
              <a:gd name="connsiteY111" fmla="*/ 5371404 h 6858000"/>
              <a:gd name="connsiteX112" fmla="*/ 4988186 w 7467600"/>
              <a:gd name="connsiteY112" fmla="*/ 5216467 h 6858000"/>
              <a:gd name="connsiteX113" fmla="*/ 4777334 w 7467600"/>
              <a:gd name="connsiteY113" fmla="*/ 5406072 h 6858000"/>
              <a:gd name="connsiteX114" fmla="*/ 4718341 w 7467600"/>
              <a:gd name="connsiteY114" fmla="*/ 5468043 h 6858000"/>
              <a:gd name="connsiteX115" fmla="*/ 4604655 w 7467600"/>
              <a:gd name="connsiteY115" fmla="*/ 5583434 h 6858000"/>
              <a:gd name="connsiteX116" fmla="*/ 4565074 w 7467600"/>
              <a:gd name="connsiteY116" fmla="*/ 5618550 h 6858000"/>
              <a:gd name="connsiteX117" fmla="*/ 4988186 w 7467600"/>
              <a:gd name="connsiteY117" fmla="*/ 5216467 h 6858000"/>
              <a:gd name="connsiteX118" fmla="*/ 4978032 w 7467600"/>
              <a:gd name="connsiteY118" fmla="*/ 5183809 h 6858000"/>
              <a:gd name="connsiteX119" fmla="*/ 4463413 w 7467600"/>
              <a:gd name="connsiteY119" fmla="*/ 5615162 h 6858000"/>
              <a:gd name="connsiteX120" fmla="*/ 4358134 w 7467600"/>
              <a:gd name="connsiteY120" fmla="*/ 5742791 h 6858000"/>
              <a:gd name="connsiteX121" fmla="*/ 4376219 w 7467600"/>
              <a:gd name="connsiteY121" fmla="*/ 5729027 h 6858000"/>
              <a:gd name="connsiteX122" fmla="*/ 4582340 w 7467600"/>
              <a:gd name="connsiteY122" fmla="*/ 5561037 h 6858000"/>
              <a:gd name="connsiteX123" fmla="*/ 4694684 w 7467600"/>
              <a:gd name="connsiteY123" fmla="*/ 5447098 h 6858000"/>
              <a:gd name="connsiteX124" fmla="*/ 4754123 w 7467600"/>
              <a:gd name="connsiteY124" fmla="*/ 5384643 h 6858000"/>
              <a:gd name="connsiteX125" fmla="*/ 4978032 w 7467600"/>
              <a:gd name="connsiteY125" fmla="*/ 5183809 h 6858000"/>
              <a:gd name="connsiteX126" fmla="*/ 1903353 w 7467600"/>
              <a:gd name="connsiteY126" fmla="*/ 5044827 h 6858000"/>
              <a:gd name="connsiteX127" fmla="*/ 1936931 w 7467600"/>
              <a:gd name="connsiteY127" fmla="*/ 5093954 h 6858000"/>
              <a:gd name="connsiteX128" fmla="*/ 2195868 w 7467600"/>
              <a:gd name="connsiteY128" fmla="*/ 5396574 h 6858000"/>
              <a:gd name="connsiteX129" fmla="*/ 2088852 w 7467600"/>
              <a:gd name="connsiteY129" fmla="*/ 5166123 h 6858000"/>
              <a:gd name="connsiteX130" fmla="*/ 1958241 w 7467600"/>
              <a:gd name="connsiteY130" fmla="*/ 5067955 h 6858000"/>
              <a:gd name="connsiteX131" fmla="*/ 1903353 w 7467600"/>
              <a:gd name="connsiteY131" fmla="*/ 5044827 h 6858000"/>
              <a:gd name="connsiteX132" fmla="*/ 1979378 w 7467600"/>
              <a:gd name="connsiteY132" fmla="*/ 4769504 h 6858000"/>
              <a:gd name="connsiteX133" fmla="*/ 2882120 w 7467600"/>
              <a:gd name="connsiteY133" fmla="*/ 5064547 h 6858000"/>
              <a:gd name="connsiteX134" fmla="*/ 2793103 w 7467600"/>
              <a:gd name="connsiteY134" fmla="*/ 5039699 h 6858000"/>
              <a:gd name="connsiteX135" fmla="*/ 2770041 w 7467600"/>
              <a:gd name="connsiteY135" fmla="*/ 5033634 h 6858000"/>
              <a:gd name="connsiteX136" fmla="*/ 1979378 w 7467600"/>
              <a:gd name="connsiteY136" fmla="*/ 4769504 h 6858000"/>
              <a:gd name="connsiteX137" fmla="*/ 1927410 w 7467600"/>
              <a:gd name="connsiteY137" fmla="*/ 4716164 h 6858000"/>
              <a:gd name="connsiteX138" fmla="*/ 1959587 w 7467600"/>
              <a:gd name="connsiteY138" fmla="*/ 4728849 h 6858000"/>
              <a:gd name="connsiteX139" fmla="*/ 2777707 w 7467600"/>
              <a:gd name="connsiteY139" fmla="*/ 5003991 h 6858000"/>
              <a:gd name="connsiteX140" fmla="*/ 2800768 w 7467600"/>
              <a:gd name="connsiteY140" fmla="*/ 5010056 h 6858000"/>
              <a:gd name="connsiteX141" fmla="*/ 2879408 w 7467600"/>
              <a:gd name="connsiteY141" fmla="*/ 5031590 h 6858000"/>
              <a:gd name="connsiteX142" fmla="*/ 2862295 w 7467600"/>
              <a:gd name="connsiteY142" fmla="*/ 5022958 h 6858000"/>
              <a:gd name="connsiteX143" fmla="*/ 2813343 w 7467600"/>
              <a:gd name="connsiteY143" fmla="*/ 4998369 h 6858000"/>
              <a:gd name="connsiteX144" fmla="*/ 2646245 w 7467600"/>
              <a:gd name="connsiteY144" fmla="*/ 4930999 h 6858000"/>
              <a:gd name="connsiteX145" fmla="*/ 1999243 w 7467600"/>
              <a:gd name="connsiteY145" fmla="*/ 4730524 h 6858000"/>
              <a:gd name="connsiteX146" fmla="*/ 1979527 w 7467600"/>
              <a:gd name="connsiteY146" fmla="*/ 4726651 h 6858000"/>
              <a:gd name="connsiteX147" fmla="*/ 1927410 w 7467600"/>
              <a:gd name="connsiteY147" fmla="*/ 4716164 h 6858000"/>
              <a:gd name="connsiteX148" fmla="*/ 1997014 w 7467600"/>
              <a:gd name="connsiteY148" fmla="*/ 4698007 h 6858000"/>
              <a:gd name="connsiteX149" fmla="*/ 2005458 w 7467600"/>
              <a:gd name="connsiteY149" fmla="*/ 4699540 h 6858000"/>
              <a:gd name="connsiteX150" fmla="*/ 2657186 w 7467600"/>
              <a:gd name="connsiteY150" fmla="*/ 4901687 h 6858000"/>
              <a:gd name="connsiteX151" fmla="*/ 2826662 w 7467600"/>
              <a:gd name="connsiteY151" fmla="*/ 4970362 h 6858000"/>
              <a:gd name="connsiteX152" fmla="*/ 2876100 w 7467600"/>
              <a:gd name="connsiteY152" fmla="*/ 4995397 h 6858000"/>
              <a:gd name="connsiteX153" fmla="*/ 3042600 w 7467600"/>
              <a:gd name="connsiteY153" fmla="*/ 5059532 h 6858000"/>
              <a:gd name="connsiteX154" fmla="*/ 1997014 w 7467600"/>
              <a:gd name="connsiteY154" fmla="*/ 4698007 h 6858000"/>
              <a:gd name="connsiteX155" fmla="*/ 2305292 w 7467600"/>
              <a:gd name="connsiteY155" fmla="*/ 4219492 h 6858000"/>
              <a:gd name="connsiteX156" fmla="*/ 3360922 w 7467600"/>
              <a:gd name="connsiteY156" fmla="*/ 4529373 h 6858000"/>
              <a:gd name="connsiteX157" fmla="*/ 3492420 w 7467600"/>
              <a:gd name="connsiteY157" fmla="*/ 4510145 h 6858000"/>
              <a:gd name="connsiteX158" fmla="*/ 3364086 w 7467600"/>
              <a:gd name="connsiteY158" fmla="*/ 4480340 h 6858000"/>
              <a:gd name="connsiteX159" fmla="*/ 3225818 w 7467600"/>
              <a:gd name="connsiteY159" fmla="*/ 4411822 h 6858000"/>
              <a:gd name="connsiteX160" fmla="*/ 3129696 w 7467600"/>
              <a:gd name="connsiteY160" fmla="*/ 4360704 h 6858000"/>
              <a:gd name="connsiteX161" fmla="*/ 2814545 w 7467600"/>
              <a:gd name="connsiteY161" fmla="*/ 4282955 h 6858000"/>
              <a:gd name="connsiteX162" fmla="*/ 2305292 w 7467600"/>
              <a:gd name="connsiteY162" fmla="*/ 4219492 h 6858000"/>
              <a:gd name="connsiteX163" fmla="*/ 2626982 w 7467600"/>
              <a:gd name="connsiteY163" fmla="*/ 4206450 h 6858000"/>
              <a:gd name="connsiteX164" fmla="*/ 2490617 w 7467600"/>
              <a:gd name="connsiteY164" fmla="*/ 4206951 h 6858000"/>
              <a:gd name="connsiteX165" fmla="*/ 2819869 w 7467600"/>
              <a:gd name="connsiteY165" fmla="*/ 4252936 h 6858000"/>
              <a:gd name="connsiteX166" fmla="*/ 3143018 w 7467600"/>
              <a:gd name="connsiteY166" fmla="*/ 4332698 h 6858000"/>
              <a:gd name="connsiteX167" fmla="*/ 3241520 w 7467600"/>
              <a:gd name="connsiteY167" fmla="*/ 4385112 h 6858000"/>
              <a:gd name="connsiteX168" fmla="*/ 3374575 w 7467600"/>
              <a:gd name="connsiteY168" fmla="*/ 4451517 h 6858000"/>
              <a:gd name="connsiteX169" fmla="*/ 3505221 w 7467600"/>
              <a:gd name="connsiteY169" fmla="*/ 4480757 h 6858000"/>
              <a:gd name="connsiteX170" fmla="*/ 2626982 w 7467600"/>
              <a:gd name="connsiteY170" fmla="*/ 4206450 h 6858000"/>
              <a:gd name="connsiteX171" fmla="*/ 1310106 w 7467600"/>
              <a:gd name="connsiteY171" fmla="*/ 3943217 h 6858000"/>
              <a:gd name="connsiteX172" fmla="*/ 854994 w 7467600"/>
              <a:gd name="connsiteY172" fmla="*/ 4399136 h 6858000"/>
              <a:gd name="connsiteX173" fmla="*/ 742462 w 7467600"/>
              <a:gd name="connsiteY173" fmla="*/ 4594648 h 6858000"/>
              <a:gd name="connsiteX174" fmla="*/ 820602 w 7467600"/>
              <a:gd name="connsiteY174" fmla="*/ 4485915 h 6858000"/>
              <a:gd name="connsiteX175" fmla="*/ 878295 w 7467600"/>
              <a:gd name="connsiteY175" fmla="*/ 4403594 h 6858000"/>
              <a:gd name="connsiteX176" fmla="*/ 1240607 w 7467600"/>
              <a:gd name="connsiteY176" fmla="*/ 4010401 h 6858000"/>
              <a:gd name="connsiteX177" fmla="*/ 1310106 w 7467600"/>
              <a:gd name="connsiteY177" fmla="*/ 3943217 h 6858000"/>
              <a:gd name="connsiteX178" fmla="*/ 1423113 w 7467600"/>
              <a:gd name="connsiteY178" fmla="*/ 3874565 h 6858000"/>
              <a:gd name="connsiteX179" fmla="*/ 1260565 w 7467600"/>
              <a:gd name="connsiteY179" fmla="*/ 4031982 h 6858000"/>
              <a:gd name="connsiteX180" fmla="*/ 901900 w 7467600"/>
              <a:gd name="connsiteY180" fmla="*/ 4421236 h 6858000"/>
              <a:gd name="connsiteX181" fmla="*/ 845044 w 7467600"/>
              <a:gd name="connsiteY181" fmla="*/ 4502436 h 6858000"/>
              <a:gd name="connsiteX182" fmla="*/ 685926 w 7467600"/>
              <a:gd name="connsiteY182" fmla="*/ 4703069 h 6858000"/>
              <a:gd name="connsiteX183" fmla="*/ 684248 w 7467600"/>
              <a:gd name="connsiteY183" fmla="*/ 4706721 h 6858000"/>
              <a:gd name="connsiteX184" fmla="*/ 1423113 w 7467600"/>
              <a:gd name="connsiteY184" fmla="*/ 3874565 h 6858000"/>
              <a:gd name="connsiteX185" fmla="*/ 3316479 w 7467600"/>
              <a:gd name="connsiteY185" fmla="*/ 3872136 h 6858000"/>
              <a:gd name="connsiteX186" fmla="*/ 3546806 w 7467600"/>
              <a:gd name="connsiteY186" fmla="*/ 4356139 h 6858000"/>
              <a:gd name="connsiteX187" fmla="*/ 3364433 w 7467600"/>
              <a:gd name="connsiteY187" fmla="*/ 3953121 h 6858000"/>
              <a:gd name="connsiteX188" fmla="*/ 3316479 w 7467600"/>
              <a:gd name="connsiteY188" fmla="*/ 3872136 h 6858000"/>
              <a:gd name="connsiteX189" fmla="*/ 3291335 w 7467600"/>
              <a:gd name="connsiteY189" fmla="*/ 3767420 h 6858000"/>
              <a:gd name="connsiteX190" fmla="*/ 3390805 w 7467600"/>
              <a:gd name="connsiteY190" fmla="*/ 3937163 h 6858000"/>
              <a:gd name="connsiteX191" fmla="*/ 3579062 w 7467600"/>
              <a:gd name="connsiteY191" fmla="*/ 4359040 h 6858000"/>
              <a:gd name="connsiteX192" fmla="*/ 3467355 w 7467600"/>
              <a:gd name="connsiteY192" fmla="*/ 3988130 h 6858000"/>
              <a:gd name="connsiteX193" fmla="*/ 3310753 w 7467600"/>
              <a:gd name="connsiteY193" fmla="*/ 3787140 h 6858000"/>
              <a:gd name="connsiteX194" fmla="*/ 3291335 w 7467600"/>
              <a:gd name="connsiteY194" fmla="*/ 3767420 h 6858000"/>
              <a:gd name="connsiteX195" fmla="*/ 1635889 w 7467600"/>
              <a:gd name="connsiteY195" fmla="*/ 3709494 h 6858000"/>
              <a:gd name="connsiteX196" fmla="*/ 1634800 w 7467600"/>
              <a:gd name="connsiteY196" fmla="*/ 3731111 h 6858000"/>
              <a:gd name="connsiteX197" fmla="*/ 1635889 w 7467600"/>
              <a:gd name="connsiteY197" fmla="*/ 3709494 h 6858000"/>
              <a:gd name="connsiteX198" fmla="*/ 1510397 w 7467600"/>
              <a:gd name="connsiteY198" fmla="*/ 3684705 h 6858000"/>
              <a:gd name="connsiteX199" fmla="*/ 1146550 w 7467600"/>
              <a:gd name="connsiteY199" fmla="*/ 3802012 h 6858000"/>
              <a:gd name="connsiteX200" fmla="*/ 698834 w 7467600"/>
              <a:gd name="connsiteY200" fmla="*/ 3952272 h 6858000"/>
              <a:gd name="connsiteX201" fmla="*/ 34256 w 7467600"/>
              <a:gd name="connsiteY201" fmla="*/ 4347603 h 6858000"/>
              <a:gd name="connsiteX202" fmla="*/ 527241 w 7467600"/>
              <a:gd name="connsiteY202" fmla="*/ 4065078 h 6858000"/>
              <a:gd name="connsiteX203" fmla="*/ 1510397 w 7467600"/>
              <a:gd name="connsiteY203" fmla="*/ 3684705 h 6858000"/>
              <a:gd name="connsiteX204" fmla="*/ 1313114 w 7467600"/>
              <a:gd name="connsiteY204" fmla="*/ 3655216 h 6858000"/>
              <a:gd name="connsiteX205" fmla="*/ 1109304 w 7467600"/>
              <a:gd name="connsiteY205" fmla="*/ 3669030 h 6858000"/>
              <a:gd name="connsiteX206" fmla="*/ 8129 w 7467600"/>
              <a:gd name="connsiteY206" fmla="*/ 4330519 h 6858000"/>
              <a:gd name="connsiteX207" fmla="*/ 687572 w 7467600"/>
              <a:gd name="connsiteY207" fmla="*/ 3925629 h 6858000"/>
              <a:gd name="connsiteX208" fmla="*/ 1138365 w 7467600"/>
              <a:gd name="connsiteY208" fmla="*/ 3774515 h 6858000"/>
              <a:gd name="connsiteX209" fmla="*/ 1505579 w 7467600"/>
              <a:gd name="connsiteY209" fmla="*/ 3655526 h 6858000"/>
              <a:gd name="connsiteX210" fmla="*/ 1313114 w 7467600"/>
              <a:gd name="connsiteY210" fmla="*/ 3655216 h 6858000"/>
              <a:gd name="connsiteX211" fmla="*/ 3655073 w 7467600"/>
              <a:gd name="connsiteY211" fmla="*/ 3650884 h 6858000"/>
              <a:gd name="connsiteX212" fmla="*/ 3989938 w 7467600"/>
              <a:gd name="connsiteY212" fmla="*/ 3991685 h 6858000"/>
              <a:gd name="connsiteX213" fmla="*/ 4393907 w 7467600"/>
              <a:gd name="connsiteY213" fmla="*/ 4261258 h 6858000"/>
              <a:gd name="connsiteX214" fmla="*/ 4648051 w 7467600"/>
              <a:gd name="connsiteY214" fmla="*/ 4374051 h 6858000"/>
              <a:gd name="connsiteX215" fmla="*/ 4383389 w 7467600"/>
              <a:gd name="connsiteY215" fmla="*/ 4184369 h 6858000"/>
              <a:gd name="connsiteX216" fmla="*/ 4165508 w 7467600"/>
              <a:gd name="connsiteY216" fmla="*/ 4035196 h 6858000"/>
              <a:gd name="connsiteX217" fmla="*/ 4068162 w 7467600"/>
              <a:gd name="connsiteY217" fmla="*/ 3953394 h 6858000"/>
              <a:gd name="connsiteX218" fmla="*/ 3981416 w 7467600"/>
              <a:gd name="connsiteY218" fmla="*/ 3880482 h 6858000"/>
              <a:gd name="connsiteX219" fmla="*/ 3800147 w 7467600"/>
              <a:gd name="connsiteY219" fmla="*/ 3749872 h 6858000"/>
              <a:gd name="connsiteX220" fmla="*/ 3655073 w 7467600"/>
              <a:gd name="connsiteY220" fmla="*/ 3650884 h 6858000"/>
              <a:gd name="connsiteX221" fmla="*/ 3670252 w 7467600"/>
              <a:gd name="connsiteY221" fmla="*/ 3622798 h 6858000"/>
              <a:gd name="connsiteX222" fmla="*/ 3817258 w 7467600"/>
              <a:gd name="connsiteY222" fmla="*/ 3723577 h 6858000"/>
              <a:gd name="connsiteX223" fmla="*/ 4000461 w 7467600"/>
              <a:gd name="connsiteY223" fmla="*/ 3855966 h 6858000"/>
              <a:gd name="connsiteX224" fmla="*/ 4088180 w 7467600"/>
              <a:gd name="connsiteY224" fmla="*/ 3929774 h 6858000"/>
              <a:gd name="connsiteX225" fmla="*/ 4184555 w 7467600"/>
              <a:gd name="connsiteY225" fmla="*/ 4010683 h 6858000"/>
              <a:gd name="connsiteX226" fmla="*/ 4399563 w 7467600"/>
              <a:gd name="connsiteY226" fmla="*/ 4158106 h 6858000"/>
              <a:gd name="connsiteX227" fmla="*/ 4684469 w 7467600"/>
              <a:gd name="connsiteY227" fmla="*/ 4364680 h 6858000"/>
              <a:gd name="connsiteX228" fmla="*/ 4690271 w 7467600"/>
              <a:gd name="connsiteY228" fmla="*/ 4370034 h 6858000"/>
              <a:gd name="connsiteX229" fmla="*/ 4136093 w 7467600"/>
              <a:gd name="connsiteY229" fmla="*/ 3858466 h 6858000"/>
              <a:gd name="connsiteX230" fmla="*/ 3670252 w 7467600"/>
              <a:gd name="connsiteY230" fmla="*/ 3622798 h 6858000"/>
              <a:gd name="connsiteX231" fmla="*/ 4440129 w 7467600"/>
              <a:gd name="connsiteY231" fmla="*/ 3448571 h 6858000"/>
              <a:gd name="connsiteX232" fmla="*/ 4856525 w 7467600"/>
              <a:gd name="connsiteY232" fmla="*/ 3915351 h 6858000"/>
              <a:gd name="connsiteX233" fmla="*/ 5059055 w 7467600"/>
              <a:gd name="connsiteY233" fmla="*/ 4108918 h 6858000"/>
              <a:gd name="connsiteX234" fmla="*/ 5290070 w 7467600"/>
              <a:gd name="connsiteY234" fmla="*/ 4263619 h 6858000"/>
              <a:gd name="connsiteX235" fmla="*/ 4834991 w 7467600"/>
              <a:gd name="connsiteY235" fmla="*/ 3830985 h 6858000"/>
              <a:gd name="connsiteX236" fmla="*/ 4440129 w 7467600"/>
              <a:gd name="connsiteY236" fmla="*/ 3448571 h 6858000"/>
              <a:gd name="connsiteX237" fmla="*/ 4441737 w 7467600"/>
              <a:gd name="connsiteY237" fmla="*/ 3399734 h 6858000"/>
              <a:gd name="connsiteX238" fmla="*/ 4431236 w 7467600"/>
              <a:gd name="connsiteY238" fmla="*/ 3400954 h 6858000"/>
              <a:gd name="connsiteX239" fmla="*/ 4557150 w 7467600"/>
              <a:gd name="connsiteY239" fmla="*/ 3510023 h 6858000"/>
              <a:gd name="connsiteX240" fmla="*/ 4856936 w 7467600"/>
              <a:gd name="connsiteY240" fmla="*/ 3809146 h 6858000"/>
              <a:gd name="connsiteX241" fmla="*/ 5111996 w 7467600"/>
              <a:gd name="connsiteY241" fmla="*/ 4065759 h 6858000"/>
              <a:gd name="connsiteX242" fmla="*/ 5388878 w 7467600"/>
              <a:gd name="connsiteY242" fmla="*/ 4300185 h 6858000"/>
              <a:gd name="connsiteX243" fmla="*/ 5425556 w 7467600"/>
              <a:gd name="connsiteY243" fmla="*/ 4308967 h 6858000"/>
              <a:gd name="connsiteX244" fmla="*/ 4943646 w 7467600"/>
              <a:gd name="connsiteY244" fmla="*/ 3822916 h 6858000"/>
              <a:gd name="connsiteX245" fmla="*/ 4594837 w 7467600"/>
              <a:gd name="connsiteY245" fmla="*/ 3532274 h 6858000"/>
              <a:gd name="connsiteX246" fmla="*/ 4441737 w 7467600"/>
              <a:gd name="connsiteY246" fmla="*/ 3399734 h 6858000"/>
              <a:gd name="connsiteX247" fmla="*/ 5425834 w 7467600"/>
              <a:gd name="connsiteY247" fmla="*/ 3162785 h 6858000"/>
              <a:gd name="connsiteX248" fmla="*/ 5401644 w 7467600"/>
              <a:gd name="connsiteY248" fmla="*/ 3617847 h 6858000"/>
              <a:gd name="connsiteX249" fmla="*/ 5467256 w 7467600"/>
              <a:gd name="connsiteY249" fmla="*/ 4175494 h 6858000"/>
              <a:gd name="connsiteX250" fmla="*/ 5448069 w 7467600"/>
              <a:gd name="connsiteY250" fmla="*/ 3567554 h 6858000"/>
              <a:gd name="connsiteX251" fmla="*/ 5425834 w 7467600"/>
              <a:gd name="connsiteY251" fmla="*/ 3162785 h 6858000"/>
              <a:gd name="connsiteX252" fmla="*/ 1318687 w 7467600"/>
              <a:gd name="connsiteY252" fmla="*/ 3113840 h 6858000"/>
              <a:gd name="connsiteX253" fmla="*/ 1066793 w 7467600"/>
              <a:gd name="connsiteY253" fmla="*/ 3212171 h 6858000"/>
              <a:gd name="connsiteX254" fmla="*/ 993319 w 7467600"/>
              <a:gd name="connsiteY254" fmla="*/ 3247648 h 6858000"/>
              <a:gd name="connsiteX255" fmla="*/ 853081 w 7467600"/>
              <a:gd name="connsiteY255" fmla="*/ 3312410 h 6858000"/>
              <a:gd name="connsiteX256" fmla="*/ 805957 w 7467600"/>
              <a:gd name="connsiteY256" fmla="*/ 3330443 h 6858000"/>
              <a:gd name="connsiteX257" fmla="*/ 1318687 w 7467600"/>
              <a:gd name="connsiteY257" fmla="*/ 3113840 h 6858000"/>
              <a:gd name="connsiteX258" fmla="*/ 5453702 w 7467600"/>
              <a:gd name="connsiteY258" fmla="*/ 3090882 h 6858000"/>
              <a:gd name="connsiteX259" fmla="*/ 5480135 w 7467600"/>
              <a:gd name="connsiteY259" fmla="*/ 3565802 h 6858000"/>
              <a:gd name="connsiteX260" fmla="*/ 5499023 w 7467600"/>
              <a:gd name="connsiteY260" fmla="*/ 4166310 h 6858000"/>
              <a:gd name="connsiteX261" fmla="*/ 5547022 w 7467600"/>
              <a:gd name="connsiteY261" fmla="*/ 3607838 h 6858000"/>
              <a:gd name="connsiteX262" fmla="*/ 5515964 w 7467600"/>
              <a:gd name="connsiteY262" fmla="*/ 3378541 h 6858000"/>
              <a:gd name="connsiteX263" fmla="*/ 5453702 w 7467600"/>
              <a:gd name="connsiteY263" fmla="*/ 3090882 h 6858000"/>
              <a:gd name="connsiteX264" fmla="*/ 1238695 w 7467600"/>
              <a:gd name="connsiteY264" fmla="*/ 3076820 h 6858000"/>
              <a:gd name="connsiteX265" fmla="*/ 716371 w 7467600"/>
              <a:gd name="connsiteY265" fmla="*/ 3293249 h 6858000"/>
              <a:gd name="connsiteX266" fmla="*/ 579522 w 7467600"/>
              <a:gd name="connsiteY266" fmla="*/ 3371759 h 6858000"/>
              <a:gd name="connsiteX267" fmla="*/ 600288 w 7467600"/>
              <a:gd name="connsiteY267" fmla="*/ 3365555 h 6858000"/>
              <a:gd name="connsiteX268" fmla="*/ 840692 w 7467600"/>
              <a:gd name="connsiteY268" fmla="*/ 3284921 h 6858000"/>
              <a:gd name="connsiteX269" fmla="*/ 979248 w 7467600"/>
              <a:gd name="connsiteY269" fmla="*/ 3221003 h 6858000"/>
              <a:gd name="connsiteX270" fmla="*/ 1053282 w 7467600"/>
              <a:gd name="connsiteY270" fmla="*/ 3185247 h 6858000"/>
              <a:gd name="connsiteX271" fmla="*/ 1320603 w 7467600"/>
              <a:gd name="connsiteY271" fmla="*/ 3081281 h 6858000"/>
              <a:gd name="connsiteX272" fmla="*/ 1238695 w 7467600"/>
              <a:gd name="connsiteY272" fmla="*/ 3076820 h 6858000"/>
              <a:gd name="connsiteX273" fmla="*/ 5425627 w 7467600"/>
              <a:gd name="connsiteY273" fmla="*/ 2954192 h 6858000"/>
              <a:gd name="connsiteX274" fmla="*/ 5470770 w 7467600"/>
              <a:gd name="connsiteY274" fmla="*/ 3005435 h 6858000"/>
              <a:gd name="connsiteX275" fmla="*/ 5519779 w 7467600"/>
              <a:gd name="connsiteY275" fmla="*/ 4359223 h 6858000"/>
              <a:gd name="connsiteX276" fmla="*/ 5520293 w 7467600"/>
              <a:gd name="connsiteY276" fmla="*/ 4360602 h 6858000"/>
              <a:gd name="connsiteX277" fmla="*/ 5767221 w 7467600"/>
              <a:gd name="connsiteY277" fmla="*/ 4665564 h 6858000"/>
              <a:gd name="connsiteX278" fmla="*/ 6937169 w 7467600"/>
              <a:gd name="connsiteY278" fmla="*/ 4815941 h 6858000"/>
              <a:gd name="connsiteX279" fmla="*/ 6953922 w 7467600"/>
              <a:gd name="connsiteY279" fmla="*/ 4890068 h 6858000"/>
              <a:gd name="connsiteX280" fmla="*/ 6071359 w 7467600"/>
              <a:gd name="connsiteY280" fmla="*/ 4770770 h 6858000"/>
              <a:gd name="connsiteX281" fmla="*/ 6038839 w 7467600"/>
              <a:gd name="connsiteY281" fmla="*/ 4764474 h 6858000"/>
              <a:gd name="connsiteX282" fmla="*/ 6038706 w 7467600"/>
              <a:gd name="connsiteY282" fmla="*/ 4763847 h 6858000"/>
              <a:gd name="connsiteX283" fmla="*/ 6037784 w 7467600"/>
              <a:gd name="connsiteY283" fmla="*/ 4764270 h 6858000"/>
              <a:gd name="connsiteX284" fmla="*/ 6038839 w 7467600"/>
              <a:gd name="connsiteY284" fmla="*/ 4764474 h 6858000"/>
              <a:gd name="connsiteX285" fmla="*/ 6040338 w 7467600"/>
              <a:gd name="connsiteY285" fmla="*/ 4771418 h 6858000"/>
              <a:gd name="connsiteX286" fmla="*/ 6024488 w 7467600"/>
              <a:gd name="connsiteY286" fmla="*/ 4809903 h 6858000"/>
              <a:gd name="connsiteX287" fmla="*/ 5599771 w 7467600"/>
              <a:gd name="connsiteY287" fmla="*/ 5509652 h 6858000"/>
              <a:gd name="connsiteX288" fmla="*/ 5548843 w 7467600"/>
              <a:gd name="connsiteY288" fmla="*/ 5563845 h 6858000"/>
              <a:gd name="connsiteX289" fmla="*/ 5940952 w 7467600"/>
              <a:gd name="connsiteY289" fmla="*/ 6250028 h 6858000"/>
              <a:gd name="connsiteX290" fmla="*/ 6043441 w 7467600"/>
              <a:gd name="connsiteY290" fmla="*/ 6665847 h 6858000"/>
              <a:gd name="connsiteX291" fmla="*/ 6093432 w 7467600"/>
              <a:gd name="connsiteY291" fmla="*/ 6858000 h 6858000"/>
              <a:gd name="connsiteX292" fmla="*/ 6034344 w 7467600"/>
              <a:gd name="connsiteY292" fmla="*/ 6858000 h 6858000"/>
              <a:gd name="connsiteX293" fmla="*/ 6026679 w 7467600"/>
              <a:gd name="connsiteY293" fmla="*/ 6836959 h 6858000"/>
              <a:gd name="connsiteX294" fmla="*/ 5800441 w 7467600"/>
              <a:gd name="connsiteY294" fmla="*/ 6335286 h 6858000"/>
              <a:gd name="connsiteX295" fmla="*/ 5526562 w 7467600"/>
              <a:gd name="connsiteY295" fmla="*/ 5705388 h 6858000"/>
              <a:gd name="connsiteX296" fmla="*/ 5519640 w 7467600"/>
              <a:gd name="connsiteY296" fmla="*/ 5683774 h 6858000"/>
              <a:gd name="connsiteX297" fmla="*/ 5844559 w 7467600"/>
              <a:gd name="connsiteY297" fmla="*/ 6553349 h 6858000"/>
              <a:gd name="connsiteX298" fmla="*/ 5975994 w 7467600"/>
              <a:gd name="connsiteY298" fmla="*/ 6858000 h 6858000"/>
              <a:gd name="connsiteX299" fmla="*/ 5898547 w 7467600"/>
              <a:gd name="connsiteY299" fmla="*/ 6858000 h 6858000"/>
              <a:gd name="connsiteX300" fmla="*/ 5682041 w 7467600"/>
              <a:gd name="connsiteY300" fmla="*/ 6355860 h 6858000"/>
              <a:gd name="connsiteX301" fmla="*/ 5461758 w 7467600"/>
              <a:gd name="connsiteY301" fmla="*/ 5820220 h 6858000"/>
              <a:gd name="connsiteX302" fmla="*/ 5237282 w 7467600"/>
              <a:gd name="connsiteY302" fmla="*/ 6579086 h 6858000"/>
              <a:gd name="connsiteX303" fmla="*/ 5115009 w 7467600"/>
              <a:gd name="connsiteY303" fmla="*/ 6858000 h 6858000"/>
              <a:gd name="connsiteX304" fmla="*/ 5028074 w 7467600"/>
              <a:gd name="connsiteY304" fmla="*/ 6858000 h 6858000"/>
              <a:gd name="connsiteX305" fmla="*/ 5079508 w 7467600"/>
              <a:gd name="connsiteY305" fmla="*/ 6749074 h 6858000"/>
              <a:gd name="connsiteX306" fmla="*/ 5371846 w 7467600"/>
              <a:gd name="connsiteY306" fmla="*/ 5924413 h 6858000"/>
              <a:gd name="connsiteX307" fmla="*/ 5270512 w 7467600"/>
              <a:gd name="connsiteY307" fmla="*/ 6138975 h 6858000"/>
              <a:gd name="connsiteX308" fmla="*/ 5062409 w 7467600"/>
              <a:gd name="connsiteY308" fmla="*/ 6653544 h 6858000"/>
              <a:gd name="connsiteX309" fmla="*/ 5036628 w 7467600"/>
              <a:gd name="connsiteY309" fmla="*/ 6754247 h 6858000"/>
              <a:gd name="connsiteX310" fmla="*/ 5009112 w 7467600"/>
              <a:gd name="connsiteY310" fmla="*/ 6858000 h 6858000"/>
              <a:gd name="connsiteX311" fmla="*/ 4976679 w 7467600"/>
              <a:gd name="connsiteY311" fmla="*/ 6858000 h 6858000"/>
              <a:gd name="connsiteX312" fmla="*/ 5006537 w 7467600"/>
              <a:gd name="connsiteY312" fmla="*/ 6747068 h 6858000"/>
              <a:gd name="connsiteX313" fmla="*/ 5032723 w 7467600"/>
              <a:gd name="connsiteY313" fmla="*/ 6644957 h 6858000"/>
              <a:gd name="connsiteX314" fmla="*/ 5242949 w 7467600"/>
              <a:gd name="connsiteY314" fmla="*/ 6125175 h 6858000"/>
              <a:gd name="connsiteX315" fmla="*/ 5286321 w 7467600"/>
              <a:gd name="connsiteY315" fmla="*/ 6033555 h 6858000"/>
              <a:gd name="connsiteX316" fmla="*/ 5008210 w 7467600"/>
              <a:gd name="connsiteY316" fmla="*/ 6649194 h 6858000"/>
              <a:gd name="connsiteX317" fmla="*/ 4986321 w 7467600"/>
              <a:gd name="connsiteY317" fmla="*/ 6765687 h 6858000"/>
              <a:gd name="connsiteX318" fmla="*/ 4973474 w 7467600"/>
              <a:gd name="connsiteY318" fmla="*/ 6858000 h 6858000"/>
              <a:gd name="connsiteX319" fmla="*/ 4907178 w 7467600"/>
              <a:gd name="connsiteY319" fmla="*/ 6858000 h 6858000"/>
              <a:gd name="connsiteX320" fmla="*/ 4910810 w 7467600"/>
              <a:gd name="connsiteY320" fmla="*/ 6829660 h 6858000"/>
              <a:gd name="connsiteX321" fmla="*/ 4987461 w 7467600"/>
              <a:gd name="connsiteY321" fmla="*/ 6432994 h 6858000"/>
              <a:gd name="connsiteX322" fmla="*/ 5179262 w 7467600"/>
              <a:gd name="connsiteY322" fmla="*/ 6035044 h 6858000"/>
              <a:gd name="connsiteX323" fmla="*/ 4689678 w 7467600"/>
              <a:gd name="connsiteY323" fmla="*/ 6440241 h 6858000"/>
              <a:gd name="connsiteX324" fmla="*/ 4477543 w 7467600"/>
              <a:gd name="connsiteY324" fmla="*/ 6674836 h 6858000"/>
              <a:gd name="connsiteX325" fmla="*/ 4329957 w 7467600"/>
              <a:gd name="connsiteY325" fmla="*/ 6858000 h 6858000"/>
              <a:gd name="connsiteX326" fmla="*/ 4218595 w 7467600"/>
              <a:gd name="connsiteY326" fmla="*/ 6858000 h 6858000"/>
              <a:gd name="connsiteX327" fmla="*/ 4368888 w 7467600"/>
              <a:gd name="connsiteY327" fmla="*/ 6668412 h 6858000"/>
              <a:gd name="connsiteX328" fmla="*/ 4563091 w 7467600"/>
              <a:gd name="connsiteY328" fmla="*/ 6442508 h 6858000"/>
              <a:gd name="connsiteX329" fmla="*/ 5387324 w 7467600"/>
              <a:gd name="connsiteY329" fmla="*/ 5705830 h 6858000"/>
              <a:gd name="connsiteX330" fmla="*/ 5073620 w 7467600"/>
              <a:gd name="connsiteY330" fmla="*/ 5955437 h 6858000"/>
              <a:gd name="connsiteX331" fmla="*/ 4689789 w 7467600"/>
              <a:gd name="connsiteY331" fmla="*/ 6268382 h 6858000"/>
              <a:gd name="connsiteX332" fmla="*/ 4418722 w 7467600"/>
              <a:gd name="connsiteY332" fmla="*/ 6570886 h 6858000"/>
              <a:gd name="connsiteX333" fmla="*/ 4214944 w 7467600"/>
              <a:gd name="connsiteY333" fmla="*/ 6858000 h 6858000"/>
              <a:gd name="connsiteX334" fmla="*/ 4177898 w 7467600"/>
              <a:gd name="connsiteY334" fmla="*/ 6858000 h 6858000"/>
              <a:gd name="connsiteX335" fmla="*/ 4391597 w 7467600"/>
              <a:gd name="connsiteY335" fmla="*/ 6556370 h 6858000"/>
              <a:gd name="connsiteX336" fmla="*/ 4668889 w 7467600"/>
              <a:gd name="connsiteY336" fmla="*/ 6246399 h 6858000"/>
              <a:gd name="connsiteX337" fmla="*/ 5055427 w 7467600"/>
              <a:gd name="connsiteY337" fmla="*/ 5931476 h 6858000"/>
              <a:gd name="connsiteX338" fmla="*/ 5371814 w 7467600"/>
              <a:gd name="connsiteY338" fmla="*/ 5678975 h 6858000"/>
              <a:gd name="connsiteX339" fmla="*/ 4987918 w 7467600"/>
              <a:gd name="connsiteY339" fmla="*/ 5838701 h 6858000"/>
              <a:gd name="connsiteX340" fmla="*/ 4317146 w 7467600"/>
              <a:gd name="connsiteY340" fmla="*/ 6587716 h 6858000"/>
              <a:gd name="connsiteX341" fmla="*/ 4171627 w 7467600"/>
              <a:gd name="connsiteY341" fmla="*/ 6858000 h 6858000"/>
              <a:gd name="connsiteX342" fmla="*/ 4081585 w 7467600"/>
              <a:gd name="connsiteY342" fmla="*/ 6858000 h 6858000"/>
              <a:gd name="connsiteX343" fmla="*/ 4238603 w 7467600"/>
              <a:gd name="connsiteY343" fmla="*/ 6559341 h 6858000"/>
              <a:gd name="connsiteX344" fmla="*/ 4778333 w 7467600"/>
              <a:gd name="connsiteY344" fmla="*/ 5873626 h 6858000"/>
              <a:gd name="connsiteX345" fmla="*/ 5414185 w 7467600"/>
              <a:gd name="connsiteY345" fmla="*/ 5573882 h 6858000"/>
              <a:gd name="connsiteX346" fmla="*/ 5959648 w 7467600"/>
              <a:gd name="connsiteY346" fmla="*/ 4760797 h 6858000"/>
              <a:gd name="connsiteX347" fmla="*/ 5355019 w 7467600"/>
              <a:gd name="connsiteY347" fmla="*/ 4734672 h 6858000"/>
              <a:gd name="connsiteX348" fmla="*/ 5083565 w 7467600"/>
              <a:gd name="connsiteY348" fmla="*/ 5179121 h 6858000"/>
              <a:gd name="connsiteX349" fmla="*/ 4713577 w 7467600"/>
              <a:gd name="connsiteY349" fmla="*/ 5616803 h 6858000"/>
              <a:gd name="connsiteX350" fmla="*/ 3989559 w 7467600"/>
              <a:gd name="connsiteY350" fmla="*/ 6145945 h 6858000"/>
              <a:gd name="connsiteX351" fmla="*/ 3939824 w 7467600"/>
              <a:gd name="connsiteY351" fmla="*/ 6066900 h 6858000"/>
              <a:gd name="connsiteX352" fmla="*/ 4584537 w 7467600"/>
              <a:gd name="connsiteY352" fmla="*/ 5324826 h 6858000"/>
              <a:gd name="connsiteX353" fmla="*/ 5037105 w 7467600"/>
              <a:gd name="connsiteY353" fmla="*/ 5088765 h 6858000"/>
              <a:gd name="connsiteX354" fmla="*/ 5039930 w 7467600"/>
              <a:gd name="connsiteY354" fmla="*/ 5089585 h 6858000"/>
              <a:gd name="connsiteX355" fmla="*/ 5263764 w 7467600"/>
              <a:gd name="connsiteY355" fmla="*/ 4735525 h 6858000"/>
              <a:gd name="connsiteX356" fmla="*/ 4086300 w 7467600"/>
              <a:gd name="connsiteY356" fmla="*/ 4884599 h 6858000"/>
              <a:gd name="connsiteX357" fmla="*/ 4085485 w 7467600"/>
              <a:gd name="connsiteY357" fmla="*/ 4899070 h 6858000"/>
              <a:gd name="connsiteX358" fmla="*/ 3871915 w 7467600"/>
              <a:gd name="connsiteY358" fmla="*/ 5253645 h 6858000"/>
              <a:gd name="connsiteX359" fmla="*/ 3799374 w 7467600"/>
              <a:gd name="connsiteY359" fmla="*/ 5466127 h 6858000"/>
              <a:gd name="connsiteX360" fmla="*/ 3498850 w 7467600"/>
              <a:gd name="connsiteY360" fmla="*/ 6661888 h 6858000"/>
              <a:gd name="connsiteX361" fmla="*/ 3399216 w 7467600"/>
              <a:gd name="connsiteY361" fmla="*/ 6858000 h 6858000"/>
              <a:gd name="connsiteX362" fmla="*/ 3303688 w 7467600"/>
              <a:gd name="connsiteY362" fmla="*/ 6858000 h 6858000"/>
              <a:gd name="connsiteX363" fmla="*/ 3391774 w 7467600"/>
              <a:gd name="connsiteY363" fmla="*/ 6697181 h 6858000"/>
              <a:gd name="connsiteX364" fmla="*/ 3735540 w 7467600"/>
              <a:gd name="connsiteY364" fmla="*/ 5546923 h 6858000"/>
              <a:gd name="connsiteX365" fmla="*/ 3729438 w 7467600"/>
              <a:gd name="connsiteY365" fmla="*/ 5569058 h 6858000"/>
              <a:gd name="connsiteX366" fmla="*/ 3707782 w 7467600"/>
              <a:gd name="connsiteY366" fmla="*/ 5644908 h 6858000"/>
              <a:gd name="connsiteX367" fmla="*/ 3583827 w 7467600"/>
              <a:gd name="connsiteY367" fmla="*/ 6039215 h 6858000"/>
              <a:gd name="connsiteX368" fmla="*/ 3547861 w 7467600"/>
              <a:gd name="connsiteY368" fmla="*/ 6129609 h 6858000"/>
              <a:gd name="connsiteX369" fmla="*/ 3490905 w 7467600"/>
              <a:gd name="connsiteY369" fmla="*/ 6277660 h 6858000"/>
              <a:gd name="connsiteX370" fmla="*/ 3455859 w 7467600"/>
              <a:gd name="connsiteY370" fmla="*/ 6391301 h 6858000"/>
              <a:gd name="connsiteX371" fmla="*/ 3429112 w 7467600"/>
              <a:gd name="connsiteY371" fmla="*/ 6479469 h 6858000"/>
              <a:gd name="connsiteX372" fmla="*/ 3304862 w 7467600"/>
              <a:gd name="connsiteY372" fmla="*/ 6796476 h 6858000"/>
              <a:gd name="connsiteX373" fmla="*/ 3276071 w 7467600"/>
              <a:gd name="connsiteY373" fmla="*/ 6858000 h 6858000"/>
              <a:gd name="connsiteX374" fmla="*/ 3240805 w 7467600"/>
              <a:gd name="connsiteY374" fmla="*/ 6858000 h 6858000"/>
              <a:gd name="connsiteX375" fmla="*/ 3275917 w 7467600"/>
              <a:gd name="connsiteY375" fmla="*/ 6783192 h 6858000"/>
              <a:gd name="connsiteX376" fmla="*/ 3399358 w 7467600"/>
              <a:gd name="connsiteY376" fmla="*/ 6469011 h 6858000"/>
              <a:gd name="connsiteX377" fmla="*/ 3425650 w 7467600"/>
              <a:gd name="connsiteY377" fmla="*/ 6381333 h 6858000"/>
              <a:gd name="connsiteX378" fmla="*/ 3460661 w 7467600"/>
              <a:gd name="connsiteY378" fmla="*/ 6266763 h 6858000"/>
              <a:gd name="connsiteX379" fmla="*/ 3518021 w 7467600"/>
              <a:gd name="connsiteY379" fmla="*/ 6117298 h 6858000"/>
              <a:gd name="connsiteX380" fmla="*/ 3554035 w 7467600"/>
              <a:gd name="connsiteY380" fmla="*/ 6027832 h 6858000"/>
              <a:gd name="connsiteX381" fmla="*/ 3677174 w 7467600"/>
              <a:gd name="connsiteY381" fmla="*/ 5636351 h 6858000"/>
              <a:gd name="connsiteX382" fmla="*/ 3698819 w 7467600"/>
              <a:gd name="connsiteY382" fmla="*/ 5560503 h 6858000"/>
              <a:gd name="connsiteX383" fmla="*/ 3702094 w 7467600"/>
              <a:gd name="connsiteY383" fmla="*/ 5549194 h 6858000"/>
              <a:gd name="connsiteX384" fmla="*/ 3398355 w 7467600"/>
              <a:gd name="connsiteY384" fmla="*/ 6094603 h 6858000"/>
              <a:gd name="connsiteX385" fmla="*/ 3193941 w 7467600"/>
              <a:gd name="connsiteY385" fmla="*/ 6798775 h 6858000"/>
              <a:gd name="connsiteX386" fmla="*/ 3184140 w 7467600"/>
              <a:gd name="connsiteY386" fmla="*/ 6858000 h 6858000"/>
              <a:gd name="connsiteX387" fmla="*/ 3099978 w 7467600"/>
              <a:gd name="connsiteY387" fmla="*/ 6858000 h 6858000"/>
              <a:gd name="connsiteX388" fmla="*/ 3101556 w 7467600"/>
              <a:gd name="connsiteY388" fmla="*/ 6843337 h 6858000"/>
              <a:gd name="connsiteX389" fmla="*/ 3370162 w 7467600"/>
              <a:gd name="connsiteY389" fmla="*/ 5785550 h 6858000"/>
              <a:gd name="connsiteX390" fmla="*/ 3746477 w 7467600"/>
              <a:gd name="connsiteY390" fmla="*/ 5377889 h 6858000"/>
              <a:gd name="connsiteX391" fmla="*/ 3863399 w 7467600"/>
              <a:gd name="connsiteY391" fmla="*/ 5087257 h 6858000"/>
              <a:gd name="connsiteX392" fmla="*/ 3968712 w 7467600"/>
              <a:gd name="connsiteY392" fmla="*/ 4913989 h 6858000"/>
              <a:gd name="connsiteX393" fmla="*/ 2792390 w 7467600"/>
              <a:gd name="connsiteY393" fmla="*/ 5382974 h 6858000"/>
              <a:gd name="connsiteX394" fmla="*/ 2714982 w 7467600"/>
              <a:gd name="connsiteY394" fmla="*/ 5427051 h 6858000"/>
              <a:gd name="connsiteX395" fmla="*/ 2813361 w 7467600"/>
              <a:gd name="connsiteY395" fmla="*/ 6023912 h 6858000"/>
              <a:gd name="connsiteX396" fmla="*/ 2688430 w 7467600"/>
              <a:gd name="connsiteY396" fmla="*/ 6801564 h 6858000"/>
              <a:gd name="connsiteX397" fmla="*/ 2629626 w 7467600"/>
              <a:gd name="connsiteY397" fmla="*/ 6763394 h 6858000"/>
              <a:gd name="connsiteX398" fmla="*/ 2565328 w 7467600"/>
              <a:gd name="connsiteY398" fmla="*/ 5516399 h 6858000"/>
              <a:gd name="connsiteX399" fmla="*/ 1922999 w 7467600"/>
              <a:gd name="connsiteY399" fmla="*/ 5980343 h 6858000"/>
              <a:gd name="connsiteX400" fmla="*/ 1950261 w 7467600"/>
              <a:gd name="connsiteY400" fmla="*/ 6405858 h 6858000"/>
              <a:gd name="connsiteX401" fmla="*/ 2365554 w 7467600"/>
              <a:gd name="connsiteY401" fmla="*/ 6759107 h 6858000"/>
              <a:gd name="connsiteX402" fmla="*/ 2424142 w 7467600"/>
              <a:gd name="connsiteY402" fmla="*/ 6858000 h 6858000"/>
              <a:gd name="connsiteX403" fmla="*/ 2395994 w 7467600"/>
              <a:gd name="connsiteY403" fmla="*/ 6858000 h 6858000"/>
              <a:gd name="connsiteX404" fmla="*/ 2392863 w 7467600"/>
              <a:gd name="connsiteY404" fmla="*/ 6852964 h 6858000"/>
              <a:gd name="connsiteX405" fmla="*/ 2017589 w 7467600"/>
              <a:gd name="connsiteY405" fmla="*/ 6493982 h 6858000"/>
              <a:gd name="connsiteX406" fmla="*/ 2147336 w 7467600"/>
              <a:gd name="connsiteY406" fmla="*/ 6594052 h 6858000"/>
              <a:gd name="connsiteX407" fmla="*/ 2207047 w 7467600"/>
              <a:gd name="connsiteY407" fmla="*/ 6654540 h 6858000"/>
              <a:gd name="connsiteX408" fmla="*/ 2299106 w 7467600"/>
              <a:gd name="connsiteY408" fmla="*/ 6778931 h 6858000"/>
              <a:gd name="connsiteX409" fmla="*/ 2314430 w 7467600"/>
              <a:gd name="connsiteY409" fmla="*/ 6801144 h 6858000"/>
              <a:gd name="connsiteX410" fmla="*/ 2352406 w 7467600"/>
              <a:gd name="connsiteY410" fmla="*/ 6858000 h 6858000"/>
              <a:gd name="connsiteX411" fmla="*/ 2314492 w 7467600"/>
              <a:gd name="connsiteY411" fmla="*/ 6858000 h 6858000"/>
              <a:gd name="connsiteX412" fmla="*/ 2288095 w 7467600"/>
              <a:gd name="connsiteY412" fmla="*/ 6818030 h 6858000"/>
              <a:gd name="connsiteX413" fmla="*/ 2272768 w 7467600"/>
              <a:gd name="connsiteY413" fmla="*/ 6795822 h 6858000"/>
              <a:gd name="connsiteX414" fmla="*/ 2182715 w 7467600"/>
              <a:gd name="connsiteY414" fmla="*/ 6675071 h 6858000"/>
              <a:gd name="connsiteX415" fmla="*/ 2032061 w 7467600"/>
              <a:gd name="connsiteY415" fmla="*/ 6541380 h 6858000"/>
              <a:gd name="connsiteX416" fmla="*/ 2257220 w 7467600"/>
              <a:gd name="connsiteY416" fmla="*/ 6826257 h 6858000"/>
              <a:gd name="connsiteX417" fmla="*/ 2281324 w 7467600"/>
              <a:gd name="connsiteY417" fmla="*/ 6858000 h 6858000"/>
              <a:gd name="connsiteX418" fmla="*/ 2242860 w 7467600"/>
              <a:gd name="connsiteY418" fmla="*/ 6858000 h 6858000"/>
              <a:gd name="connsiteX419" fmla="*/ 2232818 w 7467600"/>
              <a:gd name="connsiteY419" fmla="*/ 6844926 h 6858000"/>
              <a:gd name="connsiteX420" fmla="*/ 1990172 w 7467600"/>
              <a:gd name="connsiteY420" fmla="*/ 6542121 h 6858000"/>
              <a:gd name="connsiteX421" fmla="*/ 2124090 w 7467600"/>
              <a:gd name="connsiteY421" fmla="*/ 6761017 h 6858000"/>
              <a:gd name="connsiteX422" fmla="*/ 2200380 w 7467600"/>
              <a:gd name="connsiteY422" fmla="*/ 6858000 h 6858000"/>
              <a:gd name="connsiteX423" fmla="*/ 2147507 w 7467600"/>
              <a:gd name="connsiteY423" fmla="*/ 6858000 h 6858000"/>
              <a:gd name="connsiteX424" fmla="*/ 2070668 w 7467600"/>
              <a:gd name="connsiteY424" fmla="*/ 6761520 h 6858000"/>
              <a:gd name="connsiteX425" fmla="*/ 1975142 w 7467600"/>
              <a:gd name="connsiteY425" fmla="*/ 6585570 h 6858000"/>
              <a:gd name="connsiteX426" fmla="*/ 2050035 w 7467600"/>
              <a:gd name="connsiteY426" fmla="*/ 6813345 h 6858000"/>
              <a:gd name="connsiteX427" fmla="*/ 2063025 w 7467600"/>
              <a:gd name="connsiteY427" fmla="*/ 6858000 h 6858000"/>
              <a:gd name="connsiteX428" fmla="*/ 2021675 w 7467600"/>
              <a:gd name="connsiteY428" fmla="*/ 6858000 h 6858000"/>
              <a:gd name="connsiteX429" fmla="*/ 2019308 w 7467600"/>
              <a:gd name="connsiteY429" fmla="*/ 6847118 h 6858000"/>
              <a:gd name="connsiteX430" fmla="*/ 1938835 w 7467600"/>
              <a:gd name="connsiteY430" fmla="*/ 6551160 h 6858000"/>
              <a:gd name="connsiteX431" fmla="*/ 1953230 w 7467600"/>
              <a:gd name="connsiteY431" fmla="*/ 6759699 h 6858000"/>
              <a:gd name="connsiteX432" fmla="*/ 1956763 w 7467600"/>
              <a:gd name="connsiteY432" fmla="*/ 6778191 h 6858000"/>
              <a:gd name="connsiteX433" fmla="*/ 1967925 w 7467600"/>
              <a:gd name="connsiteY433" fmla="*/ 6858000 h 6858000"/>
              <a:gd name="connsiteX434" fmla="*/ 1936622 w 7467600"/>
              <a:gd name="connsiteY434" fmla="*/ 6858000 h 6858000"/>
              <a:gd name="connsiteX435" fmla="*/ 1926261 w 7467600"/>
              <a:gd name="connsiteY435" fmla="*/ 6784064 h 6858000"/>
              <a:gd name="connsiteX436" fmla="*/ 1922724 w 7467600"/>
              <a:gd name="connsiteY436" fmla="*/ 6765577 h 6858000"/>
              <a:gd name="connsiteX437" fmla="*/ 1904650 w 7467600"/>
              <a:gd name="connsiteY437" fmla="*/ 6639616 h 6858000"/>
              <a:gd name="connsiteX438" fmla="*/ 1885273 w 7467600"/>
              <a:gd name="connsiteY438" fmla="*/ 6858000 h 6858000"/>
              <a:gd name="connsiteX439" fmla="*/ 1854363 w 7467600"/>
              <a:gd name="connsiteY439" fmla="*/ 6858000 h 6858000"/>
              <a:gd name="connsiteX440" fmla="*/ 1880391 w 7467600"/>
              <a:gd name="connsiteY440" fmla="*/ 6603796 h 6858000"/>
              <a:gd name="connsiteX441" fmla="*/ 1818273 w 7467600"/>
              <a:gd name="connsiteY441" fmla="*/ 6715729 h 6858000"/>
              <a:gd name="connsiteX442" fmla="*/ 1794691 w 7467600"/>
              <a:gd name="connsiteY442" fmla="*/ 6843239 h 6858000"/>
              <a:gd name="connsiteX443" fmla="*/ 1794914 w 7467600"/>
              <a:gd name="connsiteY443" fmla="*/ 6858000 h 6858000"/>
              <a:gd name="connsiteX444" fmla="*/ 1746128 w 7467600"/>
              <a:gd name="connsiteY444" fmla="*/ 6858000 h 6858000"/>
              <a:gd name="connsiteX445" fmla="*/ 1753934 w 7467600"/>
              <a:gd name="connsiteY445" fmla="*/ 6724796 h 6858000"/>
              <a:gd name="connsiteX446" fmla="*/ 1792053 w 7467600"/>
              <a:gd name="connsiteY446" fmla="*/ 6572396 h 6858000"/>
              <a:gd name="connsiteX447" fmla="*/ 1862248 w 7467600"/>
              <a:gd name="connsiteY447" fmla="*/ 6266397 h 6858000"/>
              <a:gd name="connsiteX448" fmla="*/ 1862250 w 7467600"/>
              <a:gd name="connsiteY448" fmla="*/ 6033531 h 6858000"/>
              <a:gd name="connsiteX449" fmla="*/ 1211999 w 7467600"/>
              <a:gd name="connsiteY449" fmla="*/ 6683610 h 6858000"/>
              <a:gd name="connsiteX450" fmla="*/ 1213266 w 7467600"/>
              <a:gd name="connsiteY450" fmla="*/ 6691947 h 6858000"/>
              <a:gd name="connsiteX451" fmla="*/ 1203370 w 7467600"/>
              <a:gd name="connsiteY451" fmla="*/ 6850676 h 6858000"/>
              <a:gd name="connsiteX452" fmla="*/ 1203671 w 7467600"/>
              <a:gd name="connsiteY452" fmla="*/ 6858000 h 6858000"/>
              <a:gd name="connsiteX453" fmla="*/ 1143180 w 7467600"/>
              <a:gd name="connsiteY453" fmla="*/ 6858000 h 6858000"/>
              <a:gd name="connsiteX454" fmla="*/ 1142176 w 7467600"/>
              <a:gd name="connsiteY454" fmla="*/ 6766045 h 6858000"/>
              <a:gd name="connsiteX455" fmla="*/ 1067484 w 7467600"/>
              <a:gd name="connsiteY455" fmla="*/ 6858000 h 6858000"/>
              <a:gd name="connsiteX456" fmla="*/ 953928 w 7467600"/>
              <a:gd name="connsiteY456" fmla="*/ 6858000 h 6858000"/>
              <a:gd name="connsiteX457" fmla="*/ 959715 w 7467600"/>
              <a:gd name="connsiteY457" fmla="*/ 6850185 h 6858000"/>
              <a:gd name="connsiteX458" fmla="*/ 1483788 w 7467600"/>
              <a:gd name="connsiteY458" fmla="*/ 6259174 h 6858000"/>
              <a:gd name="connsiteX459" fmla="*/ 1100671 w 7467600"/>
              <a:gd name="connsiteY459" fmla="*/ 6252137 h 6858000"/>
              <a:gd name="connsiteX460" fmla="*/ 1090144 w 7467600"/>
              <a:gd name="connsiteY460" fmla="*/ 6256748 h 6858000"/>
              <a:gd name="connsiteX461" fmla="*/ 1095872 w 7467600"/>
              <a:gd name="connsiteY461" fmla="*/ 6271892 h 6858000"/>
              <a:gd name="connsiteX462" fmla="*/ 262785 w 7467600"/>
              <a:gd name="connsiteY462" fmla="*/ 6845450 h 6858000"/>
              <a:gd name="connsiteX463" fmla="*/ 209968 w 7467600"/>
              <a:gd name="connsiteY463" fmla="*/ 6770713 h 6858000"/>
              <a:gd name="connsiteX464" fmla="*/ 873460 w 7467600"/>
              <a:gd name="connsiteY464" fmla="*/ 6253768 h 6858000"/>
              <a:gd name="connsiteX465" fmla="*/ 192686 w 7467600"/>
              <a:gd name="connsiteY465" fmla="*/ 5849257 h 6858000"/>
              <a:gd name="connsiteX466" fmla="*/ 4696 w 7467600"/>
              <a:gd name="connsiteY466" fmla="*/ 5697668 h 6858000"/>
              <a:gd name="connsiteX467" fmla="*/ 0 w 7467600"/>
              <a:gd name="connsiteY467" fmla="*/ 5689984 h 6858000"/>
              <a:gd name="connsiteX468" fmla="*/ 0 w 7467600"/>
              <a:gd name="connsiteY468" fmla="*/ 5513472 h 6858000"/>
              <a:gd name="connsiteX469" fmla="*/ 174101 w 7467600"/>
              <a:gd name="connsiteY469" fmla="*/ 5620277 h 6858000"/>
              <a:gd name="connsiteX470" fmla="*/ 891800 w 7467600"/>
              <a:gd name="connsiteY470" fmla="*/ 6036935 h 6858000"/>
              <a:gd name="connsiteX471" fmla="*/ 1072219 w 7467600"/>
              <a:gd name="connsiteY471" fmla="*/ 6169443 h 6858000"/>
              <a:gd name="connsiteX472" fmla="*/ 1074117 w 7467600"/>
              <a:gd name="connsiteY472" fmla="*/ 6170301 h 6858000"/>
              <a:gd name="connsiteX473" fmla="*/ 1083114 w 7467600"/>
              <a:gd name="connsiteY473" fmla="*/ 6174131 h 6858000"/>
              <a:gd name="connsiteX474" fmla="*/ 1543010 w 7467600"/>
              <a:gd name="connsiteY474" fmla="*/ 6191140 h 6858000"/>
              <a:gd name="connsiteX475" fmla="*/ 1551080 w 7467600"/>
              <a:gd name="connsiteY475" fmla="*/ 6195006 h 6858000"/>
              <a:gd name="connsiteX476" fmla="*/ 2345443 w 7467600"/>
              <a:gd name="connsiteY476" fmla="*/ 5549882 h 6858000"/>
              <a:gd name="connsiteX477" fmla="*/ 1721499 w 7467600"/>
              <a:gd name="connsiteY477" fmla="*/ 5599969 h 6858000"/>
              <a:gd name="connsiteX478" fmla="*/ 767716 w 7467600"/>
              <a:gd name="connsiteY478" fmla="*/ 5472768 h 6858000"/>
              <a:gd name="connsiteX479" fmla="*/ 722147 w 7467600"/>
              <a:gd name="connsiteY479" fmla="*/ 5393091 h 6858000"/>
              <a:gd name="connsiteX480" fmla="*/ 1485552 w 7467600"/>
              <a:gd name="connsiteY480" fmla="*/ 5313202 h 6858000"/>
              <a:gd name="connsiteX481" fmla="*/ 2143004 w 7467600"/>
              <a:gd name="connsiteY481" fmla="*/ 5402420 h 6858000"/>
              <a:gd name="connsiteX482" fmla="*/ 1933391 w 7467600"/>
              <a:gd name="connsiteY482" fmla="*/ 5156971 h 6858000"/>
              <a:gd name="connsiteX483" fmla="*/ 1827118 w 7467600"/>
              <a:gd name="connsiteY483" fmla="*/ 4968410 h 6858000"/>
              <a:gd name="connsiteX484" fmla="*/ 1837349 w 7467600"/>
              <a:gd name="connsiteY484" fmla="*/ 4956357 h 6858000"/>
              <a:gd name="connsiteX485" fmla="*/ 2162835 w 7467600"/>
              <a:gd name="connsiteY485" fmla="*/ 5187853 h 6858000"/>
              <a:gd name="connsiteX486" fmla="*/ 2257167 w 7467600"/>
              <a:gd name="connsiteY486" fmla="*/ 5462123 h 6858000"/>
              <a:gd name="connsiteX487" fmla="*/ 2261598 w 7467600"/>
              <a:gd name="connsiteY487" fmla="*/ 5467998 h 6858000"/>
              <a:gd name="connsiteX488" fmla="*/ 2437177 w 7467600"/>
              <a:gd name="connsiteY488" fmla="*/ 5479608 h 6858000"/>
              <a:gd name="connsiteX489" fmla="*/ 2445247 w 7467600"/>
              <a:gd name="connsiteY489" fmla="*/ 5483476 h 6858000"/>
              <a:gd name="connsiteX490" fmla="*/ 2743626 w 7467600"/>
              <a:gd name="connsiteY490" fmla="*/ 5304819 h 6858000"/>
              <a:gd name="connsiteX491" fmla="*/ 3048102 w 7467600"/>
              <a:gd name="connsiteY491" fmla="*/ 5150595 h 6858000"/>
              <a:gd name="connsiteX492" fmla="*/ 1799414 w 7467600"/>
              <a:gd name="connsiteY492" fmla="*/ 4694732 h 6858000"/>
              <a:gd name="connsiteX493" fmla="*/ 1771735 w 7467600"/>
              <a:gd name="connsiteY493" fmla="*/ 4619929 h 6858000"/>
              <a:gd name="connsiteX494" fmla="*/ 3104273 w 7467600"/>
              <a:gd name="connsiteY494" fmla="*/ 5076159 h 6858000"/>
              <a:gd name="connsiteX495" fmla="*/ 3113245 w 7467600"/>
              <a:gd name="connsiteY495" fmla="*/ 5090705 h 6858000"/>
              <a:gd name="connsiteX496" fmla="*/ 3126294 w 7467600"/>
              <a:gd name="connsiteY496" fmla="*/ 5114400 h 6858000"/>
              <a:gd name="connsiteX497" fmla="*/ 3937433 w 7467600"/>
              <a:gd name="connsiteY497" fmla="*/ 4830473 h 6858000"/>
              <a:gd name="connsiteX498" fmla="*/ 3590475 w 7467600"/>
              <a:gd name="connsiteY498" fmla="*/ 4597974 h 6858000"/>
              <a:gd name="connsiteX499" fmla="*/ 3100264 w 7467600"/>
              <a:gd name="connsiteY499" fmla="*/ 4579845 h 6858000"/>
              <a:gd name="connsiteX500" fmla="*/ 2183576 w 7467600"/>
              <a:gd name="connsiteY500" fmla="*/ 4227150 h 6858000"/>
              <a:gd name="connsiteX501" fmla="*/ 2151029 w 7467600"/>
              <a:gd name="connsiteY501" fmla="*/ 4146947 h 6858000"/>
              <a:gd name="connsiteX502" fmla="*/ 3563434 w 7467600"/>
              <a:gd name="connsiteY502" fmla="*/ 4469115 h 6858000"/>
              <a:gd name="connsiteX503" fmla="*/ 3177952 w 7467600"/>
              <a:gd name="connsiteY503" fmla="*/ 3657386 h 6858000"/>
              <a:gd name="connsiteX504" fmla="*/ 3189263 w 7467600"/>
              <a:gd name="connsiteY504" fmla="*/ 3625726 h 6858000"/>
              <a:gd name="connsiteX505" fmla="*/ 3560912 w 7467600"/>
              <a:gd name="connsiteY505" fmla="*/ 4079863 h 6858000"/>
              <a:gd name="connsiteX506" fmla="*/ 3626636 w 7467600"/>
              <a:gd name="connsiteY506" fmla="*/ 4512230 h 6858000"/>
              <a:gd name="connsiteX507" fmla="*/ 3653088 w 7467600"/>
              <a:gd name="connsiteY507" fmla="*/ 4521417 h 6858000"/>
              <a:gd name="connsiteX508" fmla="*/ 3988128 w 7467600"/>
              <a:gd name="connsiteY508" fmla="*/ 4817267 h 6858000"/>
              <a:gd name="connsiteX509" fmla="*/ 4830582 w 7467600"/>
              <a:gd name="connsiteY509" fmla="*/ 4676000 h 6858000"/>
              <a:gd name="connsiteX510" fmla="*/ 4830100 w 7467600"/>
              <a:gd name="connsiteY510" fmla="*/ 4675554 h 6858000"/>
              <a:gd name="connsiteX511" fmla="*/ 4036318 w 7467600"/>
              <a:gd name="connsiteY511" fmla="*/ 4147013 h 6858000"/>
              <a:gd name="connsiteX512" fmla="*/ 3432098 w 7467600"/>
              <a:gd name="connsiteY512" fmla="*/ 3537312 h 6858000"/>
              <a:gd name="connsiteX513" fmla="*/ 3446761 w 7467600"/>
              <a:gd name="connsiteY513" fmla="*/ 3461278 h 6858000"/>
              <a:gd name="connsiteX514" fmla="*/ 4419733 w 7467600"/>
              <a:gd name="connsiteY514" fmla="*/ 3963555 h 6858000"/>
              <a:gd name="connsiteX515" fmla="*/ 4781371 w 7467600"/>
              <a:gd name="connsiteY515" fmla="*/ 4458604 h 6858000"/>
              <a:gd name="connsiteX516" fmla="*/ 4780440 w 7467600"/>
              <a:gd name="connsiteY516" fmla="*/ 4470290 h 6858000"/>
              <a:gd name="connsiteX517" fmla="*/ 4898954 w 7467600"/>
              <a:gd name="connsiteY517" fmla="*/ 4662092 h 6858000"/>
              <a:gd name="connsiteX518" fmla="*/ 4900699 w 7467600"/>
              <a:gd name="connsiteY518" fmla="*/ 4670867 h 6858000"/>
              <a:gd name="connsiteX519" fmla="*/ 5714511 w 7467600"/>
              <a:gd name="connsiteY519" fmla="*/ 4663483 h 6858000"/>
              <a:gd name="connsiteX520" fmla="*/ 5464793 w 7467600"/>
              <a:gd name="connsiteY520" fmla="*/ 4393556 h 6858000"/>
              <a:gd name="connsiteX521" fmla="*/ 5461897 w 7467600"/>
              <a:gd name="connsiteY521" fmla="*/ 4390879 h 6858000"/>
              <a:gd name="connsiteX522" fmla="*/ 4294126 w 7467600"/>
              <a:gd name="connsiteY522" fmla="*/ 3303048 h 6858000"/>
              <a:gd name="connsiteX523" fmla="*/ 4305321 w 7467600"/>
              <a:gd name="connsiteY523" fmla="*/ 3256953 h 6858000"/>
              <a:gd name="connsiteX524" fmla="*/ 4949299 w 7467600"/>
              <a:gd name="connsiteY524" fmla="*/ 3766336 h 6858000"/>
              <a:gd name="connsiteX525" fmla="*/ 5291452 w 7467600"/>
              <a:gd name="connsiteY525" fmla="*/ 4076801 h 6858000"/>
              <a:gd name="connsiteX526" fmla="*/ 5434998 w 7467600"/>
              <a:gd name="connsiteY526" fmla="*/ 4254100 h 6858000"/>
              <a:gd name="connsiteX527" fmla="*/ 5351015 w 7467600"/>
              <a:gd name="connsiteY527" fmla="*/ 3760989 h 6858000"/>
              <a:gd name="connsiteX528" fmla="*/ 5413780 w 7467600"/>
              <a:gd name="connsiteY528" fmla="*/ 2966265 h 6858000"/>
              <a:gd name="connsiteX529" fmla="*/ 5425627 w 7467600"/>
              <a:gd name="connsiteY529" fmla="*/ 2954192 h 6858000"/>
              <a:gd name="connsiteX530" fmla="*/ 6604735 w 7467600"/>
              <a:gd name="connsiteY530" fmla="*/ 2041381 h 6858000"/>
              <a:gd name="connsiteX531" fmla="*/ 7204487 w 7467600"/>
              <a:gd name="connsiteY531" fmla="*/ 2742112 h 6858000"/>
              <a:gd name="connsiteX532" fmla="*/ 7131592 w 7467600"/>
              <a:gd name="connsiteY532" fmla="*/ 2672096 h 6858000"/>
              <a:gd name="connsiteX533" fmla="*/ 6996344 w 7467600"/>
              <a:gd name="connsiteY533" fmla="*/ 2518310 h 6858000"/>
              <a:gd name="connsiteX534" fmla="*/ 6735495 w 7467600"/>
              <a:gd name="connsiteY534" fmla="*/ 2196890 h 6858000"/>
              <a:gd name="connsiteX535" fmla="*/ 6721901 w 7467600"/>
              <a:gd name="connsiteY535" fmla="*/ 2179274 h 6858000"/>
              <a:gd name="connsiteX536" fmla="*/ 6604735 w 7467600"/>
              <a:gd name="connsiteY536" fmla="*/ 2041381 h 6858000"/>
              <a:gd name="connsiteX537" fmla="*/ 6591670 w 7467600"/>
              <a:gd name="connsiteY537" fmla="*/ 1988277 h 6858000"/>
              <a:gd name="connsiteX538" fmla="*/ 6747349 w 7467600"/>
              <a:gd name="connsiteY538" fmla="*/ 2160069 h 6858000"/>
              <a:gd name="connsiteX539" fmla="*/ 6760943 w 7467600"/>
              <a:gd name="connsiteY539" fmla="*/ 2177686 h 6858000"/>
              <a:gd name="connsiteX540" fmla="*/ 7021065 w 7467600"/>
              <a:gd name="connsiteY540" fmla="*/ 2498102 h 6858000"/>
              <a:gd name="connsiteX541" fmla="*/ 7155223 w 7467600"/>
              <a:gd name="connsiteY541" fmla="*/ 2650386 h 6858000"/>
              <a:gd name="connsiteX542" fmla="*/ 7203167 w 7467600"/>
              <a:gd name="connsiteY542" fmla="*/ 2697288 h 6858000"/>
              <a:gd name="connsiteX543" fmla="*/ 6937703 w 7467600"/>
              <a:gd name="connsiteY543" fmla="*/ 2321981 h 6858000"/>
              <a:gd name="connsiteX544" fmla="*/ 6591670 w 7467600"/>
              <a:gd name="connsiteY544" fmla="*/ 1988277 h 6858000"/>
              <a:gd name="connsiteX545" fmla="*/ 5798671 w 7467600"/>
              <a:gd name="connsiteY545" fmla="*/ 1981601 h 6858000"/>
              <a:gd name="connsiteX546" fmla="*/ 5754709 w 7467600"/>
              <a:gd name="connsiteY546" fmla="*/ 2071454 h 6858000"/>
              <a:gd name="connsiteX547" fmla="*/ 5763044 w 7467600"/>
              <a:gd name="connsiteY547" fmla="*/ 2842206 h 6858000"/>
              <a:gd name="connsiteX548" fmla="*/ 5764974 w 7467600"/>
              <a:gd name="connsiteY548" fmla="*/ 2799609 h 6858000"/>
              <a:gd name="connsiteX549" fmla="*/ 5767665 w 7467600"/>
              <a:gd name="connsiteY549" fmla="*/ 2666409 h 6858000"/>
              <a:gd name="connsiteX550" fmla="*/ 5763055 w 7467600"/>
              <a:gd name="connsiteY550" fmla="*/ 2579705 h 6858000"/>
              <a:gd name="connsiteX551" fmla="*/ 5758079 w 7467600"/>
              <a:gd name="connsiteY551" fmla="*/ 2492508 h 6858000"/>
              <a:gd name="connsiteX552" fmla="*/ 5779325 w 7467600"/>
              <a:gd name="connsiteY552" fmla="*/ 2197069 h 6858000"/>
              <a:gd name="connsiteX553" fmla="*/ 5798671 w 7467600"/>
              <a:gd name="connsiteY553" fmla="*/ 1981601 h 6858000"/>
              <a:gd name="connsiteX554" fmla="*/ 5829202 w 7467600"/>
              <a:gd name="connsiteY554" fmla="*/ 1971679 h 6858000"/>
              <a:gd name="connsiteX555" fmla="*/ 5809558 w 7467600"/>
              <a:gd name="connsiteY555" fmla="*/ 2198043 h 6858000"/>
              <a:gd name="connsiteX556" fmla="*/ 5788653 w 7467600"/>
              <a:gd name="connsiteY556" fmla="*/ 2489430 h 6858000"/>
              <a:gd name="connsiteX557" fmla="*/ 5793439 w 7467600"/>
              <a:gd name="connsiteY557" fmla="*/ 2575235 h 6858000"/>
              <a:gd name="connsiteX558" fmla="*/ 5796837 w 7467600"/>
              <a:gd name="connsiteY558" fmla="*/ 2637633 h 6858000"/>
              <a:gd name="connsiteX559" fmla="*/ 5818614 w 7467600"/>
              <a:gd name="connsiteY559" fmla="*/ 2473055 h 6858000"/>
              <a:gd name="connsiteX560" fmla="*/ 5829202 w 7467600"/>
              <a:gd name="connsiteY560" fmla="*/ 1971679 h 6858000"/>
              <a:gd name="connsiteX561" fmla="*/ 5911389 w 7467600"/>
              <a:gd name="connsiteY561" fmla="*/ 1898371 h 6858000"/>
              <a:gd name="connsiteX562" fmla="*/ 6237627 w 7467600"/>
              <a:gd name="connsiteY562" fmla="*/ 2231921 h 6858000"/>
              <a:gd name="connsiteX563" fmla="*/ 5911389 w 7467600"/>
              <a:gd name="connsiteY563" fmla="*/ 1898371 h 6858000"/>
              <a:gd name="connsiteX564" fmla="*/ 6944437 w 7467600"/>
              <a:gd name="connsiteY564" fmla="*/ 1575402 h 6858000"/>
              <a:gd name="connsiteX565" fmla="*/ 6304730 w 7467600"/>
              <a:gd name="connsiteY565" fmla="*/ 1766654 h 6858000"/>
              <a:gd name="connsiteX566" fmla="*/ 6944437 w 7467600"/>
              <a:gd name="connsiteY566" fmla="*/ 1575402 h 6858000"/>
              <a:gd name="connsiteX567" fmla="*/ 7019523 w 7467600"/>
              <a:gd name="connsiteY567" fmla="*/ 1519450 h 6858000"/>
              <a:gd name="connsiteX568" fmla="*/ 6298091 w 7467600"/>
              <a:gd name="connsiteY568" fmla="*/ 1737122 h 6858000"/>
              <a:gd name="connsiteX569" fmla="*/ 7019523 w 7467600"/>
              <a:gd name="connsiteY569" fmla="*/ 1519450 h 6858000"/>
              <a:gd name="connsiteX570" fmla="*/ 2399523 w 7467600"/>
              <a:gd name="connsiteY570" fmla="*/ 1428234 h 6858000"/>
              <a:gd name="connsiteX571" fmla="*/ 2224982 w 7467600"/>
              <a:gd name="connsiteY571" fmla="*/ 1826201 h 6858000"/>
              <a:gd name="connsiteX572" fmla="*/ 2096099 w 7467600"/>
              <a:gd name="connsiteY572" fmla="*/ 2345900 h 6858000"/>
              <a:gd name="connsiteX573" fmla="*/ 2283317 w 7467600"/>
              <a:gd name="connsiteY573" fmla="*/ 1796925 h 6858000"/>
              <a:gd name="connsiteX574" fmla="*/ 2399523 w 7467600"/>
              <a:gd name="connsiteY574" fmla="*/ 1428234 h 6858000"/>
              <a:gd name="connsiteX575" fmla="*/ 2448558 w 7467600"/>
              <a:gd name="connsiteY575" fmla="*/ 1373435 h 6858000"/>
              <a:gd name="connsiteX576" fmla="*/ 2312521 w 7467600"/>
              <a:gd name="connsiteY576" fmla="*/ 1806140 h 6858000"/>
              <a:gd name="connsiteX577" fmla="*/ 2127533 w 7467600"/>
              <a:gd name="connsiteY577" fmla="*/ 2348380 h 6858000"/>
              <a:gd name="connsiteX578" fmla="*/ 2358080 w 7467600"/>
              <a:gd name="connsiteY578" fmla="*/ 1866134 h 6858000"/>
              <a:gd name="connsiteX579" fmla="*/ 2407436 w 7467600"/>
              <a:gd name="connsiteY579" fmla="*/ 1651070 h 6858000"/>
              <a:gd name="connsiteX580" fmla="*/ 2448558 w 7467600"/>
              <a:gd name="connsiteY580" fmla="*/ 1373435 h 6858000"/>
              <a:gd name="connsiteX581" fmla="*/ 278707 w 7467600"/>
              <a:gd name="connsiteY581" fmla="*/ 1352270 h 6858000"/>
              <a:gd name="connsiteX582" fmla="*/ 321570 w 7467600"/>
              <a:gd name="connsiteY582" fmla="*/ 1861610 h 6858000"/>
              <a:gd name="connsiteX583" fmla="*/ 294281 w 7467600"/>
              <a:gd name="connsiteY583" fmla="*/ 1440658 h 6858000"/>
              <a:gd name="connsiteX584" fmla="*/ 278707 w 7467600"/>
              <a:gd name="connsiteY584" fmla="*/ 1352270 h 6858000"/>
              <a:gd name="connsiteX585" fmla="*/ 1423821 w 7467600"/>
              <a:gd name="connsiteY585" fmla="*/ 1351958 h 6858000"/>
              <a:gd name="connsiteX586" fmla="*/ 1638521 w 7467600"/>
              <a:gd name="connsiteY586" fmla="*/ 1908470 h 6858000"/>
              <a:gd name="connsiteX587" fmla="*/ 1754199 w 7467600"/>
              <a:gd name="connsiteY587" fmla="*/ 2149284 h 6858000"/>
              <a:gd name="connsiteX588" fmla="*/ 1908359 w 7467600"/>
              <a:gd name="connsiteY588" fmla="*/ 2364988 h 6858000"/>
              <a:gd name="connsiteX589" fmla="*/ 1647661 w 7467600"/>
              <a:gd name="connsiteY589" fmla="*/ 1825945 h 6858000"/>
              <a:gd name="connsiteX590" fmla="*/ 1423821 w 7467600"/>
              <a:gd name="connsiteY590" fmla="*/ 1351958 h 6858000"/>
              <a:gd name="connsiteX591" fmla="*/ 1431890 w 7467600"/>
              <a:gd name="connsiteY591" fmla="*/ 1306475 h 6858000"/>
              <a:gd name="connsiteX592" fmla="*/ 1507597 w 7467600"/>
              <a:gd name="connsiteY592" fmla="*/ 1446132 h 6858000"/>
              <a:gd name="connsiteX593" fmla="*/ 1674586 w 7467600"/>
              <a:gd name="connsiteY593" fmla="*/ 1813832 h 6858000"/>
              <a:gd name="connsiteX594" fmla="*/ 1815950 w 7467600"/>
              <a:gd name="connsiteY594" fmla="*/ 2128564 h 6858000"/>
              <a:gd name="connsiteX595" fmla="*/ 1984242 w 7467600"/>
              <a:gd name="connsiteY595" fmla="*/ 2430829 h 6858000"/>
              <a:gd name="connsiteX596" fmla="*/ 2014023 w 7467600"/>
              <a:gd name="connsiteY596" fmla="*/ 2450995 h 6858000"/>
              <a:gd name="connsiteX597" fmla="*/ 1747337 w 7467600"/>
              <a:gd name="connsiteY597" fmla="*/ 1855264 h 6858000"/>
              <a:gd name="connsiteX598" fmla="*/ 1533749 w 7467600"/>
              <a:gd name="connsiteY598" fmla="*/ 1478656 h 6858000"/>
              <a:gd name="connsiteX599" fmla="*/ 1431890 w 7467600"/>
              <a:gd name="connsiteY599" fmla="*/ 1306475 h 6858000"/>
              <a:gd name="connsiteX600" fmla="*/ 5052692 w 7467600"/>
              <a:gd name="connsiteY600" fmla="*/ 1292994 h 6858000"/>
              <a:gd name="connsiteX601" fmla="*/ 5200661 w 7467600"/>
              <a:gd name="connsiteY601" fmla="*/ 1635186 h 6858000"/>
              <a:gd name="connsiteX602" fmla="*/ 5297138 w 7467600"/>
              <a:gd name="connsiteY602" fmla="*/ 1906351 h 6858000"/>
              <a:gd name="connsiteX603" fmla="*/ 5052692 w 7467600"/>
              <a:gd name="connsiteY603" fmla="*/ 1292994 h 6858000"/>
              <a:gd name="connsiteX604" fmla="*/ 5009948 w 7467600"/>
              <a:gd name="connsiteY604" fmla="*/ 1273619 h 6858000"/>
              <a:gd name="connsiteX605" fmla="*/ 5121777 w 7467600"/>
              <a:gd name="connsiteY605" fmla="*/ 1654213 h 6858000"/>
              <a:gd name="connsiteX606" fmla="*/ 5293545 w 7467600"/>
              <a:gd name="connsiteY606" fmla="*/ 2072247 h 6858000"/>
              <a:gd name="connsiteX607" fmla="*/ 5294042 w 7467600"/>
              <a:gd name="connsiteY607" fmla="*/ 2065019 h 6858000"/>
              <a:gd name="connsiteX608" fmla="*/ 5171936 w 7467600"/>
              <a:gd name="connsiteY608" fmla="*/ 1647613 h 6858000"/>
              <a:gd name="connsiteX609" fmla="*/ 5009948 w 7467600"/>
              <a:gd name="connsiteY609" fmla="*/ 1273619 h 6858000"/>
              <a:gd name="connsiteX610" fmla="*/ 655236 w 7467600"/>
              <a:gd name="connsiteY610" fmla="*/ 1268632 h 6858000"/>
              <a:gd name="connsiteX611" fmla="*/ 839521 w 7467600"/>
              <a:gd name="connsiteY611" fmla="*/ 1685315 h 6858000"/>
              <a:gd name="connsiteX612" fmla="*/ 1109416 w 7467600"/>
              <a:gd name="connsiteY612" fmla="*/ 2061663 h 6858000"/>
              <a:gd name="connsiteX613" fmla="*/ 1298300 w 7467600"/>
              <a:gd name="connsiteY613" fmla="*/ 2247742 h 6858000"/>
              <a:gd name="connsiteX614" fmla="*/ 1125871 w 7467600"/>
              <a:gd name="connsiteY614" fmla="*/ 1989513 h 6858000"/>
              <a:gd name="connsiteX615" fmla="*/ 981574 w 7467600"/>
              <a:gd name="connsiteY615" fmla="*/ 1783157 h 6858000"/>
              <a:gd name="connsiteX616" fmla="*/ 922198 w 7467600"/>
              <a:gd name="connsiteY616" fmla="*/ 1677437 h 6858000"/>
              <a:gd name="connsiteX617" fmla="*/ 869293 w 7467600"/>
              <a:gd name="connsiteY617" fmla="*/ 1583214 h 6858000"/>
              <a:gd name="connsiteX618" fmla="*/ 751431 w 7467600"/>
              <a:gd name="connsiteY618" fmla="*/ 1405731 h 6858000"/>
              <a:gd name="connsiteX619" fmla="*/ 655236 w 7467600"/>
              <a:gd name="connsiteY619" fmla="*/ 1268632 h 6858000"/>
              <a:gd name="connsiteX620" fmla="*/ 6516292 w 7467600"/>
              <a:gd name="connsiteY620" fmla="*/ 1263064 h 6858000"/>
              <a:gd name="connsiteX621" fmla="*/ 5736320 w 7467600"/>
              <a:gd name="connsiteY621" fmla="*/ 1501803 h 6858000"/>
              <a:gd name="connsiteX622" fmla="*/ 6516292 w 7467600"/>
              <a:gd name="connsiteY622" fmla="*/ 1263064 h 6858000"/>
              <a:gd name="connsiteX623" fmla="*/ 291466 w 7467600"/>
              <a:gd name="connsiteY623" fmla="*/ 1250369 h 6858000"/>
              <a:gd name="connsiteX624" fmla="*/ 323180 w 7467600"/>
              <a:gd name="connsiteY624" fmla="*/ 1435283 h 6858000"/>
              <a:gd name="connsiteX625" fmla="*/ 349381 w 7467600"/>
              <a:gd name="connsiteY625" fmla="*/ 1875041 h 6858000"/>
              <a:gd name="connsiteX626" fmla="*/ 374363 w 7467600"/>
              <a:gd name="connsiteY626" fmla="*/ 1506494 h 6858000"/>
              <a:gd name="connsiteX627" fmla="*/ 302168 w 7467600"/>
              <a:gd name="connsiteY627" fmla="*/ 1274495 h 6858000"/>
              <a:gd name="connsiteX628" fmla="*/ 291466 w 7467600"/>
              <a:gd name="connsiteY628" fmla="*/ 1250369 h 6858000"/>
              <a:gd name="connsiteX629" fmla="*/ 678222 w 7467600"/>
              <a:gd name="connsiteY629" fmla="*/ 1248670 h 6858000"/>
              <a:gd name="connsiteX630" fmla="*/ 775536 w 7467600"/>
              <a:gd name="connsiteY630" fmla="*/ 1388015 h 6858000"/>
              <a:gd name="connsiteX631" fmla="*/ 894529 w 7467600"/>
              <a:gd name="connsiteY631" fmla="*/ 1567739 h 6858000"/>
              <a:gd name="connsiteX632" fmla="*/ 948000 w 7467600"/>
              <a:gd name="connsiteY632" fmla="*/ 1663088 h 6858000"/>
              <a:gd name="connsiteX633" fmla="*/ 1006812 w 7467600"/>
              <a:gd name="connsiteY633" fmla="*/ 1767683 h 6858000"/>
              <a:gd name="connsiteX634" fmla="*/ 1149133 w 7467600"/>
              <a:gd name="connsiteY634" fmla="*/ 1971513 h 6858000"/>
              <a:gd name="connsiteX635" fmla="*/ 1333952 w 7467600"/>
              <a:gd name="connsiteY635" fmla="*/ 2251620 h 6858000"/>
              <a:gd name="connsiteX636" fmla="*/ 1337329 w 7467600"/>
              <a:gd name="connsiteY636" fmla="*/ 2258350 h 6858000"/>
              <a:gd name="connsiteX637" fmla="*/ 1014726 w 7467600"/>
              <a:gd name="connsiteY637" fmla="*/ 1615556 h 6858000"/>
              <a:gd name="connsiteX638" fmla="*/ 678222 w 7467600"/>
              <a:gd name="connsiteY638" fmla="*/ 1248670 h 6858000"/>
              <a:gd name="connsiteX639" fmla="*/ 6691602 w 7467600"/>
              <a:gd name="connsiteY639" fmla="*/ 1140573 h 6858000"/>
              <a:gd name="connsiteX640" fmla="*/ 6571100 w 7467600"/>
              <a:gd name="connsiteY640" fmla="*/ 1183662 h 6858000"/>
              <a:gd name="connsiteX641" fmla="*/ 6241687 w 7467600"/>
              <a:gd name="connsiteY641" fmla="*/ 1257600 h 6858000"/>
              <a:gd name="connsiteX642" fmla="*/ 5693009 w 7467600"/>
              <a:gd name="connsiteY642" fmla="*/ 1478256 h 6858000"/>
              <a:gd name="connsiteX643" fmla="*/ 6548420 w 7467600"/>
              <a:gd name="connsiteY643" fmla="*/ 1214599 h 6858000"/>
              <a:gd name="connsiteX644" fmla="*/ 6605473 w 7467600"/>
              <a:gd name="connsiteY644" fmla="*/ 1184686 h 6858000"/>
              <a:gd name="connsiteX645" fmla="*/ 6691602 w 7467600"/>
              <a:gd name="connsiteY645" fmla="*/ 1140573 h 6858000"/>
              <a:gd name="connsiteX646" fmla="*/ 4002475 w 7467600"/>
              <a:gd name="connsiteY646" fmla="*/ 1037802 h 6858000"/>
              <a:gd name="connsiteX647" fmla="*/ 4000324 w 7467600"/>
              <a:gd name="connsiteY647" fmla="*/ 1039362 h 6858000"/>
              <a:gd name="connsiteX648" fmla="*/ 4002862 w 7467600"/>
              <a:gd name="connsiteY648" fmla="*/ 1042866 h 6858000"/>
              <a:gd name="connsiteX649" fmla="*/ 4002475 w 7467600"/>
              <a:gd name="connsiteY649" fmla="*/ 1037802 h 6858000"/>
              <a:gd name="connsiteX650" fmla="*/ 506322 w 7467600"/>
              <a:gd name="connsiteY650" fmla="*/ 1020997 h 6858000"/>
              <a:gd name="connsiteX651" fmla="*/ 533068 w 7467600"/>
              <a:gd name="connsiteY651" fmla="*/ 1029409 h 6858000"/>
              <a:gd name="connsiteX652" fmla="*/ 1232525 w 7467600"/>
              <a:gd name="connsiteY652" fmla="*/ 1804675 h 6858000"/>
              <a:gd name="connsiteX653" fmla="*/ 1388858 w 7467600"/>
              <a:gd name="connsiteY653" fmla="*/ 2368011 h 6858000"/>
              <a:gd name="connsiteX654" fmla="*/ 1384098 w 7467600"/>
              <a:gd name="connsiteY654" fmla="*/ 2378125 h 6858000"/>
              <a:gd name="connsiteX655" fmla="*/ 1425393 w 7467600"/>
              <a:gd name="connsiteY655" fmla="*/ 2589124 h 6858000"/>
              <a:gd name="connsiteX656" fmla="*/ 1424001 w 7467600"/>
              <a:gd name="connsiteY656" fmla="*/ 2597541 h 6858000"/>
              <a:gd name="connsiteX657" fmla="*/ 2152729 w 7467600"/>
              <a:gd name="connsiteY657" fmla="*/ 2864487 h 6858000"/>
              <a:gd name="connsiteX658" fmla="*/ 2020609 w 7467600"/>
              <a:gd name="connsiteY658" fmla="*/ 2539671 h 6858000"/>
              <a:gd name="connsiteX659" fmla="*/ 2018920 w 7467600"/>
              <a:gd name="connsiteY659" fmla="*/ 2536309 h 6858000"/>
              <a:gd name="connsiteX660" fmla="*/ 1342441 w 7467600"/>
              <a:gd name="connsiteY660" fmla="*/ 1173017 h 6858000"/>
              <a:gd name="connsiteX661" fmla="*/ 1367925 w 7467600"/>
              <a:gd name="connsiteY661" fmla="*/ 1135648 h 6858000"/>
              <a:gd name="connsiteX662" fmla="*/ 1771401 w 7467600"/>
              <a:gd name="connsiteY662" fmla="*/ 1806673 h 6858000"/>
              <a:gd name="connsiteX663" fmla="*/ 1972385 w 7467600"/>
              <a:gd name="connsiteY663" fmla="*/ 2198735 h 6858000"/>
              <a:gd name="connsiteX664" fmla="*/ 2040892 w 7467600"/>
              <a:gd name="connsiteY664" fmla="*/ 2405205 h 6858000"/>
              <a:gd name="connsiteX665" fmla="*/ 2131689 w 7467600"/>
              <a:gd name="connsiteY665" fmla="*/ 1936926 h 6858000"/>
              <a:gd name="connsiteX666" fmla="*/ 2454820 w 7467600"/>
              <a:gd name="connsiteY666" fmla="*/ 1248808 h 6858000"/>
              <a:gd name="connsiteX667" fmla="*/ 2492512 w 7467600"/>
              <a:gd name="connsiteY667" fmla="*/ 1302920 h 6858000"/>
              <a:gd name="connsiteX668" fmla="*/ 2081216 w 7467600"/>
              <a:gd name="connsiteY668" fmla="*/ 2527513 h 6858000"/>
              <a:gd name="connsiteX669" fmla="*/ 2081211 w 7467600"/>
              <a:gd name="connsiteY669" fmla="*/ 2528916 h 6858000"/>
              <a:gd name="connsiteX670" fmla="*/ 2199067 w 7467600"/>
              <a:gd name="connsiteY670" fmla="*/ 2884061 h 6858000"/>
              <a:gd name="connsiteX671" fmla="*/ 3192586 w 7467600"/>
              <a:gd name="connsiteY671" fmla="*/ 3411496 h 6858000"/>
              <a:gd name="connsiteX672" fmla="*/ 3182620 w 7467600"/>
              <a:gd name="connsiteY672" fmla="*/ 3483279 h 6858000"/>
              <a:gd name="connsiteX673" fmla="*/ 2435119 w 7467600"/>
              <a:gd name="connsiteY673" fmla="*/ 3080173 h 6858000"/>
              <a:gd name="connsiteX674" fmla="*/ 2410152 w 7467600"/>
              <a:gd name="connsiteY674" fmla="*/ 3063751 h 6858000"/>
              <a:gd name="connsiteX675" fmla="*/ 2408099 w 7467600"/>
              <a:gd name="connsiteY675" fmla="*/ 3064403 h 6858000"/>
              <a:gd name="connsiteX676" fmla="*/ 2407218 w 7467600"/>
              <a:gd name="connsiteY676" fmla="*/ 3070324 h 6858000"/>
              <a:gd name="connsiteX677" fmla="*/ 2380138 w 7467600"/>
              <a:gd name="connsiteY677" fmla="*/ 3099341 h 6858000"/>
              <a:gd name="connsiteX678" fmla="*/ 1765923 w 7467600"/>
              <a:gd name="connsiteY678" fmla="*/ 3581043 h 6858000"/>
              <a:gd name="connsiteX679" fmla="*/ 1702258 w 7467600"/>
              <a:gd name="connsiteY679" fmla="*/ 3612286 h 6858000"/>
              <a:gd name="connsiteX680" fmla="*/ 1538370 w 7467600"/>
              <a:gd name="connsiteY680" fmla="*/ 3811804 h 6858000"/>
              <a:gd name="connsiteX681" fmla="*/ 542867 w 7467600"/>
              <a:gd name="connsiteY681" fmla="*/ 4944092 h 6858000"/>
              <a:gd name="connsiteX682" fmla="*/ 515800 w 7467600"/>
              <a:gd name="connsiteY682" fmla="*/ 4862180 h 6858000"/>
              <a:gd name="connsiteX683" fmla="*/ 909145 w 7467600"/>
              <a:gd name="connsiteY683" fmla="*/ 4199225 h 6858000"/>
              <a:gd name="connsiteX684" fmla="*/ 1214067 w 7467600"/>
              <a:gd name="connsiteY684" fmla="*/ 3908561 h 6858000"/>
              <a:gd name="connsiteX685" fmla="*/ 640967 w 7467600"/>
              <a:gd name="connsiteY685" fmla="*/ 4105601 h 6858000"/>
              <a:gd name="connsiteX686" fmla="*/ 112563 w 7467600"/>
              <a:gd name="connsiteY686" fmla="*/ 4396952 h 6858000"/>
              <a:gd name="connsiteX687" fmla="*/ 0 w 7467600"/>
              <a:gd name="connsiteY687" fmla="*/ 4466006 h 6858000"/>
              <a:gd name="connsiteX688" fmla="*/ 0 w 7467600"/>
              <a:gd name="connsiteY688" fmla="*/ 4233763 h 6858000"/>
              <a:gd name="connsiteX689" fmla="*/ 36881 w 7467600"/>
              <a:gd name="connsiteY689" fmla="*/ 4200118 h 6858000"/>
              <a:gd name="connsiteX690" fmla="*/ 910534 w 7467600"/>
              <a:gd name="connsiteY690" fmla="*/ 3629753 h 6858000"/>
              <a:gd name="connsiteX691" fmla="*/ 1578717 w 7467600"/>
              <a:gd name="connsiteY691" fmla="*/ 3575982 h 6858000"/>
              <a:gd name="connsiteX692" fmla="*/ 2338780 w 7467600"/>
              <a:gd name="connsiteY692" fmla="*/ 3033725 h 6858000"/>
              <a:gd name="connsiteX693" fmla="*/ 1807991 w 7467600"/>
              <a:gd name="connsiteY693" fmla="*/ 2807184 h 6858000"/>
              <a:gd name="connsiteX694" fmla="*/ 1416358 w 7467600"/>
              <a:gd name="connsiteY694" fmla="*/ 3112571 h 6858000"/>
              <a:gd name="connsiteX695" fmla="*/ 939066 w 7467600"/>
              <a:gd name="connsiteY695" fmla="*/ 3378798 h 6858000"/>
              <a:gd name="connsiteX696" fmla="*/ 115099 w 7467600"/>
              <a:gd name="connsiteY696" fmla="*/ 3607650 h 6858000"/>
              <a:gd name="connsiteX697" fmla="*/ 97284 w 7467600"/>
              <a:gd name="connsiteY697" fmla="*/ 3520393 h 6858000"/>
              <a:gd name="connsiteX698" fmla="*/ 922050 w 7467600"/>
              <a:gd name="connsiteY698" fmla="*/ 3074867 h 6858000"/>
              <a:gd name="connsiteX699" fmla="*/ 1405265 w 7467600"/>
              <a:gd name="connsiteY699" fmla="*/ 3016319 h 6858000"/>
              <a:gd name="connsiteX700" fmla="*/ 1407512 w 7467600"/>
              <a:gd name="connsiteY700" fmla="*/ 3018001 h 6858000"/>
              <a:gd name="connsiteX701" fmla="*/ 1726266 w 7467600"/>
              <a:gd name="connsiteY701" fmla="*/ 2777274 h 6858000"/>
              <a:gd name="connsiteX702" fmla="*/ 625390 w 7467600"/>
              <a:gd name="connsiteY702" fmla="*/ 2514541 h 6858000"/>
              <a:gd name="connsiteX703" fmla="*/ 619799 w 7467600"/>
              <a:gd name="connsiteY703" fmla="*/ 2527180 h 6858000"/>
              <a:gd name="connsiteX704" fmla="*/ 310030 w 7467600"/>
              <a:gd name="connsiteY704" fmla="*/ 2771818 h 6858000"/>
              <a:gd name="connsiteX705" fmla="*/ 173877 w 7467600"/>
              <a:gd name="connsiteY705" fmla="*/ 2937056 h 6858000"/>
              <a:gd name="connsiteX706" fmla="*/ 77889 w 7467600"/>
              <a:gd name="connsiteY706" fmla="*/ 3138440 h 6858000"/>
              <a:gd name="connsiteX707" fmla="*/ 0 w 7467600"/>
              <a:gd name="connsiteY707" fmla="*/ 3271395 h 6858000"/>
              <a:gd name="connsiteX708" fmla="*/ 0 w 7467600"/>
              <a:gd name="connsiteY708" fmla="*/ 3153002 h 6858000"/>
              <a:gd name="connsiteX709" fmla="*/ 2386 w 7467600"/>
              <a:gd name="connsiteY709" fmla="*/ 3149203 h 6858000"/>
              <a:gd name="connsiteX710" fmla="*/ 89753 w 7467600"/>
              <a:gd name="connsiteY710" fmla="*/ 2987702 h 6858000"/>
              <a:gd name="connsiteX711" fmla="*/ 76869 w 7467600"/>
              <a:gd name="connsiteY711" fmla="*/ 3005404 h 6858000"/>
              <a:gd name="connsiteX712" fmla="*/ 32049 w 7467600"/>
              <a:gd name="connsiteY712" fmla="*/ 3065814 h 6858000"/>
              <a:gd name="connsiteX713" fmla="*/ 0 w 7467600"/>
              <a:gd name="connsiteY713" fmla="*/ 3108744 h 6858000"/>
              <a:gd name="connsiteX714" fmla="*/ 0 w 7467600"/>
              <a:gd name="connsiteY714" fmla="*/ 3058059 h 6858000"/>
              <a:gd name="connsiteX715" fmla="*/ 7610 w 7467600"/>
              <a:gd name="connsiteY715" fmla="*/ 3047889 h 6858000"/>
              <a:gd name="connsiteX716" fmla="*/ 52419 w 7467600"/>
              <a:gd name="connsiteY716" fmla="*/ 2987479 h 6858000"/>
              <a:gd name="connsiteX717" fmla="*/ 59142 w 7467600"/>
              <a:gd name="connsiteY717" fmla="*/ 2978488 h 6858000"/>
              <a:gd name="connsiteX718" fmla="*/ 0 w 7467600"/>
              <a:gd name="connsiteY718" fmla="*/ 3015334 h 6858000"/>
              <a:gd name="connsiteX719" fmla="*/ 0 w 7467600"/>
              <a:gd name="connsiteY719" fmla="*/ 2914286 h 6858000"/>
              <a:gd name="connsiteX720" fmla="*/ 36383 w 7467600"/>
              <a:gd name="connsiteY720" fmla="*/ 2901128 h 6858000"/>
              <a:gd name="connsiteX721" fmla="*/ 156329 w 7467600"/>
              <a:gd name="connsiteY721" fmla="*/ 2840533 h 6858000"/>
              <a:gd name="connsiteX722" fmla="*/ 358355 w 7467600"/>
              <a:gd name="connsiteY722" fmla="*/ 2620471 h 6858000"/>
              <a:gd name="connsiteX723" fmla="*/ 510577 w 7467600"/>
              <a:gd name="connsiteY723" fmla="*/ 2501244 h 6858000"/>
              <a:gd name="connsiteX724" fmla="*/ 211967 w 7467600"/>
              <a:gd name="connsiteY724" fmla="*/ 2479171 h 6858000"/>
              <a:gd name="connsiteX725" fmla="*/ 0 w 7467600"/>
              <a:gd name="connsiteY725" fmla="*/ 2476398 h 6858000"/>
              <a:gd name="connsiteX726" fmla="*/ 0 w 7467600"/>
              <a:gd name="connsiteY726" fmla="*/ 2389189 h 6858000"/>
              <a:gd name="connsiteX727" fmla="*/ 103062 w 7467600"/>
              <a:gd name="connsiteY727" fmla="*/ 2389518 h 6858000"/>
              <a:gd name="connsiteX728" fmla="*/ 510734 w 7467600"/>
              <a:gd name="connsiteY728" fmla="*/ 2416201 h 6858000"/>
              <a:gd name="connsiteX729" fmla="*/ 279257 w 7467600"/>
              <a:gd name="connsiteY729" fmla="*/ 2092102 h 6858000"/>
              <a:gd name="connsiteX730" fmla="*/ 65265 w 7467600"/>
              <a:gd name="connsiteY730" fmla="*/ 2006049 h 6858000"/>
              <a:gd name="connsiteX731" fmla="*/ 0 w 7467600"/>
              <a:gd name="connsiteY731" fmla="*/ 1982532 h 6858000"/>
              <a:gd name="connsiteX732" fmla="*/ 0 w 7467600"/>
              <a:gd name="connsiteY732" fmla="*/ 1912789 h 6858000"/>
              <a:gd name="connsiteX733" fmla="*/ 97460 w 7467600"/>
              <a:gd name="connsiteY733" fmla="*/ 1953725 h 6858000"/>
              <a:gd name="connsiteX734" fmla="*/ 221272 w 7467600"/>
              <a:gd name="connsiteY734" fmla="*/ 1980766 h 6858000"/>
              <a:gd name="connsiteX735" fmla="*/ 116765 w 7467600"/>
              <a:gd name="connsiteY735" fmla="*/ 1911033 h 6858000"/>
              <a:gd name="connsiteX736" fmla="*/ 16405 w 7467600"/>
              <a:gd name="connsiteY736" fmla="*/ 1803412 h 6858000"/>
              <a:gd name="connsiteX737" fmla="*/ 0 w 7467600"/>
              <a:gd name="connsiteY737" fmla="*/ 1784777 h 6858000"/>
              <a:gd name="connsiteX738" fmla="*/ 0 w 7467600"/>
              <a:gd name="connsiteY738" fmla="*/ 1740082 h 6858000"/>
              <a:gd name="connsiteX739" fmla="*/ 39394 w 7467600"/>
              <a:gd name="connsiteY739" fmla="*/ 1784856 h 6858000"/>
              <a:gd name="connsiteX740" fmla="*/ 135813 w 7467600"/>
              <a:gd name="connsiteY740" fmla="*/ 1888838 h 6858000"/>
              <a:gd name="connsiteX741" fmla="*/ 242575 w 7467600"/>
              <a:gd name="connsiteY741" fmla="*/ 1958841 h 6858000"/>
              <a:gd name="connsiteX742" fmla="*/ 82197 w 7467600"/>
              <a:gd name="connsiteY742" fmla="*/ 1754826 h 6858000"/>
              <a:gd name="connsiteX743" fmla="*/ 0 w 7467600"/>
              <a:gd name="connsiteY743" fmla="*/ 1679650 h 6858000"/>
              <a:gd name="connsiteX744" fmla="*/ 0 w 7467600"/>
              <a:gd name="connsiteY744" fmla="*/ 1602463 h 6858000"/>
              <a:gd name="connsiteX745" fmla="*/ 84689 w 7467600"/>
              <a:gd name="connsiteY745" fmla="*/ 1677442 h 6858000"/>
              <a:gd name="connsiteX746" fmla="*/ 298437 w 7467600"/>
              <a:gd name="connsiteY746" fmla="*/ 1968019 h 6858000"/>
              <a:gd name="connsiteX747" fmla="*/ 227269 w 7467600"/>
              <a:gd name="connsiteY747" fmla="*/ 1114064 h 6858000"/>
              <a:gd name="connsiteX748" fmla="*/ 248003 w 7467600"/>
              <a:gd name="connsiteY748" fmla="*/ 1089613 h 6858000"/>
              <a:gd name="connsiteX749" fmla="*/ 427020 w 7467600"/>
              <a:gd name="connsiteY749" fmla="*/ 1619803 h 6858000"/>
              <a:gd name="connsiteX750" fmla="*/ 340345 w 7467600"/>
              <a:gd name="connsiteY750" fmla="*/ 2027739 h 6858000"/>
              <a:gd name="connsiteX751" fmla="*/ 360865 w 7467600"/>
              <a:gd name="connsiteY751" fmla="*/ 2044827 h 6858000"/>
              <a:gd name="connsiteX752" fmla="*/ 560414 w 7467600"/>
              <a:gd name="connsiteY752" fmla="*/ 2421457 h 6858000"/>
              <a:gd name="connsiteX753" fmla="*/ 1359703 w 7467600"/>
              <a:gd name="connsiteY753" fmla="*/ 2578554 h 6858000"/>
              <a:gd name="connsiteX754" fmla="*/ 1359422 w 7467600"/>
              <a:gd name="connsiteY754" fmla="*/ 2577994 h 6858000"/>
              <a:gd name="connsiteX755" fmla="*/ 828701 w 7467600"/>
              <a:gd name="connsiteY755" fmla="*/ 1839520 h 6858000"/>
              <a:gd name="connsiteX756" fmla="*/ 494427 w 7467600"/>
              <a:gd name="connsiteY756" fmla="*/ 1092333 h 6858000"/>
              <a:gd name="connsiteX757" fmla="*/ 506322 w 7467600"/>
              <a:gd name="connsiteY757" fmla="*/ 1020997 h 6858000"/>
              <a:gd name="connsiteX758" fmla="*/ 4570198 w 7467600"/>
              <a:gd name="connsiteY758" fmla="*/ 978081 h 6858000"/>
              <a:gd name="connsiteX759" fmla="*/ 4523691 w 7467600"/>
              <a:gd name="connsiteY759" fmla="*/ 1127776 h 6858000"/>
              <a:gd name="connsiteX760" fmla="*/ 4509875 w 7467600"/>
              <a:gd name="connsiteY760" fmla="*/ 1167552 h 6858000"/>
              <a:gd name="connsiteX761" fmla="*/ 4478168 w 7467600"/>
              <a:gd name="connsiteY761" fmla="*/ 1260735 h 6858000"/>
              <a:gd name="connsiteX762" fmla="*/ 4409309 w 7467600"/>
              <a:gd name="connsiteY762" fmla="*/ 1666996 h 6858000"/>
              <a:gd name="connsiteX763" fmla="*/ 4370031 w 7467600"/>
              <a:gd name="connsiteY763" fmla="*/ 1955666 h 6858000"/>
              <a:gd name="connsiteX764" fmla="*/ 4570198 w 7467600"/>
              <a:gd name="connsiteY764" fmla="*/ 978081 h 6858000"/>
              <a:gd name="connsiteX765" fmla="*/ 4557898 w 7467600"/>
              <a:gd name="connsiteY765" fmla="*/ 900011 h 6858000"/>
              <a:gd name="connsiteX766" fmla="*/ 4344840 w 7467600"/>
              <a:gd name="connsiteY766" fmla="*/ 1922038 h 6858000"/>
              <a:gd name="connsiteX767" fmla="*/ 4378710 w 7467600"/>
              <a:gd name="connsiteY767" fmla="*/ 1665516 h 6858000"/>
              <a:gd name="connsiteX768" fmla="*/ 4448798 w 7467600"/>
              <a:gd name="connsiteY768" fmla="*/ 1253024 h 6858000"/>
              <a:gd name="connsiteX769" fmla="*/ 4480315 w 7467600"/>
              <a:gd name="connsiteY769" fmla="*/ 1158454 h 6858000"/>
              <a:gd name="connsiteX770" fmla="*/ 4494133 w 7467600"/>
              <a:gd name="connsiteY770" fmla="*/ 1118676 h 6858000"/>
              <a:gd name="connsiteX771" fmla="*/ 4557898 w 7467600"/>
              <a:gd name="connsiteY771" fmla="*/ 900011 h 6858000"/>
              <a:gd name="connsiteX772" fmla="*/ 5870151 w 7467600"/>
              <a:gd name="connsiteY772" fmla="*/ 898890 h 6858000"/>
              <a:gd name="connsiteX773" fmla="*/ 5861335 w 7467600"/>
              <a:gd name="connsiteY773" fmla="*/ 899177 h 6858000"/>
              <a:gd name="connsiteX774" fmla="*/ 5843702 w 7467600"/>
              <a:gd name="connsiteY774" fmla="*/ 899748 h 6858000"/>
              <a:gd name="connsiteX775" fmla="*/ 5651107 w 7467600"/>
              <a:gd name="connsiteY775" fmla="*/ 920306 h 6858000"/>
              <a:gd name="connsiteX776" fmla="*/ 5459407 w 7467600"/>
              <a:gd name="connsiteY776" fmla="*/ 940975 h 6858000"/>
              <a:gd name="connsiteX777" fmla="*/ 5374846 w 7467600"/>
              <a:gd name="connsiteY777" fmla="*/ 941988 h 6858000"/>
              <a:gd name="connsiteX778" fmla="*/ 5256105 w 7467600"/>
              <a:gd name="connsiteY778" fmla="*/ 945632 h 6858000"/>
              <a:gd name="connsiteX779" fmla="*/ 5107071 w 7467600"/>
              <a:gd name="connsiteY779" fmla="*/ 969720 h 6858000"/>
              <a:gd name="connsiteX780" fmla="*/ 4998681 w 7467600"/>
              <a:gd name="connsiteY780" fmla="*/ 988771 h 6858000"/>
              <a:gd name="connsiteX781" fmla="*/ 5870151 w 7467600"/>
              <a:gd name="connsiteY781" fmla="*/ 898890 h 6858000"/>
              <a:gd name="connsiteX782" fmla="*/ 5504425 w 7467600"/>
              <a:gd name="connsiteY782" fmla="*/ 848067 h 6858000"/>
              <a:gd name="connsiteX783" fmla="*/ 4968849 w 7467600"/>
              <a:gd name="connsiteY783" fmla="*/ 962318 h 6858000"/>
              <a:gd name="connsiteX784" fmla="*/ 5104039 w 7467600"/>
              <a:gd name="connsiteY784" fmla="*/ 940634 h 6858000"/>
              <a:gd name="connsiteX785" fmla="*/ 5256311 w 7467600"/>
              <a:gd name="connsiteY785" fmla="*/ 916490 h 6858000"/>
              <a:gd name="connsiteX786" fmla="*/ 5377381 w 7467600"/>
              <a:gd name="connsiteY786" fmla="*/ 912671 h 6858000"/>
              <a:gd name="connsiteX787" fmla="*/ 5460148 w 7467600"/>
              <a:gd name="connsiteY787" fmla="*/ 911442 h 6858000"/>
              <a:gd name="connsiteX788" fmla="*/ 5648971 w 7467600"/>
              <a:gd name="connsiteY788" fmla="*/ 891331 h 6858000"/>
              <a:gd name="connsiteX789" fmla="*/ 5844807 w 7467600"/>
              <a:gd name="connsiteY789" fmla="*/ 870718 h 6858000"/>
              <a:gd name="connsiteX790" fmla="*/ 5862975 w 7467600"/>
              <a:gd name="connsiteY790" fmla="*/ 869756 h 6858000"/>
              <a:gd name="connsiteX791" fmla="*/ 5920887 w 7467600"/>
              <a:gd name="connsiteY791" fmla="*/ 865929 h 6858000"/>
              <a:gd name="connsiteX792" fmla="*/ 5504425 w 7467600"/>
              <a:gd name="connsiteY792" fmla="*/ 848067 h 6858000"/>
              <a:gd name="connsiteX793" fmla="*/ 3607114 w 7467600"/>
              <a:gd name="connsiteY793" fmla="*/ 467441 h 6858000"/>
              <a:gd name="connsiteX794" fmla="*/ 3296242 w 7467600"/>
              <a:gd name="connsiteY794" fmla="*/ 807991 h 6858000"/>
              <a:gd name="connsiteX795" fmla="*/ 3174674 w 7467600"/>
              <a:gd name="connsiteY795" fmla="*/ 919759 h 6858000"/>
              <a:gd name="connsiteX796" fmla="*/ 3042978 w 7467600"/>
              <a:gd name="connsiteY796" fmla="*/ 1054894 h 6858000"/>
              <a:gd name="connsiteX797" fmla="*/ 2968914 w 7467600"/>
              <a:gd name="connsiteY797" fmla="*/ 1133756 h 6858000"/>
              <a:gd name="connsiteX798" fmla="*/ 3103823 w 7467600"/>
              <a:gd name="connsiteY798" fmla="*/ 1026814 h 6858000"/>
              <a:gd name="connsiteX799" fmla="*/ 3607114 w 7467600"/>
              <a:gd name="connsiteY799" fmla="*/ 467441 h 6858000"/>
              <a:gd name="connsiteX800" fmla="*/ 3744487 w 7467600"/>
              <a:gd name="connsiteY800" fmla="*/ 383136 h 6858000"/>
              <a:gd name="connsiteX801" fmla="*/ 3970213 w 7467600"/>
              <a:gd name="connsiteY801" fmla="*/ 995559 h 6858000"/>
              <a:gd name="connsiteX802" fmla="*/ 3744487 w 7467600"/>
              <a:gd name="connsiteY802" fmla="*/ 383136 h 6858000"/>
              <a:gd name="connsiteX803" fmla="*/ 3624562 w 7467600"/>
              <a:gd name="connsiteY803" fmla="*/ 367041 h 6858000"/>
              <a:gd name="connsiteX804" fmla="*/ 3489712 w 7467600"/>
              <a:gd name="connsiteY804" fmla="*/ 485386 h 6858000"/>
              <a:gd name="connsiteX805" fmla="*/ 3182994 w 7467600"/>
              <a:gd name="connsiteY805" fmla="*/ 828265 h 6858000"/>
              <a:gd name="connsiteX806" fmla="*/ 2892114 w 7467600"/>
              <a:gd name="connsiteY806" fmla="*/ 1172635 h 6858000"/>
              <a:gd name="connsiteX807" fmla="*/ 3021459 w 7467600"/>
              <a:gd name="connsiteY807" fmla="*/ 1035385 h 6858000"/>
              <a:gd name="connsiteX808" fmla="*/ 3153873 w 7467600"/>
              <a:gd name="connsiteY808" fmla="*/ 898971 h 6858000"/>
              <a:gd name="connsiteX809" fmla="*/ 3276511 w 7467600"/>
              <a:gd name="connsiteY809" fmla="*/ 786423 h 6858000"/>
              <a:gd name="connsiteX810" fmla="*/ 3584154 w 7467600"/>
              <a:gd name="connsiteY810" fmla="*/ 448218 h 6858000"/>
              <a:gd name="connsiteX811" fmla="*/ 3624562 w 7467600"/>
              <a:gd name="connsiteY811" fmla="*/ 367041 h 6858000"/>
              <a:gd name="connsiteX812" fmla="*/ 3766672 w 7467600"/>
              <a:gd name="connsiteY812" fmla="*/ 359429 h 6858000"/>
              <a:gd name="connsiteX813" fmla="*/ 3996338 w 7467600"/>
              <a:gd name="connsiteY813" fmla="*/ 968237 h 6858000"/>
              <a:gd name="connsiteX814" fmla="*/ 3766672 w 7467600"/>
              <a:gd name="connsiteY814" fmla="*/ 359429 h 6858000"/>
              <a:gd name="connsiteX815" fmla="*/ 5805386 w 7467600"/>
              <a:gd name="connsiteY815" fmla="*/ 239240 h 6858000"/>
              <a:gd name="connsiteX816" fmla="*/ 5736947 w 7467600"/>
              <a:gd name="connsiteY816" fmla="*/ 261367 h 6858000"/>
              <a:gd name="connsiteX817" fmla="*/ 5427012 w 7467600"/>
              <a:gd name="connsiteY817" fmla="*/ 311272 h 6858000"/>
              <a:gd name="connsiteX818" fmla="*/ 5147818 w 7467600"/>
              <a:gd name="connsiteY818" fmla="*/ 322112 h 6858000"/>
              <a:gd name="connsiteX819" fmla="*/ 5060854 w 7467600"/>
              <a:gd name="connsiteY819" fmla="*/ 311882 h 6858000"/>
              <a:gd name="connsiteX820" fmla="*/ 4945989 w 7467600"/>
              <a:gd name="connsiteY820" fmla="*/ 300516 h 6858000"/>
              <a:gd name="connsiteX821" fmla="*/ 5410479 w 7467600"/>
              <a:gd name="connsiteY821" fmla="*/ 348434 h 6858000"/>
              <a:gd name="connsiteX822" fmla="*/ 5805386 w 7467600"/>
              <a:gd name="connsiteY822" fmla="*/ 239240 h 6858000"/>
              <a:gd name="connsiteX823" fmla="*/ 5905192 w 7467600"/>
              <a:gd name="connsiteY823" fmla="*/ 163079 h 6858000"/>
              <a:gd name="connsiteX824" fmla="*/ 5865655 w 7467600"/>
              <a:gd name="connsiteY824" fmla="*/ 171901 h 6858000"/>
              <a:gd name="connsiteX825" fmla="*/ 5259740 w 7467600"/>
              <a:gd name="connsiteY825" fmla="*/ 257013 h 6858000"/>
              <a:gd name="connsiteX826" fmla="*/ 5208466 w 7467600"/>
              <a:gd name="connsiteY826" fmla="*/ 257550 h 6858000"/>
              <a:gd name="connsiteX827" fmla="*/ 4980204 w 7467600"/>
              <a:gd name="connsiteY827" fmla="*/ 271903 h 6858000"/>
              <a:gd name="connsiteX828" fmla="*/ 5068068 w 7467600"/>
              <a:gd name="connsiteY828" fmla="*/ 282244 h 6858000"/>
              <a:gd name="connsiteX829" fmla="*/ 5153231 w 7467600"/>
              <a:gd name="connsiteY829" fmla="*/ 292240 h 6858000"/>
              <a:gd name="connsiteX830" fmla="*/ 5426491 w 7467600"/>
              <a:gd name="connsiteY830" fmla="*/ 281128 h 6858000"/>
              <a:gd name="connsiteX831" fmla="*/ 5731212 w 7467600"/>
              <a:gd name="connsiteY831" fmla="*/ 231951 h 6858000"/>
              <a:gd name="connsiteX832" fmla="*/ 5905192 w 7467600"/>
              <a:gd name="connsiteY832" fmla="*/ 163079 h 6858000"/>
              <a:gd name="connsiteX833" fmla="*/ 5944437 w 7467600"/>
              <a:gd name="connsiteY833" fmla="*/ 113829 h 6858000"/>
              <a:gd name="connsiteX834" fmla="*/ 5825032 w 7467600"/>
              <a:gd name="connsiteY834" fmla="*/ 146405 h 6858000"/>
              <a:gd name="connsiteX835" fmla="*/ 4955599 w 7467600"/>
              <a:gd name="connsiteY835" fmla="*/ 247008 h 6858000"/>
              <a:gd name="connsiteX836" fmla="*/ 5210104 w 7467600"/>
              <a:gd name="connsiteY836" fmla="*/ 228123 h 6858000"/>
              <a:gd name="connsiteX837" fmla="*/ 5261015 w 7467600"/>
              <a:gd name="connsiteY837" fmla="*/ 227087 h 6858000"/>
              <a:gd name="connsiteX838" fmla="*/ 5861181 w 7467600"/>
              <a:gd name="connsiteY838" fmla="*/ 143093 h 6858000"/>
              <a:gd name="connsiteX839" fmla="*/ 5961252 w 7467600"/>
              <a:gd name="connsiteY839" fmla="*/ 114820 h 6858000"/>
              <a:gd name="connsiteX840" fmla="*/ 5944437 w 7467600"/>
              <a:gd name="connsiteY840" fmla="*/ 113829 h 6858000"/>
              <a:gd name="connsiteX841" fmla="*/ 3882765 w 7467600"/>
              <a:gd name="connsiteY841" fmla="*/ 0 h 6858000"/>
              <a:gd name="connsiteX842" fmla="*/ 3995099 w 7467600"/>
              <a:gd name="connsiteY842" fmla="*/ 0 h 6858000"/>
              <a:gd name="connsiteX843" fmla="*/ 4163818 w 7467600"/>
              <a:gd name="connsiteY843" fmla="*/ 234104 h 6858000"/>
              <a:gd name="connsiteX844" fmla="*/ 4172099 w 7467600"/>
              <a:gd name="connsiteY844" fmla="*/ 234207 h 6858000"/>
              <a:gd name="connsiteX845" fmla="*/ 4784282 w 7467600"/>
              <a:gd name="connsiteY845" fmla="*/ 276561 h 6858000"/>
              <a:gd name="connsiteX846" fmla="*/ 4801687 w 7467600"/>
              <a:gd name="connsiteY846" fmla="*/ 267764 h 6858000"/>
              <a:gd name="connsiteX847" fmla="*/ 6082788 w 7467600"/>
              <a:gd name="connsiteY847" fmla="*/ 64119 h 6858000"/>
              <a:gd name="connsiteX848" fmla="*/ 6099442 w 7467600"/>
              <a:gd name="connsiteY848" fmla="*/ 82568 h 6858000"/>
              <a:gd name="connsiteX849" fmla="*/ 4804137 w 7467600"/>
              <a:gd name="connsiteY849" fmla="*/ 320931 h 6858000"/>
              <a:gd name="connsiteX850" fmla="*/ 4227047 w 7467600"/>
              <a:gd name="connsiteY850" fmla="*/ 313415 h 6858000"/>
              <a:gd name="connsiteX851" fmla="*/ 4346041 w 7467600"/>
              <a:gd name="connsiteY851" fmla="*/ 456086 h 6858000"/>
              <a:gd name="connsiteX852" fmla="*/ 4870967 w 7467600"/>
              <a:gd name="connsiteY852" fmla="*/ 963061 h 6858000"/>
              <a:gd name="connsiteX853" fmla="*/ 4889647 w 7467600"/>
              <a:gd name="connsiteY853" fmla="*/ 957147 h 6858000"/>
              <a:gd name="connsiteX854" fmla="*/ 5422504 w 7467600"/>
              <a:gd name="connsiteY854" fmla="*/ 805191 h 6858000"/>
              <a:gd name="connsiteX855" fmla="*/ 6087656 w 7467600"/>
              <a:gd name="connsiteY855" fmla="*/ 826703 h 6858000"/>
              <a:gd name="connsiteX856" fmla="*/ 6058717 w 7467600"/>
              <a:gd name="connsiteY856" fmla="*/ 865992 h 6858000"/>
              <a:gd name="connsiteX857" fmla="*/ 4974153 w 7467600"/>
              <a:gd name="connsiteY857" fmla="*/ 1045456 h 6858000"/>
              <a:gd name="connsiteX858" fmla="*/ 5627835 w 7467600"/>
              <a:gd name="connsiteY858" fmla="*/ 1472077 h 6858000"/>
              <a:gd name="connsiteX859" fmla="*/ 5629817 w 7467600"/>
              <a:gd name="connsiteY859" fmla="*/ 1471412 h 6858000"/>
              <a:gd name="connsiteX860" fmla="*/ 5634124 w 7467600"/>
              <a:gd name="connsiteY860" fmla="*/ 1470572 h 6858000"/>
              <a:gd name="connsiteX861" fmla="*/ 5755832 w 7467600"/>
              <a:gd name="connsiteY861" fmla="*/ 1383886 h 6858000"/>
              <a:gd name="connsiteX862" fmla="*/ 6014186 w 7467600"/>
              <a:gd name="connsiteY862" fmla="*/ 1279799 h 6858000"/>
              <a:gd name="connsiteX863" fmla="*/ 6901619 w 7467600"/>
              <a:gd name="connsiteY863" fmla="*/ 1047874 h 6858000"/>
              <a:gd name="connsiteX864" fmla="*/ 6931566 w 7467600"/>
              <a:gd name="connsiteY864" fmla="*/ 1062034 h 6858000"/>
              <a:gd name="connsiteX865" fmla="*/ 5790982 w 7467600"/>
              <a:gd name="connsiteY865" fmla="*/ 1561380 h 6858000"/>
              <a:gd name="connsiteX866" fmla="*/ 6188971 w 7467600"/>
              <a:gd name="connsiteY866" fmla="*/ 1755168 h 6858000"/>
              <a:gd name="connsiteX867" fmla="*/ 6202446 w 7467600"/>
              <a:gd name="connsiteY867" fmla="*/ 1752268 h 6858000"/>
              <a:gd name="connsiteX868" fmla="*/ 7179560 w 7467600"/>
              <a:gd name="connsiteY868" fmla="*/ 1467551 h 6858000"/>
              <a:gd name="connsiteX869" fmla="*/ 7158730 w 7467600"/>
              <a:gd name="connsiteY869" fmla="*/ 1507835 h 6858000"/>
              <a:gd name="connsiteX870" fmla="*/ 6326959 w 7467600"/>
              <a:gd name="connsiteY870" fmla="*/ 1817686 h 6858000"/>
              <a:gd name="connsiteX871" fmla="*/ 6537433 w 7467600"/>
              <a:gd name="connsiteY871" fmla="*/ 1907790 h 6858000"/>
              <a:gd name="connsiteX872" fmla="*/ 6550221 w 7467600"/>
              <a:gd name="connsiteY872" fmla="*/ 1910729 h 6858000"/>
              <a:gd name="connsiteX873" fmla="*/ 6964438 w 7467600"/>
              <a:gd name="connsiteY873" fmla="*/ 2209505 h 6858000"/>
              <a:gd name="connsiteX874" fmla="*/ 7367862 w 7467600"/>
              <a:gd name="connsiteY874" fmla="*/ 2806833 h 6858000"/>
              <a:gd name="connsiteX875" fmla="*/ 7364329 w 7467600"/>
              <a:gd name="connsiteY875" fmla="*/ 2826907 h 6858000"/>
              <a:gd name="connsiteX876" fmla="*/ 7290545 w 7467600"/>
              <a:gd name="connsiteY876" fmla="*/ 2850663 h 6858000"/>
              <a:gd name="connsiteX877" fmla="*/ 6472036 w 7467600"/>
              <a:gd name="connsiteY877" fmla="*/ 1959003 h 6858000"/>
              <a:gd name="connsiteX878" fmla="*/ 5792897 w 7467600"/>
              <a:gd name="connsiteY878" fmla="*/ 1647747 h 6858000"/>
              <a:gd name="connsiteX879" fmla="*/ 5842751 w 7467600"/>
              <a:gd name="connsiteY879" fmla="*/ 1816112 h 6858000"/>
              <a:gd name="connsiteX880" fmla="*/ 5847424 w 7467600"/>
              <a:gd name="connsiteY880" fmla="*/ 1815776 h 6858000"/>
              <a:gd name="connsiteX881" fmla="*/ 6399821 w 7467600"/>
              <a:gd name="connsiteY881" fmla="*/ 2344799 h 6858000"/>
              <a:gd name="connsiteX882" fmla="*/ 6323232 w 7467600"/>
              <a:gd name="connsiteY882" fmla="*/ 2389634 h 6858000"/>
              <a:gd name="connsiteX883" fmla="*/ 5942958 w 7467600"/>
              <a:gd name="connsiteY883" fmla="*/ 2077708 h 6858000"/>
              <a:gd name="connsiteX884" fmla="*/ 5921559 w 7467600"/>
              <a:gd name="connsiteY884" fmla="*/ 2378596 h 6858000"/>
              <a:gd name="connsiteX885" fmla="*/ 5817651 w 7467600"/>
              <a:gd name="connsiteY885" fmla="*/ 3023919 h 6858000"/>
              <a:gd name="connsiteX886" fmla="*/ 5729634 w 7467600"/>
              <a:gd name="connsiteY886" fmla="*/ 3051849 h 6858000"/>
              <a:gd name="connsiteX887" fmla="*/ 5611018 w 7467600"/>
              <a:gd name="connsiteY887" fmla="*/ 2316769 h 6858000"/>
              <a:gd name="connsiteX888" fmla="*/ 5687608 w 7467600"/>
              <a:gd name="connsiteY888" fmla="*/ 2039972 h 6858000"/>
              <a:gd name="connsiteX889" fmla="*/ 5657554 w 7467600"/>
              <a:gd name="connsiteY889" fmla="*/ 1576445 h 6858000"/>
              <a:gd name="connsiteX890" fmla="*/ 5150475 w 7467600"/>
              <a:gd name="connsiteY890" fmla="*/ 1274012 h 6858000"/>
              <a:gd name="connsiteX891" fmla="*/ 5349142 w 7467600"/>
              <a:gd name="connsiteY891" fmla="*/ 2204405 h 6858000"/>
              <a:gd name="connsiteX892" fmla="*/ 5262214 w 7467600"/>
              <a:gd name="connsiteY892" fmla="*/ 2233836 h 6858000"/>
              <a:gd name="connsiteX893" fmla="*/ 4981539 w 7467600"/>
              <a:gd name="connsiteY893" fmla="*/ 1542201 h 6858000"/>
              <a:gd name="connsiteX894" fmla="*/ 4958461 w 7467600"/>
              <a:gd name="connsiteY894" fmla="*/ 1136957 h 6858000"/>
              <a:gd name="connsiteX895" fmla="*/ 4655015 w 7467600"/>
              <a:gd name="connsiteY895" fmla="*/ 891426 h 6858000"/>
              <a:gd name="connsiteX896" fmla="*/ 4348002 w 7467600"/>
              <a:gd name="connsiteY896" fmla="*/ 2205895 h 6858000"/>
              <a:gd name="connsiteX897" fmla="*/ 4262250 w 7467600"/>
              <a:gd name="connsiteY897" fmla="*/ 2219972 h 6858000"/>
              <a:gd name="connsiteX898" fmla="*/ 4550611 w 7467600"/>
              <a:gd name="connsiteY898" fmla="*/ 817540 h 6858000"/>
              <a:gd name="connsiteX899" fmla="*/ 4564418 w 7467600"/>
              <a:gd name="connsiteY899" fmla="*/ 808293 h 6858000"/>
              <a:gd name="connsiteX900" fmla="*/ 4266388 w 7467600"/>
              <a:gd name="connsiteY900" fmla="*/ 500083 h 6858000"/>
              <a:gd name="connsiteX901" fmla="*/ 4032842 w 7467600"/>
              <a:gd name="connsiteY901" fmla="*/ 211809 h 6858000"/>
              <a:gd name="connsiteX902" fmla="*/ 3882765 w 7467600"/>
              <a:gd name="connsiteY902" fmla="*/ 0 h 6858000"/>
              <a:gd name="connsiteX903" fmla="*/ 3721337 w 7467600"/>
              <a:gd name="connsiteY903" fmla="*/ 0 h 6858000"/>
              <a:gd name="connsiteX904" fmla="*/ 3797544 w 7467600"/>
              <a:gd name="connsiteY904" fmla="*/ 0 h 6858000"/>
              <a:gd name="connsiteX905" fmla="*/ 3775734 w 7467600"/>
              <a:gd name="connsiteY905" fmla="*/ 95131 h 6858000"/>
              <a:gd name="connsiteX906" fmla="*/ 3724807 w 7467600"/>
              <a:gd name="connsiteY906" fmla="*/ 272257 h 6858000"/>
              <a:gd name="connsiteX907" fmla="*/ 3726844 w 7467600"/>
              <a:gd name="connsiteY907" fmla="*/ 282988 h 6858000"/>
              <a:gd name="connsiteX908" fmla="*/ 3742664 w 7467600"/>
              <a:gd name="connsiteY908" fmla="*/ 279918 h 6858000"/>
              <a:gd name="connsiteX909" fmla="*/ 4103910 w 7467600"/>
              <a:gd name="connsiteY909" fmla="*/ 1161917 h 6858000"/>
              <a:gd name="connsiteX910" fmla="*/ 4020269 w 7467600"/>
              <a:gd name="connsiteY910" fmla="*/ 1200406 h 6858000"/>
              <a:gd name="connsiteX911" fmla="*/ 3674882 w 7467600"/>
              <a:gd name="connsiteY911" fmla="*/ 488524 h 6858000"/>
              <a:gd name="connsiteX912" fmla="*/ 3132682 w 7467600"/>
              <a:gd name="connsiteY912" fmla="*/ 1072284 h 6858000"/>
              <a:gd name="connsiteX913" fmla="*/ 2716346 w 7467600"/>
              <a:gd name="connsiteY913" fmla="*/ 1276376 h 6858000"/>
              <a:gd name="connsiteX914" fmla="*/ 2716772 w 7467600"/>
              <a:gd name="connsiteY914" fmla="*/ 1255462 h 6858000"/>
              <a:gd name="connsiteX915" fmla="*/ 3471096 w 7467600"/>
              <a:gd name="connsiteY915" fmla="*/ 437072 h 6858000"/>
              <a:gd name="connsiteX916" fmla="*/ 3639057 w 7467600"/>
              <a:gd name="connsiteY916" fmla="*/ 286334 h 6858000"/>
              <a:gd name="connsiteX917" fmla="*/ 3640309 w 7467600"/>
              <a:gd name="connsiteY917" fmla="*/ 284664 h 6858000"/>
              <a:gd name="connsiteX918" fmla="*/ 3646022 w 7467600"/>
              <a:gd name="connsiteY918" fmla="*/ 276711 h 6858000"/>
              <a:gd name="connsiteX919" fmla="*/ 3707943 w 7467600"/>
              <a:gd name="connsiteY919" fmla="*/ 65958 h 6858000"/>
              <a:gd name="connsiteX920" fmla="*/ 3721337 w 7467600"/>
              <a:gd name="connsiteY920" fmla="*/ 0 h 6858000"/>
              <a:gd name="connsiteX921" fmla="*/ 2867960 w 7467600"/>
              <a:gd name="connsiteY921" fmla="*/ 0 h 6858000"/>
              <a:gd name="connsiteX922" fmla="*/ 2926351 w 7467600"/>
              <a:gd name="connsiteY922" fmla="*/ 0 h 6858000"/>
              <a:gd name="connsiteX923" fmla="*/ 2902823 w 7467600"/>
              <a:gd name="connsiteY923" fmla="*/ 262929 h 6858000"/>
              <a:gd name="connsiteX924" fmla="*/ 2940663 w 7467600"/>
              <a:gd name="connsiteY924" fmla="*/ 140884 h 6858000"/>
              <a:gd name="connsiteX925" fmla="*/ 2947039 w 7467600"/>
              <a:gd name="connsiteY925" fmla="*/ 122524 h 6858000"/>
              <a:gd name="connsiteX926" fmla="*/ 2984316 w 7467600"/>
              <a:gd name="connsiteY926" fmla="*/ 0 h 6858000"/>
              <a:gd name="connsiteX927" fmla="*/ 3016114 w 7467600"/>
              <a:gd name="connsiteY927" fmla="*/ 0 h 6858000"/>
              <a:gd name="connsiteX928" fmla="*/ 2979949 w 7467600"/>
              <a:gd name="connsiteY928" fmla="*/ 119274 h 6858000"/>
              <a:gd name="connsiteX929" fmla="*/ 3023879 w 7467600"/>
              <a:gd name="connsiteY929" fmla="*/ 0 h 6858000"/>
              <a:gd name="connsiteX930" fmla="*/ 3105400 w 7467600"/>
              <a:gd name="connsiteY930" fmla="*/ 0 h 6858000"/>
              <a:gd name="connsiteX931" fmla="*/ 3094669 w 7467600"/>
              <a:gd name="connsiteY931" fmla="*/ 30308 h 6858000"/>
              <a:gd name="connsiteX932" fmla="*/ 2901945 w 7467600"/>
              <a:gd name="connsiteY932" fmla="*/ 466538 h 6858000"/>
              <a:gd name="connsiteX933" fmla="*/ 2815209 w 7467600"/>
              <a:gd name="connsiteY933" fmla="*/ 497361 h 6858000"/>
              <a:gd name="connsiteX934" fmla="*/ 2844845 w 7467600"/>
              <a:gd name="connsiteY934" fmla="*/ 127638 h 6858000"/>
              <a:gd name="connsiteX935" fmla="*/ 2867960 w 7467600"/>
              <a:gd name="connsiteY935" fmla="*/ 0 h 6858000"/>
              <a:gd name="connsiteX936" fmla="*/ 1057230 w 7467600"/>
              <a:gd name="connsiteY936" fmla="*/ 0 h 6858000"/>
              <a:gd name="connsiteX937" fmla="*/ 1111003 w 7467600"/>
              <a:gd name="connsiteY937" fmla="*/ 0 h 6858000"/>
              <a:gd name="connsiteX938" fmla="*/ 1125553 w 7467600"/>
              <a:gd name="connsiteY938" fmla="*/ 52588 h 6858000"/>
              <a:gd name="connsiteX939" fmla="*/ 1304276 w 7467600"/>
              <a:gd name="connsiteY939" fmla="*/ 476275 h 6858000"/>
              <a:gd name="connsiteX940" fmla="*/ 1492066 w 7467600"/>
              <a:gd name="connsiteY940" fmla="*/ 886333 h 6858000"/>
              <a:gd name="connsiteX941" fmla="*/ 1423698 w 7467600"/>
              <a:gd name="connsiteY941" fmla="*/ 710817 h 6858000"/>
              <a:gd name="connsiteX942" fmla="*/ 1357609 w 7467600"/>
              <a:gd name="connsiteY942" fmla="*/ 532892 h 6858000"/>
              <a:gd name="connsiteX943" fmla="*/ 1309550 w 7467600"/>
              <a:gd name="connsiteY943" fmla="*/ 374031 h 6858000"/>
              <a:gd name="connsiteX944" fmla="*/ 1193673 w 7467600"/>
              <a:gd name="connsiteY944" fmla="*/ 49533 h 6858000"/>
              <a:gd name="connsiteX945" fmla="*/ 1164391 w 7467600"/>
              <a:gd name="connsiteY945" fmla="*/ 0 h 6858000"/>
              <a:gd name="connsiteX946" fmla="*/ 1200666 w 7467600"/>
              <a:gd name="connsiteY946" fmla="*/ 0 h 6858000"/>
              <a:gd name="connsiteX947" fmla="*/ 1223408 w 7467600"/>
              <a:gd name="connsiteY947" fmla="*/ 38996 h 6858000"/>
              <a:gd name="connsiteX948" fmla="*/ 1339635 w 7467600"/>
              <a:gd name="connsiteY948" fmla="*/ 365517 h 6858000"/>
              <a:gd name="connsiteX949" fmla="*/ 1387469 w 7467600"/>
              <a:gd name="connsiteY949" fmla="*/ 523079 h 6858000"/>
              <a:gd name="connsiteX950" fmla="*/ 1452685 w 7467600"/>
              <a:gd name="connsiteY950" fmla="*/ 699806 h 6858000"/>
              <a:gd name="connsiteX951" fmla="*/ 1492092 w 7467600"/>
              <a:gd name="connsiteY951" fmla="*/ 800424 h 6858000"/>
              <a:gd name="connsiteX952" fmla="*/ 1455302 w 7467600"/>
              <a:gd name="connsiteY952" fmla="*/ 632913 h 6858000"/>
              <a:gd name="connsiteX953" fmla="*/ 1222336 w 7467600"/>
              <a:gd name="connsiteY953" fmla="*/ 9480 h 6858000"/>
              <a:gd name="connsiteX954" fmla="*/ 1214634 w 7467600"/>
              <a:gd name="connsiteY954" fmla="*/ 0 h 6858000"/>
              <a:gd name="connsiteX955" fmla="*/ 1289827 w 7467600"/>
              <a:gd name="connsiteY955" fmla="*/ 0 h 6858000"/>
              <a:gd name="connsiteX956" fmla="*/ 1321076 w 7467600"/>
              <a:gd name="connsiteY956" fmla="*/ 59722 h 6858000"/>
              <a:gd name="connsiteX957" fmla="*/ 1512579 w 7467600"/>
              <a:gd name="connsiteY957" fmla="*/ 626441 h 6858000"/>
              <a:gd name="connsiteX958" fmla="*/ 1506076 w 7467600"/>
              <a:gd name="connsiteY958" fmla="*/ 1089289 h 6858000"/>
              <a:gd name="connsiteX959" fmla="*/ 1486346 w 7467600"/>
              <a:gd name="connsiteY959" fmla="*/ 1079919 h 6858000"/>
              <a:gd name="connsiteX960" fmla="*/ 1070511 w 7467600"/>
              <a:gd name="connsiteY960" fmla="*/ 48609 h 6858000"/>
              <a:gd name="connsiteX961" fmla="*/ 1057230 w 7467600"/>
              <a:gd name="connsiteY961" fmla="*/ 0 h 6858000"/>
              <a:gd name="connsiteX962" fmla="*/ 43151 w 7467600"/>
              <a:gd name="connsiteY962" fmla="*/ 0 h 6858000"/>
              <a:gd name="connsiteX963" fmla="*/ 95283 w 7467600"/>
              <a:gd name="connsiteY963" fmla="*/ 0 h 6858000"/>
              <a:gd name="connsiteX964" fmla="*/ 300708 w 7467600"/>
              <a:gd name="connsiteY964" fmla="*/ 154571 h 6858000"/>
              <a:gd name="connsiteX965" fmla="*/ 530414 w 7467600"/>
              <a:gd name="connsiteY965" fmla="*/ 354673 h 6858000"/>
              <a:gd name="connsiteX966" fmla="*/ 333785 w 7467600"/>
              <a:gd name="connsiteY966" fmla="*/ 161564 h 6858000"/>
              <a:gd name="connsiteX967" fmla="*/ 147005 w 7467600"/>
              <a:gd name="connsiteY967" fmla="*/ 0 h 6858000"/>
              <a:gd name="connsiteX968" fmla="*/ 272509 w 7467600"/>
              <a:gd name="connsiteY968" fmla="*/ 0 h 6858000"/>
              <a:gd name="connsiteX969" fmla="*/ 326276 w 7467600"/>
              <a:gd name="connsiteY969" fmla="*/ 45847 h 6858000"/>
              <a:gd name="connsiteX970" fmla="*/ 823759 w 7467600"/>
              <a:gd name="connsiteY970" fmla="*/ 574145 h 6858000"/>
              <a:gd name="connsiteX971" fmla="*/ 811254 w 7467600"/>
              <a:gd name="connsiteY971" fmla="*/ 665546 h 6858000"/>
              <a:gd name="connsiteX972" fmla="*/ 154042 w 7467600"/>
              <a:gd name="connsiteY972" fmla="*/ 261522 h 6858000"/>
              <a:gd name="connsiteX973" fmla="*/ 13550 w 7467600"/>
              <a:gd name="connsiteY973" fmla="*/ 158423 h 6858000"/>
              <a:gd name="connsiteX974" fmla="*/ 0 w 7467600"/>
              <a:gd name="connsiteY974" fmla="*/ 146618 h 6858000"/>
              <a:gd name="connsiteX975" fmla="*/ 0 w 7467600"/>
              <a:gd name="connsiteY975" fmla="*/ 59161 h 6858000"/>
              <a:gd name="connsiteX976" fmla="*/ 45427 w 7467600"/>
              <a:gd name="connsiteY976" fmla="*/ 101078 h 6858000"/>
              <a:gd name="connsiteX977" fmla="*/ 630103 w 7467600"/>
              <a:gd name="connsiteY977" fmla="*/ 485885 h 6858000"/>
              <a:gd name="connsiteX978" fmla="*/ 532040 w 7467600"/>
              <a:gd name="connsiteY978" fmla="*/ 399359 h 6858000"/>
              <a:gd name="connsiteX979" fmla="*/ 517618 w 7467600"/>
              <a:gd name="connsiteY979" fmla="*/ 385726 h 6858000"/>
              <a:gd name="connsiteX980" fmla="*/ 285074 w 7467600"/>
              <a:gd name="connsiteY980" fmla="*/ 182755 h 6858000"/>
              <a:gd name="connsiteX981" fmla="*/ 43151 w 7467600"/>
              <a:gd name="connsiteY98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356878 w 7467600"/>
              <a:gd name="connsiteY90" fmla="*/ 5981332 h 6858000"/>
              <a:gd name="connsiteX91" fmla="*/ 7467600 w 7467600"/>
              <a:gd name="connsiteY91" fmla="*/ 6117703 h 6858000"/>
              <a:gd name="connsiteX92" fmla="*/ 7467600 w 7467600"/>
              <a:gd name="connsiteY92" fmla="*/ 6163634 h 6858000"/>
              <a:gd name="connsiteX93" fmla="*/ 7403637 w 7467600"/>
              <a:gd name="connsiteY93" fmla="*/ 6083957 h 6858000"/>
              <a:gd name="connsiteX94" fmla="*/ 7254615 w 7467600"/>
              <a:gd name="connsiteY94" fmla="*/ 5911918 h 6858000"/>
              <a:gd name="connsiteX95" fmla="*/ 7312589 w 7467600"/>
              <a:gd name="connsiteY95" fmla="*/ 5982309 h 6858000"/>
              <a:gd name="connsiteX96" fmla="*/ 7448321 w 7467600"/>
              <a:gd name="connsiteY96" fmla="*/ 6190991 h 6858000"/>
              <a:gd name="connsiteX97" fmla="*/ 7467600 w 7467600"/>
              <a:gd name="connsiteY97" fmla="*/ 6221686 h 6858000"/>
              <a:gd name="connsiteX98" fmla="*/ 7467600 w 7467600"/>
              <a:gd name="connsiteY98" fmla="*/ 6334256 h 6858000"/>
              <a:gd name="connsiteX99" fmla="*/ 7454976 w 7467600"/>
              <a:gd name="connsiteY99" fmla="*/ 6318297 h 6858000"/>
              <a:gd name="connsiteX100" fmla="*/ 7042773 w 7467600"/>
              <a:gd name="connsiteY100" fmla="*/ 5734011 h 6858000"/>
              <a:gd name="connsiteX101" fmla="*/ 6844835 w 7467600"/>
              <a:gd name="connsiteY101" fmla="*/ 5424988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1903353 w 7467600"/>
              <a:gd name="connsiteY125" fmla="*/ 5044827 h 6858000"/>
              <a:gd name="connsiteX126" fmla="*/ 1936931 w 7467600"/>
              <a:gd name="connsiteY126" fmla="*/ 5093954 h 6858000"/>
              <a:gd name="connsiteX127" fmla="*/ 2195868 w 7467600"/>
              <a:gd name="connsiteY127" fmla="*/ 5396574 h 6858000"/>
              <a:gd name="connsiteX128" fmla="*/ 2088852 w 7467600"/>
              <a:gd name="connsiteY128" fmla="*/ 5166123 h 6858000"/>
              <a:gd name="connsiteX129" fmla="*/ 1958241 w 7467600"/>
              <a:gd name="connsiteY129" fmla="*/ 5067955 h 6858000"/>
              <a:gd name="connsiteX130" fmla="*/ 1903353 w 7467600"/>
              <a:gd name="connsiteY130" fmla="*/ 5044827 h 6858000"/>
              <a:gd name="connsiteX131" fmla="*/ 1979378 w 7467600"/>
              <a:gd name="connsiteY131" fmla="*/ 4769504 h 6858000"/>
              <a:gd name="connsiteX132" fmla="*/ 2882120 w 7467600"/>
              <a:gd name="connsiteY132" fmla="*/ 5064547 h 6858000"/>
              <a:gd name="connsiteX133" fmla="*/ 2793103 w 7467600"/>
              <a:gd name="connsiteY133" fmla="*/ 5039699 h 6858000"/>
              <a:gd name="connsiteX134" fmla="*/ 2770041 w 7467600"/>
              <a:gd name="connsiteY134" fmla="*/ 5033634 h 6858000"/>
              <a:gd name="connsiteX135" fmla="*/ 1979378 w 7467600"/>
              <a:gd name="connsiteY135" fmla="*/ 4769504 h 6858000"/>
              <a:gd name="connsiteX136" fmla="*/ 1927410 w 7467600"/>
              <a:gd name="connsiteY136" fmla="*/ 4716164 h 6858000"/>
              <a:gd name="connsiteX137" fmla="*/ 1959587 w 7467600"/>
              <a:gd name="connsiteY137" fmla="*/ 4728849 h 6858000"/>
              <a:gd name="connsiteX138" fmla="*/ 2777707 w 7467600"/>
              <a:gd name="connsiteY138" fmla="*/ 5003991 h 6858000"/>
              <a:gd name="connsiteX139" fmla="*/ 2800768 w 7467600"/>
              <a:gd name="connsiteY139" fmla="*/ 5010056 h 6858000"/>
              <a:gd name="connsiteX140" fmla="*/ 2879408 w 7467600"/>
              <a:gd name="connsiteY140" fmla="*/ 5031590 h 6858000"/>
              <a:gd name="connsiteX141" fmla="*/ 2862295 w 7467600"/>
              <a:gd name="connsiteY141" fmla="*/ 5022958 h 6858000"/>
              <a:gd name="connsiteX142" fmla="*/ 2813343 w 7467600"/>
              <a:gd name="connsiteY142" fmla="*/ 4998369 h 6858000"/>
              <a:gd name="connsiteX143" fmla="*/ 2646245 w 7467600"/>
              <a:gd name="connsiteY143" fmla="*/ 4930999 h 6858000"/>
              <a:gd name="connsiteX144" fmla="*/ 1999243 w 7467600"/>
              <a:gd name="connsiteY144" fmla="*/ 4730524 h 6858000"/>
              <a:gd name="connsiteX145" fmla="*/ 1979527 w 7467600"/>
              <a:gd name="connsiteY145" fmla="*/ 4726651 h 6858000"/>
              <a:gd name="connsiteX146" fmla="*/ 1927410 w 7467600"/>
              <a:gd name="connsiteY146" fmla="*/ 4716164 h 6858000"/>
              <a:gd name="connsiteX147" fmla="*/ 1997014 w 7467600"/>
              <a:gd name="connsiteY147" fmla="*/ 4698007 h 6858000"/>
              <a:gd name="connsiteX148" fmla="*/ 2005458 w 7467600"/>
              <a:gd name="connsiteY148" fmla="*/ 4699540 h 6858000"/>
              <a:gd name="connsiteX149" fmla="*/ 2657186 w 7467600"/>
              <a:gd name="connsiteY149" fmla="*/ 4901687 h 6858000"/>
              <a:gd name="connsiteX150" fmla="*/ 2826662 w 7467600"/>
              <a:gd name="connsiteY150" fmla="*/ 4970362 h 6858000"/>
              <a:gd name="connsiteX151" fmla="*/ 2876100 w 7467600"/>
              <a:gd name="connsiteY151" fmla="*/ 4995397 h 6858000"/>
              <a:gd name="connsiteX152" fmla="*/ 3042600 w 7467600"/>
              <a:gd name="connsiteY152" fmla="*/ 5059532 h 6858000"/>
              <a:gd name="connsiteX153" fmla="*/ 1997014 w 7467600"/>
              <a:gd name="connsiteY153" fmla="*/ 4698007 h 6858000"/>
              <a:gd name="connsiteX154" fmla="*/ 2305292 w 7467600"/>
              <a:gd name="connsiteY154" fmla="*/ 4219492 h 6858000"/>
              <a:gd name="connsiteX155" fmla="*/ 3360922 w 7467600"/>
              <a:gd name="connsiteY155" fmla="*/ 4529373 h 6858000"/>
              <a:gd name="connsiteX156" fmla="*/ 3492420 w 7467600"/>
              <a:gd name="connsiteY156" fmla="*/ 4510145 h 6858000"/>
              <a:gd name="connsiteX157" fmla="*/ 3364086 w 7467600"/>
              <a:gd name="connsiteY157" fmla="*/ 4480340 h 6858000"/>
              <a:gd name="connsiteX158" fmla="*/ 3225818 w 7467600"/>
              <a:gd name="connsiteY158" fmla="*/ 4411822 h 6858000"/>
              <a:gd name="connsiteX159" fmla="*/ 3129696 w 7467600"/>
              <a:gd name="connsiteY159" fmla="*/ 4360704 h 6858000"/>
              <a:gd name="connsiteX160" fmla="*/ 2814545 w 7467600"/>
              <a:gd name="connsiteY160" fmla="*/ 4282955 h 6858000"/>
              <a:gd name="connsiteX161" fmla="*/ 2305292 w 7467600"/>
              <a:gd name="connsiteY161" fmla="*/ 4219492 h 6858000"/>
              <a:gd name="connsiteX162" fmla="*/ 2626982 w 7467600"/>
              <a:gd name="connsiteY162" fmla="*/ 4206450 h 6858000"/>
              <a:gd name="connsiteX163" fmla="*/ 2490617 w 7467600"/>
              <a:gd name="connsiteY163" fmla="*/ 4206951 h 6858000"/>
              <a:gd name="connsiteX164" fmla="*/ 2819869 w 7467600"/>
              <a:gd name="connsiteY164" fmla="*/ 4252936 h 6858000"/>
              <a:gd name="connsiteX165" fmla="*/ 3143018 w 7467600"/>
              <a:gd name="connsiteY165" fmla="*/ 4332698 h 6858000"/>
              <a:gd name="connsiteX166" fmla="*/ 3241520 w 7467600"/>
              <a:gd name="connsiteY166" fmla="*/ 4385112 h 6858000"/>
              <a:gd name="connsiteX167" fmla="*/ 3374575 w 7467600"/>
              <a:gd name="connsiteY167" fmla="*/ 4451517 h 6858000"/>
              <a:gd name="connsiteX168" fmla="*/ 3505221 w 7467600"/>
              <a:gd name="connsiteY168" fmla="*/ 4480757 h 6858000"/>
              <a:gd name="connsiteX169" fmla="*/ 2626982 w 7467600"/>
              <a:gd name="connsiteY169" fmla="*/ 4206450 h 6858000"/>
              <a:gd name="connsiteX170" fmla="*/ 1310106 w 7467600"/>
              <a:gd name="connsiteY170" fmla="*/ 3943217 h 6858000"/>
              <a:gd name="connsiteX171" fmla="*/ 854994 w 7467600"/>
              <a:gd name="connsiteY171" fmla="*/ 4399136 h 6858000"/>
              <a:gd name="connsiteX172" fmla="*/ 742462 w 7467600"/>
              <a:gd name="connsiteY172" fmla="*/ 4594648 h 6858000"/>
              <a:gd name="connsiteX173" fmla="*/ 820602 w 7467600"/>
              <a:gd name="connsiteY173" fmla="*/ 4485915 h 6858000"/>
              <a:gd name="connsiteX174" fmla="*/ 878295 w 7467600"/>
              <a:gd name="connsiteY174" fmla="*/ 4403594 h 6858000"/>
              <a:gd name="connsiteX175" fmla="*/ 1240607 w 7467600"/>
              <a:gd name="connsiteY175" fmla="*/ 4010401 h 6858000"/>
              <a:gd name="connsiteX176" fmla="*/ 1310106 w 7467600"/>
              <a:gd name="connsiteY176" fmla="*/ 3943217 h 6858000"/>
              <a:gd name="connsiteX177" fmla="*/ 1423113 w 7467600"/>
              <a:gd name="connsiteY177" fmla="*/ 3874565 h 6858000"/>
              <a:gd name="connsiteX178" fmla="*/ 1260565 w 7467600"/>
              <a:gd name="connsiteY178" fmla="*/ 4031982 h 6858000"/>
              <a:gd name="connsiteX179" fmla="*/ 901900 w 7467600"/>
              <a:gd name="connsiteY179" fmla="*/ 4421236 h 6858000"/>
              <a:gd name="connsiteX180" fmla="*/ 845044 w 7467600"/>
              <a:gd name="connsiteY180" fmla="*/ 4502436 h 6858000"/>
              <a:gd name="connsiteX181" fmla="*/ 685926 w 7467600"/>
              <a:gd name="connsiteY181" fmla="*/ 4703069 h 6858000"/>
              <a:gd name="connsiteX182" fmla="*/ 684248 w 7467600"/>
              <a:gd name="connsiteY182" fmla="*/ 4706721 h 6858000"/>
              <a:gd name="connsiteX183" fmla="*/ 1423113 w 7467600"/>
              <a:gd name="connsiteY183" fmla="*/ 3874565 h 6858000"/>
              <a:gd name="connsiteX184" fmla="*/ 3316479 w 7467600"/>
              <a:gd name="connsiteY184" fmla="*/ 3872136 h 6858000"/>
              <a:gd name="connsiteX185" fmla="*/ 3546806 w 7467600"/>
              <a:gd name="connsiteY185" fmla="*/ 4356139 h 6858000"/>
              <a:gd name="connsiteX186" fmla="*/ 3364433 w 7467600"/>
              <a:gd name="connsiteY186" fmla="*/ 3953121 h 6858000"/>
              <a:gd name="connsiteX187" fmla="*/ 3316479 w 7467600"/>
              <a:gd name="connsiteY187" fmla="*/ 3872136 h 6858000"/>
              <a:gd name="connsiteX188" fmla="*/ 3291335 w 7467600"/>
              <a:gd name="connsiteY188" fmla="*/ 3767420 h 6858000"/>
              <a:gd name="connsiteX189" fmla="*/ 3390805 w 7467600"/>
              <a:gd name="connsiteY189" fmla="*/ 3937163 h 6858000"/>
              <a:gd name="connsiteX190" fmla="*/ 3579062 w 7467600"/>
              <a:gd name="connsiteY190" fmla="*/ 4359040 h 6858000"/>
              <a:gd name="connsiteX191" fmla="*/ 3467355 w 7467600"/>
              <a:gd name="connsiteY191" fmla="*/ 3988130 h 6858000"/>
              <a:gd name="connsiteX192" fmla="*/ 3310753 w 7467600"/>
              <a:gd name="connsiteY192" fmla="*/ 3787140 h 6858000"/>
              <a:gd name="connsiteX193" fmla="*/ 3291335 w 7467600"/>
              <a:gd name="connsiteY193" fmla="*/ 3767420 h 6858000"/>
              <a:gd name="connsiteX194" fmla="*/ 1635889 w 7467600"/>
              <a:gd name="connsiteY194" fmla="*/ 3709494 h 6858000"/>
              <a:gd name="connsiteX195" fmla="*/ 1634800 w 7467600"/>
              <a:gd name="connsiteY195" fmla="*/ 3731111 h 6858000"/>
              <a:gd name="connsiteX196" fmla="*/ 1635889 w 7467600"/>
              <a:gd name="connsiteY196" fmla="*/ 3709494 h 6858000"/>
              <a:gd name="connsiteX197" fmla="*/ 1510397 w 7467600"/>
              <a:gd name="connsiteY197" fmla="*/ 3684705 h 6858000"/>
              <a:gd name="connsiteX198" fmla="*/ 1146550 w 7467600"/>
              <a:gd name="connsiteY198" fmla="*/ 3802012 h 6858000"/>
              <a:gd name="connsiteX199" fmla="*/ 698834 w 7467600"/>
              <a:gd name="connsiteY199" fmla="*/ 3952272 h 6858000"/>
              <a:gd name="connsiteX200" fmla="*/ 34256 w 7467600"/>
              <a:gd name="connsiteY200" fmla="*/ 4347603 h 6858000"/>
              <a:gd name="connsiteX201" fmla="*/ 527241 w 7467600"/>
              <a:gd name="connsiteY201" fmla="*/ 4065078 h 6858000"/>
              <a:gd name="connsiteX202" fmla="*/ 1510397 w 7467600"/>
              <a:gd name="connsiteY202" fmla="*/ 3684705 h 6858000"/>
              <a:gd name="connsiteX203" fmla="*/ 1313114 w 7467600"/>
              <a:gd name="connsiteY203" fmla="*/ 3655216 h 6858000"/>
              <a:gd name="connsiteX204" fmla="*/ 1109304 w 7467600"/>
              <a:gd name="connsiteY204" fmla="*/ 3669030 h 6858000"/>
              <a:gd name="connsiteX205" fmla="*/ 8129 w 7467600"/>
              <a:gd name="connsiteY205" fmla="*/ 4330519 h 6858000"/>
              <a:gd name="connsiteX206" fmla="*/ 687572 w 7467600"/>
              <a:gd name="connsiteY206" fmla="*/ 3925629 h 6858000"/>
              <a:gd name="connsiteX207" fmla="*/ 1138365 w 7467600"/>
              <a:gd name="connsiteY207" fmla="*/ 3774515 h 6858000"/>
              <a:gd name="connsiteX208" fmla="*/ 1505579 w 7467600"/>
              <a:gd name="connsiteY208" fmla="*/ 3655526 h 6858000"/>
              <a:gd name="connsiteX209" fmla="*/ 1313114 w 7467600"/>
              <a:gd name="connsiteY209" fmla="*/ 3655216 h 6858000"/>
              <a:gd name="connsiteX210" fmla="*/ 3655073 w 7467600"/>
              <a:gd name="connsiteY210" fmla="*/ 3650884 h 6858000"/>
              <a:gd name="connsiteX211" fmla="*/ 3989938 w 7467600"/>
              <a:gd name="connsiteY211" fmla="*/ 3991685 h 6858000"/>
              <a:gd name="connsiteX212" fmla="*/ 4393907 w 7467600"/>
              <a:gd name="connsiteY212" fmla="*/ 4261258 h 6858000"/>
              <a:gd name="connsiteX213" fmla="*/ 4648051 w 7467600"/>
              <a:gd name="connsiteY213" fmla="*/ 4374051 h 6858000"/>
              <a:gd name="connsiteX214" fmla="*/ 4383389 w 7467600"/>
              <a:gd name="connsiteY214" fmla="*/ 4184369 h 6858000"/>
              <a:gd name="connsiteX215" fmla="*/ 4165508 w 7467600"/>
              <a:gd name="connsiteY215" fmla="*/ 4035196 h 6858000"/>
              <a:gd name="connsiteX216" fmla="*/ 4068162 w 7467600"/>
              <a:gd name="connsiteY216" fmla="*/ 3953394 h 6858000"/>
              <a:gd name="connsiteX217" fmla="*/ 3981416 w 7467600"/>
              <a:gd name="connsiteY217" fmla="*/ 3880482 h 6858000"/>
              <a:gd name="connsiteX218" fmla="*/ 3800147 w 7467600"/>
              <a:gd name="connsiteY218" fmla="*/ 3749872 h 6858000"/>
              <a:gd name="connsiteX219" fmla="*/ 3655073 w 7467600"/>
              <a:gd name="connsiteY219" fmla="*/ 3650884 h 6858000"/>
              <a:gd name="connsiteX220" fmla="*/ 3670252 w 7467600"/>
              <a:gd name="connsiteY220" fmla="*/ 3622798 h 6858000"/>
              <a:gd name="connsiteX221" fmla="*/ 3817258 w 7467600"/>
              <a:gd name="connsiteY221" fmla="*/ 3723577 h 6858000"/>
              <a:gd name="connsiteX222" fmla="*/ 4000461 w 7467600"/>
              <a:gd name="connsiteY222" fmla="*/ 3855966 h 6858000"/>
              <a:gd name="connsiteX223" fmla="*/ 4088180 w 7467600"/>
              <a:gd name="connsiteY223" fmla="*/ 3929774 h 6858000"/>
              <a:gd name="connsiteX224" fmla="*/ 4184555 w 7467600"/>
              <a:gd name="connsiteY224" fmla="*/ 4010683 h 6858000"/>
              <a:gd name="connsiteX225" fmla="*/ 4399563 w 7467600"/>
              <a:gd name="connsiteY225" fmla="*/ 4158106 h 6858000"/>
              <a:gd name="connsiteX226" fmla="*/ 4684469 w 7467600"/>
              <a:gd name="connsiteY226" fmla="*/ 4364680 h 6858000"/>
              <a:gd name="connsiteX227" fmla="*/ 4690271 w 7467600"/>
              <a:gd name="connsiteY227" fmla="*/ 4370034 h 6858000"/>
              <a:gd name="connsiteX228" fmla="*/ 4136093 w 7467600"/>
              <a:gd name="connsiteY228" fmla="*/ 3858466 h 6858000"/>
              <a:gd name="connsiteX229" fmla="*/ 3670252 w 7467600"/>
              <a:gd name="connsiteY229" fmla="*/ 3622798 h 6858000"/>
              <a:gd name="connsiteX230" fmla="*/ 4440129 w 7467600"/>
              <a:gd name="connsiteY230" fmla="*/ 3448571 h 6858000"/>
              <a:gd name="connsiteX231" fmla="*/ 4856525 w 7467600"/>
              <a:gd name="connsiteY231" fmla="*/ 3915351 h 6858000"/>
              <a:gd name="connsiteX232" fmla="*/ 5059055 w 7467600"/>
              <a:gd name="connsiteY232" fmla="*/ 4108918 h 6858000"/>
              <a:gd name="connsiteX233" fmla="*/ 5290070 w 7467600"/>
              <a:gd name="connsiteY233" fmla="*/ 4263619 h 6858000"/>
              <a:gd name="connsiteX234" fmla="*/ 4834991 w 7467600"/>
              <a:gd name="connsiteY234" fmla="*/ 3830985 h 6858000"/>
              <a:gd name="connsiteX235" fmla="*/ 4440129 w 7467600"/>
              <a:gd name="connsiteY235" fmla="*/ 3448571 h 6858000"/>
              <a:gd name="connsiteX236" fmla="*/ 4441737 w 7467600"/>
              <a:gd name="connsiteY236" fmla="*/ 3399734 h 6858000"/>
              <a:gd name="connsiteX237" fmla="*/ 4431236 w 7467600"/>
              <a:gd name="connsiteY237" fmla="*/ 3400954 h 6858000"/>
              <a:gd name="connsiteX238" fmla="*/ 4557150 w 7467600"/>
              <a:gd name="connsiteY238" fmla="*/ 3510023 h 6858000"/>
              <a:gd name="connsiteX239" fmla="*/ 4856936 w 7467600"/>
              <a:gd name="connsiteY239" fmla="*/ 3809146 h 6858000"/>
              <a:gd name="connsiteX240" fmla="*/ 5111996 w 7467600"/>
              <a:gd name="connsiteY240" fmla="*/ 4065759 h 6858000"/>
              <a:gd name="connsiteX241" fmla="*/ 5388878 w 7467600"/>
              <a:gd name="connsiteY241" fmla="*/ 4300185 h 6858000"/>
              <a:gd name="connsiteX242" fmla="*/ 5425556 w 7467600"/>
              <a:gd name="connsiteY242" fmla="*/ 4308967 h 6858000"/>
              <a:gd name="connsiteX243" fmla="*/ 4943646 w 7467600"/>
              <a:gd name="connsiteY243" fmla="*/ 3822916 h 6858000"/>
              <a:gd name="connsiteX244" fmla="*/ 4594837 w 7467600"/>
              <a:gd name="connsiteY244" fmla="*/ 3532274 h 6858000"/>
              <a:gd name="connsiteX245" fmla="*/ 4441737 w 7467600"/>
              <a:gd name="connsiteY245" fmla="*/ 3399734 h 6858000"/>
              <a:gd name="connsiteX246" fmla="*/ 5425834 w 7467600"/>
              <a:gd name="connsiteY246" fmla="*/ 3162785 h 6858000"/>
              <a:gd name="connsiteX247" fmla="*/ 5401644 w 7467600"/>
              <a:gd name="connsiteY247" fmla="*/ 3617847 h 6858000"/>
              <a:gd name="connsiteX248" fmla="*/ 5467256 w 7467600"/>
              <a:gd name="connsiteY248" fmla="*/ 4175494 h 6858000"/>
              <a:gd name="connsiteX249" fmla="*/ 5448069 w 7467600"/>
              <a:gd name="connsiteY249" fmla="*/ 3567554 h 6858000"/>
              <a:gd name="connsiteX250" fmla="*/ 5425834 w 7467600"/>
              <a:gd name="connsiteY250" fmla="*/ 3162785 h 6858000"/>
              <a:gd name="connsiteX251" fmla="*/ 1318687 w 7467600"/>
              <a:gd name="connsiteY251" fmla="*/ 3113840 h 6858000"/>
              <a:gd name="connsiteX252" fmla="*/ 1066793 w 7467600"/>
              <a:gd name="connsiteY252" fmla="*/ 3212171 h 6858000"/>
              <a:gd name="connsiteX253" fmla="*/ 993319 w 7467600"/>
              <a:gd name="connsiteY253" fmla="*/ 3247648 h 6858000"/>
              <a:gd name="connsiteX254" fmla="*/ 853081 w 7467600"/>
              <a:gd name="connsiteY254" fmla="*/ 3312410 h 6858000"/>
              <a:gd name="connsiteX255" fmla="*/ 805957 w 7467600"/>
              <a:gd name="connsiteY255" fmla="*/ 3330443 h 6858000"/>
              <a:gd name="connsiteX256" fmla="*/ 1318687 w 7467600"/>
              <a:gd name="connsiteY256" fmla="*/ 3113840 h 6858000"/>
              <a:gd name="connsiteX257" fmla="*/ 5453702 w 7467600"/>
              <a:gd name="connsiteY257" fmla="*/ 3090882 h 6858000"/>
              <a:gd name="connsiteX258" fmla="*/ 5480135 w 7467600"/>
              <a:gd name="connsiteY258" fmla="*/ 3565802 h 6858000"/>
              <a:gd name="connsiteX259" fmla="*/ 5499023 w 7467600"/>
              <a:gd name="connsiteY259" fmla="*/ 4166310 h 6858000"/>
              <a:gd name="connsiteX260" fmla="*/ 5547022 w 7467600"/>
              <a:gd name="connsiteY260" fmla="*/ 3607838 h 6858000"/>
              <a:gd name="connsiteX261" fmla="*/ 5515964 w 7467600"/>
              <a:gd name="connsiteY261" fmla="*/ 3378541 h 6858000"/>
              <a:gd name="connsiteX262" fmla="*/ 5453702 w 7467600"/>
              <a:gd name="connsiteY262" fmla="*/ 3090882 h 6858000"/>
              <a:gd name="connsiteX263" fmla="*/ 1238695 w 7467600"/>
              <a:gd name="connsiteY263" fmla="*/ 3076820 h 6858000"/>
              <a:gd name="connsiteX264" fmla="*/ 716371 w 7467600"/>
              <a:gd name="connsiteY264" fmla="*/ 3293249 h 6858000"/>
              <a:gd name="connsiteX265" fmla="*/ 579522 w 7467600"/>
              <a:gd name="connsiteY265" fmla="*/ 3371759 h 6858000"/>
              <a:gd name="connsiteX266" fmla="*/ 600288 w 7467600"/>
              <a:gd name="connsiteY266" fmla="*/ 3365555 h 6858000"/>
              <a:gd name="connsiteX267" fmla="*/ 840692 w 7467600"/>
              <a:gd name="connsiteY267" fmla="*/ 3284921 h 6858000"/>
              <a:gd name="connsiteX268" fmla="*/ 979248 w 7467600"/>
              <a:gd name="connsiteY268" fmla="*/ 3221003 h 6858000"/>
              <a:gd name="connsiteX269" fmla="*/ 1053282 w 7467600"/>
              <a:gd name="connsiteY269" fmla="*/ 3185247 h 6858000"/>
              <a:gd name="connsiteX270" fmla="*/ 1320603 w 7467600"/>
              <a:gd name="connsiteY270" fmla="*/ 3081281 h 6858000"/>
              <a:gd name="connsiteX271" fmla="*/ 1238695 w 7467600"/>
              <a:gd name="connsiteY271" fmla="*/ 3076820 h 6858000"/>
              <a:gd name="connsiteX272" fmla="*/ 5425627 w 7467600"/>
              <a:gd name="connsiteY272" fmla="*/ 2954192 h 6858000"/>
              <a:gd name="connsiteX273" fmla="*/ 5470770 w 7467600"/>
              <a:gd name="connsiteY273" fmla="*/ 3005435 h 6858000"/>
              <a:gd name="connsiteX274" fmla="*/ 5519779 w 7467600"/>
              <a:gd name="connsiteY274" fmla="*/ 4359223 h 6858000"/>
              <a:gd name="connsiteX275" fmla="*/ 5520293 w 7467600"/>
              <a:gd name="connsiteY275" fmla="*/ 4360602 h 6858000"/>
              <a:gd name="connsiteX276" fmla="*/ 5767221 w 7467600"/>
              <a:gd name="connsiteY276" fmla="*/ 4665564 h 6858000"/>
              <a:gd name="connsiteX277" fmla="*/ 6937169 w 7467600"/>
              <a:gd name="connsiteY277" fmla="*/ 4815941 h 6858000"/>
              <a:gd name="connsiteX278" fmla="*/ 6953922 w 7467600"/>
              <a:gd name="connsiteY278" fmla="*/ 4890068 h 6858000"/>
              <a:gd name="connsiteX279" fmla="*/ 6071359 w 7467600"/>
              <a:gd name="connsiteY279" fmla="*/ 4770770 h 6858000"/>
              <a:gd name="connsiteX280" fmla="*/ 6038839 w 7467600"/>
              <a:gd name="connsiteY280" fmla="*/ 4764474 h 6858000"/>
              <a:gd name="connsiteX281" fmla="*/ 6038706 w 7467600"/>
              <a:gd name="connsiteY281" fmla="*/ 4763847 h 6858000"/>
              <a:gd name="connsiteX282" fmla="*/ 6037784 w 7467600"/>
              <a:gd name="connsiteY282" fmla="*/ 4764270 h 6858000"/>
              <a:gd name="connsiteX283" fmla="*/ 6038839 w 7467600"/>
              <a:gd name="connsiteY283" fmla="*/ 4764474 h 6858000"/>
              <a:gd name="connsiteX284" fmla="*/ 6040338 w 7467600"/>
              <a:gd name="connsiteY284" fmla="*/ 4771418 h 6858000"/>
              <a:gd name="connsiteX285" fmla="*/ 6024488 w 7467600"/>
              <a:gd name="connsiteY285" fmla="*/ 4809903 h 6858000"/>
              <a:gd name="connsiteX286" fmla="*/ 5599771 w 7467600"/>
              <a:gd name="connsiteY286" fmla="*/ 5509652 h 6858000"/>
              <a:gd name="connsiteX287" fmla="*/ 5548843 w 7467600"/>
              <a:gd name="connsiteY287" fmla="*/ 5563845 h 6858000"/>
              <a:gd name="connsiteX288" fmla="*/ 5940952 w 7467600"/>
              <a:gd name="connsiteY288" fmla="*/ 6250028 h 6858000"/>
              <a:gd name="connsiteX289" fmla="*/ 6043441 w 7467600"/>
              <a:gd name="connsiteY289" fmla="*/ 6665847 h 6858000"/>
              <a:gd name="connsiteX290" fmla="*/ 6093432 w 7467600"/>
              <a:gd name="connsiteY290" fmla="*/ 6858000 h 6858000"/>
              <a:gd name="connsiteX291" fmla="*/ 6034344 w 7467600"/>
              <a:gd name="connsiteY291" fmla="*/ 6858000 h 6858000"/>
              <a:gd name="connsiteX292" fmla="*/ 6026679 w 7467600"/>
              <a:gd name="connsiteY292" fmla="*/ 6836959 h 6858000"/>
              <a:gd name="connsiteX293" fmla="*/ 5800441 w 7467600"/>
              <a:gd name="connsiteY293" fmla="*/ 6335286 h 6858000"/>
              <a:gd name="connsiteX294" fmla="*/ 5526562 w 7467600"/>
              <a:gd name="connsiteY294" fmla="*/ 5705388 h 6858000"/>
              <a:gd name="connsiteX295" fmla="*/ 5519640 w 7467600"/>
              <a:gd name="connsiteY295" fmla="*/ 5683774 h 6858000"/>
              <a:gd name="connsiteX296" fmla="*/ 5844559 w 7467600"/>
              <a:gd name="connsiteY296" fmla="*/ 6553349 h 6858000"/>
              <a:gd name="connsiteX297" fmla="*/ 5975994 w 7467600"/>
              <a:gd name="connsiteY297" fmla="*/ 6858000 h 6858000"/>
              <a:gd name="connsiteX298" fmla="*/ 5898547 w 7467600"/>
              <a:gd name="connsiteY298" fmla="*/ 6858000 h 6858000"/>
              <a:gd name="connsiteX299" fmla="*/ 5682041 w 7467600"/>
              <a:gd name="connsiteY299" fmla="*/ 6355860 h 6858000"/>
              <a:gd name="connsiteX300" fmla="*/ 5461758 w 7467600"/>
              <a:gd name="connsiteY300" fmla="*/ 5820220 h 6858000"/>
              <a:gd name="connsiteX301" fmla="*/ 5237282 w 7467600"/>
              <a:gd name="connsiteY301" fmla="*/ 6579086 h 6858000"/>
              <a:gd name="connsiteX302" fmla="*/ 5115009 w 7467600"/>
              <a:gd name="connsiteY302" fmla="*/ 6858000 h 6858000"/>
              <a:gd name="connsiteX303" fmla="*/ 5028074 w 7467600"/>
              <a:gd name="connsiteY303" fmla="*/ 6858000 h 6858000"/>
              <a:gd name="connsiteX304" fmla="*/ 5079508 w 7467600"/>
              <a:gd name="connsiteY304" fmla="*/ 6749074 h 6858000"/>
              <a:gd name="connsiteX305" fmla="*/ 5371846 w 7467600"/>
              <a:gd name="connsiteY305" fmla="*/ 5924413 h 6858000"/>
              <a:gd name="connsiteX306" fmla="*/ 5270512 w 7467600"/>
              <a:gd name="connsiteY306" fmla="*/ 6138975 h 6858000"/>
              <a:gd name="connsiteX307" fmla="*/ 5062409 w 7467600"/>
              <a:gd name="connsiteY307" fmla="*/ 6653544 h 6858000"/>
              <a:gd name="connsiteX308" fmla="*/ 5036628 w 7467600"/>
              <a:gd name="connsiteY308" fmla="*/ 6754247 h 6858000"/>
              <a:gd name="connsiteX309" fmla="*/ 5009112 w 7467600"/>
              <a:gd name="connsiteY309" fmla="*/ 6858000 h 6858000"/>
              <a:gd name="connsiteX310" fmla="*/ 4976679 w 7467600"/>
              <a:gd name="connsiteY310" fmla="*/ 6858000 h 6858000"/>
              <a:gd name="connsiteX311" fmla="*/ 5006537 w 7467600"/>
              <a:gd name="connsiteY311" fmla="*/ 6747068 h 6858000"/>
              <a:gd name="connsiteX312" fmla="*/ 5032723 w 7467600"/>
              <a:gd name="connsiteY312" fmla="*/ 6644957 h 6858000"/>
              <a:gd name="connsiteX313" fmla="*/ 5242949 w 7467600"/>
              <a:gd name="connsiteY313" fmla="*/ 6125175 h 6858000"/>
              <a:gd name="connsiteX314" fmla="*/ 5286321 w 7467600"/>
              <a:gd name="connsiteY314" fmla="*/ 6033555 h 6858000"/>
              <a:gd name="connsiteX315" fmla="*/ 5008210 w 7467600"/>
              <a:gd name="connsiteY315" fmla="*/ 6649194 h 6858000"/>
              <a:gd name="connsiteX316" fmla="*/ 4986321 w 7467600"/>
              <a:gd name="connsiteY316" fmla="*/ 6765687 h 6858000"/>
              <a:gd name="connsiteX317" fmla="*/ 4973474 w 7467600"/>
              <a:gd name="connsiteY317" fmla="*/ 6858000 h 6858000"/>
              <a:gd name="connsiteX318" fmla="*/ 4907178 w 7467600"/>
              <a:gd name="connsiteY318" fmla="*/ 6858000 h 6858000"/>
              <a:gd name="connsiteX319" fmla="*/ 4910810 w 7467600"/>
              <a:gd name="connsiteY319" fmla="*/ 6829660 h 6858000"/>
              <a:gd name="connsiteX320" fmla="*/ 4987461 w 7467600"/>
              <a:gd name="connsiteY320" fmla="*/ 6432994 h 6858000"/>
              <a:gd name="connsiteX321" fmla="*/ 5179262 w 7467600"/>
              <a:gd name="connsiteY321" fmla="*/ 6035044 h 6858000"/>
              <a:gd name="connsiteX322" fmla="*/ 4689678 w 7467600"/>
              <a:gd name="connsiteY322" fmla="*/ 6440241 h 6858000"/>
              <a:gd name="connsiteX323" fmla="*/ 4477543 w 7467600"/>
              <a:gd name="connsiteY323" fmla="*/ 6674836 h 6858000"/>
              <a:gd name="connsiteX324" fmla="*/ 4329957 w 7467600"/>
              <a:gd name="connsiteY324" fmla="*/ 6858000 h 6858000"/>
              <a:gd name="connsiteX325" fmla="*/ 4218595 w 7467600"/>
              <a:gd name="connsiteY325" fmla="*/ 6858000 h 6858000"/>
              <a:gd name="connsiteX326" fmla="*/ 4368888 w 7467600"/>
              <a:gd name="connsiteY326" fmla="*/ 6668412 h 6858000"/>
              <a:gd name="connsiteX327" fmla="*/ 4563091 w 7467600"/>
              <a:gd name="connsiteY327" fmla="*/ 6442508 h 6858000"/>
              <a:gd name="connsiteX328" fmla="*/ 5387324 w 7467600"/>
              <a:gd name="connsiteY328" fmla="*/ 5705830 h 6858000"/>
              <a:gd name="connsiteX329" fmla="*/ 5073620 w 7467600"/>
              <a:gd name="connsiteY329" fmla="*/ 5955437 h 6858000"/>
              <a:gd name="connsiteX330" fmla="*/ 4689789 w 7467600"/>
              <a:gd name="connsiteY330" fmla="*/ 6268382 h 6858000"/>
              <a:gd name="connsiteX331" fmla="*/ 4418722 w 7467600"/>
              <a:gd name="connsiteY331" fmla="*/ 6570886 h 6858000"/>
              <a:gd name="connsiteX332" fmla="*/ 4214944 w 7467600"/>
              <a:gd name="connsiteY332" fmla="*/ 6858000 h 6858000"/>
              <a:gd name="connsiteX333" fmla="*/ 4177898 w 7467600"/>
              <a:gd name="connsiteY333" fmla="*/ 6858000 h 6858000"/>
              <a:gd name="connsiteX334" fmla="*/ 4391597 w 7467600"/>
              <a:gd name="connsiteY334" fmla="*/ 6556370 h 6858000"/>
              <a:gd name="connsiteX335" fmla="*/ 4668889 w 7467600"/>
              <a:gd name="connsiteY335" fmla="*/ 6246399 h 6858000"/>
              <a:gd name="connsiteX336" fmla="*/ 5055427 w 7467600"/>
              <a:gd name="connsiteY336" fmla="*/ 5931476 h 6858000"/>
              <a:gd name="connsiteX337" fmla="*/ 5371814 w 7467600"/>
              <a:gd name="connsiteY337" fmla="*/ 5678975 h 6858000"/>
              <a:gd name="connsiteX338" fmla="*/ 4987918 w 7467600"/>
              <a:gd name="connsiteY338" fmla="*/ 5838701 h 6858000"/>
              <a:gd name="connsiteX339" fmla="*/ 4317146 w 7467600"/>
              <a:gd name="connsiteY339" fmla="*/ 6587716 h 6858000"/>
              <a:gd name="connsiteX340" fmla="*/ 4171627 w 7467600"/>
              <a:gd name="connsiteY340" fmla="*/ 6858000 h 6858000"/>
              <a:gd name="connsiteX341" fmla="*/ 4081585 w 7467600"/>
              <a:gd name="connsiteY341" fmla="*/ 6858000 h 6858000"/>
              <a:gd name="connsiteX342" fmla="*/ 4238603 w 7467600"/>
              <a:gd name="connsiteY342" fmla="*/ 6559341 h 6858000"/>
              <a:gd name="connsiteX343" fmla="*/ 4778333 w 7467600"/>
              <a:gd name="connsiteY343" fmla="*/ 5873626 h 6858000"/>
              <a:gd name="connsiteX344" fmla="*/ 5414185 w 7467600"/>
              <a:gd name="connsiteY344" fmla="*/ 5573882 h 6858000"/>
              <a:gd name="connsiteX345" fmla="*/ 5959648 w 7467600"/>
              <a:gd name="connsiteY345" fmla="*/ 4760797 h 6858000"/>
              <a:gd name="connsiteX346" fmla="*/ 5355019 w 7467600"/>
              <a:gd name="connsiteY346" fmla="*/ 4734672 h 6858000"/>
              <a:gd name="connsiteX347" fmla="*/ 5083565 w 7467600"/>
              <a:gd name="connsiteY347" fmla="*/ 5179121 h 6858000"/>
              <a:gd name="connsiteX348" fmla="*/ 4713577 w 7467600"/>
              <a:gd name="connsiteY348" fmla="*/ 5616803 h 6858000"/>
              <a:gd name="connsiteX349" fmla="*/ 3989559 w 7467600"/>
              <a:gd name="connsiteY349" fmla="*/ 6145945 h 6858000"/>
              <a:gd name="connsiteX350" fmla="*/ 3939824 w 7467600"/>
              <a:gd name="connsiteY350" fmla="*/ 6066900 h 6858000"/>
              <a:gd name="connsiteX351" fmla="*/ 4584537 w 7467600"/>
              <a:gd name="connsiteY351" fmla="*/ 5324826 h 6858000"/>
              <a:gd name="connsiteX352" fmla="*/ 5037105 w 7467600"/>
              <a:gd name="connsiteY352" fmla="*/ 5088765 h 6858000"/>
              <a:gd name="connsiteX353" fmla="*/ 5039930 w 7467600"/>
              <a:gd name="connsiteY353" fmla="*/ 5089585 h 6858000"/>
              <a:gd name="connsiteX354" fmla="*/ 5263764 w 7467600"/>
              <a:gd name="connsiteY354" fmla="*/ 4735525 h 6858000"/>
              <a:gd name="connsiteX355" fmla="*/ 4086300 w 7467600"/>
              <a:gd name="connsiteY355" fmla="*/ 4884599 h 6858000"/>
              <a:gd name="connsiteX356" fmla="*/ 4085485 w 7467600"/>
              <a:gd name="connsiteY356" fmla="*/ 4899070 h 6858000"/>
              <a:gd name="connsiteX357" fmla="*/ 3871915 w 7467600"/>
              <a:gd name="connsiteY357" fmla="*/ 5253645 h 6858000"/>
              <a:gd name="connsiteX358" fmla="*/ 3799374 w 7467600"/>
              <a:gd name="connsiteY358" fmla="*/ 5466127 h 6858000"/>
              <a:gd name="connsiteX359" fmla="*/ 3498850 w 7467600"/>
              <a:gd name="connsiteY359" fmla="*/ 6661888 h 6858000"/>
              <a:gd name="connsiteX360" fmla="*/ 3399216 w 7467600"/>
              <a:gd name="connsiteY360" fmla="*/ 6858000 h 6858000"/>
              <a:gd name="connsiteX361" fmla="*/ 3303688 w 7467600"/>
              <a:gd name="connsiteY361" fmla="*/ 6858000 h 6858000"/>
              <a:gd name="connsiteX362" fmla="*/ 3391774 w 7467600"/>
              <a:gd name="connsiteY362" fmla="*/ 6697181 h 6858000"/>
              <a:gd name="connsiteX363" fmla="*/ 3735540 w 7467600"/>
              <a:gd name="connsiteY363" fmla="*/ 5546923 h 6858000"/>
              <a:gd name="connsiteX364" fmla="*/ 3729438 w 7467600"/>
              <a:gd name="connsiteY364" fmla="*/ 5569058 h 6858000"/>
              <a:gd name="connsiteX365" fmla="*/ 3707782 w 7467600"/>
              <a:gd name="connsiteY365" fmla="*/ 5644908 h 6858000"/>
              <a:gd name="connsiteX366" fmla="*/ 3583827 w 7467600"/>
              <a:gd name="connsiteY366" fmla="*/ 6039215 h 6858000"/>
              <a:gd name="connsiteX367" fmla="*/ 3547861 w 7467600"/>
              <a:gd name="connsiteY367" fmla="*/ 6129609 h 6858000"/>
              <a:gd name="connsiteX368" fmla="*/ 3490905 w 7467600"/>
              <a:gd name="connsiteY368" fmla="*/ 6277660 h 6858000"/>
              <a:gd name="connsiteX369" fmla="*/ 3455859 w 7467600"/>
              <a:gd name="connsiteY369" fmla="*/ 6391301 h 6858000"/>
              <a:gd name="connsiteX370" fmla="*/ 3429112 w 7467600"/>
              <a:gd name="connsiteY370" fmla="*/ 6479469 h 6858000"/>
              <a:gd name="connsiteX371" fmla="*/ 3304862 w 7467600"/>
              <a:gd name="connsiteY371" fmla="*/ 6796476 h 6858000"/>
              <a:gd name="connsiteX372" fmla="*/ 3276071 w 7467600"/>
              <a:gd name="connsiteY372" fmla="*/ 6858000 h 6858000"/>
              <a:gd name="connsiteX373" fmla="*/ 3240805 w 7467600"/>
              <a:gd name="connsiteY373" fmla="*/ 6858000 h 6858000"/>
              <a:gd name="connsiteX374" fmla="*/ 3275917 w 7467600"/>
              <a:gd name="connsiteY374" fmla="*/ 6783192 h 6858000"/>
              <a:gd name="connsiteX375" fmla="*/ 3399358 w 7467600"/>
              <a:gd name="connsiteY375" fmla="*/ 6469011 h 6858000"/>
              <a:gd name="connsiteX376" fmla="*/ 3425650 w 7467600"/>
              <a:gd name="connsiteY376" fmla="*/ 6381333 h 6858000"/>
              <a:gd name="connsiteX377" fmla="*/ 3460661 w 7467600"/>
              <a:gd name="connsiteY377" fmla="*/ 6266763 h 6858000"/>
              <a:gd name="connsiteX378" fmla="*/ 3518021 w 7467600"/>
              <a:gd name="connsiteY378" fmla="*/ 6117298 h 6858000"/>
              <a:gd name="connsiteX379" fmla="*/ 3554035 w 7467600"/>
              <a:gd name="connsiteY379" fmla="*/ 6027832 h 6858000"/>
              <a:gd name="connsiteX380" fmla="*/ 3677174 w 7467600"/>
              <a:gd name="connsiteY380" fmla="*/ 5636351 h 6858000"/>
              <a:gd name="connsiteX381" fmla="*/ 3698819 w 7467600"/>
              <a:gd name="connsiteY381" fmla="*/ 5560503 h 6858000"/>
              <a:gd name="connsiteX382" fmla="*/ 3702094 w 7467600"/>
              <a:gd name="connsiteY382" fmla="*/ 5549194 h 6858000"/>
              <a:gd name="connsiteX383" fmla="*/ 3398355 w 7467600"/>
              <a:gd name="connsiteY383" fmla="*/ 6094603 h 6858000"/>
              <a:gd name="connsiteX384" fmla="*/ 3193941 w 7467600"/>
              <a:gd name="connsiteY384" fmla="*/ 6798775 h 6858000"/>
              <a:gd name="connsiteX385" fmla="*/ 3184140 w 7467600"/>
              <a:gd name="connsiteY385" fmla="*/ 6858000 h 6858000"/>
              <a:gd name="connsiteX386" fmla="*/ 3099978 w 7467600"/>
              <a:gd name="connsiteY386" fmla="*/ 6858000 h 6858000"/>
              <a:gd name="connsiteX387" fmla="*/ 3101556 w 7467600"/>
              <a:gd name="connsiteY387" fmla="*/ 6843337 h 6858000"/>
              <a:gd name="connsiteX388" fmla="*/ 3370162 w 7467600"/>
              <a:gd name="connsiteY388" fmla="*/ 5785550 h 6858000"/>
              <a:gd name="connsiteX389" fmla="*/ 3746477 w 7467600"/>
              <a:gd name="connsiteY389" fmla="*/ 5377889 h 6858000"/>
              <a:gd name="connsiteX390" fmla="*/ 3863399 w 7467600"/>
              <a:gd name="connsiteY390" fmla="*/ 5087257 h 6858000"/>
              <a:gd name="connsiteX391" fmla="*/ 3968712 w 7467600"/>
              <a:gd name="connsiteY391" fmla="*/ 4913989 h 6858000"/>
              <a:gd name="connsiteX392" fmla="*/ 2792390 w 7467600"/>
              <a:gd name="connsiteY392" fmla="*/ 5382974 h 6858000"/>
              <a:gd name="connsiteX393" fmla="*/ 2714982 w 7467600"/>
              <a:gd name="connsiteY393" fmla="*/ 5427051 h 6858000"/>
              <a:gd name="connsiteX394" fmla="*/ 2813361 w 7467600"/>
              <a:gd name="connsiteY394" fmla="*/ 6023912 h 6858000"/>
              <a:gd name="connsiteX395" fmla="*/ 2688430 w 7467600"/>
              <a:gd name="connsiteY395" fmla="*/ 6801564 h 6858000"/>
              <a:gd name="connsiteX396" fmla="*/ 2629626 w 7467600"/>
              <a:gd name="connsiteY396" fmla="*/ 6763394 h 6858000"/>
              <a:gd name="connsiteX397" fmla="*/ 2565328 w 7467600"/>
              <a:gd name="connsiteY397" fmla="*/ 5516399 h 6858000"/>
              <a:gd name="connsiteX398" fmla="*/ 1922999 w 7467600"/>
              <a:gd name="connsiteY398" fmla="*/ 5980343 h 6858000"/>
              <a:gd name="connsiteX399" fmla="*/ 1950261 w 7467600"/>
              <a:gd name="connsiteY399" fmla="*/ 6405858 h 6858000"/>
              <a:gd name="connsiteX400" fmla="*/ 2365554 w 7467600"/>
              <a:gd name="connsiteY400" fmla="*/ 6759107 h 6858000"/>
              <a:gd name="connsiteX401" fmla="*/ 2424142 w 7467600"/>
              <a:gd name="connsiteY401" fmla="*/ 6858000 h 6858000"/>
              <a:gd name="connsiteX402" fmla="*/ 2395994 w 7467600"/>
              <a:gd name="connsiteY402" fmla="*/ 6858000 h 6858000"/>
              <a:gd name="connsiteX403" fmla="*/ 2392863 w 7467600"/>
              <a:gd name="connsiteY403" fmla="*/ 6852964 h 6858000"/>
              <a:gd name="connsiteX404" fmla="*/ 2017589 w 7467600"/>
              <a:gd name="connsiteY404" fmla="*/ 6493982 h 6858000"/>
              <a:gd name="connsiteX405" fmla="*/ 2147336 w 7467600"/>
              <a:gd name="connsiteY405" fmla="*/ 6594052 h 6858000"/>
              <a:gd name="connsiteX406" fmla="*/ 2207047 w 7467600"/>
              <a:gd name="connsiteY406" fmla="*/ 6654540 h 6858000"/>
              <a:gd name="connsiteX407" fmla="*/ 2299106 w 7467600"/>
              <a:gd name="connsiteY407" fmla="*/ 6778931 h 6858000"/>
              <a:gd name="connsiteX408" fmla="*/ 2314430 w 7467600"/>
              <a:gd name="connsiteY408" fmla="*/ 6801144 h 6858000"/>
              <a:gd name="connsiteX409" fmla="*/ 2352406 w 7467600"/>
              <a:gd name="connsiteY409" fmla="*/ 6858000 h 6858000"/>
              <a:gd name="connsiteX410" fmla="*/ 2314492 w 7467600"/>
              <a:gd name="connsiteY410" fmla="*/ 6858000 h 6858000"/>
              <a:gd name="connsiteX411" fmla="*/ 2288095 w 7467600"/>
              <a:gd name="connsiteY411" fmla="*/ 6818030 h 6858000"/>
              <a:gd name="connsiteX412" fmla="*/ 2272768 w 7467600"/>
              <a:gd name="connsiteY412" fmla="*/ 6795822 h 6858000"/>
              <a:gd name="connsiteX413" fmla="*/ 2182715 w 7467600"/>
              <a:gd name="connsiteY413" fmla="*/ 6675071 h 6858000"/>
              <a:gd name="connsiteX414" fmla="*/ 2032061 w 7467600"/>
              <a:gd name="connsiteY414" fmla="*/ 6541380 h 6858000"/>
              <a:gd name="connsiteX415" fmla="*/ 2257220 w 7467600"/>
              <a:gd name="connsiteY415" fmla="*/ 6826257 h 6858000"/>
              <a:gd name="connsiteX416" fmla="*/ 2281324 w 7467600"/>
              <a:gd name="connsiteY416" fmla="*/ 6858000 h 6858000"/>
              <a:gd name="connsiteX417" fmla="*/ 2242860 w 7467600"/>
              <a:gd name="connsiteY417" fmla="*/ 6858000 h 6858000"/>
              <a:gd name="connsiteX418" fmla="*/ 2232818 w 7467600"/>
              <a:gd name="connsiteY418" fmla="*/ 6844926 h 6858000"/>
              <a:gd name="connsiteX419" fmla="*/ 1990172 w 7467600"/>
              <a:gd name="connsiteY419" fmla="*/ 6542121 h 6858000"/>
              <a:gd name="connsiteX420" fmla="*/ 2124090 w 7467600"/>
              <a:gd name="connsiteY420" fmla="*/ 6761017 h 6858000"/>
              <a:gd name="connsiteX421" fmla="*/ 2200380 w 7467600"/>
              <a:gd name="connsiteY421" fmla="*/ 6858000 h 6858000"/>
              <a:gd name="connsiteX422" fmla="*/ 2147507 w 7467600"/>
              <a:gd name="connsiteY422" fmla="*/ 6858000 h 6858000"/>
              <a:gd name="connsiteX423" fmla="*/ 2070668 w 7467600"/>
              <a:gd name="connsiteY423" fmla="*/ 6761520 h 6858000"/>
              <a:gd name="connsiteX424" fmla="*/ 1975142 w 7467600"/>
              <a:gd name="connsiteY424" fmla="*/ 6585570 h 6858000"/>
              <a:gd name="connsiteX425" fmla="*/ 2050035 w 7467600"/>
              <a:gd name="connsiteY425" fmla="*/ 6813345 h 6858000"/>
              <a:gd name="connsiteX426" fmla="*/ 2063025 w 7467600"/>
              <a:gd name="connsiteY426" fmla="*/ 6858000 h 6858000"/>
              <a:gd name="connsiteX427" fmla="*/ 2021675 w 7467600"/>
              <a:gd name="connsiteY427" fmla="*/ 6858000 h 6858000"/>
              <a:gd name="connsiteX428" fmla="*/ 2019308 w 7467600"/>
              <a:gd name="connsiteY428" fmla="*/ 6847118 h 6858000"/>
              <a:gd name="connsiteX429" fmla="*/ 1938835 w 7467600"/>
              <a:gd name="connsiteY429" fmla="*/ 6551160 h 6858000"/>
              <a:gd name="connsiteX430" fmla="*/ 1953230 w 7467600"/>
              <a:gd name="connsiteY430" fmla="*/ 6759699 h 6858000"/>
              <a:gd name="connsiteX431" fmla="*/ 1956763 w 7467600"/>
              <a:gd name="connsiteY431" fmla="*/ 6778191 h 6858000"/>
              <a:gd name="connsiteX432" fmla="*/ 1967925 w 7467600"/>
              <a:gd name="connsiteY432" fmla="*/ 6858000 h 6858000"/>
              <a:gd name="connsiteX433" fmla="*/ 1936622 w 7467600"/>
              <a:gd name="connsiteY433" fmla="*/ 6858000 h 6858000"/>
              <a:gd name="connsiteX434" fmla="*/ 1926261 w 7467600"/>
              <a:gd name="connsiteY434" fmla="*/ 6784064 h 6858000"/>
              <a:gd name="connsiteX435" fmla="*/ 1922724 w 7467600"/>
              <a:gd name="connsiteY435" fmla="*/ 6765577 h 6858000"/>
              <a:gd name="connsiteX436" fmla="*/ 1904650 w 7467600"/>
              <a:gd name="connsiteY436" fmla="*/ 6639616 h 6858000"/>
              <a:gd name="connsiteX437" fmla="*/ 1885273 w 7467600"/>
              <a:gd name="connsiteY437" fmla="*/ 6858000 h 6858000"/>
              <a:gd name="connsiteX438" fmla="*/ 1854363 w 7467600"/>
              <a:gd name="connsiteY438" fmla="*/ 6858000 h 6858000"/>
              <a:gd name="connsiteX439" fmla="*/ 1880391 w 7467600"/>
              <a:gd name="connsiteY439" fmla="*/ 6603796 h 6858000"/>
              <a:gd name="connsiteX440" fmla="*/ 1818273 w 7467600"/>
              <a:gd name="connsiteY440" fmla="*/ 6715729 h 6858000"/>
              <a:gd name="connsiteX441" fmla="*/ 1794691 w 7467600"/>
              <a:gd name="connsiteY441" fmla="*/ 6843239 h 6858000"/>
              <a:gd name="connsiteX442" fmla="*/ 1794914 w 7467600"/>
              <a:gd name="connsiteY442" fmla="*/ 6858000 h 6858000"/>
              <a:gd name="connsiteX443" fmla="*/ 1746128 w 7467600"/>
              <a:gd name="connsiteY443" fmla="*/ 6858000 h 6858000"/>
              <a:gd name="connsiteX444" fmla="*/ 1753934 w 7467600"/>
              <a:gd name="connsiteY444" fmla="*/ 6724796 h 6858000"/>
              <a:gd name="connsiteX445" fmla="*/ 1792053 w 7467600"/>
              <a:gd name="connsiteY445" fmla="*/ 6572396 h 6858000"/>
              <a:gd name="connsiteX446" fmla="*/ 1862248 w 7467600"/>
              <a:gd name="connsiteY446" fmla="*/ 6266397 h 6858000"/>
              <a:gd name="connsiteX447" fmla="*/ 1862250 w 7467600"/>
              <a:gd name="connsiteY447" fmla="*/ 6033531 h 6858000"/>
              <a:gd name="connsiteX448" fmla="*/ 1211999 w 7467600"/>
              <a:gd name="connsiteY448" fmla="*/ 6683610 h 6858000"/>
              <a:gd name="connsiteX449" fmla="*/ 1213266 w 7467600"/>
              <a:gd name="connsiteY449" fmla="*/ 6691947 h 6858000"/>
              <a:gd name="connsiteX450" fmla="*/ 1203370 w 7467600"/>
              <a:gd name="connsiteY450" fmla="*/ 6850676 h 6858000"/>
              <a:gd name="connsiteX451" fmla="*/ 1203671 w 7467600"/>
              <a:gd name="connsiteY451" fmla="*/ 6858000 h 6858000"/>
              <a:gd name="connsiteX452" fmla="*/ 1143180 w 7467600"/>
              <a:gd name="connsiteY452" fmla="*/ 6858000 h 6858000"/>
              <a:gd name="connsiteX453" fmla="*/ 1142176 w 7467600"/>
              <a:gd name="connsiteY453" fmla="*/ 6766045 h 6858000"/>
              <a:gd name="connsiteX454" fmla="*/ 1067484 w 7467600"/>
              <a:gd name="connsiteY454" fmla="*/ 6858000 h 6858000"/>
              <a:gd name="connsiteX455" fmla="*/ 953928 w 7467600"/>
              <a:gd name="connsiteY455" fmla="*/ 6858000 h 6858000"/>
              <a:gd name="connsiteX456" fmla="*/ 959715 w 7467600"/>
              <a:gd name="connsiteY456" fmla="*/ 6850185 h 6858000"/>
              <a:gd name="connsiteX457" fmla="*/ 1483788 w 7467600"/>
              <a:gd name="connsiteY457" fmla="*/ 6259174 h 6858000"/>
              <a:gd name="connsiteX458" fmla="*/ 1100671 w 7467600"/>
              <a:gd name="connsiteY458" fmla="*/ 6252137 h 6858000"/>
              <a:gd name="connsiteX459" fmla="*/ 1090144 w 7467600"/>
              <a:gd name="connsiteY459" fmla="*/ 6256748 h 6858000"/>
              <a:gd name="connsiteX460" fmla="*/ 1095872 w 7467600"/>
              <a:gd name="connsiteY460" fmla="*/ 6271892 h 6858000"/>
              <a:gd name="connsiteX461" fmla="*/ 262785 w 7467600"/>
              <a:gd name="connsiteY461" fmla="*/ 6845450 h 6858000"/>
              <a:gd name="connsiteX462" fmla="*/ 209968 w 7467600"/>
              <a:gd name="connsiteY462" fmla="*/ 6770713 h 6858000"/>
              <a:gd name="connsiteX463" fmla="*/ 873460 w 7467600"/>
              <a:gd name="connsiteY463" fmla="*/ 6253768 h 6858000"/>
              <a:gd name="connsiteX464" fmla="*/ 192686 w 7467600"/>
              <a:gd name="connsiteY464" fmla="*/ 5849257 h 6858000"/>
              <a:gd name="connsiteX465" fmla="*/ 4696 w 7467600"/>
              <a:gd name="connsiteY465" fmla="*/ 5697668 h 6858000"/>
              <a:gd name="connsiteX466" fmla="*/ 0 w 7467600"/>
              <a:gd name="connsiteY466" fmla="*/ 5689984 h 6858000"/>
              <a:gd name="connsiteX467" fmla="*/ 0 w 7467600"/>
              <a:gd name="connsiteY467" fmla="*/ 5513472 h 6858000"/>
              <a:gd name="connsiteX468" fmla="*/ 174101 w 7467600"/>
              <a:gd name="connsiteY468" fmla="*/ 5620277 h 6858000"/>
              <a:gd name="connsiteX469" fmla="*/ 891800 w 7467600"/>
              <a:gd name="connsiteY469" fmla="*/ 6036935 h 6858000"/>
              <a:gd name="connsiteX470" fmla="*/ 1072219 w 7467600"/>
              <a:gd name="connsiteY470" fmla="*/ 6169443 h 6858000"/>
              <a:gd name="connsiteX471" fmla="*/ 1074117 w 7467600"/>
              <a:gd name="connsiteY471" fmla="*/ 6170301 h 6858000"/>
              <a:gd name="connsiteX472" fmla="*/ 1083114 w 7467600"/>
              <a:gd name="connsiteY472" fmla="*/ 6174131 h 6858000"/>
              <a:gd name="connsiteX473" fmla="*/ 1543010 w 7467600"/>
              <a:gd name="connsiteY473" fmla="*/ 6191140 h 6858000"/>
              <a:gd name="connsiteX474" fmla="*/ 1551080 w 7467600"/>
              <a:gd name="connsiteY474" fmla="*/ 6195006 h 6858000"/>
              <a:gd name="connsiteX475" fmla="*/ 2345443 w 7467600"/>
              <a:gd name="connsiteY475" fmla="*/ 5549882 h 6858000"/>
              <a:gd name="connsiteX476" fmla="*/ 1721499 w 7467600"/>
              <a:gd name="connsiteY476" fmla="*/ 5599969 h 6858000"/>
              <a:gd name="connsiteX477" fmla="*/ 767716 w 7467600"/>
              <a:gd name="connsiteY477" fmla="*/ 5472768 h 6858000"/>
              <a:gd name="connsiteX478" fmla="*/ 722147 w 7467600"/>
              <a:gd name="connsiteY478" fmla="*/ 5393091 h 6858000"/>
              <a:gd name="connsiteX479" fmla="*/ 1485552 w 7467600"/>
              <a:gd name="connsiteY479" fmla="*/ 5313202 h 6858000"/>
              <a:gd name="connsiteX480" fmla="*/ 2143004 w 7467600"/>
              <a:gd name="connsiteY480" fmla="*/ 5402420 h 6858000"/>
              <a:gd name="connsiteX481" fmla="*/ 1933391 w 7467600"/>
              <a:gd name="connsiteY481" fmla="*/ 5156971 h 6858000"/>
              <a:gd name="connsiteX482" fmla="*/ 1827118 w 7467600"/>
              <a:gd name="connsiteY482" fmla="*/ 4968410 h 6858000"/>
              <a:gd name="connsiteX483" fmla="*/ 1837349 w 7467600"/>
              <a:gd name="connsiteY483" fmla="*/ 4956357 h 6858000"/>
              <a:gd name="connsiteX484" fmla="*/ 2162835 w 7467600"/>
              <a:gd name="connsiteY484" fmla="*/ 5187853 h 6858000"/>
              <a:gd name="connsiteX485" fmla="*/ 2257167 w 7467600"/>
              <a:gd name="connsiteY485" fmla="*/ 5462123 h 6858000"/>
              <a:gd name="connsiteX486" fmla="*/ 2261598 w 7467600"/>
              <a:gd name="connsiteY486" fmla="*/ 5467998 h 6858000"/>
              <a:gd name="connsiteX487" fmla="*/ 2437177 w 7467600"/>
              <a:gd name="connsiteY487" fmla="*/ 5479608 h 6858000"/>
              <a:gd name="connsiteX488" fmla="*/ 2445247 w 7467600"/>
              <a:gd name="connsiteY488" fmla="*/ 5483476 h 6858000"/>
              <a:gd name="connsiteX489" fmla="*/ 2743626 w 7467600"/>
              <a:gd name="connsiteY489" fmla="*/ 5304819 h 6858000"/>
              <a:gd name="connsiteX490" fmla="*/ 3048102 w 7467600"/>
              <a:gd name="connsiteY490" fmla="*/ 5150595 h 6858000"/>
              <a:gd name="connsiteX491" fmla="*/ 1799414 w 7467600"/>
              <a:gd name="connsiteY491" fmla="*/ 4694732 h 6858000"/>
              <a:gd name="connsiteX492" fmla="*/ 1771735 w 7467600"/>
              <a:gd name="connsiteY492" fmla="*/ 4619929 h 6858000"/>
              <a:gd name="connsiteX493" fmla="*/ 3104273 w 7467600"/>
              <a:gd name="connsiteY493" fmla="*/ 5076159 h 6858000"/>
              <a:gd name="connsiteX494" fmla="*/ 3113245 w 7467600"/>
              <a:gd name="connsiteY494" fmla="*/ 5090705 h 6858000"/>
              <a:gd name="connsiteX495" fmla="*/ 3126294 w 7467600"/>
              <a:gd name="connsiteY495" fmla="*/ 5114400 h 6858000"/>
              <a:gd name="connsiteX496" fmla="*/ 3937433 w 7467600"/>
              <a:gd name="connsiteY496" fmla="*/ 4830473 h 6858000"/>
              <a:gd name="connsiteX497" fmla="*/ 3590475 w 7467600"/>
              <a:gd name="connsiteY497" fmla="*/ 4597974 h 6858000"/>
              <a:gd name="connsiteX498" fmla="*/ 3100264 w 7467600"/>
              <a:gd name="connsiteY498" fmla="*/ 4579845 h 6858000"/>
              <a:gd name="connsiteX499" fmla="*/ 2183576 w 7467600"/>
              <a:gd name="connsiteY499" fmla="*/ 4227150 h 6858000"/>
              <a:gd name="connsiteX500" fmla="*/ 2151029 w 7467600"/>
              <a:gd name="connsiteY500" fmla="*/ 4146947 h 6858000"/>
              <a:gd name="connsiteX501" fmla="*/ 3563434 w 7467600"/>
              <a:gd name="connsiteY501" fmla="*/ 4469115 h 6858000"/>
              <a:gd name="connsiteX502" fmla="*/ 3177952 w 7467600"/>
              <a:gd name="connsiteY502" fmla="*/ 3657386 h 6858000"/>
              <a:gd name="connsiteX503" fmla="*/ 3189263 w 7467600"/>
              <a:gd name="connsiteY503" fmla="*/ 3625726 h 6858000"/>
              <a:gd name="connsiteX504" fmla="*/ 3560912 w 7467600"/>
              <a:gd name="connsiteY504" fmla="*/ 4079863 h 6858000"/>
              <a:gd name="connsiteX505" fmla="*/ 3626636 w 7467600"/>
              <a:gd name="connsiteY505" fmla="*/ 4512230 h 6858000"/>
              <a:gd name="connsiteX506" fmla="*/ 3653088 w 7467600"/>
              <a:gd name="connsiteY506" fmla="*/ 4521417 h 6858000"/>
              <a:gd name="connsiteX507" fmla="*/ 3988128 w 7467600"/>
              <a:gd name="connsiteY507" fmla="*/ 4817267 h 6858000"/>
              <a:gd name="connsiteX508" fmla="*/ 4830582 w 7467600"/>
              <a:gd name="connsiteY508" fmla="*/ 4676000 h 6858000"/>
              <a:gd name="connsiteX509" fmla="*/ 4830100 w 7467600"/>
              <a:gd name="connsiteY509" fmla="*/ 4675554 h 6858000"/>
              <a:gd name="connsiteX510" fmla="*/ 4036318 w 7467600"/>
              <a:gd name="connsiteY510" fmla="*/ 4147013 h 6858000"/>
              <a:gd name="connsiteX511" fmla="*/ 3432098 w 7467600"/>
              <a:gd name="connsiteY511" fmla="*/ 3537312 h 6858000"/>
              <a:gd name="connsiteX512" fmla="*/ 3446761 w 7467600"/>
              <a:gd name="connsiteY512" fmla="*/ 3461278 h 6858000"/>
              <a:gd name="connsiteX513" fmla="*/ 4419733 w 7467600"/>
              <a:gd name="connsiteY513" fmla="*/ 3963555 h 6858000"/>
              <a:gd name="connsiteX514" fmla="*/ 4781371 w 7467600"/>
              <a:gd name="connsiteY514" fmla="*/ 4458604 h 6858000"/>
              <a:gd name="connsiteX515" fmla="*/ 4780440 w 7467600"/>
              <a:gd name="connsiteY515" fmla="*/ 4470290 h 6858000"/>
              <a:gd name="connsiteX516" fmla="*/ 4898954 w 7467600"/>
              <a:gd name="connsiteY516" fmla="*/ 4662092 h 6858000"/>
              <a:gd name="connsiteX517" fmla="*/ 4900699 w 7467600"/>
              <a:gd name="connsiteY517" fmla="*/ 4670867 h 6858000"/>
              <a:gd name="connsiteX518" fmla="*/ 5714511 w 7467600"/>
              <a:gd name="connsiteY518" fmla="*/ 4663483 h 6858000"/>
              <a:gd name="connsiteX519" fmla="*/ 5464793 w 7467600"/>
              <a:gd name="connsiteY519" fmla="*/ 4393556 h 6858000"/>
              <a:gd name="connsiteX520" fmla="*/ 5461897 w 7467600"/>
              <a:gd name="connsiteY520" fmla="*/ 4390879 h 6858000"/>
              <a:gd name="connsiteX521" fmla="*/ 4294126 w 7467600"/>
              <a:gd name="connsiteY521" fmla="*/ 3303048 h 6858000"/>
              <a:gd name="connsiteX522" fmla="*/ 4305321 w 7467600"/>
              <a:gd name="connsiteY522" fmla="*/ 3256953 h 6858000"/>
              <a:gd name="connsiteX523" fmla="*/ 4949299 w 7467600"/>
              <a:gd name="connsiteY523" fmla="*/ 3766336 h 6858000"/>
              <a:gd name="connsiteX524" fmla="*/ 5291452 w 7467600"/>
              <a:gd name="connsiteY524" fmla="*/ 4076801 h 6858000"/>
              <a:gd name="connsiteX525" fmla="*/ 5434998 w 7467600"/>
              <a:gd name="connsiteY525" fmla="*/ 4254100 h 6858000"/>
              <a:gd name="connsiteX526" fmla="*/ 5351015 w 7467600"/>
              <a:gd name="connsiteY526" fmla="*/ 3760989 h 6858000"/>
              <a:gd name="connsiteX527" fmla="*/ 5413780 w 7467600"/>
              <a:gd name="connsiteY527" fmla="*/ 2966265 h 6858000"/>
              <a:gd name="connsiteX528" fmla="*/ 5425627 w 7467600"/>
              <a:gd name="connsiteY528" fmla="*/ 2954192 h 6858000"/>
              <a:gd name="connsiteX529" fmla="*/ 6604735 w 7467600"/>
              <a:gd name="connsiteY529" fmla="*/ 2041381 h 6858000"/>
              <a:gd name="connsiteX530" fmla="*/ 7204487 w 7467600"/>
              <a:gd name="connsiteY530" fmla="*/ 2742112 h 6858000"/>
              <a:gd name="connsiteX531" fmla="*/ 7131592 w 7467600"/>
              <a:gd name="connsiteY531" fmla="*/ 2672096 h 6858000"/>
              <a:gd name="connsiteX532" fmla="*/ 6996344 w 7467600"/>
              <a:gd name="connsiteY532" fmla="*/ 2518310 h 6858000"/>
              <a:gd name="connsiteX533" fmla="*/ 6735495 w 7467600"/>
              <a:gd name="connsiteY533" fmla="*/ 2196890 h 6858000"/>
              <a:gd name="connsiteX534" fmla="*/ 6721901 w 7467600"/>
              <a:gd name="connsiteY534" fmla="*/ 2179274 h 6858000"/>
              <a:gd name="connsiteX535" fmla="*/ 6604735 w 7467600"/>
              <a:gd name="connsiteY535" fmla="*/ 2041381 h 6858000"/>
              <a:gd name="connsiteX536" fmla="*/ 6591670 w 7467600"/>
              <a:gd name="connsiteY536" fmla="*/ 1988277 h 6858000"/>
              <a:gd name="connsiteX537" fmla="*/ 6747349 w 7467600"/>
              <a:gd name="connsiteY537" fmla="*/ 2160069 h 6858000"/>
              <a:gd name="connsiteX538" fmla="*/ 6760943 w 7467600"/>
              <a:gd name="connsiteY538" fmla="*/ 2177686 h 6858000"/>
              <a:gd name="connsiteX539" fmla="*/ 7021065 w 7467600"/>
              <a:gd name="connsiteY539" fmla="*/ 2498102 h 6858000"/>
              <a:gd name="connsiteX540" fmla="*/ 7155223 w 7467600"/>
              <a:gd name="connsiteY540" fmla="*/ 2650386 h 6858000"/>
              <a:gd name="connsiteX541" fmla="*/ 7203167 w 7467600"/>
              <a:gd name="connsiteY541" fmla="*/ 2697288 h 6858000"/>
              <a:gd name="connsiteX542" fmla="*/ 6937703 w 7467600"/>
              <a:gd name="connsiteY542" fmla="*/ 2321981 h 6858000"/>
              <a:gd name="connsiteX543" fmla="*/ 6591670 w 7467600"/>
              <a:gd name="connsiteY543" fmla="*/ 1988277 h 6858000"/>
              <a:gd name="connsiteX544" fmla="*/ 5798671 w 7467600"/>
              <a:gd name="connsiteY544" fmla="*/ 1981601 h 6858000"/>
              <a:gd name="connsiteX545" fmla="*/ 5754709 w 7467600"/>
              <a:gd name="connsiteY545" fmla="*/ 2071454 h 6858000"/>
              <a:gd name="connsiteX546" fmla="*/ 5763044 w 7467600"/>
              <a:gd name="connsiteY546" fmla="*/ 2842206 h 6858000"/>
              <a:gd name="connsiteX547" fmla="*/ 5764974 w 7467600"/>
              <a:gd name="connsiteY547" fmla="*/ 2799609 h 6858000"/>
              <a:gd name="connsiteX548" fmla="*/ 5767665 w 7467600"/>
              <a:gd name="connsiteY548" fmla="*/ 2666409 h 6858000"/>
              <a:gd name="connsiteX549" fmla="*/ 5763055 w 7467600"/>
              <a:gd name="connsiteY549" fmla="*/ 2579705 h 6858000"/>
              <a:gd name="connsiteX550" fmla="*/ 5758079 w 7467600"/>
              <a:gd name="connsiteY550" fmla="*/ 2492508 h 6858000"/>
              <a:gd name="connsiteX551" fmla="*/ 5779325 w 7467600"/>
              <a:gd name="connsiteY551" fmla="*/ 2197069 h 6858000"/>
              <a:gd name="connsiteX552" fmla="*/ 5798671 w 7467600"/>
              <a:gd name="connsiteY552" fmla="*/ 1981601 h 6858000"/>
              <a:gd name="connsiteX553" fmla="*/ 5829202 w 7467600"/>
              <a:gd name="connsiteY553" fmla="*/ 1971679 h 6858000"/>
              <a:gd name="connsiteX554" fmla="*/ 5809558 w 7467600"/>
              <a:gd name="connsiteY554" fmla="*/ 2198043 h 6858000"/>
              <a:gd name="connsiteX555" fmla="*/ 5788653 w 7467600"/>
              <a:gd name="connsiteY555" fmla="*/ 2489430 h 6858000"/>
              <a:gd name="connsiteX556" fmla="*/ 5793439 w 7467600"/>
              <a:gd name="connsiteY556" fmla="*/ 2575235 h 6858000"/>
              <a:gd name="connsiteX557" fmla="*/ 5796837 w 7467600"/>
              <a:gd name="connsiteY557" fmla="*/ 2637633 h 6858000"/>
              <a:gd name="connsiteX558" fmla="*/ 5818614 w 7467600"/>
              <a:gd name="connsiteY558" fmla="*/ 2473055 h 6858000"/>
              <a:gd name="connsiteX559" fmla="*/ 5829202 w 7467600"/>
              <a:gd name="connsiteY559" fmla="*/ 1971679 h 6858000"/>
              <a:gd name="connsiteX560" fmla="*/ 5911389 w 7467600"/>
              <a:gd name="connsiteY560" fmla="*/ 1898371 h 6858000"/>
              <a:gd name="connsiteX561" fmla="*/ 6237627 w 7467600"/>
              <a:gd name="connsiteY561" fmla="*/ 2231921 h 6858000"/>
              <a:gd name="connsiteX562" fmla="*/ 5911389 w 7467600"/>
              <a:gd name="connsiteY562" fmla="*/ 1898371 h 6858000"/>
              <a:gd name="connsiteX563" fmla="*/ 6944437 w 7467600"/>
              <a:gd name="connsiteY563" fmla="*/ 1575402 h 6858000"/>
              <a:gd name="connsiteX564" fmla="*/ 6304730 w 7467600"/>
              <a:gd name="connsiteY564" fmla="*/ 1766654 h 6858000"/>
              <a:gd name="connsiteX565" fmla="*/ 6944437 w 7467600"/>
              <a:gd name="connsiteY565" fmla="*/ 1575402 h 6858000"/>
              <a:gd name="connsiteX566" fmla="*/ 7019523 w 7467600"/>
              <a:gd name="connsiteY566" fmla="*/ 1519450 h 6858000"/>
              <a:gd name="connsiteX567" fmla="*/ 6298091 w 7467600"/>
              <a:gd name="connsiteY567" fmla="*/ 1737122 h 6858000"/>
              <a:gd name="connsiteX568" fmla="*/ 7019523 w 7467600"/>
              <a:gd name="connsiteY568" fmla="*/ 1519450 h 6858000"/>
              <a:gd name="connsiteX569" fmla="*/ 2399523 w 7467600"/>
              <a:gd name="connsiteY569" fmla="*/ 1428234 h 6858000"/>
              <a:gd name="connsiteX570" fmla="*/ 2224982 w 7467600"/>
              <a:gd name="connsiteY570" fmla="*/ 1826201 h 6858000"/>
              <a:gd name="connsiteX571" fmla="*/ 2096099 w 7467600"/>
              <a:gd name="connsiteY571" fmla="*/ 2345900 h 6858000"/>
              <a:gd name="connsiteX572" fmla="*/ 2283317 w 7467600"/>
              <a:gd name="connsiteY572" fmla="*/ 1796925 h 6858000"/>
              <a:gd name="connsiteX573" fmla="*/ 2399523 w 7467600"/>
              <a:gd name="connsiteY573" fmla="*/ 1428234 h 6858000"/>
              <a:gd name="connsiteX574" fmla="*/ 2448558 w 7467600"/>
              <a:gd name="connsiteY574" fmla="*/ 1373435 h 6858000"/>
              <a:gd name="connsiteX575" fmla="*/ 2312521 w 7467600"/>
              <a:gd name="connsiteY575" fmla="*/ 1806140 h 6858000"/>
              <a:gd name="connsiteX576" fmla="*/ 2127533 w 7467600"/>
              <a:gd name="connsiteY576" fmla="*/ 2348380 h 6858000"/>
              <a:gd name="connsiteX577" fmla="*/ 2358080 w 7467600"/>
              <a:gd name="connsiteY577" fmla="*/ 1866134 h 6858000"/>
              <a:gd name="connsiteX578" fmla="*/ 2407436 w 7467600"/>
              <a:gd name="connsiteY578" fmla="*/ 1651070 h 6858000"/>
              <a:gd name="connsiteX579" fmla="*/ 2448558 w 7467600"/>
              <a:gd name="connsiteY579" fmla="*/ 1373435 h 6858000"/>
              <a:gd name="connsiteX580" fmla="*/ 278707 w 7467600"/>
              <a:gd name="connsiteY580" fmla="*/ 1352270 h 6858000"/>
              <a:gd name="connsiteX581" fmla="*/ 321570 w 7467600"/>
              <a:gd name="connsiteY581" fmla="*/ 1861610 h 6858000"/>
              <a:gd name="connsiteX582" fmla="*/ 294281 w 7467600"/>
              <a:gd name="connsiteY582" fmla="*/ 1440658 h 6858000"/>
              <a:gd name="connsiteX583" fmla="*/ 278707 w 7467600"/>
              <a:gd name="connsiteY583" fmla="*/ 1352270 h 6858000"/>
              <a:gd name="connsiteX584" fmla="*/ 1423821 w 7467600"/>
              <a:gd name="connsiteY584" fmla="*/ 1351958 h 6858000"/>
              <a:gd name="connsiteX585" fmla="*/ 1638521 w 7467600"/>
              <a:gd name="connsiteY585" fmla="*/ 1908470 h 6858000"/>
              <a:gd name="connsiteX586" fmla="*/ 1754199 w 7467600"/>
              <a:gd name="connsiteY586" fmla="*/ 2149284 h 6858000"/>
              <a:gd name="connsiteX587" fmla="*/ 1908359 w 7467600"/>
              <a:gd name="connsiteY587" fmla="*/ 2364988 h 6858000"/>
              <a:gd name="connsiteX588" fmla="*/ 1647661 w 7467600"/>
              <a:gd name="connsiteY588" fmla="*/ 1825945 h 6858000"/>
              <a:gd name="connsiteX589" fmla="*/ 1423821 w 7467600"/>
              <a:gd name="connsiteY589" fmla="*/ 1351958 h 6858000"/>
              <a:gd name="connsiteX590" fmla="*/ 1431890 w 7467600"/>
              <a:gd name="connsiteY590" fmla="*/ 1306475 h 6858000"/>
              <a:gd name="connsiteX591" fmla="*/ 1507597 w 7467600"/>
              <a:gd name="connsiteY591" fmla="*/ 1446132 h 6858000"/>
              <a:gd name="connsiteX592" fmla="*/ 1674586 w 7467600"/>
              <a:gd name="connsiteY592" fmla="*/ 1813832 h 6858000"/>
              <a:gd name="connsiteX593" fmla="*/ 1815950 w 7467600"/>
              <a:gd name="connsiteY593" fmla="*/ 2128564 h 6858000"/>
              <a:gd name="connsiteX594" fmla="*/ 1984242 w 7467600"/>
              <a:gd name="connsiteY594" fmla="*/ 2430829 h 6858000"/>
              <a:gd name="connsiteX595" fmla="*/ 2014023 w 7467600"/>
              <a:gd name="connsiteY595" fmla="*/ 2450995 h 6858000"/>
              <a:gd name="connsiteX596" fmla="*/ 1747337 w 7467600"/>
              <a:gd name="connsiteY596" fmla="*/ 1855264 h 6858000"/>
              <a:gd name="connsiteX597" fmla="*/ 1533749 w 7467600"/>
              <a:gd name="connsiteY597" fmla="*/ 1478656 h 6858000"/>
              <a:gd name="connsiteX598" fmla="*/ 1431890 w 7467600"/>
              <a:gd name="connsiteY598" fmla="*/ 1306475 h 6858000"/>
              <a:gd name="connsiteX599" fmla="*/ 5052692 w 7467600"/>
              <a:gd name="connsiteY599" fmla="*/ 1292994 h 6858000"/>
              <a:gd name="connsiteX600" fmla="*/ 5200661 w 7467600"/>
              <a:gd name="connsiteY600" fmla="*/ 1635186 h 6858000"/>
              <a:gd name="connsiteX601" fmla="*/ 5297138 w 7467600"/>
              <a:gd name="connsiteY601" fmla="*/ 1906351 h 6858000"/>
              <a:gd name="connsiteX602" fmla="*/ 5052692 w 7467600"/>
              <a:gd name="connsiteY602" fmla="*/ 1292994 h 6858000"/>
              <a:gd name="connsiteX603" fmla="*/ 5009948 w 7467600"/>
              <a:gd name="connsiteY603" fmla="*/ 1273619 h 6858000"/>
              <a:gd name="connsiteX604" fmla="*/ 5121777 w 7467600"/>
              <a:gd name="connsiteY604" fmla="*/ 1654213 h 6858000"/>
              <a:gd name="connsiteX605" fmla="*/ 5293545 w 7467600"/>
              <a:gd name="connsiteY605" fmla="*/ 2072247 h 6858000"/>
              <a:gd name="connsiteX606" fmla="*/ 5294042 w 7467600"/>
              <a:gd name="connsiteY606" fmla="*/ 2065019 h 6858000"/>
              <a:gd name="connsiteX607" fmla="*/ 5171936 w 7467600"/>
              <a:gd name="connsiteY607" fmla="*/ 1647613 h 6858000"/>
              <a:gd name="connsiteX608" fmla="*/ 5009948 w 7467600"/>
              <a:gd name="connsiteY608" fmla="*/ 1273619 h 6858000"/>
              <a:gd name="connsiteX609" fmla="*/ 655236 w 7467600"/>
              <a:gd name="connsiteY609" fmla="*/ 1268632 h 6858000"/>
              <a:gd name="connsiteX610" fmla="*/ 839521 w 7467600"/>
              <a:gd name="connsiteY610" fmla="*/ 1685315 h 6858000"/>
              <a:gd name="connsiteX611" fmla="*/ 1109416 w 7467600"/>
              <a:gd name="connsiteY611" fmla="*/ 2061663 h 6858000"/>
              <a:gd name="connsiteX612" fmla="*/ 1298300 w 7467600"/>
              <a:gd name="connsiteY612" fmla="*/ 2247742 h 6858000"/>
              <a:gd name="connsiteX613" fmla="*/ 1125871 w 7467600"/>
              <a:gd name="connsiteY613" fmla="*/ 1989513 h 6858000"/>
              <a:gd name="connsiteX614" fmla="*/ 981574 w 7467600"/>
              <a:gd name="connsiteY614" fmla="*/ 1783157 h 6858000"/>
              <a:gd name="connsiteX615" fmla="*/ 922198 w 7467600"/>
              <a:gd name="connsiteY615" fmla="*/ 1677437 h 6858000"/>
              <a:gd name="connsiteX616" fmla="*/ 869293 w 7467600"/>
              <a:gd name="connsiteY616" fmla="*/ 1583214 h 6858000"/>
              <a:gd name="connsiteX617" fmla="*/ 751431 w 7467600"/>
              <a:gd name="connsiteY617" fmla="*/ 1405731 h 6858000"/>
              <a:gd name="connsiteX618" fmla="*/ 655236 w 7467600"/>
              <a:gd name="connsiteY618" fmla="*/ 1268632 h 6858000"/>
              <a:gd name="connsiteX619" fmla="*/ 6516292 w 7467600"/>
              <a:gd name="connsiteY619" fmla="*/ 1263064 h 6858000"/>
              <a:gd name="connsiteX620" fmla="*/ 5736320 w 7467600"/>
              <a:gd name="connsiteY620" fmla="*/ 1501803 h 6858000"/>
              <a:gd name="connsiteX621" fmla="*/ 6516292 w 7467600"/>
              <a:gd name="connsiteY621" fmla="*/ 1263064 h 6858000"/>
              <a:gd name="connsiteX622" fmla="*/ 291466 w 7467600"/>
              <a:gd name="connsiteY622" fmla="*/ 1250369 h 6858000"/>
              <a:gd name="connsiteX623" fmla="*/ 323180 w 7467600"/>
              <a:gd name="connsiteY623" fmla="*/ 1435283 h 6858000"/>
              <a:gd name="connsiteX624" fmla="*/ 349381 w 7467600"/>
              <a:gd name="connsiteY624" fmla="*/ 1875041 h 6858000"/>
              <a:gd name="connsiteX625" fmla="*/ 374363 w 7467600"/>
              <a:gd name="connsiteY625" fmla="*/ 1506494 h 6858000"/>
              <a:gd name="connsiteX626" fmla="*/ 302168 w 7467600"/>
              <a:gd name="connsiteY626" fmla="*/ 1274495 h 6858000"/>
              <a:gd name="connsiteX627" fmla="*/ 291466 w 7467600"/>
              <a:gd name="connsiteY627" fmla="*/ 1250369 h 6858000"/>
              <a:gd name="connsiteX628" fmla="*/ 678222 w 7467600"/>
              <a:gd name="connsiteY628" fmla="*/ 1248670 h 6858000"/>
              <a:gd name="connsiteX629" fmla="*/ 775536 w 7467600"/>
              <a:gd name="connsiteY629" fmla="*/ 1388015 h 6858000"/>
              <a:gd name="connsiteX630" fmla="*/ 894529 w 7467600"/>
              <a:gd name="connsiteY630" fmla="*/ 1567739 h 6858000"/>
              <a:gd name="connsiteX631" fmla="*/ 948000 w 7467600"/>
              <a:gd name="connsiteY631" fmla="*/ 1663088 h 6858000"/>
              <a:gd name="connsiteX632" fmla="*/ 1006812 w 7467600"/>
              <a:gd name="connsiteY632" fmla="*/ 1767683 h 6858000"/>
              <a:gd name="connsiteX633" fmla="*/ 1149133 w 7467600"/>
              <a:gd name="connsiteY633" fmla="*/ 1971513 h 6858000"/>
              <a:gd name="connsiteX634" fmla="*/ 1333952 w 7467600"/>
              <a:gd name="connsiteY634" fmla="*/ 2251620 h 6858000"/>
              <a:gd name="connsiteX635" fmla="*/ 1337329 w 7467600"/>
              <a:gd name="connsiteY635" fmla="*/ 2258350 h 6858000"/>
              <a:gd name="connsiteX636" fmla="*/ 1014726 w 7467600"/>
              <a:gd name="connsiteY636" fmla="*/ 1615556 h 6858000"/>
              <a:gd name="connsiteX637" fmla="*/ 678222 w 7467600"/>
              <a:gd name="connsiteY637" fmla="*/ 1248670 h 6858000"/>
              <a:gd name="connsiteX638" fmla="*/ 6691602 w 7467600"/>
              <a:gd name="connsiteY638" fmla="*/ 1140573 h 6858000"/>
              <a:gd name="connsiteX639" fmla="*/ 6571100 w 7467600"/>
              <a:gd name="connsiteY639" fmla="*/ 1183662 h 6858000"/>
              <a:gd name="connsiteX640" fmla="*/ 6241687 w 7467600"/>
              <a:gd name="connsiteY640" fmla="*/ 1257600 h 6858000"/>
              <a:gd name="connsiteX641" fmla="*/ 5693009 w 7467600"/>
              <a:gd name="connsiteY641" fmla="*/ 1478256 h 6858000"/>
              <a:gd name="connsiteX642" fmla="*/ 6548420 w 7467600"/>
              <a:gd name="connsiteY642" fmla="*/ 1214599 h 6858000"/>
              <a:gd name="connsiteX643" fmla="*/ 6605473 w 7467600"/>
              <a:gd name="connsiteY643" fmla="*/ 1184686 h 6858000"/>
              <a:gd name="connsiteX644" fmla="*/ 6691602 w 7467600"/>
              <a:gd name="connsiteY644" fmla="*/ 1140573 h 6858000"/>
              <a:gd name="connsiteX645" fmla="*/ 4002475 w 7467600"/>
              <a:gd name="connsiteY645" fmla="*/ 1037802 h 6858000"/>
              <a:gd name="connsiteX646" fmla="*/ 4000324 w 7467600"/>
              <a:gd name="connsiteY646" fmla="*/ 1039362 h 6858000"/>
              <a:gd name="connsiteX647" fmla="*/ 4002862 w 7467600"/>
              <a:gd name="connsiteY647" fmla="*/ 1042866 h 6858000"/>
              <a:gd name="connsiteX648" fmla="*/ 4002475 w 7467600"/>
              <a:gd name="connsiteY648" fmla="*/ 1037802 h 6858000"/>
              <a:gd name="connsiteX649" fmla="*/ 506322 w 7467600"/>
              <a:gd name="connsiteY649" fmla="*/ 1020997 h 6858000"/>
              <a:gd name="connsiteX650" fmla="*/ 533068 w 7467600"/>
              <a:gd name="connsiteY650" fmla="*/ 1029409 h 6858000"/>
              <a:gd name="connsiteX651" fmla="*/ 1232525 w 7467600"/>
              <a:gd name="connsiteY651" fmla="*/ 1804675 h 6858000"/>
              <a:gd name="connsiteX652" fmla="*/ 1388858 w 7467600"/>
              <a:gd name="connsiteY652" fmla="*/ 2368011 h 6858000"/>
              <a:gd name="connsiteX653" fmla="*/ 1384098 w 7467600"/>
              <a:gd name="connsiteY653" fmla="*/ 2378125 h 6858000"/>
              <a:gd name="connsiteX654" fmla="*/ 1425393 w 7467600"/>
              <a:gd name="connsiteY654" fmla="*/ 2589124 h 6858000"/>
              <a:gd name="connsiteX655" fmla="*/ 1424001 w 7467600"/>
              <a:gd name="connsiteY655" fmla="*/ 2597541 h 6858000"/>
              <a:gd name="connsiteX656" fmla="*/ 2152729 w 7467600"/>
              <a:gd name="connsiteY656" fmla="*/ 2864487 h 6858000"/>
              <a:gd name="connsiteX657" fmla="*/ 2020609 w 7467600"/>
              <a:gd name="connsiteY657" fmla="*/ 2539671 h 6858000"/>
              <a:gd name="connsiteX658" fmla="*/ 2018920 w 7467600"/>
              <a:gd name="connsiteY658" fmla="*/ 2536309 h 6858000"/>
              <a:gd name="connsiteX659" fmla="*/ 1342441 w 7467600"/>
              <a:gd name="connsiteY659" fmla="*/ 1173017 h 6858000"/>
              <a:gd name="connsiteX660" fmla="*/ 1367925 w 7467600"/>
              <a:gd name="connsiteY660" fmla="*/ 1135648 h 6858000"/>
              <a:gd name="connsiteX661" fmla="*/ 1771401 w 7467600"/>
              <a:gd name="connsiteY661" fmla="*/ 1806673 h 6858000"/>
              <a:gd name="connsiteX662" fmla="*/ 1972385 w 7467600"/>
              <a:gd name="connsiteY662" fmla="*/ 2198735 h 6858000"/>
              <a:gd name="connsiteX663" fmla="*/ 2040892 w 7467600"/>
              <a:gd name="connsiteY663" fmla="*/ 2405205 h 6858000"/>
              <a:gd name="connsiteX664" fmla="*/ 2131689 w 7467600"/>
              <a:gd name="connsiteY664" fmla="*/ 1936926 h 6858000"/>
              <a:gd name="connsiteX665" fmla="*/ 2454820 w 7467600"/>
              <a:gd name="connsiteY665" fmla="*/ 1248808 h 6858000"/>
              <a:gd name="connsiteX666" fmla="*/ 2492512 w 7467600"/>
              <a:gd name="connsiteY666" fmla="*/ 1302920 h 6858000"/>
              <a:gd name="connsiteX667" fmla="*/ 2081216 w 7467600"/>
              <a:gd name="connsiteY667" fmla="*/ 2527513 h 6858000"/>
              <a:gd name="connsiteX668" fmla="*/ 2081211 w 7467600"/>
              <a:gd name="connsiteY668" fmla="*/ 2528916 h 6858000"/>
              <a:gd name="connsiteX669" fmla="*/ 2199067 w 7467600"/>
              <a:gd name="connsiteY669" fmla="*/ 2884061 h 6858000"/>
              <a:gd name="connsiteX670" fmla="*/ 3192586 w 7467600"/>
              <a:gd name="connsiteY670" fmla="*/ 3411496 h 6858000"/>
              <a:gd name="connsiteX671" fmla="*/ 3182620 w 7467600"/>
              <a:gd name="connsiteY671" fmla="*/ 3483279 h 6858000"/>
              <a:gd name="connsiteX672" fmla="*/ 2435119 w 7467600"/>
              <a:gd name="connsiteY672" fmla="*/ 3080173 h 6858000"/>
              <a:gd name="connsiteX673" fmla="*/ 2410152 w 7467600"/>
              <a:gd name="connsiteY673" fmla="*/ 3063751 h 6858000"/>
              <a:gd name="connsiteX674" fmla="*/ 2408099 w 7467600"/>
              <a:gd name="connsiteY674" fmla="*/ 3064403 h 6858000"/>
              <a:gd name="connsiteX675" fmla="*/ 2407218 w 7467600"/>
              <a:gd name="connsiteY675" fmla="*/ 3070324 h 6858000"/>
              <a:gd name="connsiteX676" fmla="*/ 2380138 w 7467600"/>
              <a:gd name="connsiteY676" fmla="*/ 3099341 h 6858000"/>
              <a:gd name="connsiteX677" fmla="*/ 1765923 w 7467600"/>
              <a:gd name="connsiteY677" fmla="*/ 3581043 h 6858000"/>
              <a:gd name="connsiteX678" fmla="*/ 1702258 w 7467600"/>
              <a:gd name="connsiteY678" fmla="*/ 3612286 h 6858000"/>
              <a:gd name="connsiteX679" fmla="*/ 1538370 w 7467600"/>
              <a:gd name="connsiteY679" fmla="*/ 3811804 h 6858000"/>
              <a:gd name="connsiteX680" fmla="*/ 542867 w 7467600"/>
              <a:gd name="connsiteY680" fmla="*/ 4944092 h 6858000"/>
              <a:gd name="connsiteX681" fmla="*/ 515800 w 7467600"/>
              <a:gd name="connsiteY681" fmla="*/ 4862180 h 6858000"/>
              <a:gd name="connsiteX682" fmla="*/ 909145 w 7467600"/>
              <a:gd name="connsiteY682" fmla="*/ 4199225 h 6858000"/>
              <a:gd name="connsiteX683" fmla="*/ 1214067 w 7467600"/>
              <a:gd name="connsiteY683" fmla="*/ 3908561 h 6858000"/>
              <a:gd name="connsiteX684" fmla="*/ 640967 w 7467600"/>
              <a:gd name="connsiteY684" fmla="*/ 4105601 h 6858000"/>
              <a:gd name="connsiteX685" fmla="*/ 112563 w 7467600"/>
              <a:gd name="connsiteY685" fmla="*/ 4396952 h 6858000"/>
              <a:gd name="connsiteX686" fmla="*/ 0 w 7467600"/>
              <a:gd name="connsiteY686" fmla="*/ 4466006 h 6858000"/>
              <a:gd name="connsiteX687" fmla="*/ 0 w 7467600"/>
              <a:gd name="connsiteY687" fmla="*/ 4233763 h 6858000"/>
              <a:gd name="connsiteX688" fmla="*/ 36881 w 7467600"/>
              <a:gd name="connsiteY688" fmla="*/ 4200118 h 6858000"/>
              <a:gd name="connsiteX689" fmla="*/ 910534 w 7467600"/>
              <a:gd name="connsiteY689" fmla="*/ 3629753 h 6858000"/>
              <a:gd name="connsiteX690" fmla="*/ 1578717 w 7467600"/>
              <a:gd name="connsiteY690" fmla="*/ 3575982 h 6858000"/>
              <a:gd name="connsiteX691" fmla="*/ 2338780 w 7467600"/>
              <a:gd name="connsiteY691" fmla="*/ 3033725 h 6858000"/>
              <a:gd name="connsiteX692" fmla="*/ 1807991 w 7467600"/>
              <a:gd name="connsiteY692" fmla="*/ 2807184 h 6858000"/>
              <a:gd name="connsiteX693" fmla="*/ 1416358 w 7467600"/>
              <a:gd name="connsiteY693" fmla="*/ 3112571 h 6858000"/>
              <a:gd name="connsiteX694" fmla="*/ 939066 w 7467600"/>
              <a:gd name="connsiteY694" fmla="*/ 3378798 h 6858000"/>
              <a:gd name="connsiteX695" fmla="*/ 115099 w 7467600"/>
              <a:gd name="connsiteY695" fmla="*/ 3607650 h 6858000"/>
              <a:gd name="connsiteX696" fmla="*/ 97284 w 7467600"/>
              <a:gd name="connsiteY696" fmla="*/ 3520393 h 6858000"/>
              <a:gd name="connsiteX697" fmla="*/ 922050 w 7467600"/>
              <a:gd name="connsiteY697" fmla="*/ 3074867 h 6858000"/>
              <a:gd name="connsiteX698" fmla="*/ 1405265 w 7467600"/>
              <a:gd name="connsiteY698" fmla="*/ 3016319 h 6858000"/>
              <a:gd name="connsiteX699" fmla="*/ 1407512 w 7467600"/>
              <a:gd name="connsiteY699" fmla="*/ 3018001 h 6858000"/>
              <a:gd name="connsiteX700" fmla="*/ 1726266 w 7467600"/>
              <a:gd name="connsiteY700" fmla="*/ 2777274 h 6858000"/>
              <a:gd name="connsiteX701" fmla="*/ 625390 w 7467600"/>
              <a:gd name="connsiteY701" fmla="*/ 2514541 h 6858000"/>
              <a:gd name="connsiteX702" fmla="*/ 619799 w 7467600"/>
              <a:gd name="connsiteY702" fmla="*/ 2527180 h 6858000"/>
              <a:gd name="connsiteX703" fmla="*/ 310030 w 7467600"/>
              <a:gd name="connsiteY703" fmla="*/ 2771818 h 6858000"/>
              <a:gd name="connsiteX704" fmla="*/ 173877 w 7467600"/>
              <a:gd name="connsiteY704" fmla="*/ 2937056 h 6858000"/>
              <a:gd name="connsiteX705" fmla="*/ 77889 w 7467600"/>
              <a:gd name="connsiteY705" fmla="*/ 3138440 h 6858000"/>
              <a:gd name="connsiteX706" fmla="*/ 0 w 7467600"/>
              <a:gd name="connsiteY706" fmla="*/ 3271395 h 6858000"/>
              <a:gd name="connsiteX707" fmla="*/ 0 w 7467600"/>
              <a:gd name="connsiteY707" fmla="*/ 3153002 h 6858000"/>
              <a:gd name="connsiteX708" fmla="*/ 2386 w 7467600"/>
              <a:gd name="connsiteY708" fmla="*/ 3149203 h 6858000"/>
              <a:gd name="connsiteX709" fmla="*/ 89753 w 7467600"/>
              <a:gd name="connsiteY709" fmla="*/ 2987702 h 6858000"/>
              <a:gd name="connsiteX710" fmla="*/ 76869 w 7467600"/>
              <a:gd name="connsiteY710" fmla="*/ 3005404 h 6858000"/>
              <a:gd name="connsiteX711" fmla="*/ 32049 w 7467600"/>
              <a:gd name="connsiteY711" fmla="*/ 3065814 h 6858000"/>
              <a:gd name="connsiteX712" fmla="*/ 0 w 7467600"/>
              <a:gd name="connsiteY712" fmla="*/ 3108744 h 6858000"/>
              <a:gd name="connsiteX713" fmla="*/ 0 w 7467600"/>
              <a:gd name="connsiteY713" fmla="*/ 3058059 h 6858000"/>
              <a:gd name="connsiteX714" fmla="*/ 7610 w 7467600"/>
              <a:gd name="connsiteY714" fmla="*/ 3047889 h 6858000"/>
              <a:gd name="connsiteX715" fmla="*/ 52419 w 7467600"/>
              <a:gd name="connsiteY715" fmla="*/ 2987479 h 6858000"/>
              <a:gd name="connsiteX716" fmla="*/ 59142 w 7467600"/>
              <a:gd name="connsiteY716" fmla="*/ 2978488 h 6858000"/>
              <a:gd name="connsiteX717" fmla="*/ 0 w 7467600"/>
              <a:gd name="connsiteY717" fmla="*/ 3015334 h 6858000"/>
              <a:gd name="connsiteX718" fmla="*/ 0 w 7467600"/>
              <a:gd name="connsiteY718" fmla="*/ 2914286 h 6858000"/>
              <a:gd name="connsiteX719" fmla="*/ 36383 w 7467600"/>
              <a:gd name="connsiteY719" fmla="*/ 2901128 h 6858000"/>
              <a:gd name="connsiteX720" fmla="*/ 156329 w 7467600"/>
              <a:gd name="connsiteY720" fmla="*/ 2840533 h 6858000"/>
              <a:gd name="connsiteX721" fmla="*/ 358355 w 7467600"/>
              <a:gd name="connsiteY721" fmla="*/ 2620471 h 6858000"/>
              <a:gd name="connsiteX722" fmla="*/ 510577 w 7467600"/>
              <a:gd name="connsiteY722" fmla="*/ 2501244 h 6858000"/>
              <a:gd name="connsiteX723" fmla="*/ 211967 w 7467600"/>
              <a:gd name="connsiteY723" fmla="*/ 2479171 h 6858000"/>
              <a:gd name="connsiteX724" fmla="*/ 0 w 7467600"/>
              <a:gd name="connsiteY724" fmla="*/ 2476398 h 6858000"/>
              <a:gd name="connsiteX725" fmla="*/ 0 w 7467600"/>
              <a:gd name="connsiteY725" fmla="*/ 2389189 h 6858000"/>
              <a:gd name="connsiteX726" fmla="*/ 103062 w 7467600"/>
              <a:gd name="connsiteY726" fmla="*/ 2389518 h 6858000"/>
              <a:gd name="connsiteX727" fmla="*/ 510734 w 7467600"/>
              <a:gd name="connsiteY727" fmla="*/ 2416201 h 6858000"/>
              <a:gd name="connsiteX728" fmla="*/ 279257 w 7467600"/>
              <a:gd name="connsiteY728" fmla="*/ 2092102 h 6858000"/>
              <a:gd name="connsiteX729" fmla="*/ 65265 w 7467600"/>
              <a:gd name="connsiteY729" fmla="*/ 2006049 h 6858000"/>
              <a:gd name="connsiteX730" fmla="*/ 0 w 7467600"/>
              <a:gd name="connsiteY730" fmla="*/ 1982532 h 6858000"/>
              <a:gd name="connsiteX731" fmla="*/ 0 w 7467600"/>
              <a:gd name="connsiteY731" fmla="*/ 1912789 h 6858000"/>
              <a:gd name="connsiteX732" fmla="*/ 97460 w 7467600"/>
              <a:gd name="connsiteY732" fmla="*/ 1953725 h 6858000"/>
              <a:gd name="connsiteX733" fmla="*/ 221272 w 7467600"/>
              <a:gd name="connsiteY733" fmla="*/ 1980766 h 6858000"/>
              <a:gd name="connsiteX734" fmla="*/ 116765 w 7467600"/>
              <a:gd name="connsiteY734" fmla="*/ 1911033 h 6858000"/>
              <a:gd name="connsiteX735" fmla="*/ 16405 w 7467600"/>
              <a:gd name="connsiteY735" fmla="*/ 1803412 h 6858000"/>
              <a:gd name="connsiteX736" fmla="*/ 0 w 7467600"/>
              <a:gd name="connsiteY736" fmla="*/ 1784777 h 6858000"/>
              <a:gd name="connsiteX737" fmla="*/ 0 w 7467600"/>
              <a:gd name="connsiteY737" fmla="*/ 1740082 h 6858000"/>
              <a:gd name="connsiteX738" fmla="*/ 39394 w 7467600"/>
              <a:gd name="connsiteY738" fmla="*/ 1784856 h 6858000"/>
              <a:gd name="connsiteX739" fmla="*/ 135813 w 7467600"/>
              <a:gd name="connsiteY739" fmla="*/ 1888838 h 6858000"/>
              <a:gd name="connsiteX740" fmla="*/ 242575 w 7467600"/>
              <a:gd name="connsiteY740" fmla="*/ 1958841 h 6858000"/>
              <a:gd name="connsiteX741" fmla="*/ 82197 w 7467600"/>
              <a:gd name="connsiteY741" fmla="*/ 1754826 h 6858000"/>
              <a:gd name="connsiteX742" fmla="*/ 0 w 7467600"/>
              <a:gd name="connsiteY742" fmla="*/ 1679650 h 6858000"/>
              <a:gd name="connsiteX743" fmla="*/ 0 w 7467600"/>
              <a:gd name="connsiteY743" fmla="*/ 1602463 h 6858000"/>
              <a:gd name="connsiteX744" fmla="*/ 84689 w 7467600"/>
              <a:gd name="connsiteY744" fmla="*/ 1677442 h 6858000"/>
              <a:gd name="connsiteX745" fmla="*/ 298437 w 7467600"/>
              <a:gd name="connsiteY745" fmla="*/ 1968019 h 6858000"/>
              <a:gd name="connsiteX746" fmla="*/ 227269 w 7467600"/>
              <a:gd name="connsiteY746" fmla="*/ 1114064 h 6858000"/>
              <a:gd name="connsiteX747" fmla="*/ 248003 w 7467600"/>
              <a:gd name="connsiteY747" fmla="*/ 1089613 h 6858000"/>
              <a:gd name="connsiteX748" fmla="*/ 427020 w 7467600"/>
              <a:gd name="connsiteY748" fmla="*/ 1619803 h 6858000"/>
              <a:gd name="connsiteX749" fmla="*/ 340345 w 7467600"/>
              <a:gd name="connsiteY749" fmla="*/ 2027739 h 6858000"/>
              <a:gd name="connsiteX750" fmla="*/ 360865 w 7467600"/>
              <a:gd name="connsiteY750" fmla="*/ 2044827 h 6858000"/>
              <a:gd name="connsiteX751" fmla="*/ 560414 w 7467600"/>
              <a:gd name="connsiteY751" fmla="*/ 2421457 h 6858000"/>
              <a:gd name="connsiteX752" fmla="*/ 1359703 w 7467600"/>
              <a:gd name="connsiteY752" fmla="*/ 2578554 h 6858000"/>
              <a:gd name="connsiteX753" fmla="*/ 1359422 w 7467600"/>
              <a:gd name="connsiteY753" fmla="*/ 2577994 h 6858000"/>
              <a:gd name="connsiteX754" fmla="*/ 828701 w 7467600"/>
              <a:gd name="connsiteY754" fmla="*/ 1839520 h 6858000"/>
              <a:gd name="connsiteX755" fmla="*/ 494427 w 7467600"/>
              <a:gd name="connsiteY755" fmla="*/ 1092333 h 6858000"/>
              <a:gd name="connsiteX756" fmla="*/ 506322 w 7467600"/>
              <a:gd name="connsiteY756" fmla="*/ 1020997 h 6858000"/>
              <a:gd name="connsiteX757" fmla="*/ 4570198 w 7467600"/>
              <a:gd name="connsiteY757" fmla="*/ 978081 h 6858000"/>
              <a:gd name="connsiteX758" fmla="*/ 4523691 w 7467600"/>
              <a:gd name="connsiteY758" fmla="*/ 1127776 h 6858000"/>
              <a:gd name="connsiteX759" fmla="*/ 4509875 w 7467600"/>
              <a:gd name="connsiteY759" fmla="*/ 1167552 h 6858000"/>
              <a:gd name="connsiteX760" fmla="*/ 4478168 w 7467600"/>
              <a:gd name="connsiteY760" fmla="*/ 1260735 h 6858000"/>
              <a:gd name="connsiteX761" fmla="*/ 4409309 w 7467600"/>
              <a:gd name="connsiteY761" fmla="*/ 1666996 h 6858000"/>
              <a:gd name="connsiteX762" fmla="*/ 4370031 w 7467600"/>
              <a:gd name="connsiteY762" fmla="*/ 1955666 h 6858000"/>
              <a:gd name="connsiteX763" fmla="*/ 4570198 w 7467600"/>
              <a:gd name="connsiteY763" fmla="*/ 978081 h 6858000"/>
              <a:gd name="connsiteX764" fmla="*/ 4557898 w 7467600"/>
              <a:gd name="connsiteY764" fmla="*/ 900011 h 6858000"/>
              <a:gd name="connsiteX765" fmla="*/ 4344840 w 7467600"/>
              <a:gd name="connsiteY765" fmla="*/ 1922038 h 6858000"/>
              <a:gd name="connsiteX766" fmla="*/ 4378710 w 7467600"/>
              <a:gd name="connsiteY766" fmla="*/ 1665516 h 6858000"/>
              <a:gd name="connsiteX767" fmla="*/ 4448798 w 7467600"/>
              <a:gd name="connsiteY767" fmla="*/ 1253024 h 6858000"/>
              <a:gd name="connsiteX768" fmla="*/ 4480315 w 7467600"/>
              <a:gd name="connsiteY768" fmla="*/ 1158454 h 6858000"/>
              <a:gd name="connsiteX769" fmla="*/ 4494133 w 7467600"/>
              <a:gd name="connsiteY769" fmla="*/ 1118676 h 6858000"/>
              <a:gd name="connsiteX770" fmla="*/ 4557898 w 7467600"/>
              <a:gd name="connsiteY770" fmla="*/ 900011 h 6858000"/>
              <a:gd name="connsiteX771" fmla="*/ 5870151 w 7467600"/>
              <a:gd name="connsiteY771" fmla="*/ 898890 h 6858000"/>
              <a:gd name="connsiteX772" fmla="*/ 5861335 w 7467600"/>
              <a:gd name="connsiteY772" fmla="*/ 899177 h 6858000"/>
              <a:gd name="connsiteX773" fmla="*/ 5843702 w 7467600"/>
              <a:gd name="connsiteY773" fmla="*/ 899748 h 6858000"/>
              <a:gd name="connsiteX774" fmla="*/ 5651107 w 7467600"/>
              <a:gd name="connsiteY774" fmla="*/ 920306 h 6858000"/>
              <a:gd name="connsiteX775" fmla="*/ 5459407 w 7467600"/>
              <a:gd name="connsiteY775" fmla="*/ 940975 h 6858000"/>
              <a:gd name="connsiteX776" fmla="*/ 5374846 w 7467600"/>
              <a:gd name="connsiteY776" fmla="*/ 941988 h 6858000"/>
              <a:gd name="connsiteX777" fmla="*/ 5256105 w 7467600"/>
              <a:gd name="connsiteY777" fmla="*/ 945632 h 6858000"/>
              <a:gd name="connsiteX778" fmla="*/ 5107071 w 7467600"/>
              <a:gd name="connsiteY778" fmla="*/ 969720 h 6858000"/>
              <a:gd name="connsiteX779" fmla="*/ 4998681 w 7467600"/>
              <a:gd name="connsiteY779" fmla="*/ 988771 h 6858000"/>
              <a:gd name="connsiteX780" fmla="*/ 5870151 w 7467600"/>
              <a:gd name="connsiteY780" fmla="*/ 898890 h 6858000"/>
              <a:gd name="connsiteX781" fmla="*/ 5504425 w 7467600"/>
              <a:gd name="connsiteY781" fmla="*/ 848067 h 6858000"/>
              <a:gd name="connsiteX782" fmla="*/ 4968849 w 7467600"/>
              <a:gd name="connsiteY782" fmla="*/ 962318 h 6858000"/>
              <a:gd name="connsiteX783" fmla="*/ 5104039 w 7467600"/>
              <a:gd name="connsiteY783" fmla="*/ 940634 h 6858000"/>
              <a:gd name="connsiteX784" fmla="*/ 5256311 w 7467600"/>
              <a:gd name="connsiteY784" fmla="*/ 916490 h 6858000"/>
              <a:gd name="connsiteX785" fmla="*/ 5377381 w 7467600"/>
              <a:gd name="connsiteY785" fmla="*/ 912671 h 6858000"/>
              <a:gd name="connsiteX786" fmla="*/ 5460148 w 7467600"/>
              <a:gd name="connsiteY786" fmla="*/ 911442 h 6858000"/>
              <a:gd name="connsiteX787" fmla="*/ 5648971 w 7467600"/>
              <a:gd name="connsiteY787" fmla="*/ 891331 h 6858000"/>
              <a:gd name="connsiteX788" fmla="*/ 5844807 w 7467600"/>
              <a:gd name="connsiteY788" fmla="*/ 870718 h 6858000"/>
              <a:gd name="connsiteX789" fmla="*/ 5862975 w 7467600"/>
              <a:gd name="connsiteY789" fmla="*/ 869756 h 6858000"/>
              <a:gd name="connsiteX790" fmla="*/ 5920887 w 7467600"/>
              <a:gd name="connsiteY790" fmla="*/ 865929 h 6858000"/>
              <a:gd name="connsiteX791" fmla="*/ 5504425 w 7467600"/>
              <a:gd name="connsiteY791" fmla="*/ 848067 h 6858000"/>
              <a:gd name="connsiteX792" fmla="*/ 3607114 w 7467600"/>
              <a:gd name="connsiteY792" fmla="*/ 467441 h 6858000"/>
              <a:gd name="connsiteX793" fmla="*/ 3296242 w 7467600"/>
              <a:gd name="connsiteY793" fmla="*/ 807991 h 6858000"/>
              <a:gd name="connsiteX794" fmla="*/ 3174674 w 7467600"/>
              <a:gd name="connsiteY794" fmla="*/ 919759 h 6858000"/>
              <a:gd name="connsiteX795" fmla="*/ 3042978 w 7467600"/>
              <a:gd name="connsiteY795" fmla="*/ 1054894 h 6858000"/>
              <a:gd name="connsiteX796" fmla="*/ 2968914 w 7467600"/>
              <a:gd name="connsiteY796" fmla="*/ 1133756 h 6858000"/>
              <a:gd name="connsiteX797" fmla="*/ 3103823 w 7467600"/>
              <a:gd name="connsiteY797" fmla="*/ 1026814 h 6858000"/>
              <a:gd name="connsiteX798" fmla="*/ 3607114 w 7467600"/>
              <a:gd name="connsiteY798" fmla="*/ 467441 h 6858000"/>
              <a:gd name="connsiteX799" fmla="*/ 3744487 w 7467600"/>
              <a:gd name="connsiteY799" fmla="*/ 383136 h 6858000"/>
              <a:gd name="connsiteX800" fmla="*/ 3970213 w 7467600"/>
              <a:gd name="connsiteY800" fmla="*/ 995559 h 6858000"/>
              <a:gd name="connsiteX801" fmla="*/ 3744487 w 7467600"/>
              <a:gd name="connsiteY801" fmla="*/ 383136 h 6858000"/>
              <a:gd name="connsiteX802" fmla="*/ 3624562 w 7467600"/>
              <a:gd name="connsiteY802" fmla="*/ 367041 h 6858000"/>
              <a:gd name="connsiteX803" fmla="*/ 3489712 w 7467600"/>
              <a:gd name="connsiteY803" fmla="*/ 485386 h 6858000"/>
              <a:gd name="connsiteX804" fmla="*/ 3182994 w 7467600"/>
              <a:gd name="connsiteY804" fmla="*/ 828265 h 6858000"/>
              <a:gd name="connsiteX805" fmla="*/ 2892114 w 7467600"/>
              <a:gd name="connsiteY805" fmla="*/ 1172635 h 6858000"/>
              <a:gd name="connsiteX806" fmla="*/ 3021459 w 7467600"/>
              <a:gd name="connsiteY806" fmla="*/ 1035385 h 6858000"/>
              <a:gd name="connsiteX807" fmla="*/ 3153873 w 7467600"/>
              <a:gd name="connsiteY807" fmla="*/ 898971 h 6858000"/>
              <a:gd name="connsiteX808" fmla="*/ 3276511 w 7467600"/>
              <a:gd name="connsiteY808" fmla="*/ 786423 h 6858000"/>
              <a:gd name="connsiteX809" fmla="*/ 3584154 w 7467600"/>
              <a:gd name="connsiteY809" fmla="*/ 448218 h 6858000"/>
              <a:gd name="connsiteX810" fmla="*/ 3624562 w 7467600"/>
              <a:gd name="connsiteY810" fmla="*/ 367041 h 6858000"/>
              <a:gd name="connsiteX811" fmla="*/ 3766672 w 7467600"/>
              <a:gd name="connsiteY811" fmla="*/ 359429 h 6858000"/>
              <a:gd name="connsiteX812" fmla="*/ 3996338 w 7467600"/>
              <a:gd name="connsiteY812" fmla="*/ 968237 h 6858000"/>
              <a:gd name="connsiteX813" fmla="*/ 3766672 w 7467600"/>
              <a:gd name="connsiteY813" fmla="*/ 359429 h 6858000"/>
              <a:gd name="connsiteX814" fmla="*/ 5805386 w 7467600"/>
              <a:gd name="connsiteY814" fmla="*/ 239240 h 6858000"/>
              <a:gd name="connsiteX815" fmla="*/ 5736947 w 7467600"/>
              <a:gd name="connsiteY815" fmla="*/ 261367 h 6858000"/>
              <a:gd name="connsiteX816" fmla="*/ 5427012 w 7467600"/>
              <a:gd name="connsiteY816" fmla="*/ 311272 h 6858000"/>
              <a:gd name="connsiteX817" fmla="*/ 5147818 w 7467600"/>
              <a:gd name="connsiteY817" fmla="*/ 322112 h 6858000"/>
              <a:gd name="connsiteX818" fmla="*/ 5060854 w 7467600"/>
              <a:gd name="connsiteY818" fmla="*/ 311882 h 6858000"/>
              <a:gd name="connsiteX819" fmla="*/ 4945989 w 7467600"/>
              <a:gd name="connsiteY819" fmla="*/ 300516 h 6858000"/>
              <a:gd name="connsiteX820" fmla="*/ 5410479 w 7467600"/>
              <a:gd name="connsiteY820" fmla="*/ 348434 h 6858000"/>
              <a:gd name="connsiteX821" fmla="*/ 5805386 w 7467600"/>
              <a:gd name="connsiteY821" fmla="*/ 239240 h 6858000"/>
              <a:gd name="connsiteX822" fmla="*/ 5905192 w 7467600"/>
              <a:gd name="connsiteY822" fmla="*/ 163079 h 6858000"/>
              <a:gd name="connsiteX823" fmla="*/ 5865655 w 7467600"/>
              <a:gd name="connsiteY823" fmla="*/ 171901 h 6858000"/>
              <a:gd name="connsiteX824" fmla="*/ 5259740 w 7467600"/>
              <a:gd name="connsiteY824" fmla="*/ 257013 h 6858000"/>
              <a:gd name="connsiteX825" fmla="*/ 5208466 w 7467600"/>
              <a:gd name="connsiteY825" fmla="*/ 257550 h 6858000"/>
              <a:gd name="connsiteX826" fmla="*/ 4980204 w 7467600"/>
              <a:gd name="connsiteY826" fmla="*/ 271903 h 6858000"/>
              <a:gd name="connsiteX827" fmla="*/ 5068068 w 7467600"/>
              <a:gd name="connsiteY827" fmla="*/ 282244 h 6858000"/>
              <a:gd name="connsiteX828" fmla="*/ 5153231 w 7467600"/>
              <a:gd name="connsiteY828" fmla="*/ 292240 h 6858000"/>
              <a:gd name="connsiteX829" fmla="*/ 5426491 w 7467600"/>
              <a:gd name="connsiteY829" fmla="*/ 281128 h 6858000"/>
              <a:gd name="connsiteX830" fmla="*/ 5731212 w 7467600"/>
              <a:gd name="connsiteY830" fmla="*/ 231951 h 6858000"/>
              <a:gd name="connsiteX831" fmla="*/ 5905192 w 7467600"/>
              <a:gd name="connsiteY831" fmla="*/ 163079 h 6858000"/>
              <a:gd name="connsiteX832" fmla="*/ 5944437 w 7467600"/>
              <a:gd name="connsiteY832" fmla="*/ 113829 h 6858000"/>
              <a:gd name="connsiteX833" fmla="*/ 5825032 w 7467600"/>
              <a:gd name="connsiteY833" fmla="*/ 146405 h 6858000"/>
              <a:gd name="connsiteX834" fmla="*/ 4955599 w 7467600"/>
              <a:gd name="connsiteY834" fmla="*/ 247008 h 6858000"/>
              <a:gd name="connsiteX835" fmla="*/ 5210104 w 7467600"/>
              <a:gd name="connsiteY835" fmla="*/ 228123 h 6858000"/>
              <a:gd name="connsiteX836" fmla="*/ 5261015 w 7467600"/>
              <a:gd name="connsiteY836" fmla="*/ 227087 h 6858000"/>
              <a:gd name="connsiteX837" fmla="*/ 5861181 w 7467600"/>
              <a:gd name="connsiteY837" fmla="*/ 143093 h 6858000"/>
              <a:gd name="connsiteX838" fmla="*/ 5961252 w 7467600"/>
              <a:gd name="connsiteY838" fmla="*/ 114820 h 6858000"/>
              <a:gd name="connsiteX839" fmla="*/ 5944437 w 7467600"/>
              <a:gd name="connsiteY839" fmla="*/ 113829 h 6858000"/>
              <a:gd name="connsiteX840" fmla="*/ 3882765 w 7467600"/>
              <a:gd name="connsiteY840" fmla="*/ 0 h 6858000"/>
              <a:gd name="connsiteX841" fmla="*/ 3995099 w 7467600"/>
              <a:gd name="connsiteY841" fmla="*/ 0 h 6858000"/>
              <a:gd name="connsiteX842" fmla="*/ 4163818 w 7467600"/>
              <a:gd name="connsiteY842" fmla="*/ 234104 h 6858000"/>
              <a:gd name="connsiteX843" fmla="*/ 4172099 w 7467600"/>
              <a:gd name="connsiteY843" fmla="*/ 234207 h 6858000"/>
              <a:gd name="connsiteX844" fmla="*/ 4784282 w 7467600"/>
              <a:gd name="connsiteY844" fmla="*/ 276561 h 6858000"/>
              <a:gd name="connsiteX845" fmla="*/ 4801687 w 7467600"/>
              <a:gd name="connsiteY845" fmla="*/ 267764 h 6858000"/>
              <a:gd name="connsiteX846" fmla="*/ 6082788 w 7467600"/>
              <a:gd name="connsiteY846" fmla="*/ 64119 h 6858000"/>
              <a:gd name="connsiteX847" fmla="*/ 6099442 w 7467600"/>
              <a:gd name="connsiteY847" fmla="*/ 82568 h 6858000"/>
              <a:gd name="connsiteX848" fmla="*/ 4804137 w 7467600"/>
              <a:gd name="connsiteY848" fmla="*/ 320931 h 6858000"/>
              <a:gd name="connsiteX849" fmla="*/ 4227047 w 7467600"/>
              <a:gd name="connsiteY849" fmla="*/ 313415 h 6858000"/>
              <a:gd name="connsiteX850" fmla="*/ 4346041 w 7467600"/>
              <a:gd name="connsiteY850" fmla="*/ 456086 h 6858000"/>
              <a:gd name="connsiteX851" fmla="*/ 4870967 w 7467600"/>
              <a:gd name="connsiteY851" fmla="*/ 963061 h 6858000"/>
              <a:gd name="connsiteX852" fmla="*/ 4889647 w 7467600"/>
              <a:gd name="connsiteY852" fmla="*/ 957147 h 6858000"/>
              <a:gd name="connsiteX853" fmla="*/ 5422504 w 7467600"/>
              <a:gd name="connsiteY853" fmla="*/ 805191 h 6858000"/>
              <a:gd name="connsiteX854" fmla="*/ 6087656 w 7467600"/>
              <a:gd name="connsiteY854" fmla="*/ 826703 h 6858000"/>
              <a:gd name="connsiteX855" fmla="*/ 6058717 w 7467600"/>
              <a:gd name="connsiteY855" fmla="*/ 865992 h 6858000"/>
              <a:gd name="connsiteX856" fmla="*/ 4974153 w 7467600"/>
              <a:gd name="connsiteY856" fmla="*/ 1045456 h 6858000"/>
              <a:gd name="connsiteX857" fmla="*/ 5627835 w 7467600"/>
              <a:gd name="connsiteY857" fmla="*/ 1472077 h 6858000"/>
              <a:gd name="connsiteX858" fmla="*/ 5629817 w 7467600"/>
              <a:gd name="connsiteY858" fmla="*/ 1471412 h 6858000"/>
              <a:gd name="connsiteX859" fmla="*/ 5634124 w 7467600"/>
              <a:gd name="connsiteY859" fmla="*/ 1470572 h 6858000"/>
              <a:gd name="connsiteX860" fmla="*/ 5755832 w 7467600"/>
              <a:gd name="connsiteY860" fmla="*/ 1383886 h 6858000"/>
              <a:gd name="connsiteX861" fmla="*/ 6014186 w 7467600"/>
              <a:gd name="connsiteY861" fmla="*/ 1279799 h 6858000"/>
              <a:gd name="connsiteX862" fmla="*/ 6901619 w 7467600"/>
              <a:gd name="connsiteY862" fmla="*/ 1047874 h 6858000"/>
              <a:gd name="connsiteX863" fmla="*/ 6931566 w 7467600"/>
              <a:gd name="connsiteY863" fmla="*/ 1062034 h 6858000"/>
              <a:gd name="connsiteX864" fmla="*/ 5790982 w 7467600"/>
              <a:gd name="connsiteY864" fmla="*/ 1561380 h 6858000"/>
              <a:gd name="connsiteX865" fmla="*/ 6188971 w 7467600"/>
              <a:gd name="connsiteY865" fmla="*/ 1755168 h 6858000"/>
              <a:gd name="connsiteX866" fmla="*/ 6202446 w 7467600"/>
              <a:gd name="connsiteY866" fmla="*/ 1752268 h 6858000"/>
              <a:gd name="connsiteX867" fmla="*/ 7179560 w 7467600"/>
              <a:gd name="connsiteY867" fmla="*/ 1467551 h 6858000"/>
              <a:gd name="connsiteX868" fmla="*/ 7158730 w 7467600"/>
              <a:gd name="connsiteY868" fmla="*/ 1507835 h 6858000"/>
              <a:gd name="connsiteX869" fmla="*/ 6326959 w 7467600"/>
              <a:gd name="connsiteY869" fmla="*/ 1817686 h 6858000"/>
              <a:gd name="connsiteX870" fmla="*/ 6537433 w 7467600"/>
              <a:gd name="connsiteY870" fmla="*/ 1907790 h 6858000"/>
              <a:gd name="connsiteX871" fmla="*/ 6550221 w 7467600"/>
              <a:gd name="connsiteY871" fmla="*/ 1910729 h 6858000"/>
              <a:gd name="connsiteX872" fmla="*/ 6964438 w 7467600"/>
              <a:gd name="connsiteY872" fmla="*/ 2209505 h 6858000"/>
              <a:gd name="connsiteX873" fmla="*/ 7367862 w 7467600"/>
              <a:gd name="connsiteY873" fmla="*/ 2806833 h 6858000"/>
              <a:gd name="connsiteX874" fmla="*/ 7364329 w 7467600"/>
              <a:gd name="connsiteY874" fmla="*/ 2826907 h 6858000"/>
              <a:gd name="connsiteX875" fmla="*/ 7290545 w 7467600"/>
              <a:gd name="connsiteY875" fmla="*/ 2850663 h 6858000"/>
              <a:gd name="connsiteX876" fmla="*/ 6472036 w 7467600"/>
              <a:gd name="connsiteY876" fmla="*/ 1959003 h 6858000"/>
              <a:gd name="connsiteX877" fmla="*/ 5792897 w 7467600"/>
              <a:gd name="connsiteY877" fmla="*/ 1647747 h 6858000"/>
              <a:gd name="connsiteX878" fmla="*/ 5842751 w 7467600"/>
              <a:gd name="connsiteY878" fmla="*/ 1816112 h 6858000"/>
              <a:gd name="connsiteX879" fmla="*/ 5847424 w 7467600"/>
              <a:gd name="connsiteY879" fmla="*/ 1815776 h 6858000"/>
              <a:gd name="connsiteX880" fmla="*/ 6399821 w 7467600"/>
              <a:gd name="connsiteY880" fmla="*/ 2344799 h 6858000"/>
              <a:gd name="connsiteX881" fmla="*/ 6323232 w 7467600"/>
              <a:gd name="connsiteY881" fmla="*/ 2389634 h 6858000"/>
              <a:gd name="connsiteX882" fmla="*/ 5942958 w 7467600"/>
              <a:gd name="connsiteY882" fmla="*/ 2077708 h 6858000"/>
              <a:gd name="connsiteX883" fmla="*/ 5921559 w 7467600"/>
              <a:gd name="connsiteY883" fmla="*/ 2378596 h 6858000"/>
              <a:gd name="connsiteX884" fmla="*/ 5817651 w 7467600"/>
              <a:gd name="connsiteY884" fmla="*/ 3023919 h 6858000"/>
              <a:gd name="connsiteX885" fmla="*/ 5729634 w 7467600"/>
              <a:gd name="connsiteY885" fmla="*/ 3051849 h 6858000"/>
              <a:gd name="connsiteX886" fmla="*/ 5611018 w 7467600"/>
              <a:gd name="connsiteY886" fmla="*/ 2316769 h 6858000"/>
              <a:gd name="connsiteX887" fmla="*/ 5687608 w 7467600"/>
              <a:gd name="connsiteY887" fmla="*/ 2039972 h 6858000"/>
              <a:gd name="connsiteX888" fmla="*/ 5657554 w 7467600"/>
              <a:gd name="connsiteY888" fmla="*/ 1576445 h 6858000"/>
              <a:gd name="connsiteX889" fmla="*/ 5150475 w 7467600"/>
              <a:gd name="connsiteY889" fmla="*/ 1274012 h 6858000"/>
              <a:gd name="connsiteX890" fmla="*/ 5349142 w 7467600"/>
              <a:gd name="connsiteY890" fmla="*/ 2204405 h 6858000"/>
              <a:gd name="connsiteX891" fmla="*/ 5262214 w 7467600"/>
              <a:gd name="connsiteY891" fmla="*/ 2233836 h 6858000"/>
              <a:gd name="connsiteX892" fmla="*/ 4981539 w 7467600"/>
              <a:gd name="connsiteY892" fmla="*/ 1542201 h 6858000"/>
              <a:gd name="connsiteX893" fmla="*/ 4958461 w 7467600"/>
              <a:gd name="connsiteY893" fmla="*/ 1136957 h 6858000"/>
              <a:gd name="connsiteX894" fmla="*/ 4655015 w 7467600"/>
              <a:gd name="connsiteY894" fmla="*/ 891426 h 6858000"/>
              <a:gd name="connsiteX895" fmla="*/ 4348002 w 7467600"/>
              <a:gd name="connsiteY895" fmla="*/ 2205895 h 6858000"/>
              <a:gd name="connsiteX896" fmla="*/ 4262250 w 7467600"/>
              <a:gd name="connsiteY896" fmla="*/ 2219972 h 6858000"/>
              <a:gd name="connsiteX897" fmla="*/ 4550611 w 7467600"/>
              <a:gd name="connsiteY897" fmla="*/ 817540 h 6858000"/>
              <a:gd name="connsiteX898" fmla="*/ 4564418 w 7467600"/>
              <a:gd name="connsiteY898" fmla="*/ 808293 h 6858000"/>
              <a:gd name="connsiteX899" fmla="*/ 4266388 w 7467600"/>
              <a:gd name="connsiteY899" fmla="*/ 500083 h 6858000"/>
              <a:gd name="connsiteX900" fmla="*/ 4032842 w 7467600"/>
              <a:gd name="connsiteY900" fmla="*/ 211809 h 6858000"/>
              <a:gd name="connsiteX901" fmla="*/ 3882765 w 7467600"/>
              <a:gd name="connsiteY901" fmla="*/ 0 h 6858000"/>
              <a:gd name="connsiteX902" fmla="*/ 3721337 w 7467600"/>
              <a:gd name="connsiteY902" fmla="*/ 0 h 6858000"/>
              <a:gd name="connsiteX903" fmla="*/ 3797544 w 7467600"/>
              <a:gd name="connsiteY903" fmla="*/ 0 h 6858000"/>
              <a:gd name="connsiteX904" fmla="*/ 3775734 w 7467600"/>
              <a:gd name="connsiteY904" fmla="*/ 95131 h 6858000"/>
              <a:gd name="connsiteX905" fmla="*/ 3724807 w 7467600"/>
              <a:gd name="connsiteY905" fmla="*/ 272257 h 6858000"/>
              <a:gd name="connsiteX906" fmla="*/ 3726844 w 7467600"/>
              <a:gd name="connsiteY906" fmla="*/ 282988 h 6858000"/>
              <a:gd name="connsiteX907" fmla="*/ 3742664 w 7467600"/>
              <a:gd name="connsiteY907" fmla="*/ 279918 h 6858000"/>
              <a:gd name="connsiteX908" fmla="*/ 4103910 w 7467600"/>
              <a:gd name="connsiteY908" fmla="*/ 1161917 h 6858000"/>
              <a:gd name="connsiteX909" fmla="*/ 4020269 w 7467600"/>
              <a:gd name="connsiteY909" fmla="*/ 1200406 h 6858000"/>
              <a:gd name="connsiteX910" fmla="*/ 3674882 w 7467600"/>
              <a:gd name="connsiteY910" fmla="*/ 488524 h 6858000"/>
              <a:gd name="connsiteX911" fmla="*/ 3132682 w 7467600"/>
              <a:gd name="connsiteY911" fmla="*/ 1072284 h 6858000"/>
              <a:gd name="connsiteX912" fmla="*/ 2716346 w 7467600"/>
              <a:gd name="connsiteY912" fmla="*/ 1276376 h 6858000"/>
              <a:gd name="connsiteX913" fmla="*/ 2716772 w 7467600"/>
              <a:gd name="connsiteY913" fmla="*/ 1255462 h 6858000"/>
              <a:gd name="connsiteX914" fmla="*/ 3471096 w 7467600"/>
              <a:gd name="connsiteY914" fmla="*/ 437072 h 6858000"/>
              <a:gd name="connsiteX915" fmla="*/ 3639057 w 7467600"/>
              <a:gd name="connsiteY915" fmla="*/ 286334 h 6858000"/>
              <a:gd name="connsiteX916" fmla="*/ 3640309 w 7467600"/>
              <a:gd name="connsiteY916" fmla="*/ 284664 h 6858000"/>
              <a:gd name="connsiteX917" fmla="*/ 3646022 w 7467600"/>
              <a:gd name="connsiteY917" fmla="*/ 276711 h 6858000"/>
              <a:gd name="connsiteX918" fmla="*/ 3707943 w 7467600"/>
              <a:gd name="connsiteY918" fmla="*/ 65958 h 6858000"/>
              <a:gd name="connsiteX919" fmla="*/ 3721337 w 7467600"/>
              <a:gd name="connsiteY919" fmla="*/ 0 h 6858000"/>
              <a:gd name="connsiteX920" fmla="*/ 2867960 w 7467600"/>
              <a:gd name="connsiteY920" fmla="*/ 0 h 6858000"/>
              <a:gd name="connsiteX921" fmla="*/ 2926351 w 7467600"/>
              <a:gd name="connsiteY921" fmla="*/ 0 h 6858000"/>
              <a:gd name="connsiteX922" fmla="*/ 2902823 w 7467600"/>
              <a:gd name="connsiteY922" fmla="*/ 262929 h 6858000"/>
              <a:gd name="connsiteX923" fmla="*/ 2940663 w 7467600"/>
              <a:gd name="connsiteY923" fmla="*/ 140884 h 6858000"/>
              <a:gd name="connsiteX924" fmla="*/ 2947039 w 7467600"/>
              <a:gd name="connsiteY924" fmla="*/ 122524 h 6858000"/>
              <a:gd name="connsiteX925" fmla="*/ 2984316 w 7467600"/>
              <a:gd name="connsiteY925" fmla="*/ 0 h 6858000"/>
              <a:gd name="connsiteX926" fmla="*/ 3016114 w 7467600"/>
              <a:gd name="connsiteY926" fmla="*/ 0 h 6858000"/>
              <a:gd name="connsiteX927" fmla="*/ 2979949 w 7467600"/>
              <a:gd name="connsiteY927" fmla="*/ 119274 h 6858000"/>
              <a:gd name="connsiteX928" fmla="*/ 3023879 w 7467600"/>
              <a:gd name="connsiteY928" fmla="*/ 0 h 6858000"/>
              <a:gd name="connsiteX929" fmla="*/ 3105400 w 7467600"/>
              <a:gd name="connsiteY929" fmla="*/ 0 h 6858000"/>
              <a:gd name="connsiteX930" fmla="*/ 3094669 w 7467600"/>
              <a:gd name="connsiteY930" fmla="*/ 30308 h 6858000"/>
              <a:gd name="connsiteX931" fmla="*/ 2901945 w 7467600"/>
              <a:gd name="connsiteY931" fmla="*/ 466538 h 6858000"/>
              <a:gd name="connsiteX932" fmla="*/ 2815209 w 7467600"/>
              <a:gd name="connsiteY932" fmla="*/ 497361 h 6858000"/>
              <a:gd name="connsiteX933" fmla="*/ 2844845 w 7467600"/>
              <a:gd name="connsiteY933" fmla="*/ 127638 h 6858000"/>
              <a:gd name="connsiteX934" fmla="*/ 2867960 w 7467600"/>
              <a:gd name="connsiteY934" fmla="*/ 0 h 6858000"/>
              <a:gd name="connsiteX935" fmla="*/ 1057230 w 7467600"/>
              <a:gd name="connsiteY935" fmla="*/ 0 h 6858000"/>
              <a:gd name="connsiteX936" fmla="*/ 1111003 w 7467600"/>
              <a:gd name="connsiteY936" fmla="*/ 0 h 6858000"/>
              <a:gd name="connsiteX937" fmla="*/ 1125553 w 7467600"/>
              <a:gd name="connsiteY937" fmla="*/ 52588 h 6858000"/>
              <a:gd name="connsiteX938" fmla="*/ 1304276 w 7467600"/>
              <a:gd name="connsiteY938" fmla="*/ 476275 h 6858000"/>
              <a:gd name="connsiteX939" fmla="*/ 1492066 w 7467600"/>
              <a:gd name="connsiteY939" fmla="*/ 886333 h 6858000"/>
              <a:gd name="connsiteX940" fmla="*/ 1423698 w 7467600"/>
              <a:gd name="connsiteY940" fmla="*/ 710817 h 6858000"/>
              <a:gd name="connsiteX941" fmla="*/ 1357609 w 7467600"/>
              <a:gd name="connsiteY941" fmla="*/ 532892 h 6858000"/>
              <a:gd name="connsiteX942" fmla="*/ 1309550 w 7467600"/>
              <a:gd name="connsiteY942" fmla="*/ 374031 h 6858000"/>
              <a:gd name="connsiteX943" fmla="*/ 1193673 w 7467600"/>
              <a:gd name="connsiteY943" fmla="*/ 49533 h 6858000"/>
              <a:gd name="connsiteX944" fmla="*/ 1164391 w 7467600"/>
              <a:gd name="connsiteY944" fmla="*/ 0 h 6858000"/>
              <a:gd name="connsiteX945" fmla="*/ 1200666 w 7467600"/>
              <a:gd name="connsiteY945" fmla="*/ 0 h 6858000"/>
              <a:gd name="connsiteX946" fmla="*/ 1223408 w 7467600"/>
              <a:gd name="connsiteY946" fmla="*/ 38996 h 6858000"/>
              <a:gd name="connsiteX947" fmla="*/ 1339635 w 7467600"/>
              <a:gd name="connsiteY947" fmla="*/ 365517 h 6858000"/>
              <a:gd name="connsiteX948" fmla="*/ 1387469 w 7467600"/>
              <a:gd name="connsiteY948" fmla="*/ 523079 h 6858000"/>
              <a:gd name="connsiteX949" fmla="*/ 1452685 w 7467600"/>
              <a:gd name="connsiteY949" fmla="*/ 699806 h 6858000"/>
              <a:gd name="connsiteX950" fmla="*/ 1492092 w 7467600"/>
              <a:gd name="connsiteY950" fmla="*/ 800424 h 6858000"/>
              <a:gd name="connsiteX951" fmla="*/ 1455302 w 7467600"/>
              <a:gd name="connsiteY951" fmla="*/ 632913 h 6858000"/>
              <a:gd name="connsiteX952" fmla="*/ 1222336 w 7467600"/>
              <a:gd name="connsiteY952" fmla="*/ 9480 h 6858000"/>
              <a:gd name="connsiteX953" fmla="*/ 1214634 w 7467600"/>
              <a:gd name="connsiteY953" fmla="*/ 0 h 6858000"/>
              <a:gd name="connsiteX954" fmla="*/ 1289827 w 7467600"/>
              <a:gd name="connsiteY954" fmla="*/ 0 h 6858000"/>
              <a:gd name="connsiteX955" fmla="*/ 1321076 w 7467600"/>
              <a:gd name="connsiteY955" fmla="*/ 59722 h 6858000"/>
              <a:gd name="connsiteX956" fmla="*/ 1512579 w 7467600"/>
              <a:gd name="connsiteY956" fmla="*/ 626441 h 6858000"/>
              <a:gd name="connsiteX957" fmla="*/ 1506076 w 7467600"/>
              <a:gd name="connsiteY957" fmla="*/ 1089289 h 6858000"/>
              <a:gd name="connsiteX958" fmla="*/ 1486346 w 7467600"/>
              <a:gd name="connsiteY958" fmla="*/ 1079919 h 6858000"/>
              <a:gd name="connsiteX959" fmla="*/ 1070511 w 7467600"/>
              <a:gd name="connsiteY959" fmla="*/ 48609 h 6858000"/>
              <a:gd name="connsiteX960" fmla="*/ 1057230 w 7467600"/>
              <a:gd name="connsiteY960" fmla="*/ 0 h 6858000"/>
              <a:gd name="connsiteX961" fmla="*/ 43151 w 7467600"/>
              <a:gd name="connsiteY961" fmla="*/ 0 h 6858000"/>
              <a:gd name="connsiteX962" fmla="*/ 95283 w 7467600"/>
              <a:gd name="connsiteY962" fmla="*/ 0 h 6858000"/>
              <a:gd name="connsiteX963" fmla="*/ 300708 w 7467600"/>
              <a:gd name="connsiteY963" fmla="*/ 154571 h 6858000"/>
              <a:gd name="connsiteX964" fmla="*/ 530414 w 7467600"/>
              <a:gd name="connsiteY964" fmla="*/ 354673 h 6858000"/>
              <a:gd name="connsiteX965" fmla="*/ 333785 w 7467600"/>
              <a:gd name="connsiteY965" fmla="*/ 161564 h 6858000"/>
              <a:gd name="connsiteX966" fmla="*/ 147005 w 7467600"/>
              <a:gd name="connsiteY966" fmla="*/ 0 h 6858000"/>
              <a:gd name="connsiteX967" fmla="*/ 272509 w 7467600"/>
              <a:gd name="connsiteY967" fmla="*/ 0 h 6858000"/>
              <a:gd name="connsiteX968" fmla="*/ 326276 w 7467600"/>
              <a:gd name="connsiteY968" fmla="*/ 45847 h 6858000"/>
              <a:gd name="connsiteX969" fmla="*/ 823759 w 7467600"/>
              <a:gd name="connsiteY969" fmla="*/ 574145 h 6858000"/>
              <a:gd name="connsiteX970" fmla="*/ 811254 w 7467600"/>
              <a:gd name="connsiteY970" fmla="*/ 665546 h 6858000"/>
              <a:gd name="connsiteX971" fmla="*/ 154042 w 7467600"/>
              <a:gd name="connsiteY971" fmla="*/ 261522 h 6858000"/>
              <a:gd name="connsiteX972" fmla="*/ 13550 w 7467600"/>
              <a:gd name="connsiteY972" fmla="*/ 158423 h 6858000"/>
              <a:gd name="connsiteX973" fmla="*/ 0 w 7467600"/>
              <a:gd name="connsiteY973" fmla="*/ 146618 h 6858000"/>
              <a:gd name="connsiteX974" fmla="*/ 0 w 7467600"/>
              <a:gd name="connsiteY974" fmla="*/ 59161 h 6858000"/>
              <a:gd name="connsiteX975" fmla="*/ 45427 w 7467600"/>
              <a:gd name="connsiteY975" fmla="*/ 101078 h 6858000"/>
              <a:gd name="connsiteX976" fmla="*/ 630103 w 7467600"/>
              <a:gd name="connsiteY976" fmla="*/ 485885 h 6858000"/>
              <a:gd name="connsiteX977" fmla="*/ 532040 w 7467600"/>
              <a:gd name="connsiteY977" fmla="*/ 399359 h 6858000"/>
              <a:gd name="connsiteX978" fmla="*/ 517618 w 7467600"/>
              <a:gd name="connsiteY978" fmla="*/ 385726 h 6858000"/>
              <a:gd name="connsiteX979" fmla="*/ 285074 w 7467600"/>
              <a:gd name="connsiteY979" fmla="*/ 182755 h 6858000"/>
              <a:gd name="connsiteX980" fmla="*/ 43151 w 7467600"/>
              <a:gd name="connsiteY98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103333 w 7467600"/>
              <a:gd name="connsiteY34" fmla="*/ 5699602 h 6858000"/>
              <a:gd name="connsiteX35" fmla="*/ 5539432 w 7467600"/>
              <a:gd name="connsiteY35" fmla="*/ 5642928 h 6858000"/>
              <a:gd name="connsiteX36" fmla="*/ 5555462 w 7467600"/>
              <a:gd name="connsiteY36" fmla="*/ 5694454 h 6858000"/>
              <a:gd name="connsiteX37" fmla="*/ 5828270 w 7467600"/>
              <a:gd name="connsiteY37" fmla="*/ 6320663 h 6858000"/>
              <a:gd name="connsiteX38" fmla="*/ 5947416 w 7467600"/>
              <a:gd name="connsiteY38" fmla="*/ 6574846 h 6858000"/>
              <a:gd name="connsiteX39" fmla="*/ 5539432 w 7467600"/>
              <a:gd name="connsiteY39" fmla="*/ 5642928 h 6858000"/>
              <a:gd name="connsiteX40" fmla="*/ 51253 w 7467600"/>
              <a:gd name="connsiteY40" fmla="*/ 5631825 h 6858000"/>
              <a:gd name="connsiteX41" fmla="*/ 211622 w 7467600"/>
              <a:gd name="connsiteY41" fmla="*/ 5728803 h 6858000"/>
              <a:gd name="connsiteX42" fmla="*/ 371652 w 7467600"/>
              <a:gd name="connsiteY42" fmla="*/ 5829062 h 6858000"/>
              <a:gd name="connsiteX43" fmla="*/ 505903 w 7467600"/>
              <a:gd name="connsiteY43" fmla="*/ 5925221 h 6858000"/>
              <a:gd name="connsiteX44" fmla="*/ 899240 w 7467600"/>
              <a:gd name="connsiteY44" fmla="*/ 6153068 h 6858000"/>
              <a:gd name="connsiteX45" fmla="*/ 988114 w 7467600"/>
              <a:gd name="connsiteY45" fmla="*/ 6174204 h 6858000"/>
              <a:gd name="connsiteX46" fmla="*/ 845971 w 7467600"/>
              <a:gd name="connsiteY46" fmla="*/ 6067177 h 6858000"/>
              <a:gd name="connsiteX47" fmla="*/ 448057 w 7467600"/>
              <a:gd name="connsiteY47" fmla="*/ 5841376 h 6858000"/>
              <a:gd name="connsiteX48" fmla="*/ 51253 w 7467600"/>
              <a:gd name="connsiteY48" fmla="*/ 5631825 h 6858000"/>
              <a:gd name="connsiteX49" fmla="*/ 2606687 w 7467600"/>
              <a:gd name="connsiteY49" fmla="*/ 5630718 h 6858000"/>
              <a:gd name="connsiteX50" fmla="*/ 2645658 w 7467600"/>
              <a:gd name="connsiteY50" fmla="*/ 6640259 h 6858000"/>
              <a:gd name="connsiteX51" fmla="*/ 2606687 w 7467600"/>
              <a:gd name="connsiteY51" fmla="*/ 5630718 h 6858000"/>
              <a:gd name="connsiteX52" fmla="*/ 3642057 w 7467600"/>
              <a:gd name="connsiteY52" fmla="*/ 5573487 h 6858000"/>
              <a:gd name="connsiteX53" fmla="*/ 3632981 w 7467600"/>
              <a:gd name="connsiteY53" fmla="*/ 5579437 h 6858000"/>
              <a:gd name="connsiteX54" fmla="*/ 3382436 w 7467600"/>
              <a:gd name="connsiteY54" fmla="*/ 5952726 h 6858000"/>
              <a:gd name="connsiteX55" fmla="*/ 3191929 w 7467600"/>
              <a:gd name="connsiteY55" fmla="*/ 6662669 h 6858000"/>
              <a:gd name="connsiteX56" fmla="*/ 3369898 w 7467600"/>
              <a:gd name="connsiteY56" fmla="*/ 6081771 h 6858000"/>
              <a:gd name="connsiteX57" fmla="*/ 3642057 w 7467600"/>
              <a:gd name="connsiteY57" fmla="*/ 5573487 h 6858000"/>
              <a:gd name="connsiteX58" fmla="*/ 2650666 w 7467600"/>
              <a:gd name="connsiteY58" fmla="*/ 5530686 h 6858000"/>
              <a:gd name="connsiteX59" fmla="*/ 2650249 w 7467600"/>
              <a:gd name="connsiteY59" fmla="*/ 5532101 h 6858000"/>
              <a:gd name="connsiteX60" fmla="*/ 2663808 w 7467600"/>
              <a:gd name="connsiteY60" fmla="*/ 6535215 h 6858000"/>
              <a:gd name="connsiteX61" fmla="*/ 2665418 w 7467600"/>
              <a:gd name="connsiteY61" fmla="*/ 6132756 h 6858000"/>
              <a:gd name="connsiteX62" fmla="*/ 2650666 w 7467600"/>
              <a:gd name="connsiteY62" fmla="*/ 5530686 h 6858000"/>
              <a:gd name="connsiteX63" fmla="*/ 2680277 w 7467600"/>
              <a:gd name="connsiteY63" fmla="*/ 5479204 h 6858000"/>
              <a:gd name="connsiteX64" fmla="*/ 2678972 w 7467600"/>
              <a:gd name="connsiteY64" fmla="*/ 5481582 h 6858000"/>
              <a:gd name="connsiteX65" fmla="*/ 2696666 w 7467600"/>
              <a:gd name="connsiteY65" fmla="*/ 6133836 h 6858000"/>
              <a:gd name="connsiteX66" fmla="*/ 2695769 w 7467600"/>
              <a:gd name="connsiteY66" fmla="*/ 6390955 h 6858000"/>
              <a:gd name="connsiteX67" fmla="*/ 2739893 w 7467600"/>
              <a:gd name="connsiteY67" fmla="*/ 6108357 h 6858000"/>
              <a:gd name="connsiteX68" fmla="*/ 2680277 w 7467600"/>
              <a:gd name="connsiteY68" fmla="*/ 5479204 h 6858000"/>
              <a:gd name="connsiteX69" fmla="*/ 1132195 w 7467600"/>
              <a:gd name="connsiteY69" fmla="*/ 5467980 h 6858000"/>
              <a:gd name="connsiteX70" fmla="*/ 1679056 w 7467600"/>
              <a:gd name="connsiteY70" fmla="*/ 5516907 h 6858000"/>
              <a:gd name="connsiteX71" fmla="*/ 2128648 w 7467600"/>
              <a:gd name="connsiteY71" fmla="*/ 5474249 h 6858000"/>
              <a:gd name="connsiteX72" fmla="*/ 1825619 w 7467600"/>
              <a:gd name="connsiteY72" fmla="*/ 5478447 h 6858000"/>
              <a:gd name="connsiteX73" fmla="*/ 1737798 w 7467600"/>
              <a:gd name="connsiteY73" fmla="*/ 5483353 h 6858000"/>
              <a:gd name="connsiteX74" fmla="*/ 1132195 w 7467600"/>
              <a:gd name="connsiteY74" fmla="*/ 5467980 h 6858000"/>
              <a:gd name="connsiteX75" fmla="*/ 6844835 w 7467600"/>
              <a:gd name="connsiteY75" fmla="*/ 5424988 h 6858000"/>
              <a:gd name="connsiteX76" fmla="*/ 6879594 w 7467600"/>
              <a:gd name="connsiteY76" fmla="*/ 5424547 h 6858000"/>
              <a:gd name="connsiteX77" fmla="*/ 7379510 w 7467600"/>
              <a:gd name="connsiteY77" fmla="*/ 5755454 h 6858000"/>
              <a:gd name="connsiteX78" fmla="*/ 7467600 w 7467600"/>
              <a:gd name="connsiteY78" fmla="*/ 5845526 h 6858000"/>
              <a:gd name="connsiteX79" fmla="*/ 7467600 w 7467600"/>
              <a:gd name="connsiteY79" fmla="*/ 5925131 h 6858000"/>
              <a:gd name="connsiteX80" fmla="*/ 7271900 w 7467600"/>
              <a:gd name="connsiteY80" fmla="*/ 5734551 h 6858000"/>
              <a:gd name="connsiteX81" fmla="*/ 7015907 w 7467600"/>
              <a:gd name="connsiteY81" fmla="*/ 5541548 h 6858000"/>
              <a:gd name="connsiteX82" fmla="*/ 7259646 w 7467600"/>
              <a:gd name="connsiteY82" fmla="*/ 5765985 h 6858000"/>
              <a:gd name="connsiteX83" fmla="*/ 7467600 w 7467600"/>
              <a:gd name="connsiteY83" fmla="*/ 5971257 h 6858000"/>
              <a:gd name="connsiteX84" fmla="*/ 7467600 w 7467600"/>
              <a:gd name="connsiteY84" fmla="*/ 6012219 h 6858000"/>
              <a:gd name="connsiteX85" fmla="*/ 7240170 w 7467600"/>
              <a:gd name="connsiteY85" fmla="*/ 5787985 h 6858000"/>
              <a:gd name="connsiteX86" fmla="*/ 6946849 w 7467600"/>
              <a:gd name="connsiteY86" fmla="*/ 5523271 h 6858000"/>
              <a:gd name="connsiteX87" fmla="*/ 6946972 w 7467600"/>
              <a:gd name="connsiteY87" fmla="*/ 5526491 h 6858000"/>
              <a:gd name="connsiteX88" fmla="*/ 7105827 w 7467600"/>
              <a:gd name="connsiteY88" fmla="*/ 5718700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1456157 w 7467600"/>
              <a:gd name="connsiteY101" fmla="*/ 5371404 h 6858000"/>
              <a:gd name="connsiteX102" fmla="*/ 1244432 w 7467600"/>
              <a:gd name="connsiteY102" fmla="*/ 5385601 h 6858000"/>
              <a:gd name="connsiteX103" fmla="*/ 973990 w 7467600"/>
              <a:gd name="connsiteY103" fmla="*/ 5424940 h 6858000"/>
              <a:gd name="connsiteX104" fmla="*/ 1103809 w 7467600"/>
              <a:gd name="connsiteY104" fmla="*/ 5433720 h 6858000"/>
              <a:gd name="connsiteX105" fmla="*/ 1123454 w 7467600"/>
              <a:gd name="connsiteY105" fmla="*/ 5435727 h 6858000"/>
              <a:gd name="connsiteX106" fmla="*/ 1737017 w 7467600"/>
              <a:gd name="connsiteY106" fmla="*/ 5452183 h 6858000"/>
              <a:gd name="connsiteX107" fmla="*/ 1824397 w 7467600"/>
              <a:gd name="connsiteY107" fmla="*/ 5447757 h 6858000"/>
              <a:gd name="connsiteX108" fmla="*/ 2070059 w 7467600"/>
              <a:gd name="connsiteY108" fmla="*/ 5441660 h 6858000"/>
              <a:gd name="connsiteX109" fmla="*/ 1456157 w 7467600"/>
              <a:gd name="connsiteY109" fmla="*/ 5371404 h 6858000"/>
              <a:gd name="connsiteX110" fmla="*/ 4988186 w 7467600"/>
              <a:gd name="connsiteY110" fmla="*/ 5216467 h 6858000"/>
              <a:gd name="connsiteX111" fmla="*/ 4777334 w 7467600"/>
              <a:gd name="connsiteY111" fmla="*/ 5406072 h 6858000"/>
              <a:gd name="connsiteX112" fmla="*/ 4718341 w 7467600"/>
              <a:gd name="connsiteY112" fmla="*/ 5468043 h 6858000"/>
              <a:gd name="connsiteX113" fmla="*/ 4604655 w 7467600"/>
              <a:gd name="connsiteY113" fmla="*/ 5583434 h 6858000"/>
              <a:gd name="connsiteX114" fmla="*/ 4565074 w 7467600"/>
              <a:gd name="connsiteY114" fmla="*/ 5618550 h 6858000"/>
              <a:gd name="connsiteX115" fmla="*/ 4988186 w 7467600"/>
              <a:gd name="connsiteY115" fmla="*/ 5216467 h 6858000"/>
              <a:gd name="connsiteX116" fmla="*/ 4978032 w 7467600"/>
              <a:gd name="connsiteY116" fmla="*/ 5183809 h 6858000"/>
              <a:gd name="connsiteX117" fmla="*/ 4463413 w 7467600"/>
              <a:gd name="connsiteY117" fmla="*/ 5615162 h 6858000"/>
              <a:gd name="connsiteX118" fmla="*/ 4358134 w 7467600"/>
              <a:gd name="connsiteY118" fmla="*/ 5742791 h 6858000"/>
              <a:gd name="connsiteX119" fmla="*/ 4376219 w 7467600"/>
              <a:gd name="connsiteY119" fmla="*/ 5729027 h 6858000"/>
              <a:gd name="connsiteX120" fmla="*/ 4582340 w 7467600"/>
              <a:gd name="connsiteY120" fmla="*/ 5561037 h 6858000"/>
              <a:gd name="connsiteX121" fmla="*/ 4694684 w 7467600"/>
              <a:gd name="connsiteY121" fmla="*/ 5447098 h 6858000"/>
              <a:gd name="connsiteX122" fmla="*/ 4754123 w 7467600"/>
              <a:gd name="connsiteY122" fmla="*/ 5384643 h 6858000"/>
              <a:gd name="connsiteX123" fmla="*/ 4978032 w 7467600"/>
              <a:gd name="connsiteY123" fmla="*/ 5183809 h 6858000"/>
              <a:gd name="connsiteX124" fmla="*/ 1903353 w 7467600"/>
              <a:gd name="connsiteY124" fmla="*/ 5044827 h 6858000"/>
              <a:gd name="connsiteX125" fmla="*/ 1936931 w 7467600"/>
              <a:gd name="connsiteY125" fmla="*/ 5093954 h 6858000"/>
              <a:gd name="connsiteX126" fmla="*/ 2195868 w 7467600"/>
              <a:gd name="connsiteY126" fmla="*/ 5396574 h 6858000"/>
              <a:gd name="connsiteX127" fmla="*/ 2088852 w 7467600"/>
              <a:gd name="connsiteY127" fmla="*/ 5166123 h 6858000"/>
              <a:gd name="connsiteX128" fmla="*/ 1958241 w 7467600"/>
              <a:gd name="connsiteY128" fmla="*/ 5067955 h 6858000"/>
              <a:gd name="connsiteX129" fmla="*/ 1903353 w 7467600"/>
              <a:gd name="connsiteY129" fmla="*/ 5044827 h 6858000"/>
              <a:gd name="connsiteX130" fmla="*/ 1979378 w 7467600"/>
              <a:gd name="connsiteY130" fmla="*/ 4769504 h 6858000"/>
              <a:gd name="connsiteX131" fmla="*/ 2882120 w 7467600"/>
              <a:gd name="connsiteY131" fmla="*/ 5064547 h 6858000"/>
              <a:gd name="connsiteX132" fmla="*/ 2793103 w 7467600"/>
              <a:gd name="connsiteY132" fmla="*/ 5039699 h 6858000"/>
              <a:gd name="connsiteX133" fmla="*/ 2770041 w 7467600"/>
              <a:gd name="connsiteY133" fmla="*/ 5033634 h 6858000"/>
              <a:gd name="connsiteX134" fmla="*/ 1979378 w 7467600"/>
              <a:gd name="connsiteY134" fmla="*/ 4769504 h 6858000"/>
              <a:gd name="connsiteX135" fmla="*/ 1927410 w 7467600"/>
              <a:gd name="connsiteY135" fmla="*/ 4716164 h 6858000"/>
              <a:gd name="connsiteX136" fmla="*/ 1959587 w 7467600"/>
              <a:gd name="connsiteY136" fmla="*/ 4728849 h 6858000"/>
              <a:gd name="connsiteX137" fmla="*/ 2777707 w 7467600"/>
              <a:gd name="connsiteY137" fmla="*/ 5003991 h 6858000"/>
              <a:gd name="connsiteX138" fmla="*/ 2800768 w 7467600"/>
              <a:gd name="connsiteY138" fmla="*/ 5010056 h 6858000"/>
              <a:gd name="connsiteX139" fmla="*/ 2879408 w 7467600"/>
              <a:gd name="connsiteY139" fmla="*/ 5031590 h 6858000"/>
              <a:gd name="connsiteX140" fmla="*/ 2862295 w 7467600"/>
              <a:gd name="connsiteY140" fmla="*/ 5022958 h 6858000"/>
              <a:gd name="connsiteX141" fmla="*/ 2813343 w 7467600"/>
              <a:gd name="connsiteY141" fmla="*/ 4998369 h 6858000"/>
              <a:gd name="connsiteX142" fmla="*/ 2646245 w 7467600"/>
              <a:gd name="connsiteY142" fmla="*/ 4930999 h 6858000"/>
              <a:gd name="connsiteX143" fmla="*/ 1999243 w 7467600"/>
              <a:gd name="connsiteY143" fmla="*/ 4730524 h 6858000"/>
              <a:gd name="connsiteX144" fmla="*/ 1979527 w 7467600"/>
              <a:gd name="connsiteY144" fmla="*/ 4726651 h 6858000"/>
              <a:gd name="connsiteX145" fmla="*/ 1927410 w 7467600"/>
              <a:gd name="connsiteY145" fmla="*/ 4716164 h 6858000"/>
              <a:gd name="connsiteX146" fmla="*/ 1997014 w 7467600"/>
              <a:gd name="connsiteY146" fmla="*/ 4698007 h 6858000"/>
              <a:gd name="connsiteX147" fmla="*/ 2005458 w 7467600"/>
              <a:gd name="connsiteY147" fmla="*/ 4699540 h 6858000"/>
              <a:gd name="connsiteX148" fmla="*/ 2657186 w 7467600"/>
              <a:gd name="connsiteY148" fmla="*/ 4901687 h 6858000"/>
              <a:gd name="connsiteX149" fmla="*/ 2826662 w 7467600"/>
              <a:gd name="connsiteY149" fmla="*/ 4970362 h 6858000"/>
              <a:gd name="connsiteX150" fmla="*/ 2876100 w 7467600"/>
              <a:gd name="connsiteY150" fmla="*/ 4995397 h 6858000"/>
              <a:gd name="connsiteX151" fmla="*/ 3042600 w 7467600"/>
              <a:gd name="connsiteY151" fmla="*/ 5059532 h 6858000"/>
              <a:gd name="connsiteX152" fmla="*/ 1997014 w 7467600"/>
              <a:gd name="connsiteY152" fmla="*/ 4698007 h 6858000"/>
              <a:gd name="connsiteX153" fmla="*/ 2305292 w 7467600"/>
              <a:gd name="connsiteY153" fmla="*/ 4219492 h 6858000"/>
              <a:gd name="connsiteX154" fmla="*/ 3360922 w 7467600"/>
              <a:gd name="connsiteY154" fmla="*/ 4529373 h 6858000"/>
              <a:gd name="connsiteX155" fmla="*/ 3492420 w 7467600"/>
              <a:gd name="connsiteY155" fmla="*/ 4510145 h 6858000"/>
              <a:gd name="connsiteX156" fmla="*/ 3364086 w 7467600"/>
              <a:gd name="connsiteY156" fmla="*/ 4480340 h 6858000"/>
              <a:gd name="connsiteX157" fmla="*/ 3225818 w 7467600"/>
              <a:gd name="connsiteY157" fmla="*/ 4411822 h 6858000"/>
              <a:gd name="connsiteX158" fmla="*/ 3129696 w 7467600"/>
              <a:gd name="connsiteY158" fmla="*/ 4360704 h 6858000"/>
              <a:gd name="connsiteX159" fmla="*/ 2814545 w 7467600"/>
              <a:gd name="connsiteY159" fmla="*/ 4282955 h 6858000"/>
              <a:gd name="connsiteX160" fmla="*/ 2305292 w 7467600"/>
              <a:gd name="connsiteY160" fmla="*/ 4219492 h 6858000"/>
              <a:gd name="connsiteX161" fmla="*/ 2626982 w 7467600"/>
              <a:gd name="connsiteY161" fmla="*/ 4206450 h 6858000"/>
              <a:gd name="connsiteX162" fmla="*/ 2490617 w 7467600"/>
              <a:gd name="connsiteY162" fmla="*/ 4206951 h 6858000"/>
              <a:gd name="connsiteX163" fmla="*/ 2819869 w 7467600"/>
              <a:gd name="connsiteY163" fmla="*/ 4252936 h 6858000"/>
              <a:gd name="connsiteX164" fmla="*/ 3143018 w 7467600"/>
              <a:gd name="connsiteY164" fmla="*/ 4332698 h 6858000"/>
              <a:gd name="connsiteX165" fmla="*/ 3241520 w 7467600"/>
              <a:gd name="connsiteY165" fmla="*/ 4385112 h 6858000"/>
              <a:gd name="connsiteX166" fmla="*/ 3374575 w 7467600"/>
              <a:gd name="connsiteY166" fmla="*/ 4451517 h 6858000"/>
              <a:gd name="connsiteX167" fmla="*/ 3505221 w 7467600"/>
              <a:gd name="connsiteY167" fmla="*/ 4480757 h 6858000"/>
              <a:gd name="connsiteX168" fmla="*/ 2626982 w 7467600"/>
              <a:gd name="connsiteY168" fmla="*/ 4206450 h 6858000"/>
              <a:gd name="connsiteX169" fmla="*/ 1310106 w 7467600"/>
              <a:gd name="connsiteY169" fmla="*/ 3943217 h 6858000"/>
              <a:gd name="connsiteX170" fmla="*/ 854994 w 7467600"/>
              <a:gd name="connsiteY170" fmla="*/ 4399136 h 6858000"/>
              <a:gd name="connsiteX171" fmla="*/ 742462 w 7467600"/>
              <a:gd name="connsiteY171" fmla="*/ 4594648 h 6858000"/>
              <a:gd name="connsiteX172" fmla="*/ 820602 w 7467600"/>
              <a:gd name="connsiteY172" fmla="*/ 4485915 h 6858000"/>
              <a:gd name="connsiteX173" fmla="*/ 878295 w 7467600"/>
              <a:gd name="connsiteY173" fmla="*/ 4403594 h 6858000"/>
              <a:gd name="connsiteX174" fmla="*/ 1240607 w 7467600"/>
              <a:gd name="connsiteY174" fmla="*/ 4010401 h 6858000"/>
              <a:gd name="connsiteX175" fmla="*/ 1310106 w 7467600"/>
              <a:gd name="connsiteY175" fmla="*/ 3943217 h 6858000"/>
              <a:gd name="connsiteX176" fmla="*/ 1423113 w 7467600"/>
              <a:gd name="connsiteY176" fmla="*/ 3874565 h 6858000"/>
              <a:gd name="connsiteX177" fmla="*/ 1260565 w 7467600"/>
              <a:gd name="connsiteY177" fmla="*/ 4031982 h 6858000"/>
              <a:gd name="connsiteX178" fmla="*/ 901900 w 7467600"/>
              <a:gd name="connsiteY178" fmla="*/ 4421236 h 6858000"/>
              <a:gd name="connsiteX179" fmla="*/ 845044 w 7467600"/>
              <a:gd name="connsiteY179" fmla="*/ 4502436 h 6858000"/>
              <a:gd name="connsiteX180" fmla="*/ 685926 w 7467600"/>
              <a:gd name="connsiteY180" fmla="*/ 4703069 h 6858000"/>
              <a:gd name="connsiteX181" fmla="*/ 684248 w 7467600"/>
              <a:gd name="connsiteY181" fmla="*/ 4706721 h 6858000"/>
              <a:gd name="connsiteX182" fmla="*/ 1423113 w 7467600"/>
              <a:gd name="connsiteY182" fmla="*/ 3874565 h 6858000"/>
              <a:gd name="connsiteX183" fmla="*/ 3316479 w 7467600"/>
              <a:gd name="connsiteY183" fmla="*/ 3872136 h 6858000"/>
              <a:gd name="connsiteX184" fmla="*/ 3546806 w 7467600"/>
              <a:gd name="connsiteY184" fmla="*/ 4356139 h 6858000"/>
              <a:gd name="connsiteX185" fmla="*/ 3364433 w 7467600"/>
              <a:gd name="connsiteY185" fmla="*/ 3953121 h 6858000"/>
              <a:gd name="connsiteX186" fmla="*/ 3316479 w 7467600"/>
              <a:gd name="connsiteY186" fmla="*/ 3872136 h 6858000"/>
              <a:gd name="connsiteX187" fmla="*/ 3291335 w 7467600"/>
              <a:gd name="connsiteY187" fmla="*/ 3767420 h 6858000"/>
              <a:gd name="connsiteX188" fmla="*/ 3390805 w 7467600"/>
              <a:gd name="connsiteY188" fmla="*/ 3937163 h 6858000"/>
              <a:gd name="connsiteX189" fmla="*/ 3579062 w 7467600"/>
              <a:gd name="connsiteY189" fmla="*/ 4359040 h 6858000"/>
              <a:gd name="connsiteX190" fmla="*/ 3467355 w 7467600"/>
              <a:gd name="connsiteY190" fmla="*/ 3988130 h 6858000"/>
              <a:gd name="connsiteX191" fmla="*/ 3310753 w 7467600"/>
              <a:gd name="connsiteY191" fmla="*/ 3787140 h 6858000"/>
              <a:gd name="connsiteX192" fmla="*/ 3291335 w 7467600"/>
              <a:gd name="connsiteY192" fmla="*/ 3767420 h 6858000"/>
              <a:gd name="connsiteX193" fmla="*/ 1635889 w 7467600"/>
              <a:gd name="connsiteY193" fmla="*/ 3709494 h 6858000"/>
              <a:gd name="connsiteX194" fmla="*/ 1634800 w 7467600"/>
              <a:gd name="connsiteY194" fmla="*/ 3731111 h 6858000"/>
              <a:gd name="connsiteX195" fmla="*/ 1635889 w 7467600"/>
              <a:gd name="connsiteY195" fmla="*/ 3709494 h 6858000"/>
              <a:gd name="connsiteX196" fmla="*/ 1510397 w 7467600"/>
              <a:gd name="connsiteY196" fmla="*/ 3684705 h 6858000"/>
              <a:gd name="connsiteX197" fmla="*/ 1146550 w 7467600"/>
              <a:gd name="connsiteY197" fmla="*/ 3802012 h 6858000"/>
              <a:gd name="connsiteX198" fmla="*/ 698834 w 7467600"/>
              <a:gd name="connsiteY198" fmla="*/ 3952272 h 6858000"/>
              <a:gd name="connsiteX199" fmla="*/ 34256 w 7467600"/>
              <a:gd name="connsiteY199" fmla="*/ 4347603 h 6858000"/>
              <a:gd name="connsiteX200" fmla="*/ 527241 w 7467600"/>
              <a:gd name="connsiteY200" fmla="*/ 4065078 h 6858000"/>
              <a:gd name="connsiteX201" fmla="*/ 1510397 w 7467600"/>
              <a:gd name="connsiteY201" fmla="*/ 3684705 h 6858000"/>
              <a:gd name="connsiteX202" fmla="*/ 1313114 w 7467600"/>
              <a:gd name="connsiteY202" fmla="*/ 3655216 h 6858000"/>
              <a:gd name="connsiteX203" fmla="*/ 1109304 w 7467600"/>
              <a:gd name="connsiteY203" fmla="*/ 3669030 h 6858000"/>
              <a:gd name="connsiteX204" fmla="*/ 8129 w 7467600"/>
              <a:gd name="connsiteY204" fmla="*/ 4330519 h 6858000"/>
              <a:gd name="connsiteX205" fmla="*/ 687572 w 7467600"/>
              <a:gd name="connsiteY205" fmla="*/ 3925629 h 6858000"/>
              <a:gd name="connsiteX206" fmla="*/ 1138365 w 7467600"/>
              <a:gd name="connsiteY206" fmla="*/ 3774515 h 6858000"/>
              <a:gd name="connsiteX207" fmla="*/ 1505579 w 7467600"/>
              <a:gd name="connsiteY207" fmla="*/ 3655526 h 6858000"/>
              <a:gd name="connsiteX208" fmla="*/ 1313114 w 7467600"/>
              <a:gd name="connsiteY208" fmla="*/ 3655216 h 6858000"/>
              <a:gd name="connsiteX209" fmla="*/ 3655073 w 7467600"/>
              <a:gd name="connsiteY209" fmla="*/ 3650884 h 6858000"/>
              <a:gd name="connsiteX210" fmla="*/ 3989938 w 7467600"/>
              <a:gd name="connsiteY210" fmla="*/ 3991685 h 6858000"/>
              <a:gd name="connsiteX211" fmla="*/ 4393907 w 7467600"/>
              <a:gd name="connsiteY211" fmla="*/ 4261258 h 6858000"/>
              <a:gd name="connsiteX212" fmla="*/ 4648051 w 7467600"/>
              <a:gd name="connsiteY212" fmla="*/ 4374051 h 6858000"/>
              <a:gd name="connsiteX213" fmla="*/ 4383389 w 7467600"/>
              <a:gd name="connsiteY213" fmla="*/ 4184369 h 6858000"/>
              <a:gd name="connsiteX214" fmla="*/ 4165508 w 7467600"/>
              <a:gd name="connsiteY214" fmla="*/ 4035196 h 6858000"/>
              <a:gd name="connsiteX215" fmla="*/ 4068162 w 7467600"/>
              <a:gd name="connsiteY215" fmla="*/ 3953394 h 6858000"/>
              <a:gd name="connsiteX216" fmla="*/ 3981416 w 7467600"/>
              <a:gd name="connsiteY216" fmla="*/ 3880482 h 6858000"/>
              <a:gd name="connsiteX217" fmla="*/ 3800147 w 7467600"/>
              <a:gd name="connsiteY217" fmla="*/ 3749872 h 6858000"/>
              <a:gd name="connsiteX218" fmla="*/ 3655073 w 7467600"/>
              <a:gd name="connsiteY218" fmla="*/ 3650884 h 6858000"/>
              <a:gd name="connsiteX219" fmla="*/ 3670252 w 7467600"/>
              <a:gd name="connsiteY219" fmla="*/ 3622798 h 6858000"/>
              <a:gd name="connsiteX220" fmla="*/ 3817258 w 7467600"/>
              <a:gd name="connsiteY220" fmla="*/ 3723577 h 6858000"/>
              <a:gd name="connsiteX221" fmla="*/ 4000461 w 7467600"/>
              <a:gd name="connsiteY221" fmla="*/ 3855966 h 6858000"/>
              <a:gd name="connsiteX222" fmla="*/ 4088180 w 7467600"/>
              <a:gd name="connsiteY222" fmla="*/ 3929774 h 6858000"/>
              <a:gd name="connsiteX223" fmla="*/ 4184555 w 7467600"/>
              <a:gd name="connsiteY223" fmla="*/ 4010683 h 6858000"/>
              <a:gd name="connsiteX224" fmla="*/ 4399563 w 7467600"/>
              <a:gd name="connsiteY224" fmla="*/ 4158106 h 6858000"/>
              <a:gd name="connsiteX225" fmla="*/ 4684469 w 7467600"/>
              <a:gd name="connsiteY225" fmla="*/ 4364680 h 6858000"/>
              <a:gd name="connsiteX226" fmla="*/ 4690271 w 7467600"/>
              <a:gd name="connsiteY226" fmla="*/ 4370034 h 6858000"/>
              <a:gd name="connsiteX227" fmla="*/ 4136093 w 7467600"/>
              <a:gd name="connsiteY227" fmla="*/ 3858466 h 6858000"/>
              <a:gd name="connsiteX228" fmla="*/ 3670252 w 7467600"/>
              <a:gd name="connsiteY228" fmla="*/ 3622798 h 6858000"/>
              <a:gd name="connsiteX229" fmla="*/ 4440129 w 7467600"/>
              <a:gd name="connsiteY229" fmla="*/ 3448571 h 6858000"/>
              <a:gd name="connsiteX230" fmla="*/ 4856525 w 7467600"/>
              <a:gd name="connsiteY230" fmla="*/ 3915351 h 6858000"/>
              <a:gd name="connsiteX231" fmla="*/ 5059055 w 7467600"/>
              <a:gd name="connsiteY231" fmla="*/ 4108918 h 6858000"/>
              <a:gd name="connsiteX232" fmla="*/ 5290070 w 7467600"/>
              <a:gd name="connsiteY232" fmla="*/ 4263619 h 6858000"/>
              <a:gd name="connsiteX233" fmla="*/ 4834991 w 7467600"/>
              <a:gd name="connsiteY233" fmla="*/ 3830985 h 6858000"/>
              <a:gd name="connsiteX234" fmla="*/ 4440129 w 7467600"/>
              <a:gd name="connsiteY234" fmla="*/ 3448571 h 6858000"/>
              <a:gd name="connsiteX235" fmla="*/ 4441737 w 7467600"/>
              <a:gd name="connsiteY235" fmla="*/ 3399734 h 6858000"/>
              <a:gd name="connsiteX236" fmla="*/ 4431236 w 7467600"/>
              <a:gd name="connsiteY236" fmla="*/ 3400954 h 6858000"/>
              <a:gd name="connsiteX237" fmla="*/ 4557150 w 7467600"/>
              <a:gd name="connsiteY237" fmla="*/ 3510023 h 6858000"/>
              <a:gd name="connsiteX238" fmla="*/ 4856936 w 7467600"/>
              <a:gd name="connsiteY238" fmla="*/ 3809146 h 6858000"/>
              <a:gd name="connsiteX239" fmla="*/ 5111996 w 7467600"/>
              <a:gd name="connsiteY239" fmla="*/ 4065759 h 6858000"/>
              <a:gd name="connsiteX240" fmla="*/ 5388878 w 7467600"/>
              <a:gd name="connsiteY240" fmla="*/ 4300185 h 6858000"/>
              <a:gd name="connsiteX241" fmla="*/ 5425556 w 7467600"/>
              <a:gd name="connsiteY241" fmla="*/ 4308967 h 6858000"/>
              <a:gd name="connsiteX242" fmla="*/ 4943646 w 7467600"/>
              <a:gd name="connsiteY242" fmla="*/ 3822916 h 6858000"/>
              <a:gd name="connsiteX243" fmla="*/ 4594837 w 7467600"/>
              <a:gd name="connsiteY243" fmla="*/ 3532274 h 6858000"/>
              <a:gd name="connsiteX244" fmla="*/ 4441737 w 7467600"/>
              <a:gd name="connsiteY244" fmla="*/ 3399734 h 6858000"/>
              <a:gd name="connsiteX245" fmla="*/ 5425834 w 7467600"/>
              <a:gd name="connsiteY245" fmla="*/ 3162785 h 6858000"/>
              <a:gd name="connsiteX246" fmla="*/ 5401644 w 7467600"/>
              <a:gd name="connsiteY246" fmla="*/ 3617847 h 6858000"/>
              <a:gd name="connsiteX247" fmla="*/ 5467256 w 7467600"/>
              <a:gd name="connsiteY247" fmla="*/ 4175494 h 6858000"/>
              <a:gd name="connsiteX248" fmla="*/ 5448069 w 7467600"/>
              <a:gd name="connsiteY248" fmla="*/ 3567554 h 6858000"/>
              <a:gd name="connsiteX249" fmla="*/ 5425834 w 7467600"/>
              <a:gd name="connsiteY249" fmla="*/ 3162785 h 6858000"/>
              <a:gd name="connsiteX250" fmla="*/ 1318687 w 7467600"/>
              <a:gd name="connsiteY250" fmla="*/ 3113840 h 6858000"/>
              <a:gd name="connsiteX251" fmla="*/ 1066793 w 7467600"/>
              <a:gd name="connsiteY251" fmla="*/ 3212171 h 6858000"/>
              <a:gd name="connsiteX252" fmla="*/ 993319 w 7467600"/>
              <a:gd name="connsiteY252" fmla="*/ 3247648 h 6858000"/>
              <a:gd name="connsiteX253" fmla="*/ 853081 w 7467600"/>
              <a:gd name="connsiteY253" fmla="*/ 3312410 h 6858000"/>
              <a:gd name="connsiteX254" fmla="*/ 805957 w 7467600"/>
              <a:gd name="connsiteY254" fmla="*/ 3330443 h 6858000"/>
              <a:gd name="connsiteX255" fmla="*/ 1318687 w 7467600"/>
              <a:gd name="connsiteY255" fmla="*/ 3113840 h 6858000"/>
              <a:gd name="connsiteX256" fmla="*/ 5453702 w 7467600"/>
              <a:gd name="connsiteY256" fmla="*/ 3090882 h 6858000"/>
              <a:gd name="connsiteX257" fmla="*/ 5480135 w 7467600"/>
              <a:gd name="connsiteY257" fmla="*/ 3565802 h 6858000"/>
              <a:gd name="connsiteX258" fmla="*/ 5499023 w 7467600"/>
              <a:gd name="connsiteY258" fmla="*/ 4166310 h 6858000"/>
              <a:gd name="connsiteX259" fmla="*/ 5547022 w 7467600"/>
              <a:gd name="connsiteY259" fmla="*/ 3607838 h 6858000"/>
              <a:gd name="connsiteX260" fmla="*/ 5515964 w 7467600"/>
              <a:gd name="connsiteY260" fmla="*/ 3378541 h 6858000"/>
              <a:gd name="connsiteX261" fmla="*/ 5453702 w 7467600"/>
              <a:gd name="connsiteY261" fmla="*/ 3090882 h 6858000"/>
              <a:gd name="connsiteX262" fmla="*/ 1238695 w 7467600"/>
              <a:gd name="connsiteY262" fmla="*/ 3076820 h 6858000"/>
              <a:gd name="connsiteX263" fmla="*/ 716371 w 7467600"/>
              <a:gd name="connsiteY263" fmla="*/ 3293249 h 6858000"/>
              <a:gd name="connsiteX264" fmla="*/ 579522 w 7467600"/>
              <a:gd name="connsiteY264" fmla="*/ 3371759 h 6858000"/>
              <a:gd name="connsiteX265" fmla="*/ 600288 w 7467600"/>
              <a:gd name="connsiteY265" fmla="*/ 3365555 h 6858000"/>
              <a:gd name="connsiteX266" fmla="*/ 840692 w 7467600"/>
              <a:gd name="connsiteY266" fmla="*/ 3284921 h 6858000"/>
              <a:gd name="connsiteX267" fmla="*/ 979248 w 7467600"/>
              <a:gd name="connsiteY267" fmla="*/ 3221003 h 6858000"/>
              <a:gd name="connsiteX268" fmla="*/ 1053282 w 7467600"/>
              <a:gd name="connsiteY268" fmla="*/ 3185247 h 6858000"/>
              <a:gd name="connsiteX269" fmla="*/ 1320603 w 7467600"/>
              <a:gd name="connsiteY269" fmla="*/ 3081281 h 6858000"/>
              <a:gd name="connsiteX270" fmla="*/ 1238695 w 7467600"/>
              <a:gd name="connsiteY270" fmla="*/ 3076820 h 6858000"/>
              <a:gd name="connsiteX271" fmla="*/ 5425627 w 7467600"/>
              <a:gd name="connsiteY271" fmla="*/ 2954192 h 6858000"/>
              <a:gd name="connsiteX272" fmla="*/ 5470770 w 7467600"/>
              <a:gd name="connsiteY272" fmla="*/ 3005435 h 6858000"/>
              <a:gd name="connsiteX273" fmla="*/ 5519779 w 7467600"/>
              <a:gd name="connsiteY273" fmla="*/ 4359223 h 6858000"/>
              <a:gd name="connsiteX274" fmla="*/ 5520293 w 7467600"/>
              <a:gd name="connsiteY274" fmla="*/ 4360602 h 6858000"/>
              <a:gd name="connsiteX275" fmla="*/ 5767221 w 7467600"/>
              <a:gd name="connsiteY275" fmla="*/ 4665564 h 6858000"/>
              <a:gd name="connsiteX276" fmla="*/ 6937169 w 7467600"/>
              <a:gd name="connsiteY276" fmla="*/ 4815941 h 6858000"/>
              <a:gd name="connsiteX277" fmla="*/ 6953922 w 7467600"/>
              <a:gd name="connsiteY277" fmla="*/ 4890068 h 6858000"/>
              <a:gd name="connsiteX278" fmla="*/ 6071359 w 7467600"/>
              <a:gd name="connsiteY278" fmla="*/ 4770770 h 6858000"/>
              <a:gd name="connsiteX279" fmla="*/ 6038839 w 7467600"/>
              <a:gd name="connsiteY279" fmla="*/ 4764474 h 6858000"/>
              <a:gd name="connsiteX280" fmla="*/ 6038706 w 7467600"/>
              <a:gd name="connsiteY280" fmla="*/ 4763847 h 6858000"/>
              <a:gd name="connsiteX281" fmla="*/ 6037784 w 7467600"/>
              <a:gd name="connsiteY281" fmla="*/ 4764270 h 6858000"/>
              <a:gd name="connsiteX282" fmla="*/ 6038839 w 7467600"/>
              <a:gd name="connsiteY282" fmla="*/ 4764474 h 6858000"/>
              <a:gd name="connsiteX283" fmla="*/ 6040338 w 7467600"/>
              <a:gd name="connsiteY283" fmla="*/ 4771418 h 6858000"/>
              <a:gd name="connsiteX284" fmla="*/ 6024488 w 7467600"/>
              <a:gd name="connsiteY284" fmla="*/ 4809903 h 6858000"/>
              <a:gd name="connsiteX285" fmla="*/ 5599771 w 7467600"/>
              <a:gd name="connsiteY285" fmla="*/ 5509652 h 6858000"/>
              <a:gd name="connsiteX286" fmla="*/ 5548843 w 7467600"/>
              <a:gd name="connsiteY286" fmla="*/ 5563845 h 6858000"/>
              <a:gd name="connsiteX287" fmla="*/ 5940952 w 7467600"/>
              <a:gd name="connsiteY287" fmla="*/ 6250028 h 6858000"/>
              <a:gd name="connsiteX288" fmla="*/ 6043441 w 7467600"/>
              <a:gd name="connsiteY288" fmla="*/ 6665847 h 6858000"/>
              <a:gd name="connsiteX289" fmla="*/ 6093432 w 7467600"/>
              <a:gd name="connsiteY289" fmla="*/ 6858000 h 6858000"/>
              <a:gd name="connsiteX290" fmla="*/ 6034344 w 7467600"/>
              <a:gd name="connsiteY290" fmla="*/ 6858000 h 6858000"/>
              <a:gd name="connsiteX291" fmla="*/ 6026679 w 7467600"/>
              <a:gd name="connsiteY291" fmla="*/ 6836959 h 6858000"/>
              <a:gd name="connsiteX292" fmla="*/ 5800441 w 7467600"/>
              <a:gd name="connsiteY292" fmla="*/ 6335286 h 6858000"/>
              <a:gd name="connsiteX293" fmla="*/ 5526562 w 7467600"/>
              <a:gd name="connsiteY293" fmla="*/ 5705388 h 6858000"/>
              <a:gd name="connsiteX294" fmla="*/ 5519640 w 7467600"/>
              <a:gd name="connsiteY294" fmla="*/ 5683774 h 6858000"/>
              <a:gd name="connsiteX295" fmla="*/ 5844559 w 7467600"/>
              <a:gd name="connsiteY295" fmla="*/ 6553349 h 6858000"/>
              <a:gd name="connsiteX296" fmla="*/ 5975994 w 7467600"/>
              <a:gd name="connsiteY296" fmla="*/ 6858000 h 6858000"/>
              <a:gd name="connsiteX297" fmla="*/ 5898547 w 7467600"/>
              <a:gd name="connsiteY297" fmla="*/ 6858000 h 6858000"/>
              <a:gd name="connsiteX298" fmla="*/ 5682041 w 7467600"/>
              <a:gd name="connsiteY298" fmla="*/ 6355860 h 6858000"/>
              <a:gd name="connsiteX299" fmla="*/ 5461758 w 7467600"/>
              <a:gd name="connsiteY299" fmla="*/ 5820220 h 6858000"/>
              <a:gd name="connsiteX300" fmla="*/ 5237282 w 7467600"/>
              <a:gd name="connsiteY300" fmla="*/ 6579086 h 6858000"/>
              <a:gd name="connsiteX301" fmla="*/ 5115009 w 7467600"/>
              <a:gd name="connsiteY301" fmla="*/ 6858000 h 6858000"/>
              <a:gd name="connsiteX302" fmla="*/ 5028074 w 7467600"/>
              <a:gd name="connsiteY302" fmla="*/ 6858000 h 6858000"/>
              <a:gd name="connsiteX303" fmla="*/ 5079508 w 7467600"/>
              <a:gd name="connsiteY303" fmla="*/ 6749074 h 6858000"/>
              <a:gd name="connsiteX304" fmla="*/ 5371846 w 7467600"/>
              <a:gd name="connsiteY304" fmla="*/ 5924413 h 6858000"/>
              <a:gd name="connsiteX305" fmla="*/ 5270512 w 7467600"/>
              <a:gd name="connsiteY305" fmla="*/ 6138975 h 6858000"/>
              <a:gd name="connsiteX306" fmla="*/ 5062409 w 7467600"/>
              <a:gd name="connsiteY306" fmla="*/ 6653544 h 6858000"/>
              <a:gd name="connsiteX307" fmla="*/ 5036628 w 7467600"/>
              <a:gd name="connsiteY307" fmla="*/ 6754247 h 6858000"/>
              <a:gd name="connsiteX308" fmla="*/ 5009112 w 7467600"/>
              <a:gd name="connsiteY308" fmla="*/ 6858000 h 6858000"/>
              <a:gd name="connsiteX309" fmla="*/ 4976679 w 7467600"/>
              <a:gd name="connsiteY309" fmla="*/ 6858000 h 6858000"/>
              <a:gd name="connsiteX310" fmla="*/ 5006537 w 7467600"/>
              <a:gd name="connsiteY310" fmla="*/ 6747068 h 6858000"/>
              <a:gd name="connsiteX311" fmla="*/ 5032723 w 7467600"/>
              <a:gd name="connsiteY311" fmla="*/ 6644957 h 6858000"/>
              <a:gd name="connsiteX312" fmla="*/ 5242949 w 7467600"/>
              <a:gd name="connsiteY312" fmla="*/ 6125175 h 6858000"/>
              <a:gd name="connsiteX313" fmla="*/ 5286321 w 7467600"/>
              <a:gd name="connsiteY313" fmla="*/ 6033555 h 6858000"/>
              <a:gd name="connsiteX314" fmla="*/ 5008210 w 7467600"/>
              <a:gd name="connsiteY314" fmla="*/ 6649194 h 6858000"/>
              <a:gd name="connsiteX315" fmla="*/ 4986321 w 7467600"/>
              <a:gd name="connsiteY315" fmla="*/ 6765687 h 6858000"/>
              <a:gd name="connsiteX316" fmla="*/ 4973474 w 7467600"/>
              <a:gd name="connsiteY316" fmla="*/ 6858000 h 6858000"/>
              <a:gd name="connsiteX317" fmla="*/ 4907178 w 7467600"/>
              <a:gd name="connsiteY317" fmla="*/ 6858000 h 6858000"/>
              <a:gd name="connsiteX318" fmla="*/ 4910810 w 7467600"/>
              <a:gd name="connsiteY318" fmla="*/ 6829660 h 6858000"/>
              <a:gd name="connsiteX319" fmla="*/ 4987461 w 7467600"/>
              <a:gd name="connsiteY319" fmla="*/ 6432994 h 6858000"/>
              <a:gd name="connsiteX320" fmla="*/ 5179262 w 7467600"/>
              <a:gd name="connsiteY320" fmla="*/ 6035044 h 6858000"/>
              <a:gd name="connsiteX321" fmla="*/ 4689678 w 7467600"/>
              <a:gd name="connsiteY321" fmla="*/ 6440241 h 6858000"/>
              <a:gd name="connsiteX322" fmla="*/ 4477543 w 7467600"/>
              <a:gd name="connsiteY322" fmla="*/ 6674836 h 6858000"/>
              <a:gd name="connsiteX323" fmla="*/ 4329957 w 7467600"/>
              <a:gd name="connsiteY323" fmla="*/ 6858000 h 6858000"/>
              <a:gd name="connsiteX324" fmla="*/ 4218595 w 7467600"/>
              <a:gd name="connsiteY324" fmla="*/ 6858000 h 6858000"/>
              <a:gd name="connsiteX325" fmla="*/ 4368888 w 7467600"/>
              <a:gd name="connsiteY325" fmla="*/ 6668412 h 6858000"/>
              <a:gd name="connsiteX326" fmla="*/ 4563091 w 7467600"/>
              <a:gd name="connsiteY326" fmla="*/ 6442508 h 6858000"/>
              <a:gd name="connsiteX327" fmla="*/ 5387324 w 7467600"/>
              <a:gd name="connsiteY327" fmla="*/ 5705830 h 6858000"/>
              <a:gd name="connsiteX328" fmla="*/ 5073620 w 7467600"/>
              <a:gd name="connsiteY328" fmla="*/ 5955437 h 6858000"/>
              <a:gd name="connsiteX329" fmla="*/ 4689789 w 7467600"/>
              <a:gd name="connsiteY329" fmla="*/ 6268382 h 6858000"/>
              <a:gd name="connsiteX330" fmla="*/ 4418722 w 7467600"/>
              <a:gd name="connsiteY330" fmla="*/ 6570886 h 6858000"/>
              <a:gd name="connsiteX331" fmla="*/ 4214944 w 7467600"/>
              <a:gd name="connsiteY331" fmla="*/ 6858000 h 6858000"/>
              <a:gd name="connsiteX332" fmla="*/ 4177898 w 7467600"/>
              <a:gd name="connsiteY332" fmla="*/ 6858000 h 6858000"/>
              <a:gd name="connsiteX333" fmla="*/ 4391597 w 7467600"/>
              <a:gd name="connsiteY333" fmla="*/ 6556370 h 6858000"/>
              <a:gd name="connsiteX334" fmla="*/ 4668889 w 7467600"/>
              <a:gd name="connsiteY334" fmla="*/ 6246399 h 6858000"/>
              <a:gd name="connsiteX335" fmla="*/ 5055427 w 7467600"/>
              <a:gd name="connsiteY335" fmla="*/ 5931476 h 6858000"/>
              <a:gd name="connsiteX336" fmla="*/ 5371814 w 7467600"/>
              <a:gd name="connsiteY336" fmla="*/ 5678975 h 6858000"/>
              <a:gd name="connsiteX337" fmla="*/ 4987918 w 7467600"/>
              <a:gd name="connsiteY337" fmla="*/ 5838701 h 6858000"/>
              <a:gd name="connsiteX338" fmla="*/ 4317146 w 7467600"/>
              <a:gd name="connsiteY338" fmla="*/ 6587716 h 6858000"/>
              <a:gd name="connsiteX339" fmla="*/ 4171627 w 7467600"/>
              <a:gd name="connsiteY339" fmla="*/ 6858000 h 6858000"/>
              <a:gd name="connsiteX340" fmla="*/ 4081585 w 7467600"/>
              <a:gd name="connsiteY340" fmla="*/ 6858000 h 6858000"/>
              <a:gd name="connsiteX341" fmla="*/ 4238603 w 7467600"/>
              <a:gd name="connsiteY341" fmla="*/ 6559341 h 6858000"/>
              <a:gd name="connsiteX342" fmla="*/ 4778333 w 7467600"/>
              <a:gd name="connsiteY342" fmla="*/ 5873626 h 6858000"/>
              <a:gd name="connsiteX343" fmla="*/ 5414185 w 7467600"/>
              <a:gd name="connsiteY343" fmla="*/ 5573882 h 6858000"/>
              <a:gd name="connsiteX344" fmla="*/ 5959648 w 7467600"/>
              <a:gd name="connsiteY344" fmla="*/ 4760797 h 6858000"/>
              <a:gd name="connsiteX345" fmla="*/ 5355019 w 7467600"/>
              <a:gd name="connsiteY345" fmla="*/ 4734672 h 6858000"/>
              <a:gd name="connsiteX346" fmla="*/ 5083565 w 7467600"/>
              <a:gd name="connsiteY346" fmla="*/ 5179121 h 6858000"/>
              <a:gd name="connsiteX347" fmla="*/ 4713577 w 7467600"/>
              <a:gd name="connsiteY347" fmla="*/ 5616803 h 6858000"/>
              <a:gd name="connsiteX348" fmla="*/ 3989559 w 7467600"/>
              <a:gd name="connsiteY348" fmla="*/ 6145945 h 6858000"/>
              <a:gd name="connsiteX349" fmla="*/ 3939824 w 7467600"/>
              <a:gd name="connsiteY349" fmla="*/ 6066900 h 6858000"/>
              <a:gd name="connsiteX350" fmla="*/ 4584537 w 7467600"/>
              <a:gd name="connsiteY350" fmla="*/ 5324826 h 6858000"/>
              <a:gd name="connsiteX351" fmla="*/ 5037105 w 7467600"/>
              <a:gd name="connsiteY351" fmla="*/ 5088765 h 6858000"/>
              <a:gd name="connsiteX352" fmla="*/ 5039930 w 7467600"/>
              <a:gd name="connsiteY352" fmla="*/ 5089585 h 6858000"/>
              <a:gd name="connsiteX353" fmla="*/ 5263764 w 7467600"/>
              <a:gd name="connsiteY353" fmla="*/ 4735525 h 6858000"/>
              <a:gd name="connsiteX354" fmla="*/ 4086300 w 7467600"/>
              <a:gd name="connsiteY354" fmla="*/ 4884599 h 6858000"/>
              <a:gd name="connsiteX355" fmla="*/ 4085485 w 7467600"/>
              <a:gd name="connsiteY355" fmla="*/ 4899070 h 6858000"/>
              <a:gd name="connsiteX356" fmla="*/ 3871915 w 7467600"/>
              <a:gd name="connsiteY356" fmla="*/ 5253645 h 6858000"/>
              <a:gd name="connsiteX357" fmla="*/ 3799374 w 7467600"/>
              <a:gd name="connsiteY357" fmla="*/ 5466127 h 6858000"/>
              <a:gd name="connsiteX358" fmla="*/ 3498850 w 7467600"/>
              <a:gd name="connsiteY358" fmla="*/ 6661888 h 6858000"/>
              <a:gd name="connsiteX359" fmla="*/ 3399216 w 7467600"/>
              <a:gd name="connsiteY359" fmla="*/ 6858000 h 6858000"/>
              <a:gd name="connsiteX360" fmla="*/ 3303688 w 7467600"/>
              <a:gd name="connsiteY360" fmla="*/ 6858000 h 6858000"/>
              <a:gd name="connsiteX361" fmla="*/ 3391774 w 7467600"/>
              <a:gd name="connsiteY361" fmla="*/ 6697181 h 6858000"/>
              <a:gd name="connsiteX362" fmla="*/ 3735540 w 7467600"/>
              <a:gd name="connsiteY362" fmla="*/ 5546923 h 6858000"/>
              <a:gd name="connsiteX363" fmla="*/ 3729438 w 7467600"/>
              <a:gd name="connsiteY363" fmla="*/ 5569058 h 6858000"/>
              <a:gd name="connsiteX364" fmla="*/ 3707782 w 7467600"/>
              <a:gd name="connsiteY364" fmla="*/ 5644908 h 6858000"/>
              <a:gd name="connsiteX365" fmla="*/ 3583827 w 7467600"/>
              <a:gd name="connsiteY365" fmla="*/ 6039215 h 6858000"/>
              <a:gd name="connsiteX366" fmla="*/ 3547861 w 7467600"/>
              <a:gd name="connsiteY366" fmla="*/ 6129609 h 6858000"/>
              <a:gd name="connsiteX367" fmla="*/ 3490905 w 7467600"/>
              <a:gd name="connsiteY367" fmla="*/ 6277660 h 6858000"/>
              <a:gd name="connsiteX368" fmla="*/ 3455859 w 7467600"/>
              <a:gd name="connsiteY368" fmla="*/ 6391301 h 6858000"/>
              <a:gd name="connsiteX369" fmla="*/ 3429112 w 7467600"/>
              <a:gd name="connsiteY369" fmla="*/ 6479469 h 6858000"/>
              <a:gd name="connsiteX370" fmla="*/ 3304862 w 7467600"/>
              <a:gd name="connsiteY370" fmla="*/ 6796476 h 6858000"/>
              <a:gd name="connsiteX371" fmla="*/ 3276071 w 7467600"/>
              <a:gd name="connsiteY371" fmla="*/ 6858000 h 6858000"/>
              <a:gd name="connsiteX372" fmla="*/ 3240805 w 7467600"/>
              <a:gd name="connsiteY372" fmla="*/ 6858000 h 6858000"/>
              <a:gd name="connsiteX373" fmla="*/ 3275917 w 7467600"/>
              <a:gd name="connsiteY373" fmla="*/ 6783192 h 6858000"/>
              <a:gd name="connsiteX374" fmla="*/ 3399358 w 7467600"/>
              <a:gd name="connsiteY374" fmla="*/ 6469011 h 6858000"/>
              <a:gd name="connsiteX375" fmla="*/ 3425650 w 7467600"/>
              <a:gd name="connsiteY375" fmla="*/ 6381333 h 6858000"/>
              <a:gd name="connsiteX376" fmla="*/ 3460661 w 7467600"/>
              <a:gd name="connsiteY376" fmla="*/ 6266763 h 6858000"/>
              <a:gd name="connsiteX377" fmla="*/ 3518021 w 7467600"/>
              <a:gd name="connsiteY377" fmla="*/ 6117298 h 6858000"/>
              <a:gd name="connsiteX378" fmla="*/ 3554035 w 7467600"/>
              <a:gd name="connsiteY378" fmla="*/ 6027832 h 6858000"/>
              <a:gd name="connsiteX379" fmla="*/ 3677174 w 7467600"/>
              <a:gd name="connsiteY379" fmla="*/ 5636351 h 6858000"/>
              <a:gd name="connsiteX380" fmla="*/ 3698819 w 7467600"/>
              <a:gd name="connsiteY380" fmla="*/ 5560503 h 6858000"/>
              <a:gd name="connsiteX381" fmla="*/ 3702094 w 7467600"/>
              <a:gd name="connsiteY381" fmla="*/ 5549194 h 6858000"/>
              <a:gd name="connsiteX382" fmla="*/ 3398355 w 7467600"/>
              <a:gd name="connsiteY382" fmla="*/ 6094603 h 6858000"/>
              <a:gd name="connsiteX383" fmla="*/ 3193941 w 7467600"/>
              <a:gd name="connsiteY383" fmla="*/ 6798775 h 6858000"/>
              <a:gd name="connsiteX384" fmla="*/ 3184140 w 7467600"/>
              <a:gd name="connsiteY384" fmla="*/ 6858000 h 6858000"/>
              <a:gd name="connsiteX385" fmla="*/ 3099978 w 7467600"/>
              <a:gd name="connsiteY385" fmla="*/ 6858000 h 6858000"/>
              <a:gd name="connsiteX386" fmla="*/ 3101556 w 7467600"/>
              <a:gd name="connsiteY386" fmla="*/ 6843337 h 6858000"/>
              <a:gd name="connsiteX387" fmla="*/ 3370162 w 7467600"/>
              <a:gd name="connsiteY387" fmla="*/ 5785550 h 6858000"/>
              <a:gd name="connsiteX388" fmla="*/ 3746477 w 7467600"/>
              <a:gd name="connsiteY388" fmla="*/ 5377889 h 6858000"/>
              <a:gd name="connsiteX389" fmla="*/ 3863399 w 7467600"/>
              <a:gd name="connsiteY389" fmla="*/ 5087257 h 6858000"/>
              <a:gd name="connsiteX390" fmla="*/ 3968712 w 7467600"/>
              <a:gd name="connsiteY390" fmla="*/ 4913989 h 6858000"/>
              <a:gd name="connsiteX391" fmla="*/ 2792390 w 7467600"/>
              <a:gd name="connsiteY391" fmla="*/ 5382974 h 6858000"/>
              <a:gd name="connsiteX392" fmla="*/ 2714982 w 7467600"/>
              <a:gd name="connsiteY392" fmla="*/ 5427051 h 6858000"/>
              <a:gd name="connsiteX393" fmla="*/ 2813361 w 7467600"/>
              <a:gd name="connsiteY393" fmla="*/ 6023912 h 6858000"/>
              <a:gd name="connsiteX394" fmla="*/ 2688430 w 7467600"/>
              <a:gd name="connsiteY394" fmla="*/ 6801564 h 6858000"/>
              <a:gd name="connsiteX395" fmla="*/ 2629626 w 7467600"/>
              <a:gd name="connsiteY395" fmla="*/ 6763394 h 6858000"/>
              <a:gd name="connsiteX396" fmla="*/ 2565328 w 7467600"/>
              <a:gd name="connsiteY396" fmla="*/ 5516399 h 6858000"/>
              <a:gd name="connsiteX397" fmla="*/ 1922999 w 7467600"/>
              <a:gd name="connsiteY397" fmla="*/ 5980343 h 6858000"/>
              <a:gd name="connsiteX398" fmla="*/ 1950261 w 7467600"/>
              <a:gd name="connsiteY398" fmla="*/ 6405858 h 6858000"/>
              <a:gd name="connsiteX399" fmla="*/ 2365554 w 7467600"/>
              <a:gd name="connsiteY399" fmla="*/ 6759107 h 6858000"/>
              <a:gd name="connsiteX400" fmla="*/ 2424142 w 7467600"/>
              <a:gd name="connsiteY400" fmla="*/ 6858000 h 6858000"/>
              <a:gd name="connsiteX401" fmla="*/ 2395994 w 7467600"/>
              <a:gd name="connsiteY401" fmla="*/ 6858000 h 6858000"/>
              <a:gd name="connsiteX402" fmla="*/ 2392863 w 7467600"/>
              <a:gd name="connsiteY402" fmla="*/ 6852964 h 6858000"/>
              <a:gd name="connsiteX403" fmla="*/ 2017589 w 7467600"/>
              <a:gd name="connsiteY403" fmla="*/ 6493982 h 6858000"/>
              <a:gd name="connsiteX404" fmla="*/ 2147336 w 7467600"/>
              <a:gd name="connsiteY404" fmla="*/ 6594052 h 6858000"/>
              <a:gd name="connsiteX405" fmla="*/ 2207047 w 7467600"/>
              <a:gd name="connsiteY405" fmla="*/ 6654540 h 6858000"/>
              <a:gd name="connsiteX406" fmla="*/ 2299106 w 7467600"/>
              <a:gd name="connsiteY406" fmla="*/ 6778931 h 6858000"/>
              <a:gd name="connsiteX407" fmla="*/ 2314430 w 7467600"/>
              <a:gd name="connsiteY407" fmla="*/ 6801144 h 6858000"/>
              <a:gd name="connsiteX408" fmla="*/ 2352406 w 7467600"/>
              <a:gd name="connsiteY408" fmla="*/ 6858000 h 6858000"/>
              <a:gd name="connsiteX409" fmla="*/ 2314492 w 7467600"/>
              <a:gd name="connsiteY409" fmla="*/ 6858000 h 6858000"/>
              <a:gd name="connsiteX410" fmla="*/ 2288095 w 7467600"/>
              <a:gd name="connsiteY410" fmla="*/ 6818030 h 6858000"/>
              <a:gd name="connsiteX411" fmla="*/ 2272768 w 7467600"/>
              <a:gd name="connsiteY411" fmla="*/ 6795822 h 6858000"/>
              <a:gd name="connsiteX412" fmla="*/ 2182715 w 7467600"/>
              <a:gd name="connsiteY412" fmla="*/ 6675071 h 6858000"/>
              <a:gd name="connsiteX413" fmla="*/ 2032061 w 7467600"/>
              <a:gd name="connsiteY413" fmla="*/ 6541380 h 6858000"/>
              <a:gd name="connsiteX414" fmla="*/ 2257220 w 7467600"/>
              <a:gd name="connsiteY414" fmla="*/ 6826257 h 6858000"/>
              <a:gd name="connsiteX415" fmla="*/ 2281324 w 7467600"/>
              <a:gd name="connsiteY415" fmla="*/ 6858000 h 6858000"/>
              <a:gd name="connsiteX416" fmla="*/ 2242860 w 7467600"/>
              <a:gd name="connsiteY416" fmla="*/ 6858000 h 6858000"/>
              <a:gd name="connsiteX417" fmla="*/ 2232818 w 7467600"/>
              <a:gd name="connsiteY417" fmla="*/ 6844926 h 6858000"/>
              <a:gd name="connsiteX418" fmla="*/ 1990172 w 7467600"/>
              <a:gd name="connsiteY418" fmla="*/ 6542121 h 6858000"/>
              <a:gd name="connsiteX419" fmla="*/ 2124090 w 7467600"/>
              <a:gd name="connsiteY419" fmla="*/ 6761017 h 6858000"/>
              <a:gd name="connsiteX420" fmla="*/ 2200380 w 7467600"/>
              <a:gd name="connsiteY420" fmla="*/ 6858000 h 6858000"/>
              <a:gd name="connsiteX421" fmla="*/ 2147507 w 7467600"/>
              <a:gd name="connsiteY421" fmla="*/ 6858000 h 6858000"/>
              <a:gd name="connsiteX422" fmla="*/ 2070668 w 7467600"/>
              <a:gd name="connsiteY422" fmla="*/ 6761520 h 6858000"/>
              <a:gd name="connsiteX423" fmla="*/ 1975142 w 7467600"/>
              <a:gd name="connsiteY423" fmla="*/ 6585570 h 6858000"/>
              <a:gd name="connsiteX424" fmla="*/ 2050035 w 7467600"/>
              <a:gd name="connsiteY424" fmla="*/ 6813345 h 6858000"/>
              <a:gd name="connsiteX425" fmla="*/ 2063025 w 7467600"/>
              <a:gd name="connsiteY425" fmla="*/ 6858000 h 6858000"/>
              <a:gd name="connsiteX426" fmla="*/ 2021675 w 7467600"/>
              <a:gd name="connsiteY426" fmla="*/ 6858000 h 6858000"/>
              <a:gd name="connsiteX427" fmla="*/ 2019308 w 7467600"/>
              <a:gd name="connsiteY427" fmla="*/ 6847118 h 6858000"/>
              <a:gd name="connsiteX428" fmla="*/ 1938835 w 7467600"/>
              <a:gd name="connsiteY428" fmla="*/ 6551160 h 6858000"/>
              <a:gd name="connsiteX429" fmla="*/ 1953230 w 7467600"/>
              <a:gd name="connsiteY429" fmla="*/ 6759699 h 6858000"/>
              <a:gd name="connsiteX430" fmla="*/ 1956763 w 7467600"/>
              <a:gd name="connsiteY430" fmla="*/ 6778191 h 6858000"/>
              <a:gd name="connsiteX431" fmla="*/ 1967925 w 7467600"/>
              <a:gd name="connsiteY431" fmla="*/ 6858000 h 6858000"/>
              <a:gd name="connsiteX432" fmla="*/ 1936622 w 7467600"/>
              <a:gd name="connsiteY432" fmla="*/ 6858000 h 6858000"/>
              <a:gd name="connsiteX433" fmla="*/ 1926261 w 7467600"/>
              <a:gd name="connsiteY433" fmla="*/ 6784064 h 6858000"/>
              <a:gd name="connsiteX434" fmla="*/ 1922724 w 7467600"/>
              <a:gd name="connsiteY434" fmla="*/ 6765577 h 6858000"/>
              <a:gd name="connsiteX435" fmla="*/ 1904650 w 7467600"/>
              <a:gd name="connsiteY435" fmla="*/ 6639616 h 6858000"/>
              <a:gd name="connsiteX436" fmla="*/ 1885273 w 7467600"/>
              <a:gd name="connsiteY436" fmla="*/ 6858000 h 6858000"/>
              <a:gd name="connsiteX437" fmla="*/ 1854363 w 7467600"/>
              <a:gd name="connsiteY437" fmla="*/ 6858000 h 6858000"/>
              <a:gd name="connsiteX438" fmla="*/ 1880391 w 7467600"/>
              <a:gd name="connsiteY438" fmla="*/ 6603796 h 6858000"/>
              <a:gd name="connsiteX439" fmla="*/ 1818273 w 7467600"/>
              <a:gd name="connsiteY439" fmla="*/ 6715729 h 6858000"/>
              <a:gd name="connsiteX440" fmla="*/ 1794691 w 7467600"/>
              <a:gd name="connsiteY440" fmla="*/ 6843239 h 6858000"/>
              <a:gd name="connsiteX441" fmla="*/ 1794914 w 7467600"/>
              <a:gd name="connsiteY441" fmla="*/ 6858000 h 6858000"/>
              <a:gd name="connsiteX442" fmla="*/ 1746128 w 7467600"/>
              <a:gd name="connsiteY442" fmla="*/ 6858000 h 6858000"/>
              <a:gd name="connsiteX443" fmla="*/ 1753934 w 7467600"/>
              <a:gd name="connsiteY443" fmla="*/ 6724796 h 6858000"/>
              <a:gd name="connsiteX444" fmla="*/ 1792053 w 7467600"/>
              <a:gd name="connsiteY444" fmla="*/ 6572396 h 6858000"/>
              <a:gd name="connsiteX445" fmla="*/ 1862248 w 7467600"/>
              <a:gd name="connsiteY445" fmla="*/ 6266397 h 6858000"/>
              <a:gd name="connsiteX446" fmla="*/ 1862250 w 7467600"/>
              <a:gd name="connsiteY446" fmla="*/ 6033531 h 6858000"/>
              <a:gd name="connsiteX447" fmla="*/ 1211999 w 7467600"/>
              <a:gd name="connsiteY447" fmla="*/ 6683610 h 6858000"/>
              <a:gd name="connsiteX448" fmla="*/ 1213266 w 7467600"/>
              <a:gd name="connsiteY448" fmla="*/ 6691947 h 6858000"/>
              <a:gd name="connsiteX449" fmla="*/ 1203370 w 7467600"/>
              <a:gd name="connsiteY449" fmla="*/ 6850676 h 6858000"/>
              <a:gd name="connsiteX450" fmla="*/ 1203671 w 7467600"/>
              <a:gd name="connsiteY450" fmla="*/ 6858000 h 6858000"/>
              <a:gd name="connsiteX451" fmla="*/ 1143180 w 7467600"/>
              <a:gd name="connsiteY451" fmla="*/ 6858000 h 6858000"/>
              <a:gd name="connsiteX452" fmla="*/ 1142176 w 7467600"/>
              <a:gd name="connsiteY452" fmla="*/ 6766045 h 6858000"/>
              <a:gd name="connsiteX453" fmla="*/ 1067484 w 7467600"/>
              <a:gd name="connsiteY453" fmla="*/ 6858000 h 6858000"/>
              <a:gd name="connsiteX454" fmla="*/ 953928 w 7467600"/>
              <a:gd name="connsiteY454" fmla="*/ 6858000 h 6858000"/>
              <a:gd name="connsiteX455" fmla="*/ 959715 w 7467600"/>
              <a:gd name="connsiteY455" fmla="*/ 6850185 h 6858000"/>
              <a:gd name="connsiteX456" fmla="*/ 1483788 w 7467600"/>
              <a:gd name="connsiteY456" fmla="*/ 6259174 h 6858000"/>
              <a:gd name="connsiteX457" fmla="*/ 1100671 w 7467600"/>
              <a:gd name="connsiteY457" fmla="*/ 6252137 h 6858000"/>
              <a:gd name="connsiteX458" fmla="*/ 1090144 w 7467600"/>
              <a:gd name="connsiteY458" fmla="*/ 6256748 h 6858000"/>
              <a:gd name="connsiteX459" fmla="*/ 1095872 w 7467600"/>
              <a:gd name="connsiteY459" fmla="*/ 6271892 h 6858000"/>
              <a:gd name="connsiteX460" fmla="*/ 262785 w 7467600"/>
              <a:gd name="connsiteY460" fmla="*/ 6845450 h 6858000"/>
              <a:gd name="connsiteX461" fmla="*/ 209968 w 7467600"/>
              <a:gd name="connsiteY461" fmla="*/ 6770713 h 6858000"/>
              <a:gd name="connsiteX462" fmla="*/ 873460 w 7467600"/>
              <a:gd name="connsiteY462" fmla="*/ 6253768 h 6858000"/>
              <a:gd name="connsiteX463" fmla="*/ 192686 w 7467600"/>
              <a:gd name="connsiteY463" fmla="*/ 5849257 h 6858000"/>
              <a:gd name="connsiteX464" fmla="*/ 4696 w 7467600"/>
              <a:gd name="connsiteY464" fmla="*/ 5697668 h 6858000"/>
              <a:gd name="connsiteX465" fmla="*/ 0 w 7467600"/>
              <a:gd name="connsiteY465" fmla="*/ 5689984 h 6858000"/>
              <a:gd name="connsiteX466" fmla="*/ 0 w 7467600"/>
              <a:gd name="connsiteY466" fmla="*/ 5513472 h 6858000"/>
              <a:gd name="connsiteX467" fmla="*/ 174101 w 7467600"/>
              <a:gd name="connsiteY467" fmla="*/ 5620277 h 6858000"/>
              <a:gd name="connsiteX468" fmla="*/ 891800 w 7467600"/>
              <a:gd name="connsiteY468" fmla="*/ 6036935 h 6858000"/>
              <a:gd name="connsiteX469" fmla="*/ 1072219 w 7467600"/>
              <a:gd name="connsiteY469" fmla="*/ 6169443 h 6858000"/>
              <a:gd name="connsiteX470" fmla="*/ 1074117 w 7467600"/>
              <a:gd name="connsiteY470" fmla="*/ 6170301 h 6858000"/>
              <a:gd name="connsiteX471" fmla="*/ 1083114 w 7467600"/>
              <a:gd name="connsiteY471" fmla="*/ 6174131 h 6858000"/>
              <a:gd name="connsiteX472" fmla="*/ 1543010 w 7467600"/>
              <a:gd name="connsiteY472" fmla="*/ 6191140 h 6858000"/>
              <a:gd name="connsiteX473" fmla="*/ 1551080 w 7467600"/>
              <a:gd name="connsiteY473" fmla="*/ 6195006 h 6858000"/>
              <a:gd name="connsiteX474" fmla="*/ 2345443 w 7467600"/>
              <a:gd name="connsiteY474" fmla="*/ 5549882 h 6858000"/>
              <a:gd name="connsiteX475" fmla="*/ 1721499 w 7467600"/>
              <a:gd name="connsiteY475" fmla="*/ 5599969 h 6858000"/>
              <a:gd name="connsiteX476" fmla="*/ 767716 w 7467600"/>
              <a:gd name="connsiteY476" fmla="*/ 5472768 h 6858000"/>
              <a:gd name="connsiteX477" fmla="*/ 722147 w 7467600"/>
              <a:gd name="connsiteY477" fmla="*/ 5393091 h 6858000"/>
              <a:gd name="connsiteX478" fmla="*/ 1485552 w 7467600"/>
              <a:gd name="connsiteY478" fmla="*/ 5313202 h 6858000"/>
              <a:gd name="connsiteX479" fmla="*/ 2143004 w 7467600"/>
              <a:gd name="connsiteY479" fmla="*/ 5402420 h 6858000"/>
              <a:gd name="connsiteX480" fmla="*/ 1933391 w 7467600"/>
              <a:gd name="connsiteY480" fmla="*/ 5156971 h 6858000"/>
              <a:gd name="connsiteX481" fmla="*/ 1827118 w 7467600"/>
              <a:gd name="connsiteY481" fmla="*/ 4968410 h 6858000"/>
              <a:gd name="connsiteX482" fmla="*/ 1837349 w 7467600"/>
              <a:gd name="connsiteY482" fmla="*/ 4956357 h 6858000"/>
              <a:gd name="connsiteX483" fmla="*/ 2162835 w 7467600"/>
              <a:gd name="connsiteY483" fmla="*/ 5187853 h 6858000"/>
              <a:gd name="connsiteX484" fmla="*/ 2257167 w 7467600"/>
              <a:gd name="connsiteY484" fmla="*/ 5462123 h 6858000"/>
              <a:gd name="connsiteX485" fmla="*/ 2261598 w 7467600"/>
              <a:gd name="connsiteY485" fmla="*/ 5467998 h 6858000"/>
              <a:gd name="connsiteX486" fmla="*/ 2437177 w 7467600"/>
              <a:gd name="connsiteY486" fmla="*/ 5479608 h 6858000"/>
              <a:gd name="connsiteX487" fmla="*/ 2445247 w 7467600"/>
              <a:gd name="connsiteY487" fmla="*/ 5483476 h 6858000"/>
              <a:gd name="connsiteX488" fmla="*/ 2743626 w 7467600"/>
              <a:gd name="connsiteY488" fmla="*/ 5304819 h 6858000"/>
              <a:gd name="connsiteX489" fmla="*/ 3048102 w 7467600"/>
              <a:gd name="connsiteY489" fmla="*/ 5150595 h 6858000"/>
              <a:gd name="connsiteX490" fmla="*/ 1799414 w 7467600"/>
              <a:gd name="connsiteY490" fmla="*/ 4694732 h 6858000"/>
              <a:gd name="connsiteX491" fmla="*/ 1771735 w 7467600"/>
              <a:gd name="connsiteY491" fmla="*/ 4619929 h 6858000"/>
              <a:gd name="connsiteX492" fmla="*/ 3104273 w 7467600"/>
              <a:gd name="connsiteY492" fmla="*/ 5076159 h 6858000"/>
              <a:gd name="connsiteX493" fmla="*/ 3113245 w 7467600"/>
              <a:gd name="connsiteY493" fmla="*/ 5090705 h 6858000"/>
              <a:gd name="connsiteX494" fmla="*/ 3126294 w 7467600"/>
              <a:gd name="connsiteY494" fmla="*/ 5114400 h 6858000"/>
              <a:gd name="connsiteX495" fmla="*/ 3937433 w 7467600"/>
              <a:gd name="connsiteY495" fmla="*/ 4830473 h 6858000"/>
              <a:gd name="connsiteX496" fmla="*/ 3590475 w 7467600"/>
              <a:gd name="connsiteY496" fmla="*/ 4597974 h 6858000"/>
              <a:gd name="connsiteX497" fmla="*/ 3100264 w 7467600"/>
              <a:gd name="connsiteY497" fmla="*/ 4579845 h 6858000"/>
              <a:gd name="connsiteX498" fmla="*/ 2183576 w 7467600"/>
              <a:gd name="connsiteY498" fmla="*/ 4227150 h 6858000"/>
              <a:gd name="connsiteX499" fmla="*/ 2151029 w 7467600"/>
              <a:gd name="connsiteY499" fmla="*/ 4146947 h 6858000"/>
              <a:gd name="connsiteX500" fmla="*/ 3563434 w 7467600"/>
              <a:gd name="connsiteY500" fmla="*/ 4469115 h 6858000"/>
              <a:gd name="connsiteX501" fmla="*/ 3177952 w 7467600"/>
              <a:gd name="connsiteY501" fmla="*/ 3657386 h 6858000"/>
              <a:gd name="connsiteX502" fmla="*/ 3189263 w 7467600"/>
              <a:gd name="connsiteY502" fmla="*/ 3625726 h 6858000"/>
              <a:gd name="connsiteX503" fmla="*/ 3560912 w 7467600"/>
              <a:gd name="connsiteY503" fmla="*/ 4079863 h 6858000"/>
              <a:gd name="connsiteX504" fmla="*/ 3626636 w 7467600"/>
              <a:gd name="connsiteY504" fmla="*/ 4512230 h 6858000"/>
              <a:gd name="connsiteX505" fmla="*/ 3653088 w 7467600"/>
              <a:gd name="connsiteY505" fmla="*/ 4521417 h 6858000"/>
              <a:gd name="connsiteX506" fmla="*/ 3988128 w 7467600"/>
              <a:gd name="connsiteY506" fmla="*/ 4817267 h 6858000"/>
              <a:gd name="connsiteX507" fmla="*/ 4830582 w 7467600"/>
              <a:gd name="connsiteY507" fmla="*/ 4676000 h 6858000"/>
              <a:gd name="connsiteX508" fmla="*/ 4830100 w 7467600"/>
              <a:gd name="connsiteY508" fmla="*/ 4675554 h 6858000"/>
              <a:gd name="connsiteX509" fmla="*/ 4036318 w 7467600"/>
              <a:gd name="connsiteY509" fmla="*/ 4147013 h 6858000"/>
              <a:gd name="connsiteX510" fmla="*/ 3432098 w 7467600"/>
              <a:gd name="connsiteY510" fmla="*/ 3537312 h 6858000"/>
              <a:gd name="connsiteX511" fmla="*/ 3446761 w 7467600"/>
              <a:gd name="connsiteY511" fmla="*/ 3461278 h 6858000"/>
              <a:gd name="connsiteX512" fmla="*/ 4419733 w 7467600"/>
              <a:gd name="connsiteY512" fmla="*/ 3963555 h 6858000"/>
              <a:gd name="connsiteX513" fmla="*/ 4781371 w 7467600"/>
              <a:gd name="connsiteY513" fmla="*/ 4458604 h 6858000"/>
              <a:gd name="connsiteX514" fmla="*/ 4780440 w 7467600"/>
              <a:gd name="connsiteY514" fmla="*/ 4470290 h 6858000"/>
              <a:gd name="connsiteX515" fmla="*/ 4898954 w 7467600"/>
              <a:gd name="connsiteY515" fmla="*/ 4662092 h 6858000"/>
              <a:gd name="connsiteX516" fmla="*/ 4900699 w 7467600"/>
              <a:gd name="connsiteY516" fmla="*/ 4670867 h 6858000"/>
              <a:gd name="connsiteX517" fmla="*/ 5714511 w 7467600"/>
              <a:gd name="connsiteY517" fmla="*/ 4663483 h 6858000"/>
              <a:gd name="connsiteX518" fmla="*/ 5464793 w 7467600"/>
              <a:gd name="connsiteY518" fmla="*/ 4393556 h 6858000"/>
              <a:gd name="connsiteX519" fmla="*/ 5461897 w 7467600"/>
              <a:gd name="connsiteY519" fmla="*/ 4390879 h 6858000"/>
              <a:gd name="connsiteX520" fmla="*/ 4294126 w 7467600"/>
              <a:gd name="connsiteY520" fmla="*/ 3303048 h 6858000"/>
              <a:gd name="connsiteX521" fmla="*/ 4305321 w 7467600"/>
              <a:gd name="connsiteY521" fmla="*/ 3256953 h 6858000"/>
              <a:gd name="connsiteX522" fmla="*/ 4949299 w 7467600"/>
              <a:gd name="connsiteY522" fmla="*/ 3766336 h 6858000"/>
              <a:gd name="connsiteX523" fmla="*/ 5291452 w 7467600"/>
              <a:gd name="connsiteY523" fmla="*/ 4076801 h 6858000"/>
              <a:gd name="connsiteX524" fmla="*/ 5434998 w 7467600"/>
              <a:gd name="connsiteY524" fmla="*/ 4254100 h 6858000"/>
              <a:gd name="connsiteX525" fmla="*/ 5351015 w 7467600"/>
              <a:gd name="connsiteY525" fmla="*/ 3760989 h 6858000"/>
              <a:gd name="connsiteX526" fmla="*/ 5413780 w 7467600"/>
              <a:gd name="connsiteY526" fmla="*/ 2966265 h 6858000"/>
              <a:gd name="connsiteX527" fmla="*/ 5425627 w 7467600"/>
              <a:gd name="connsiteY527" fmla="*/ 2954192 h 6858000"/>
              <a:gd name="connsiteX528" fmla="*/ 6604735 w 7467600"/>
              <a:gd name="connsiteY528" fmla="*/ 2041381 h 6858000"/>
              <a:gd name="connsiteX529" fmla="*/ 7204487 w 7467600"/>
              <a:gd name="connsiteY529" fmla="*/ 2742112 h 6858000"/>
              <a:gd name="connsiteX530" fmla="*/ 7131592 w 7467600"/>
              <a:gd name="connsiteY530" fmla="*/ 2672096 h 6858000"/>
              <a:gd name="connsiteX531" fmla="*/ 6996344 w 7467600"/>
              <a:gd name="connsiteY531" fmla="*/ 2518310 h 6858000"/>
              <a:gd name="connsiteX532" fmla="*/ 6735495 w 7467600"/>
              <a:gd name="connsiteY532" fmla="*/ 2196890 h 6858000"/>
              <a:gd name="connsiteX533" fmla="*/ 6721901 w 7467600"/>
              <a:gd name="connsiteY533" fmla="*/ 2179274 h 6858000"/>
              <a:gd name="connsiteX534" fmla="*/ 6604735 w 7467600"/>
              <a:gd name="connsiteY534" fmla="*/ 2041381 h 6858000"/>
              <a:gd name="connsiteX535" fmla="*/ 6591670 w 7467600"/>
              <a:gd name="connsiteY535" fmla="*/ 1988277 h 6858000"/>
              <a:gd name="connsiteX536" fmla="*/ 6747349 w 7467600"/>
              <a:gd name="connsiteY536" fmla="*/ 2160069 h 6858000"/>
              <a:gd name="connsiteX537" fmla="*/ 6760943 w 7467600"/>
              <a:gd name="connsiteY537" fmla="*/ 2177686 h 6858000"/>
              <a:gd name="connsiteX538" fmla="*/ 7021065 w 7467600"/>
              <a:gd name="connsiteY538" fmla="*/ 2498102 h 6858000"/>
              <a:gd name="connsiteX539" fmla="*/ 7155223 w 7467600"/>
              <a:gd name="connsiteY539" fmla="*/ 2650386 h 6858000"/>
              <a:gd name="connsiteX540" fmla="*/ 7203167 w 7467600"/>
              <a:gd name="connsiteY540" fmla="*/ 2697288 h 6858000"/>
              <a:gd name="connsiteX541" fmla="*/ 6937703 w 7467600"/>
              <a:gd name="connsiteY541" fmla="*/ 2321981 h 6858000"/>
              <a:gd name="connsiteX542" fmla="*/ 6591670 w 7467600"/>
              <a:gd name="connsiteY542" fmla="*/ 1988277 h 6858000"/>
              <a:gd name="connsiteX543" fmla="*/ 5798671 w 7467600"/>
              <a:gd name="connsiteY543" fmla="*/ 1981601 h 6858000"/>
              <a:gd name="connsiteX544" fmla="*/ 5754709 w 7467600"/>
              <a:gd name="connsiteY544" fmla="*/ 2071454 h 6858000"/>
              <a:gd name="connsiteX545" fmla="*/ 5763044 w 7467600"/>
              <a:gd name="connsiteY545" fmla="*/ 2842206 h 6858000"/>
              <a:gd name="connsiteX546" fmla="*/ 5764974 w 7467600"/>
              <a:gd name="connsiteY546" fmla="*/ 2799609 h 6858000"/>
              <a:gd name="connsiteX547" fmla="*/ 5767665 w 7467600"/>
              <a:gd name="connsiteY547" fmla="*/ 2666409 h 6858000"/>
              <a:gd name="connsiteX548" fmla="*/ 5763055 w 7467600"/>
              <a:gd name="connsiteY548" fmla="*/ 2579705 h 6858000"/>
              <a:gd name="connsiteX549" fmla="*/ 5758079 w 7467600"/>
              <a:gd name="connsiteY549" fmla="*/ 2492508 h 6858000"/>
              <a:gd name="connsiteX550" fmla="*/ 5779325 w 7467600"/>
              <a:gd name="connsiteY550" fmla="*/ 2197069 h 6858000"/>
              <a:gd name="connsiteX551" fmla="*/ 5798671 w 7467600"/>
              <a:gd name="connsiteY551" fmla="*/ 1981601 h 6858000"/>
              <a:gd name="connsiteX552" fmla="*/ 5829202 w 7467600"/>
              <a:gd name="connsiteY552" fmla="*/ 1971679 h 6858000"/>
              <a:gd name="connsiteX553" fmla="*/ 5809558 w 7467600"/>
              <a:gd name="connsiteY553" fmla="*/ 2198043 h 6858000"/>
              <a:gd name="connsiteX554" fmla="*/ 5788653 w 7467600"/>
              <a:gd name="connsiteY554" fmla="*/ 2489430 h 6858000"/>
              <a:gd name="connsiteX555" fmla="*/ 5793439 w 7467600"/>
              <a:gd name="connsiteY555" fmla="*/ 2575235 h 6858000"/>
              <a:gd name="connsiteX556" fmla="*/ 5796837 w 7467600"/>
              <a:gd name="connsiteY556" fmla="*/ 2637633 h 6858000"/>
              <a:gd name="connsiteX557" fmla="*/ 5818614 w 7467600"/>
              <a:gd name="connsiteY557" fmla="*/ 2473055 h 6858000"/>
              <a:gd name="connsiteX558" fmla="*/ 5829202 w 7467600"/>
              <a:gd name="connsiteY558" fmla="*/ 1971679 h 6858000"/>
              <a:gd name="connsiteX559" fmla="*/ 5911389 w 7467600"/>
              <a:gd name="connsiteY559" fmla="*/ 1898371 h 6858000"/>
              <a:gd name="connsiteX560" fmla="*/ 6237627 w 7467600"/>
              <a:gd name="connsiteY560" fmla="*/ 2231921 h 6858000"/>
              <a:gd name="connsiteX561" fmla="*/ 5911389 w 7467600"/>
              <a:gd name="connsiteY561" fmla="*/ 1898371 h 6858000"/>
              <a:gd name="connsiteX562" fmla="*/ 6944437 w 7467600"/>
              <a:gd name="connsiteY562" fmla="*/ 1575402 h 6858000"/>
              <a:gd name="connsiteX563" fmla="*/ 6304730 w 7467600"/>
              <a:gd name="connsiteY563" fmla="*/ 1766654 h 6858000"/>
              <a:gd name="connsiteX564" fmla="*/ 6944437 w 7467600"/>
              <a:gd name="connsiteY564" fmla="*/ 1575402 h 6858000"/>
              <a:gd name="connsiteX565" fmla="*/ 7019523 w 7467600"/>
              <a:gd name="connsiteY565" fmla="*/ 1519450 h 6858000"/>
              <a:gd name="connsiteX566" fmla="*/ 6298091 w 7467600"/>
              <a:gd name="connsiteY566" fmla="*/ 1737122 h 6858000"/>
              <a:gd name="connsiteX567" fmla="*/ 7019523 w 7467600"/>
              <a:gd name="connsiteY567" fmla="*/ 1519450 h 6858000"/>
              <a:gd name="connsiteX568" fmla="*/ 2399523 w 7467600"/>
              <a:gd name="connsiteY568" fmla="*/ 1428234 h 6858000"/>
              <a:gd name="connsiteX569" fmla="*/ 2224982 w 7467600"/>
              <a:gd name="connsiteY569" fmla="*/ 1826201 h 6858000"/>
              <a:gd name="connsiteX570" fmla="*/ 2096099 w 7467600"/>
              <a:gd name="connsiteY570" fmla="*/ 2345900 h 6858000"/>
              <a:gd name="connsiteX571" fmla="*/ 2283317 w 7467600"/>
              <a:gd name="connsiteY571" fmla="*/ 1796925 h 6858000"/>
              <a:gd name="connsiteX572" fmla="*/ 2399523 w 7467600"/>
              <a:gd name="connsiteY572" fmla="*/ 1428234 h 6858000"/>
              <a:gd name="connsiteX573" fmla="*/ 2448558 w 7467600"/>
              <a:gd name="connsiteY573" fmla="*/ 1373435 h 6858000"/>
              <a:gd name="connsiteX574" fmla="*/ 2312521 w 7467600"/>
              <a:gd name="connsiteY574" fmla="*/ 1806140 h 6858000"/>
              <a:gd name="connsiteX575" fmla="*/ 2127533 w 7467600"/>
              <a:gd name="connsiteY575" fmla="*/ 2348380 h 6858000"/>
              <a:gd name="connsiteX576" fmla="*/ 2358080 w 7467600"/>
              <a:gd name="connsiteY576" fmla="*/ 1866134 h 6858000"/>
              <a:gd name="connsiteX577" fmla="*/ 2407436 w 7467600"/>
              <a:gd name="connsiteY577" fmla="*/ 1651070 h 6858000"/>
              <a:gd name="connsiteX578" fmla="*/ 2448558 w 7467600"/>
              <a:gd name="connsiteY578" fmla="*/ 1373435 h 6858000"/>
              <a:gd name="connsiteX579" fmla="*/ 278707 w 7467600"/>
              <a:gd name="connsiteY579" fmla="*/ 1352270 h 6858000"/>
              <a:gd name="connsiteX580" fmla="*/ 321570 w 7467600"/>
              <a:gd name="connsiteY580" fmla="*/ 1861610 h 6858000"/>
              <a:gd name="connsiteX581" fmla="*/ 294281 w 7467600"/>
              <a:gd name="connsiteY581" fmla="*/ 1440658 h 6858000"/>
              <a:gd name="connsiteX582" fmla="*/ 278707 w 7467600"/>
              <a:gd name="connsiteY582" fmla="*/ 1352270 h 6858000"/>
              <a:gd name="connsiteX583" fmla="*/ 1423821 w 7467600"/>
              <a:gd name="connsiteY583" fmla="*/ 1351958 h 6858000"/>
              <a:gd name="connsiteX584" fmla="*/ 1638521 w 7467600"/>
              <a:gd name="connsiteY584" fmla="*/ 1908470 h 6858000"/>
              <a:gd name="connsiteX585" fmla="*/ 1754199 w 7467600"/>
              <a:gd name="connsiteY585" fmla="*/ 2149284 h 6858000"/>
              <a:gd name="connsiteX586" fmla="*/ 1908359 w 7467600"/>
              <a:gd name="connsiteY586" fmla="*/ 2364988 h 6858000"/>
              <a:gd name="connsiteX587" fmla="*/ 1647661 w 7467600"/>
              <a:gd name="connsiteY587" fmla="*/ 1825945 h 6858000"/>
              <a:gd name="connsiteX588" fmla="*/ 1423821 w 7467600"/>
              <a:gd name="connsiteY588" fmla="*/ 1351958 h 6858000"/>
              <a:gd name="connsiteX589" fmla="*/ 1431890 w 7467600"/>
              <a:gd name="connsiteY589" fmla="*/ 1306475 h 6858000"/>
              <a:gd name="connsiteX590" fmla="*/ 1507597 w 7467600"/>
              <a:gd name="connsiteY590" fmla="*/ 1446132 h 6858000"/>
              <a:gd name="connsiteX591" fmla="*/ 1674586 w 7467600"/>
              <a:gd name="connsiteY591" fmla="*/ 1813832 h 6858000"/>
              <a:gd name="connsiteX592" fmla="*/ 1815950 w 7467600"/>
              <a:gd name="connsiteY592" fmla="*/ 2128564 h 6858000"/>
              <a:gd name="connsiteX593" fmla="*/ 1984242 w 7467600"/>
              <a:gd name="connsiteY593" fmla="*/ 2430829 h 6858000"/>
              <a:gd name="connsiteX594" fmla="*/ 2014023 w 7467600"/>
              <a:gd name="connsiteY594" fmla="*/ 2450995 h 6858000"/>
              <a:gd name="connsiteX595" fmla="*/ 1747337 w 7467600"/>
              <a:gd name="connsiteY595" fmla="*/ 1855264 h 6858000"/>
              <a:gd name="connsiteX596" fmla="*/ 1533749 w 7467600"/>
              <a:gd name="connsiteY596" fmla="*/ 1478656 h 6858000"/>
              <a:gd name="connsiteX597" fmla="*/ 1431890 w 7467600"/>
              <a:gd name="connsiteY597" fmla="*/ 1306475 h 6858000"/>
              <a:gd name="connsiteX598" fmla="*/ 5052692 w 7467600"/>
              <a:gd name="connsiteY598" fmla="*/ 1292994 h 6858000"/>
              <a:gd name="connsiteX599" fmla="*/ 5200661 w 7467600"/>
              <a:gd name="connsiteY599" fmla="*/ 1635186 h 6858000"/>
              <a:gd name="connsiteX600" fmla="*/ 5297138 w 7467600"/>
              <a:gd name="connsiteY600" fmla="*/ 1906351 h 6858000"/>
              <a:gd name="connsiteX601" fmla="*/ 5052692 w 7467600"/>
              <a:gd name="connsiteY601" fmla="*/ 1292994 h 6858000"/>
              <a:gd name="connsiteX602" fmla="*/ 5009948 w 7467600"/>
              <a:gd name="connsiteY602" fmla="*/ 1273619 h 6858000"/>
              <a:gd name="connsiteX603" fmla="*/ 5121777 w 7467600"/>
              <a:gd name="connsiteY603" fmla="*/ 1654213 h 6858000"/>
              <a:gd name="connsiteX604" fmla="*/ 5293545 w 7467600"/>
              <a:gd name="connsiteY604" fmla="*/ 2072247 h 6858000"/>
              <a:gd name="connsiteX605" fmla="*/ 5294042 w 7467600"/>
              <a:gd name="connsiteY605" fmla="*/ 2065019 h 6858000"/>
              <a:gd name="connsiteX606" fmla="*/ 5171936 w 7467600"/>
              <a:gd name="connsiteY606" fmla="*/ 1647613 h 6858000"/>
              <a:gd name="connsiteX607" fmla="*/ 5009948 w 7467600"/>
              <a:gd name="connsiteY607" fmla="*/ 1273619 h 6858000"/>
              <a:gd name="connsiteX608" fmla="*/ 655236 w 7467600"/>
              <a:gd name="connsiteY608" fmla="*/ 1268632 h 6858000"/>
              <a:gd name="connsiteX609" fmla="*/ 839521 w 7467600"/>
              <a:gd name="connsiteY609" fmla="*/ 1685315 h 6858000"/>
              <a:gd name="connsiteX610" fmla="*/ 1109416 w 7467600"/>
              <a:gd name="connsiteY610" fmla="*/ 2061663 h 6858000"/>
              <a:gd name="connsiteX611" fmla="*/ 1298300 w 7467600"/>
              <a:gd name="connsiteY611" fmla="*/ 2247742 h 6858000"/>
              <a:gd name="connsiteX612" fmla="*/ 1125871 w 7467600"/>
              <a:gd name="connsiteY612" fmla="*/ 1989513 h 6858000"/>
              <a:gd name="connsiteX613" fmla="*/ 981574 w 7467600"/>
              <a:gd name="connsiteY613" fmla="*/ 1783157 h 6858000"/>
              <a:gd name="connsiteX614" fmla="*/ 922198 w 7467600"/>
              <a:gd name="connsiteY614" fmla="*/ 1677437 h 6858000"/>
              <a:gd name="connsiteX615" fmla="*/ 869293 w 7467600"/>
              <a:gd name="connsiteY615" fmla="*/ 1583214 h 6858000"/>
              <a:gd name="connsiteX616" fmla="*/ 751431 w 7467600"/>
              <a:gd name="connsiteY616" fmla="*/ 1405731 h 6858000"/>
              <a:gd name="connsiteX617" fmla="*/ 655236 w 7467600"/>
              <a:gd name="connsiteY617" fmla="*/ 1268632 h 6858000"/>
              <a:gd name="connsiteX618" fmla="*/ 6516292 w 7467600"/>
              <a:gd name="connsiteY618" fmla="*/ 1263064 h 6858000"/>
              <a:gd name="connsiteX619" fmla="*/ 5736320 w 7467600"/>
              <a:gd name="connsiteY619" fmla="*/ 1501803 h 6858000"/>
              <a:gd name="connsiteX620" fmla="*/ 6516292 w 7467600"/>
              <a:gd name="connsiteY620" fmla="*/ 1263064 h 6858000"/>
              <a:gd name="connsiteX621" fmla="*/ 291466 w 7467600"/>
              <a:gd name="connsiteY621" fmla="*/ 1250369 h 6858000"/>
              <a:gd name="connsiteX622" fmla="*/ 323180 w 7467600"/>
              <a:gd name="connsiteY622" fmla="*/ 1435283 h 6858000"/>
              <a:gd name="connsiteX623" fmla="*/ 349381 w 7467600"/>
              <a:gd name="connsiteY623" fmla="*/ 1875041 h 6858000"/>
              <a:gd name="connsiteX624" fmla="*/ 374363 w 7467600"/>
              <a:gd name="connsiteY624" fmla="*/ 1506494 h 6858000"/>
              <a:gd name="connsiteX625" fmla="*/ 302168 w 7467600"/>
              <a:gd name="connsiteY625" fmla="*/ 1274495 h 6858000"/>
              <a:gd name="connsiteX626" fmla="*/ 291466 w 7467600"/>
              <a:gd name="connsiteY626" fmla="*/ 1250369 h 6858000"/>
              <a:gd name="connsiteX627" fmla="*/ 678222 w 7467600"/>
              <a:gd name="connsiteY627" fmla="*/ 1248670 h 6858000"/>
              <a:gd name="connsiteX628" fmla="*/ 775536 w 7467600"/>
              <a:gd name="connsiteY628" fmla="*/ 1388015 h 6858000"/>
              <a:gd name="connsiteX629" fmla="*/ 894529 w 7467600"/>
              <a:gd name="connsiteY629" fmla="*/ 1567739 h 6858000"/>
              <a:gd name="connsiteX630" fmla="*/ 948000 w 7467600"/>
              <a:gd name="connsiteY630" fmla="*/ 1663088 h 6858000"/>
              <a:gd name="connsiteX631" fmla="*/ 1006812 w 7467600"/>
              <a:gd name="connsiteY631" fmla="*/ 1767683 h 6858000"/>
              <a:gd name="connsiteX632" fmla="*/ 1149133 w 7467600"/>
              <a:gd name="connsiteY632" fmla="*/ 1971513 h 6858000"/>
              <a:gd name="connsiteX633" fmla="*/ 1333952 w 7467600"/>
              <a:gd name="connsiteY633" fmla="*/ 2251620 h 6858000"/>
              <a:gd name="connsiteX634" fmla="*/ 1337329 w 7467600"/>
              <a:gd name="connsiteY634" fmla="*/ 2258350 h 6858000"/>
              <a:gd name="connsiteX635" fmla="*/ 1014726 w 7467600"/>
              <a:gd name="connsiteY635" fmla="*/ 1615556 h 6858000"/>
              <a:gd name="connsiteX636" fmla="*/ 678222 w 7467600"/>
              <a:gd name="connsiteY636" fmla="*/ 1248670 h 6858000"/>
              <a:gd name="connsiteX637" fmla="*/ 6691602 w 7467600"/>
              <a:gd name="connsiteY637" fmla="*/ 1140573 h 6858000"/>
              <a:gd name="connsiteX638" fmla="*/ 6571100 w 7467600"/>
              <a:gd name="connsiteY638" fmla="*/ 1183662 h 6858000"/>
              <a:gd name="connsiteX639" fmla="*/ 6241687 w 7467600"/>
              <a:gd name="connsiteY639" fmla="*/ 1257600 h 6858000"/>
              <a:gd name="connsiteX640" fmla="*/ 5693009 w 7467600"/>
              <a:gd name="connsiteY640" fmla="*/ 1478256 h 6858000"/>
              <a:gd name="connsiteX641" fmla="*/ 6548420 w 7467600"/>
              <a:gd name="connsiteY641" fmla="*/ 1214599 h 6858000"/>
              <a:gd name="connsiteX642" fmla="*/ 6605473 w 7467600"/>
              <a:gd name="connsiteY642" fmla="*/ 1184686 h 6858000"/>
              <a:gd name="connsiteX643" fmla="*/ 6691602 w 7467600"/>
              <a:gd name="connsiteY643" fmla="*/ 1140573 h 6858000"/>
              <a:gd name="connsiteX644" fmla="*/ 4002475 w 7467600"/>
              <a:gd name="connsiteY644" fmla="*/ 1037802 h 6858000"/>
              <a:gd name="connsiteX645" fmla="*/ 4000324 w 7467600"/>
              <a:gd name="connsiteY645" fmla="*/ 1039362 h 6858000"/>
              <a:gd name="connsiteX646" fmla="*/ 4002862 w 7467600"/>
              <a:gd name="connsiteY646" fmla="*/ 1042866 h 6858000"/>
              <a:gd name="connsiteX647" fmla="*/ 4002475 w 7467600"/>
              <a:gd name="connsiteY647" fmla="*/ 1037802 h 6858000"/>
              <a:gd name="connsiteX648" fmla="*/ 506322 w 7467600"/>
              <a:gd name="connsiteY648" fmla="*/ 1020997 h 6858000"/>
              <a:gd name="connsiteX649" fmla="*/ 533068 w 7467600"/>
              <a:gd name="connsiteY649" fmla="*/ 1029409 h 6858000"/>
              <a:gd name="connsiteX650" fmla="*/ 1232525 w 7467600"/>
              <a:gd name="connsiteY650" fmla="*/ 1804675 h 6858000"/>
              <a:gd name="connsiteX651" fmla="*/ 1388858 w 7467600"/>
              <a:gd name="connsiteY651" fmla="*/ 2368011 h 6858000"/>
              <a:gd name="connsiteX652" fmla="*/ 1384098 w 7467600"/>
              <a:gd name="connsiteY652" fmla="*/ 2378125 h 6858000"/>
              <a:gd name="connsiteX653" fmla="*/ 1425393 w 7467600"/>
              <a:gd name="connsiteY653" fmla="*/ 2589124 h 6858000"/>
              <a:gd name="connsiteX654" fmla="*/ 1424001 w 7467600"/>
              <a:gd name="connsiteY654" fmla="*/ 2597541 h 6858000"/>
              <a:gd name="connsiteX655" fmla="*/ 2152729 w 7467600"/>
              <a:gd name="connsiteY655" fmla="*/ 2864487 h 6858000"/>
              <a:gd name="connsiteX656" fmla="*/ 2020609 w 7467600"/>
              <a:gd name="connsiteY656" fmla="*/ 2539671 h 6858000"/>
              <a:gd name="connsiteX657" fmla="*/ 2018920 w 7467600"/>
              <a:gd name="connsiteY657" fmla="*/ 2536309 h 6858000"/>
              <a:gd name="connsiteX658" fmla="*/ 1342441 w 7467600"/>
              <a:gd name="connsiteY658" fmla="*/ 1173017 h 6858000"/>
              <a:gd name="connsiteX659" fmla="*/ 1367925 w 7467600"/>
              <a:gd name="connsiteY659" fmla="*/ 1135648 h 6858000"/>
              <a:gd name="connsiteX660" fmla="*/ 1771401 w 7467600"/>
              <a:gd name="connsiteY660" fmla="*/ 1806673 h 6858000"/>
              <a:gd name="connsiteX661" fmla="*/ 1972385 w 7467600"/>
              <a:gd name="connsiteY661" fmla="*/ 2198735 h 6858000"/>
              <a:gd name="connsiteX662" fmla="*/ 2040892 w 7467600"/>
              <a:gd name="connsiteY662" fmla="*/ 2405205 h 6858000"/>
              <a:gd name="connsiteX663" fmla="*/ 2131689 w 7467600"/>
              <a:gd name="connsiteY663" fmla="*/ 1936926 h 6858000"/>
              <a:gd name="connsiteX664" fmla="*/ 2454820 w 7467600"/>
              <a:gd name="connsiteY664" fmla="*/ 1248808 h 6858000"/>
              <a:gd name="connsiteX665" fmla="*/ 2492512 w 7467600"/>
              <a:gd name="connsiteY665" fmla="*/ 1302920 h 6858000"/>
              <a:gd name="connsiteX666" fmla="*/ 2081216 w 7467600"/>
              <a:gd name="connsiteY666" fmla="*/ 2527513 h 6858000"/>
              <a:gd name="connsiteX667" fmla="*/ 2081211 w 7467600"/>
              <a:gd name="connsiteY667" fmla="*/ 2528916 h 6858000"/>
              <a:gd name="connsiteX668" fmla="*/ 2199067 w 7467600"/>
              <a:gd name="connsiteY668" fmla="*/ 2884061 h 6858000"/>
              <a:gd name="connsiteX669" fmla="*/ 3192586 w 7467600"/>
              <a:gd name="connsiteY669" fmla="*/ 3411496 h 6858000"/>
              <a:gd name="connsiteX670" fmla="*/ 3182620 w 7467600"/>
              <a:gd name="connsiteY670" fmla="*/ 3483279 h 6858000"/>
              <a:gd name="connsiteX671" fmla="*/ 2435119 w 7467600"/>
              <a:gd name="connsiteY671" fmla="*/ 3080173 h 6858000"/>
              <a:gd name="connsiteX672" fmla="*/ 2410152 w 7467600"/>
              <a:gd name="connsiteY672" fmla="*/ 3063751 h 6858000"/>
              <a:gd name="connsiteX673" fmla="*/ 2408099 w 7467600"/>
              <a:gd name="connsiteY673" fmla="*/ 3064403 h 6858000"/>
              <a:gd name="connsiteX674" fmla="*/ 2407218 w 7467600"/>
              <a:gd name="connsiteY674" fmla="*/ 3070324 h 6858000"/>
              <a:gd name="connsiteX675" fmla="*/ 2380138 w 7467600"/>
              <a:gd name="connsiteY675" fmla="*/ 3099341 h 6858000"/>
              <a:gd name="connsiteX676" fmla="*/ 1765923 w 7467600"/>
              <a:gd name="connsiteY676" fmla="*/ 3581043 h 6858000"/>
              <a:gd name="connsiteX677" fmla="*/ 1702258 w 7467600"/>
              <a:gd name="connsiteY677" fmla="*/ 3612286 h 6858000"/>
              <a:gd name="connsiteX678" fmla="*/ 1538370 w 7467600"/>
              <a:gd name="connsiteY678" fmla="*/ 3811804 h 6858000"/>
              <a:gd name="connsiteX679" fmla="*/ 542867 w 7467600"/>
              <a:gd name="connsiteY679" fmla="*/ 4944092 h 6858000"/>
              <a:gd name="connsiteX680" fmla="*/ 515800 w 7467600"/>
              <a:gd name="connsiteY680" fmla="*/ 4862180 h 6858000"/>
              <a:gd name="connsiteX681" fmla="*/ 909145 w 7467600"/>
              <a:gd name="connsiteY681" fmla="*/ 4199225 h 6858000"/>
              <a:gd name="connsiteX682" fmla="*/ 1214067 w 7467600"/>
              <a:gd name="connsiteY682" fmla="*/ 3908561 h 6858000"/>
              <a:gd name="connsiteX683" fmla="*/ 640967 w 7467600"/>
              <a:gd name="connsiteY683" fmla="*/ 4105601 h 6858000"/>
              <a:gd name="connsiteX684" fmla="*/ 112563 w 7467600"/>
              <a:gd name="connsiteY684" fmla="*/ 4396952 h 6858000"/>
              <a:gd name="connsiteX685" fmla="*/ 0 w 7467600"/>
              <a:gd name="connsiteY685" fmla="*/ 4466006 h 6858000"/>
              <a:gd name="connsiteX686" fmla="*/ 0 w 7467600"/>
              <a:gd name="connsiteY686" fmla="*/ 4233763 h 6858000"/>
              <a:gd name="connsiteX687" fmla="*/ 36881 w 7467600"/>
              <a:gd name="connsiteY687" fmla="*/ 4200118 h 6858000"/>
              <a:gd name="connsiteX688" fmla="*/ 910534 w 7467600"/>
              <a:gd name="connsiteY688" fmla="*/ 3629753 h 6858000"/>
              <a:gd name="connsiteX689" fmla="*/ 1578717 w 7467600"/>
              <a:gd name="connsiteY689" fmla="*/ 3575982 h 6858000"/>
              <a:gd name="connsiteX690" fmla="*/ 2338780 w 7467600"/>
              <a:gd name="connsiteY690" fmla="*/ 3033725 h 6858000"/>
              <a:gd name="connsiteX691" fmla="*/ 1807991 w 7467600"/>
              <a:gd name="connsiteY691" fmla="*/ 2807184 h 6858000"/>
              <a:gd name="connsiteX692" fmla="*/ 1416358 w 7467600"/>
              <a:gd name="connsiteY692" fmla="*/ 3112571 h 6858000"/>
              <a:gd name="connsiteX693" fmla="*/ 939066 w 7467600"/>
              <a:gd name="connsiteY693" fmla="*/ 3378798 h 6858000"/>
              <a:gd name="connsiteX694" fmla="*/ 115099 w 7467600"/>
              <a:gd name="connsiteY694" fmla="*/ 3607650 h 6858000"/>
              <a:gd name="connsiteX695" fmla="*/ 97284 w 7467600"/>
              <a:gd name="connsiteY695" fmla="*/ 3520393 h 6858000"/>
              <a:gd name="connsiteX696" fmla="*/ 922050 w 7467600"/>
              <a:gd name="connsiteY696" fmla="*/ 3074867 h 6858000"/>
              <a:gd name="connsiteX697" fmla="*/ 1405265 w 7467600"/>
              <a:gd name="connsiteY697" fmla="*/ 3016319 h 6858000"/>
              <a:gd name="connsiteX698" fmla="*/ 1407512 w 7467600"/>
              <a:gd name="connsiteY698" fmla="*/ 3018001 h 6858000"/>
              <a:gd name="connsiteX699" fmla="*/ 1726266 w 7467600"/>
              <a:gd name="connsiteY699" fmla="*/ 2777274 h 6858000"/>
              <a:gd name="connsiteX700" fmla="*/ 625390 w 7467600"/>
              <a:gd name="connsiteY700" fmla="*/ 2514541 h 6858000"/>
              <a:gd name="connsiteX701" fmla="*/ 619799 w 7467600"/>
              <a:gd name="connsiteY701" fmla="*/ 2527180 h 6858000"/>
              <a:gd name="connsiteX702" fmla="*/ 310030 w 7467600"/>
              <a:gd name="connsiteY702" fmla="*/ 2771818 h 6858000"/>
              <a:gd name="connsiteX703" fmla="*/ 173877 w 7467600"/>
              <a:gd name="connsiteY703" fmla="*/ 2937056 h 6858000"/>
              <a:gd name="connsiteX704" fmla="*/ 77889 w 7467600"/>
              <a:gd name="connsiteY704" fmla="*/ 3138440 h 6858000"/>
              <a:gd name="connsiteX705" fmla="*/ 0 w 7467600"/>
              <a:gd name="connsiteY705" fmla="*/ 3271395 h 6858000"/>
              <a:gd name="connsiteX706" fmla="*/ 0 w 7467600"/>
              <a:gd name="connsiteY706" fmla="*/ 3153002 h 6858000"/>
              <a:gd name="connsiteX707" fmla="*/ 2386 w 7467600"/>
              <a:gd name="connsiteY707" fmla="*/ 3149203 h 6858000"/>
              <a:gd name="connsiteX708" fmla="*/ 89753 w 7467600"/>
              <a:gd name="connsiteY708" fmla="*/ 2987702 h 6858000"/>
              <a:gd name="connsiteX709" fmla="*/ 76869 w 7467600"/>
              <a:gd name="connsiteY709" fmla="*/ 3005404 h 6858000"/>
              <a:gd name="connsiteX710" fmla="*/ 32049 w 7467600"/>
              <a:gd name="connsiteY710" fmla="*/ 3065814 h 6858000"/>
              <a:gd name="connsiteX711" fmla="*/ 0 w 7467600"/>
              <a:gd name="connsiteY711" fmla="*/ 3108744 h 6858000"/>
              <a:gd name="connsiteX712" fmla="*/ 0 w 7467600"/>
              <a:gd name="connsiteY712" fmla="*/ 3058059 h 6858000"/>
              <a:gd name="connsiteX713" fmla="*/ 7610 w 7467600"/>
              <a:gd name="connsiteY713" fmla="*/ 3047889 h 6858000"/>
              <a:gd name="connsiteX714" fmla="*/ 52419 w 7467600"/>
              <a:gd name="connsiteY714" fmla="*/ 2987479 h 6858000"/>
              <a:gd name="connsiteX715" fmla="*/ 59142 w 7467600"/>
              <a:gd name="connsiteY715" fmla="*/ 2978488 h 6858000"/>
              <a:gd name="connsiteX716" fmla="*/ 0 w 7467600"/>
              <a:gd name="connsiteY716" fmla="*/ 3015334 h 6858000"/>
              <a:gd name="connsiteX717" fmla="*/ 0 w 7467600"/>
              <a:gd name="connsiteY717" fmla="*/ 2914286 h 6858000"/>
              <a:gd name="connsiteX718" fmla="*/ 36383 w 7467600"/>
              <a:gd name="connsiteY718" fmla="*/ 2901128 h 6858000"/>
              <a:gd name="connsiteX719" fmla="*/ 156329 w 7467600"/>
              <a:gd name="connsiteY719" fmla="*/ 2840533 h 6858000"/>
              <a:gd name="connsiteX720" fmla="*/ 358355 w 7467600"/>
              <a:gd name="connsiteY720" fmla="*/ 2620471 h 6858000"/>
              <a:gd name="connsiteX721" fmla="*/ 510577 w 7467600"/>
              <a:gd name="connsiteY721" fmla="*/ 2501244 h 6858000"/>
              <a:gd name="connsiteX722" fmla="*/ 211967 w 7467600"/>
              <a:gd name="connsiteY722" fmla="*/ 2479171 h 6858000"/>
              <a:gd name="connsiteX723" fmla="*/ 0 w 7467600"/>
              <a:gd name="connsiteY723" fmla="*/ 2476398 h 6858000"/>
              <a:gd name="connsiteX724" fmla="*/ 0 w 7467600"/>
              <a:gd name="connsiteY724" fmla="*/ 2389189 h 6858000"/>
              <a:gd name="connsiteX725" fmla="*/ 103062 w 7467600"/>
              <a:gd name="connsiteY725" fmla="*/ 2389518 h 6858000"/>
              <a:gd name="connsiteX726" fmla="*/ 510734 w 7467600"/>
              <a:gd name="connsiteY726" fmla="*/ 2416201 h 6858000"/>
              <a:gd name="connsiteX727" fmla="*/ 279257 w 7467600"/>
              <a:gd name="connsiteY727" fmla="*/ 2092102 h 6858000"/>
              <a:gd name="connsiteX728" fmla="*/ 65265 w 7467600"/>
              <a:gd name="connsiteY728" fmla="*/ 2006049 h 6858000"/>
              <a:gd name="connsiteX729" fmla="*/ 0 w 7467600"/>
              <a:gd name="connsiteY729" fmla="*/ 1982532 h 6858000"/>
              <a:gd name="connsiteX730" fmla="*/ 0 w 7467600"/>
              <a:gd name="connsiteY730" fmla="*/ 1912789 h 6858000"/>
              <a:gd name="connsiteX731" fmla="*/ 97460 w 7467600"/>
              <a:gd name="connsiteY731" fmla="*/ 1953725 h 6858000"/>
              <a:gd name="connsiteX732" fmla="*/ 221272 w 7467600"/>
              <a:gd name="connsiteY732" fmla="*/ 1980766 h 6858000"/>
              <a:gd name="connsiteX733" fmla="*/ 116765 w 7467600"/>
              <a:gd name="connsiteY733" fmla="*/ 1911033 h 6858000"/>
              <a:gd name="connsiteX734" fmla="*/ 16405 w 7467600"/>
              <a:gd name="connsiteY734" fmla="*/ 1803412 h 6858000"/>
              <a:gd name="connsiteX735" fmla="*/ 0 w 7467600"/>
              <a:gd name="connsiteY735" fmla="*/ 1784777 h 6858000"/>
              <a:gd name="connsiteX736" fmla="*/ 0 w 7467600"/>
              <a:gd name="connsiteY736" fmla="*/ 1740082 h 6858000"/>
              <a:gd name="connsiteX737" fmla="*/ 39394 w 7467600"/>
              <a:gd name="connsiteY737" fmla="*/ 1784856 h 6858000"/>
              <a:gd name="connsiteX738" fmla="*/ 135813 w 7467600"/>
              <a:gd name="connsiteY738" fmla="*/ 1888838 h 6858000"/>
              <a:gd name="connsiteX739" fmla="*/ 242575 w 7467600"/>
              <a:gd name="connsiteY739" fmla="*/ 1958841 h 6858000"/>
              <a:gd name="connsiteX740" fmla="*/ 82197 w 7467600"/>
              <a:gd name="connsiteY740" fmla="*/ 1754826 h 6858000"/>
              <a:gd name="connsiteX741" fmla="*/ 0 w 7467600"/>
              <a:gd name="connsiteY741" fmla="*/ 1679650 h 6858000"/>
              <a:gd name="connsiteX742" fmla="*/ 0 w 7467600"/>
              <a:gd name="connsiteY742" fmla="*/ 1602463 h 6858000"/>
              <a:gd name="connsiteX743" fmla="*/ 84689 w 7467600"/>
              <a:gd name="connsiteY743" fmla="*/ 1677442 h 6858000"/>
              <a:gd name="connsiteX744" fmla="*/ 298437 w 7467600"/>
              <a:gd name="connsiteY744" fmla="*/ 1968019 h 6858000"/>
              <a:gd name="connsiteX745" fmla="*/ 227269 w 7467600"/>
              <a:gd name="connsiteY745" fmla="*/ 1114064 h 6858000"/>
              <a:gd name="connsiteX746" fmla="*/ 248003 w 7467600"/>
              <a:gd name="connsiteY746" fmla="*/ 1089613 h 6858000"/>
              <a:gd name="connsiteX747" fmla="*/ 427020 w 7467600"/>
              <a:gd name="connsiteY747" fmla="*/ 1619803 h 6858000"/>
              <a:gd name="connsiteX748" fmla="*/ 340345 w 7467600"/>
              <a:gd name="connsiteY748" fmla="*/ 2027739 h 6858000"/>
              <a:gd name="connsiteX749" fmla="*/ 360865 w 7467600"/>
              <a:gd name="connsiteY749" fmla="*/ 2044827 h 6858000"/>
              <a:gd name="connsiteX750" fmla="*/ 560414 w 7467600"/>
              <a:gd name="connsiteY750" fmla="*/ 2421457 h 6858000"/>
              <a:gd name="connsiteX751" fmla="*/ 1359703 w 7467600"/>
              <a:gd name="connsiteY751" fmla="*/ 2578554 h 6858000"/>
              <a:gd name="connsiteX752" fmla="*/ 1359422 w 7467600"/>
              <a:gd name="connsiteY752" fmla="*/ 2577994 h 6858000"/>
              <a:gd name="connsiteX753" fmla="*/ 828701 w 7467600"/>
              <a:gd name="connsiteY753" fmla="*/ 1839520 h 6858000"/>
              <a:gd name="connsiteX754" fmla="*/ 494427 w 7467600"/>
              <a:gd name="connsiteY754" fmla="*/ 1092333 h 6858000"/>
              <a:gd name="connsiteX755" fmla="*/ 506322 w 7467600"/>
              <a:gd name="connsiteY755" fmla="*/ 1020997 h 6858000"/>
              <a:gd name="connsiteX756" fmla="*/ 4570198 w 7467600"/>
              <a:gd name="connsiteY756" fmla="*/ 978081 h 6858000"/>
              <a:gd name="connsiteX757" fmla="*/ 4523691 w 7467600"/>
              <a:gd name="connsiteY757" fmla="*/ 1127776 h 6858000"/>
              <a:gd name="connsiteX758" fmla="*/ 4509875 w 7467600"/>
              <a:gd name="connsiteY758" fmla="*/ 1167552 h 6858000"/>
              <a:gd name="connsiteX759" fmla="*/ 4478168 w 7467600"/>
              <a:gd name="connsiteY759" fmla="*/ 1260735 h 6858000"/>
              <a:gd name="connsiteX760" fmla="*/ 4409309 w 7467600"/>
              <a:gd name="connsiteY760" fmla="*/ 1666996 h 6858000"/>
              <a:gd name="connsiteX761" fmla="*/ 4370031 w 7467600"/>
              <a:gd name="connsiteY761" fmla="*/ 1955666 h 6858000"/>
              <a:gd name="connsiteX762" fmla="*/ 4570198 w 7467600"/>
              <a:gd name="connsiteY762" fmla="*/ 978081 h 6858000"/>
              <a:gd name="connsiteX763" fmla="*/ 4557898 w 7467600"/>
              <a:gd name="connsiteY763" fmla="*/ 900011 h 6858000"/>
              <a:gd name="connsiteX764" fmla="*/ 4344840 w 7467600"/>
              <a:gd name="connsiteY764" fmla="*/ 1922038 h 6858000"/>
              <a:gd name="connsiteX765" fmla="*/ 4378710 w 7467600"/>
              <a:gd name="connsiteY765" fmla="*/ 1665516 h 6858000"/>
              <a:gd name="connsiteX766" fmla="*/ 4448798 w 7467600"/>
              <a:gd name="connsiteY766" fmla="*/ 1253024 h 6858000"/>
              <a:gd name="connsiteX767" fmla="*/ 4480315 w 7467600"/>
              <a:gd name="connsiteY767" fmla="*/ 1158454 h 6858000"/>
              <a:gd name="connsiteX768" fmla="*/ 4494133 w 7467600"/>
              <a:gd name="connsiteY768" fmla="*/ 1118676 h 6858000"/>
              <a:gd name="connsiteX769" fmla="*/ 4557898 w 7467600"/>
              <a:gd name="connsiteY769" fmla="*/ 900011 h 6858000"/>
              <a:gd name="connsiteX770" fmla="*/ 5870151 w 7467600"/>
              <a:gd name="connsiteY770" fmla="*/ 898890 h 6858000"/>
              <a:gd name="connsiteX771" fmla="*/ 5861335 w 7467600"/>
              <a:gd name="connsiteY771" fmla="*/ 899177 h 6858000"/>
              <a:gd name="connsiteX772" fmla="*/ 5843702 w 7467600"/>
              <a:gd name="connsiteY772" fmla="*/ 899748 h 6858000"/>
              <a:gd name="connsiteX773" fmla="*/ 5651107 w 7467600"/>
              <a:gd name="connsiteY773" fmla="*/ 920306 h 6858000"/>
              <a:gd name="connsiteX774" fmla="*/ 5459407 w 7467600"/>
              <a:gd name="connsiteY774" fmla="*/ 940975 h 6858000"/>
              <a:gd name="connsiteX775" fmla="*/ 5374846 w 7467600"/>
              <a:gd name="connsiteY775" fmla="*/ 941988 h 6858000"/>
              <a:gd name="connsiteX776" fmla="*/ 5256105 w 7467600"/>
              <a:gd name="connsiteY776" fmla="*/ 945632 h 6858000"/>
              <a:gd name="connsiteX777" fmla="*/ 5107071 w 7467600"/>
              <a:gd name="connsiteY777" fmla="*/ 969720 h 6858000"/>
              <a:gd name="connsiteX778" fmla="*/ 4998681 w 7467600"/>
              <a:gd name="connsiteY778" fmla="*/ 988771 h 6858000"/>
              <a:gd name="connsiteX779" fmla="*/ 5870151 w 7467600"/>
              <a:gd name="connsiteY779" fmla="*/ 898890 h 6858000"/>
              <a:gd name="connsiteX780" fmla="*/ 5504425 w 7467600"/>
              <a:gd name="connsiteY780" fmla="*/ 848067 h 6858000"/>
              <a:gd name="connsiteX781" fmla="*/ 4968849 w 7467600"/>
              <a:gd name="connsiteY781" fmla="*/ 962318 h 6858000"/>
              <a:gd name="connsiteX782" fmla="*/ 5104039 w 7467600"/>
              <a:gd name="connsiteY782" fmla="*/ 940634 h 6858000"/>
              <a:gd name="connsiteX783" fmla="*/ 5256311 w 7467600"/>
              <a:gd name="connsiteY783" fmla="*/ 916490 h 6858000"/>
              <a:gd name="connsiteX784" fmla="*/ 5377381 w 7467600"/>
              <a:gd name="connsiteY784" fmla="*/ 912671 h 6858000"/>
              <a:gd name="connsiteX785" fmla="*/ 5460148 w 7467600"/>
              <a:gd name="connsiteY785" fmla="*/ 911442 h 6858000"/>
              <a:gd name="connsiteX786" fmla="*/ 5648971 w 7467600"/>
              <a:gd name="connsiteY786" fmla="*/ 891331 h 6858000"/>
              <a:gd name="connsiteX787" fmla="*/ 5844807 w 7467600"/>
              <a:gd name="connsiteY787" fmla="*/ 870718 h 6858000"/>
              <a:gd name="connsiteX788" fmla="*/ 5862975 w 7467600"/>
              <a:gd name="connsiteY788" fmla="*/ 869756 h 6858000"/>
              <a:gd name="connsiteX789" fmla="*/ 5920887 w 7467600"/>
              <a:gd name="connsiteY789" fmla="*/ 865929 h 6858000"/>
              <a:gd name="connsiteX790" fmla="*/ 5504425 w 7467600"/>
              <a:gd name="connsiteY790" fmla="*/ 848067 h 6858000"/>
              <a:gd name="connsiteX791" fmla="*/ 3607114 w 7467600"/>
              <a:gd name="connsiteY791" fmla="*/ 467441 h 6858000"/>
              <a:gd name="connsiteX792" fmla="*/ 3296242 w 7467600"/>
              <a:gd name="connsiteY792" fmla="*/ 807991 h 6858000"/>
              <a:gd name="connsiteX793" fmla="*/ 3174674 w 7467600"/>
              <a:gd name="connsiteY793" fmla="*/ 919759 h 6858000"/>
              <a:gd name="connsiteX794" fmla="*/ 3042978 w 7467600"/>
              <a:gd name="connsiteY794" fmla="*/ 1054894 h 6858000"/>
              <a:gd name="connsiteX795" fmla="*/ 2968914 w 7467600"/>
              <a:gd name="connsiteY795" fmla="*/ 1133756 h 6858000"/>
              <a:gd name="connsiteX796" fmla="*/ 3103823 w 7467600"/>
              <a:gd name="connsiteY796" fmla="*/ 1026814 h 6858000"/>
              <a:gd name="connsiteX797" fmla="*/ 3607114 w 7467600"/>
              <a:gd name="connsiteY797" fmla="*/ 467441 h 6858000"/>
              <a:gd name="connsiteX798" fmla="*/ 3744487 w 7467600"/>
              <a:gd name="connsiteY798" fmla="*/ 383136 h 6858000"/>
              <a:gd name="connsiteX799" fmla="*/ 3970213 w 7467600"/>
              <a:gd name="connsiteY799" fmla="*/ 995559 h 6858000"/>
              <a:gd name="connsiteX800" fmla="*/ 3744487 w 7467600"/>
              <a:gd name="connsiteY800" fmla="*/ 383136 h 6858000"/>
              <a:gd name="connsiteX801" fmla="*/ 3624562 w 7467600"/>
              <a:gd name="connsiteY801" fmla="*/ 367041 h 6858000"/>
              <a:gd name="connsiteX802" fmla="*/ 3489712 w 7467600"/>
              <a:gd name="connsiteY802" fmla="*/ 485386 h 6858000"/>
              <a:gd name="connsiteX803" fmla="*/ 3182994 w 7467600"/>
              <a:gd name="connsiteY803" fmla="*/ 828265 h 6858000"/>
              <a:gd name="connsiteX804" fmla="*/ 2892114 w 7467600"/>
              <a:gd name="connsiteY804" fmla="*/ 1172635 h 6858000"/>
              <a:gd name="connsiteX805" fmla="*/ 3021459 w 7467600"/>
              <a:gd name="connsiteY805" fmla="*/ 1035385 h 6858000"/>
              <a:gd name="connsiteX806" fmla="*/ 3153873 w 7467600"/>
              <a:gd name="connsiteY806" fmla="*/ 898971 h 6858000"/>
              <a:gd name="connsiteX807" fmla="*/ 3276511 w 7467600"/>
              <a:gd name="connsiteY807" fmla="*/ 786423 h 6858000"/>
              <a:gd name="connsiteX808" fmla="*/ 3584154 w 7467600"/>
              <a:gd name="connsiteY808" fmla="*/ 448218 h 6858000"/>
              <a:gd name="connsiteX809" fmla="*/ 3624562 w 7467600"/>
              <a:gd name="connsiteY809" fmla="*/ 367041 h 6858000"/>
              <a:gd name="connsiteX810" fmla="*/ 3766672 w 7467600"/>
              <a:gd name="connsiteY810" fmla="*/ 359429 h 6858000"/>
              <a:gd name="connsiteX811" fmla="*/ 3996338 w 7467600"/>
              <a:gd name="connsiteY811" fmla="*/ 968237 h 6858000"/>
              <a:gd name="connsiteX812" fmla="*/ 3766672 w 7467600"/>
              <a:gd name="connsiteY812" fmla="*/ 359429 h 6858000"/>
              <a:gd name="connsiteX813" fmla="*/ 5805386 w 7467600"/>
              <a:gd name="connsiteY813" fmla="*/ 239240 h 6858000"/>
              <a:gd name="connsiteX814" fmla="*/ 5736947 w 7467600"/>
              <a:gd name="connsiteY814" fmla="*/ 261367 h 6858000"/>
              <a:gd name="connsiteX815" fmla="*/ 5427012 w 7467600"/>
              <a:gd name="connsiteY815" fmla="*/ 311272 h 6858000"/>
              <a:gd name="connsiteX816" fmla="*/ 5147818 w 7467600"/>
              <a:gd name="connsiteY816" fmla="*/ 322112 h 6858000"/>
              <a:gd name="connsiteX817" fmla="*/ 5060854 w 7467600"/>
              <a:gd name="connsiteY817" fmla="*/ 311882 h 6858000"/>
              <a:gd name="connsiteX818" fmla="*/ 4945989 w 7467600"/>
              <a:gd name="connsiteY818" fmla="*/ 300516 h 6858000"/>
              <a:gd name="connsiteX819" fmla="*/ 5410479 w 7467600"/>
              <a:gd name="connsiteY819" fmla="*/ 348434 h 6858000"/>
              <a:gd name="connsiteX820" fmla="*/ 5805386 w 7467600"/>
              <a:gd name="connsiteY820" fmla="*/ 239240 h 6858000"/>
              <a:gd name="connsiteX821" fmla="*/ 5905192 w 7467600"/>
              <a:gd name="connsiteY821" fmla="*/ 163079 h 6858000"/>
              <a:gd name="connsiteX822" fmla="*/ 5865655 w 7467600"/>
              <a:gd name="connsiteY822" fmla="*/ 171901 h 6858000"/>
              <a:gd name="connsiteX823" fmla="*/ 5259740 w 7467600"/>
              <a:gd name="connsiteY823" fmla="*/ 257013 h 6858000"/>
              <a:gd name="connsiteX824" fmla="*/ 5208466 w 7467600"/>
              <a:gd name="connsiteY824" fmla="*/ 257550 h 6858000"/>
              <a:gd name="connsiteX825" fmla="*/ 4980204 w 7467600"/>
              <a:gd name="connsiteY825" fmla="*/ 271903 h 6858000"/>
              <a:gd name="connsiteX826" fmla="*/ 5068068 w 7467600"/>
              <a:gd name="connsiteY826" fmla="*/ 282244 h 6858000"/>
              <a:gd name="connsiteX827" fmla="*/ 5153231 w 7467600"/>
              <a:gd name="connsiteY827" fmla="*/ 292240 h 6858000"/>
              <a:gd name="connsiteX828" fmla="*/ 5426491 w 7467600"/>
              <a:gd name="connsiteY828" fmla="*/ 281128 h 6858000"/>
              <a:gd name="connsiteX829" fmla="*/ 5731212 w 7467600"/>
              <a:gd name="connsiteY829" fmla="*/ 231951 h 6858000"/>
              <a:gd name="connsiteX830" fmla="*/ 5905192 w 7467600"/>
              <a:gd name="connsiteY830" fmla="*/ 163079 h 6858000"/>
              <a:gd name="connsiteX831" fmla="*/ 5944437 w 7467600"/>
              <a:gd name="connsiteY831" fmla="*/ 113829 h 6858000"/>
              <a:gd name="connsiteX832" fmla="*/ 5825032 w 7467600"/>
              <a:gd name="connsiteY832" fmla="*/ 146405 h 6858000"/>
              <a:gd name="connsiteX833" fmla="*/ 4955599 w 7467600"/>
              <a:gd name="connsiteY833" fmla="*/ 247008 h 6858000"/>
              <a:gd name="connsiteX834" fmla="*/ 5210104 w 7467600"/>
              <a:gd name="connsiteY834" fmla="*/ 228123 h 6858000"/>
              <a:gd name="connsiteX835" fmla="*/ 5261015 w 7467600"/>
              <a:gd name="connsiteY835" fmla="*/ 227087 h 6858000"/>
              <a:gd name="connsiteX836" fmla="*/ 5861181 w 7467600"/>
              <a:gd name="connsiteY836" fmla="*/ 143093 h 6858000"/>
              <a:gd name="connsiteX837" fmla="*/ 5961252 w 7467600"/>
              <a:gd name="connsiteY837" fmla="*/ 114820 h 6858000"/>
              <a:gd name="connsiteX838" fmla="*/ 5944437 w 7467600"/>
              <a:gd name="connsiteY838" fmla="*/ 113829 h 6858000"/>
              <a:gd name="connsiteX839" fmla="*/ 3882765 w 7467600"/>
              <a:gd name="connsiteY839" fmla="*/ 0 h 6858000"/>
              <a:gd name="connsiteX840" fmla="*/ 3995099 w 7467600"/>
              <a:gd name="connsiteY840" fmla="*/ 0 h 6858000"/>
              <a:gd name="connsiteX841" fmla="*/ 4163818 w 7467600"/>
              <a:gd name="connsiteY841" fmla="*/ 234104 h 6858000"/>
              <a:gd name="connsiteX842" fmla="*/ 4172099 w 7467600"/>
              <a:gd name="connsiteY842" fmla="*/ 234207 h 6858000"/>
              <a:gd name="connsiteX843" fmla="*/ 4784282 w 7467600"/>
              <a:gd name="connsiteY843" fmla="*/ 276561 h 6858000"/>
              <a:gd name="connsiteX844" fmla="*/ 4801687 w 7467600"/>
              <a:gd name="connsiteY844" fmla="*/ 267764 h 6858000"/>
              <a:gd name="connsiteX845" fmla="*/ 6082788 w 7467600"/>
              <a:gd name="connsiteY845" fmla="*/ 64119 h 6858000"/>
              <a:gd name="connsiteX846" fmla="*/ 6099442 w 7467600"/>
              <a:gd name="connsiteY846" fmla="*/ 82568 h 6858000"/>
              <a:gd name="connsiteX847" fmla="*/ 4804137 w 7467600"/>
              <a:gd name="connsiteY847" fmla="*/ 320931 h 6858000"/>
              <a:gd name="connsiteX848" fmla="*/ 4227047 w 7467600"/>
              <a:gd name="connsiteY848" fmla="*/ 313415 h 6858000"/>
              <a:gd name="connsiteX849" fmla="*/ 4346041 w 7467600"/>
              <a:gd name="connsiteY849" fmla="*/ 456086 h 6858000"/>
              <a:gd name="connsiteX850" fmla="*/ 4870967 w 7467600"/>
              <a:gd name="connsiteY850" fmla="*/ 963061 h 6858000"/>
              <a:gd name="connsiteX851" fmla="*/ 4889647 w 7467600"/>
              <a:gd name="connsiteY851" fmla="*/ 957147 h 6858000"/>
              <a:gd name="connsiteX852" fmla="*/ 5422504 w 7467600"/>
              <a:gd name="connsiteY852" fmla="*/ 805191 h 6858000"/>
              <a:gd name="connsiteX853" fmla="*/ 6087656 w 7467600"/>
              <a:gd name="connsiteY853" fmla="*/ 826703 h 6858000"/>
              <a:gd name="connsiteX854" fmla="*/ 6058717 w 7467600"/>
              <a:gd name="connsiteY854" fmla="*/ 865992 h 6858000"/>
              <a:gd name="connsiteX855" fmla="*/ 4974153 w 7467600"/>
              <a:gd name="connsiteY855" fmla="*/ 1045456 h 6858000"/>
              <a:gd name="connsiteX856" fmla="*/ 5627835 w 7467600"/>
              <a:gd name="connsiteY856" fmla="*/ 1472077 h 6858000"/>
              <a:gd name="connsiteX857" fmla="*/ 5629817 w 7467600"/>
              <a:gd name="connsiteY857" fmla="*/ 1471412 h 6858000"/>
              <a:gd name="connsiteX858" fmla="*/ 5634124 w 7467600"/>
              <a:gd name="connsiteY858" fmla="*/ 1470572 h 6858000"/>
              <a:gd name="connsiteX859" fmla="*/ 5755832 w 7467600"/>
              <a:gd name="connsiteY859" fmla="*/ 1383886 h 6858000"/>
              <a:gd name="connsiteX860" fmla="*/ 6014186 w 7467600"/>
              <a:gd name="connsiteY860" fmla="*/ 1279799 h 6858000"/>
              <a:gd name="connsiteX861" fmla="*/ 6901619 w 7467600"/>
              <a:gd name="connsiteY861" fmla="*/ 1047874 h 6858000"/>
              <a:gd name="connsiteX862" fmla="*/ 6931566 w 7467600"/>
              <a:gd name="connsiteY862" fmla="*/ 1062034 h 6858000"/>
              <a:gd name="connsiteX863" fmla="*/ 5790982 w 7467600"/>
              <a:gd name="connsiteY863" fmla="*/ 1561380 h 6858000"/>
              <a:gd name="connsiteX864" fmla="*/ 6188971 w 7467600"/>
              <a:gd name="connsiteY864" fmla="*/ 1755168 h 6858000"/>
              <a:gd name="connsiteX865" fmla="*/ 6202446 w 7467600"/>
              <a:gd name="connsiteY865" fmla="*/ 1752268 h 6858000"/>
              <a:gd name="connsiteX866" fmla="*/ 7179560 w 7467600"/>
              <a:gd name="connsiteY866" fmla="*/ 1467551 h 6858000"/>
              <a:gd name="connsiteX867" fmla="*/ 7158730 w 7467600"/>
              <a:gd name="connsiteY867" fmla="*/ 1507835 h 6858000"/>
              <a:gd name="connsiteX868" fmla="*/ 6326959 w 7467600"/>
              <a:gd name="connsiteY868" fmla="*/ 1817686 h 6858000"/>
              <a:gd name="connsiteX869" fmla="*/ 6537433 w 7467600"/>
              <a:gd name="connsiteY869" fmla="*/ 1907790 h 6858000"/>
              <a:gd name="connsiteX870" fmla="*/ 6550221 w 7467600"/>
              <a:gd name="connsiteY870" fmla="*/ 1910729 h 6858000"/>
              <a:gd name="connsiteX871" fmla="*/ 6964438 w 7467600"/>
              <a:gd name="connsiteY871" fmla="*/ 2209505 h 6858000"/>
              <a:gd name="connsiteX872" fmla="*/ 7367862 w 7467600"/>
              <a:gd name="connsiteY872" fmla="*/ 2806833 h 6858000"/>
              <a:gd name="connsiteX873" fmla="*/ 7364329 w 7467600"/>
              <a:gd name="connsiteY873" fmla="*/ 2826907 h 6858000"/>
              <a:gd name="connsiteX874" fmla="*/ 7290545 w 7467600"/>
              <a:gd name="connsiteY874" fmla="*/ 2850663 h 6858000"/>
              <a:gd name="connsiteX875" fmla="*/ 6472036 w 7467600"/>
              <a:gd name="connsiteY875" fmla="*/ 1959003 h 6858000"/>
              <a:gd name="connsiteX876" fmla="*/ 5792897 w 7467600"/>
              <a:gd name="connsiteY876" fmla="*/ 1647747 h 6858000"/>
              <a:gd name="connsiteX877" fmla="*/ 5842751 w 7467600"/>
              <a:gd name="connsiteY877" fmla="*/ 1816112 h 6858000"/>
              <a:gd name="connsiteX878" fmla="*/ 5847424 w 7467600"/>
              <a:gd name="connsiteY878" fmla="*/ 1815776 h 6858000"/>
              <a:gd name="connsiteX879" fmla="*/ 6399821 w 7467600"/>
              <a:gd name="connsiteY879" fmla="*/ 2344799 h 6858000"/>
              <a:gd name="connsiteX880" fmla="*/ 6323232 w 7467600"/>
              <a:gd name="connsiteY880" fmla="*/ 2389634 h 6858000"/>
              <a:gd name="connsiteX881" fmla="*/ 5942958 w 7467600"/>
              <a:gd name="connsiteY881" fmla="*/ 2077708 h 6858000"/>
              <a:gd name="connsiteX882" fmla="*/ 5921559 w 7467600"/>
              <a:gd name="connsiteY882" fmla="*/ 2378596 h 6858000"/>
              <a:gd name="connsiteX883" fmla="*/ 5817651 w 7467600"/>
              <a:gd name="connsiteY883" fmla="*/ 3023919 h 6858000"/>
              <a:gd name="connsiteX884" fmla="*/ 5729634 w 7467600"/>
              <a:gd name="connsiteY884" fmla="*/ 3051849 h 6858000"/>
              <a:gd name="connsiteX885" fmla="*/ 5611018 w 7467600"/>
              <a:gd name="connsiteY885" fmla="*/ 2316769 h 6858000"/>
              <a:gd name="connsiteX886" fmla="*/ 5687608 w 7467600"/>
              <a:gd name="connsiteY886" fmla="*/ 2039972 h 6858000"/>
              <a:gd name="connsiteX887" fmla="*/ 5657554 w 7467600"/>
              <a:gd name="connsiteY887" fmla="*/ 1576445 h 6858000"/>
              <a:gd name="connsiteX888" fmla="*/ 5150475 w 7467600"/>
              <a:gd name="connsiteY888" fmla="*/ 1274012 h 6858000"/>
              <a:gd name="connsiteX889" fmla="*/ 5349142 w 7467600"/>
              <a:gd name="connsiteY889" fmla="*/ 2204405 h 6858000"/>
              <a:gd name="connsiteX890" fmla="*/ 5262214 w 7467600"/>
              <a:gd name="connsiteY890" fmla="*/ 2233836 h 6858000"/>
              <a:gd name="connsiteX891" fmla="*/ 4981539 w 7467600"/>
              <a:gd name="connsiteY891" fmla="*/ 1542201 h 6858000"/>
              <a:gd name="connsiteX892" fmla="*/ 4958461 w 7467600"/>
              <a:gd name="connsiteY892" fmla="*/ 1136957 h 6858000"/>
              <a:gd name="connsiteX893" fmla="*/ 4655015 w 7467600"/>
              <a:gd name="connsiteY893" fmla="*/ 891426 h 6858000"/>
              <a:gd name="connsiteX894" fmla="*/ 4348002 w 7467600"/>
              <a:gd name="connsiteY894" fmla="*/ 2205895 h 6858000"/>
              <a:gd name="connsiteX895" fmla="*/ 4262250 w 7467600"/>
              <a:gd name="connsiteY895" fmla="*/ 2219972 h 6858000"/>
              <a:gd name="connsiteX896" fmla="*/ 4550611 w 7467600"/>
              <a:gd name="connsiteY896" fmla="*/ 817540 h 6858000"/>
              <a:gd name="connsiteX897" fmla="*/ 4564418 w 7467600"/>
              <a:gd name="connsiteY897" fmla="*/ 808293 h 6858000"/>
              <a:gd name="connsiteX898" fmla="*/ 4266388 w 7467600"/>
              <a:gd name="connsiteY898" fmla="*/ 500083 h 6858000"/>
              <a:gd name="connsiteX899" fmla="*/ 4032842 w 7467600"/>
              <a:gd name="connsiteY899" fmla="*/ 211809 h 6858000"/>
              <a:gd name="connsiteX900" fmla="*/ 3882765 w 7467600"/>
              <a:gd name="connsiteY900" fmla="*/ 0 h 6858000"/>
              <a:gd name="connsiteX901" fmla="*/ 3721337 w 7467600"/>
              <a:gd name="connsiteY901" fmla="*/ 0 h 6858000"/>
              <a:gd name="connsiteX902" fmla="*/ 3797544 w 7467600"/>
              <a:gd name="connsiteY902" fmla="*/ 0 h 6858000"/>
              <a:gd name="connsiteX903" fmla="*/ 3775734 w 7467600"/>
              <a:gd name="connsiteY903" fmla="*/ 95131 h 6858000"/>
              <a:gd name="connsiteX904" fmla="*/ 3724807 w 7467600"/>
              <a:gd name="connsiteY904" fmla="*/ 272257 h 6858000"/>
              <a:gd name="connsiteX905" fmla="*/ 3726844 w 7467600"/>
              <a:gd name="connsiteY905" fmla="*/ 282988 h 6858000"/>
              <a:gd name="connsiteX906" fmla="*/ 3742664 w 7467600"/>
              <a:gd name="connsiteY906" fmla="*/ 279918 h 6858000"/>
              <a:gd name="connsiteX907" fmla="*/ 4103910 w 7467600"/>
              <a:gd name="connsiteY907" fmla="*/ 1161917 h 6858000"/>
              <a:gd name="connsiteX908" fmla="*/ 4020269 w 7467600"/>
              <a:gd name="connsiteY908" fmla="*/ 1200406 h 6858000"/>
              <a:gd name="connsiteX909" fmla="*/ 3674882 w 7467600"/>
              <a:gd name="connsiteY909" fmla="*/ 488524 h 6858000"/>
              <a:gd name="connsiteX910" fmla="*/ 3132682 w 7467600"/>
              <a:gd name="connsiteY910" fmla="*/ 1072284 h 6858000"/>
              <a:gd name="connsiteX911" fmla="*/ 2716346 w 7467600"/>
              <a:gd name="connsiteY911" fmla="*/ 1276376 h 6858000"/>
              <a:gd name="connsiteX912" fmla="*/ 2716772 w 7467600"/>
              <a:gd name="connsiteY912" fmla="*/ 1255462 h 6858000"/>
              <a:gd name="connsiteX913" fmla="*/ 3471096 w 7467600"/>
              <a:gd name="connsiteY913" fmla="*/ 437072 h 6858000"/>
              <a:gd name="connsiteX914" fmla="*/ 3639057 w 7467600"/>
              <a:gd name="connsiteY914" fmla="*/ 286334 h 6858000"/>
              <a:gd name="connsiteX915" fmla="*/ 3640309 w 7467600"/>
              <a:gd name="connsiteY915" fmla="*/ 284664 h 6858000"/>
              <a:gd name="connsiteX916" fmla="*/ 3646022 w 7467600"/>
              <a:gd name="connsiteY916" fmla="*/ 276711 h 6858000"/>
              <a:gd name="connsiteX917" fmla="*/ 3707943 w 7467600"/>
              <a:gd name="connsiteY917" fmla="*/ 65958 h 6858000"/>
              <a:gd name="connsiteX918" fmla="*/ 3721337 w 7467600"/>
              <a:gd name="connsiteY918" fmla="*/ 0 h 6858000"/>
              <a:gd name="connsiteX919" fmla="*/ 2867960 w 7467600"/>
              <a:gd name="connsiteY919" fmla="*/ 0 h 6858000"/>
              <a:gd name="connsiteX920" fmla="*/ 2926351 w 7467600"/>
              <a:gd name="connsiteY920" fmla="*/ 0 h 6858000"/>
              <a:gd name="connsiteX921" fmla="*/ 2902823 w 7467600"/>
              <a:gd name="connsiteY921" fmla="*/ 262929 h 6858000"/>
              <a:gd name="connsiteX922" fmla="*/ 2940663 w 7467600"/>
              <a:gd name="connsiteY922" fmla="*/ 140884 h 6858000"/>
              <a:gd name="connsiteX923" fmla="*/ 2947039 w 7467600"/>
              <a:gd name="connsiteY923" fmla="*/ 122524 h 6858000"/>
              <a:gd name="connsiteX924" fmla="*/ 2984316 w 7467600"/>
              <a:gd name="connsiteY924" fmla="*/ 0 h 6858000"/>
              <a:gd name="connsiteX925" fmla="*/ 3016114 w 7467600"/>
              <a:gd name="connsiteY925" fmla="*/ 0 h 6858000"/>
              <a:gd name="connsiteX926" fmla="*/ 2979949 w 7467600"/>
              <a:gd name="connsiteY926" fmla="*/ 119274 h 6858000"/>
              <a:gd name="connsiteX927" fmla="*/ 3023879 w 7467600"/>
              <a:gd name="connsiteY927" fmla="*/ 0 h 6858000"/>
              <a:gd name="connsiteX928" fmla="*/ 3105400 w 7467600"/>
              <a:gd name="connsiteY928" fmla="*/ 0 h 6858000"/>
              <a:gd name="connsiteX929" fmla="*/ 3094669 w 7467600"/>
              <a:gd name="connsiteY929" fmla="*/ 30308 h 6858000"/>
              <a:gd name="connsiteX930" fmla="*/ 2901945 w 7467600"/>
              <a:gd name="connsiteY930" fmla="*/ 466538 h 6858000"/>
              <a:gd name="connsiteX931" fmla="*/ 2815209 w 7467600"/>
              <a:gd name="connsiteY931" fmla="*/ 497361 h 6858000"/>
              <a:gd name="connsiteX932" fmla="*/ 2844845 w 7467600"/>
              <a:gd name="connsiteY932" fmla="*/ 127638 h 6858000"/>
              <a:gd name="connsiteX933" fmla="*/ 2867960 w 7467600"/>
              <a:gd name="connsiteY933" fmla="*/ 0 h 6858000"/>
              <a:gd name="connsiteX934" fmla="*/ 1057230 w 7467600"/>
              <a:gd name="connsiteY934" fmla="*/ 0 h 6858000"/>
              <a:gd name="connsiteX935" fmla="*/ 1111003 w 7467600"/>
              <a:gd name="connsiteY935" fmla="*/ 0 h 6858000"/>
              <a:gd name="connsiteX936" fmla="*/ 1125553 w 7467600"/>
              <a:gd name="connsiteY936" fmla="*/ 52588 h 6858000"/>
              <a:gd name="connsiteX937" fmla="*/ 1304276 w 7467600"/>
              <a:gd name="connsiteY937" fmla="*/ 476275 h 6858000"/>
              <a:gd name="connsiteX938" fmla="*/ 1492066 w 7467600"/>
              <a:gd name="connsiteY938" fmla="*/ 886333 h 6858000"/>
              <a:gd name="connsiteX939" fmla="*/ 1423698 w 7467600"/>
              <a:gd name="connsiteY939" fmla="*/ 710817 h 6858000"/>
              <a:gd name="connsiteX940" fmla="*/ 1357609 w 7467600"/>
              <a:gd name="connsiteY940" fmla="*/ 532892 h 6858000"/>
              <a:gd name="connsiteX941" fmla="*/ 1309550 w 7467600"/>
              <a:gd name="connsiteY941" fmla="*/ 374031 h 6858000"/>
              <a:gd name="connsiteX942" fmla="*/ 1193673 w 7467600"/>
              <a:gd name="connsiteY942" fmla="*/ 49533 h 6858000"/>
              <a:gd name="connsiteX943" fmla="*/ 1164391 w 7467600"/>
              <a:gd name="connsiteY943" fmla="*/ 0 h 6858000"/>
              <a:gd name="connsiteX944" fmla="*/ 1200666 w 7467600"/>
              <a:gd name="connsiteY944" fmla="*/ 0 h 6858000"/>
              <a:gd name="connsiteX945" fmla="*/ 1223408 w 7467600"/>
              <a:gd name="connsiteY945" fmla="*/ 38996 h 6858000"/>
              <a:gd name="connsiteX946" fmla="*/ 1339635 w 7467600"/>
              <a:gd name="connsiteY946" fmla="*/ 365517 h 6858000"/>
              <a:gd name="connsiteX947" fmla="*/ 1387469 w 7467600"/>
              <a:gd name="connsiteY947" fmla="*/ 523079 h 6858000"/>
              <a:gd name="connsiteX948" fmla="*/ 1452685 w 7467600"/>
              <a:gd name="connsiteY948" fmla="*/ 699806 h 6858000"/>
              <a:gd name="connsiteX949" fmla="*/ 1492092 w 7467600"/>
              <a:gd name="connsiteY949" fmla="*/ 800424 h 6858000"/>
              <a:gd name="connsiteX950" fmla="*/ 1455302 w 7467600"/>
              <a:gd name="connsiteY950" fmla="*/ 632913 h 6858000"/>
              <a:gd name="connsiteX951" fmla="*/ 1222336 w 7467600"/>
              <a:gd name="connsiteY951" fmla="*/ 9480 h 6858000"/>
              <a:gd name="connsiteX952" fmla="*/ 1214634 w 7467600"/>
              <a:gd name="connsiteY952" fmla="*/ 0 h 6858000"/>
              <a:gd name="connsiteX953" fmla="*/ 1289827 w 7467600"/>
              <a:gd name="connsiteY953" fmla="*/ 0 h 6858000"/>
              <a:gd name="connsiteX954" fmla="*/ 1321076 w 7467600"/>
              <a:gd name="connsiteY954" fmla="*/ 59722 h 6858000"/>
              <a:gd name="connsiteX955" fmla="*/ 1512579 w 7467600"/>
              <a:gd name="connsiteY955" fmla="*/ 626441 h 6858000"/>
              <a:gd name="connsiteX956" fmla="*/ 1506076 w 7467600"/>
              <a:gd name="connsiteY956" fmla="*/ 1089289 h 6858000"/>
              <a:gd name="connsiteX957" fmla="*/ 1486346 w 7467600"/>
              <a:gd name="connsiteY957" fmla="*/ 1079919 h 6858000"/>
              <a:gd name="connsiteX958" fmla="*/ 1070511 w 7467600"/>
              <a:gd name="connsiteY958" fmla="*/ 48609 h 6858000"/>
              <a:gd name="connsiteX959" fmla="*/ 1057230 w 7467600"/>
              <a:gd name="connsiteY959" fmla="*/ 0 h 6858000"/>
              <a:gd name="connsiteX960" fmla="*/ 43151 w 7467600"/>
              <a:gd name="connsiteY960" fmla="*/ 0 h 6858000"/>
              <a:gd name="connsiteX961" fmla="*/ 95283 w 7467600"/>
              <a:gd name="connsiteY961" fmla="*/ 0 h 6858000"/>
              <a:gd name="connsiteX962" fmla="*/ 300708 w 7467600"/>
              <a:gd name="connsiteY962" fmla="*/ 154571 h 6858000"/>
              <a:gd name="connsiteX963" fmla="*/ 530414 w 7467600"/>
              <a:gd name="connsiteY963" fmla="*/ 354673 h 6858000"/>
              <a:gd name="connsiteX964" fmla="*/ 333785 w 7467600"/>
              <a:gd name="connsiteY964" fmla="*/ 161564 h 6858000"/>
              <a:gd name="connsiteX965" fmla="*/ 147005 w 7467600"/>
              <a:gd name="connsiteY965" fmla="*/ 0 h 6858000"/>
              <a:gd name="connsiteX966" fmla="*/ 272509 w 7467600"/>
              <a:gd name="connsiteY966" fmla="*/ 0 h 6858000"/>
              <a:gd name="connsiteX967" fmla="*/ 326276 w 7467600"/>
              <a:gd name="connsiteY967" fmla="*/ 45847 h 6858000"/>
              <a:gd name="connsiteX968" fmla="*/ 823759 w 7467600"/>
              <a:gd name="connsiteY968" fmla="*/ 574145 h 6858000"/>
              <a:gd name="connsiteX969" fmla="*/ 811254 w 7467600"/>
              <a:gd name="connsiteY969" fmla="*/ 665546 h 6858000"/>
              <a:gd name="connsiteX970" fmla="*/ 154042 w 7467600"/>
              <a:gd name="connsiteY970" fmla="*/ 261522 h 6858000"/>
              <a:gd name="connsiteX971" fmla="*/ 13550 w 7467600"/>
              <a:gd name="connsiteY971" fmla="*/ 158423 h 6858000"/>
              <a:gd name="connsiteX972" fmla="*/ 0 w 7467600"/>
              <a:gd name="connsiteY972" fmla="*/ 146618 h 6858000"/>
              <a:gd name="connsiteX973" fmla="*/ 0 w 7467600"/>
              <a:gd name="connsiteY973" fmla="*/ 59161 h 6858000"/>
              <a:gd name="connsiteX974" fmla="*/ 45427 w 7467600"/>
              <a:gd name="connsiteY974" fmla="*/ 101078 h 6858000"/>
              <a:gd name="connsiteX975" fmla="*/ 630103 w 7467600"/>
              <a:gd name="connsiteY975" fmla="*/ 485885 h 6858000"/>
              <a:gd name="connsiteX976" fmla="*/ 532040 w 7467600"/>
              <a:gd name="connsiteY976" fmla="*/ 399359 h 6858000"/>
              <a:gd name="connsiteX977" fmla="*/ 517618 w 7467600"/>
              <a:gd name="connsiteY977" fmla="*/ 385726 h 6858000"/>
              <a:gd name="connsiteX978" fmla="*/ 285074 w 7467600"/>
              <a:gd name="connsiteY978" fmla="*/ 182755 h 6858000"/>
              <a:gd name="connsiteX979" fmla="*/ 43151 w 7467600"/>
              <a:gd name="connsiteY97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356878 w 7467600"/>
              <a:gd name="connsiteY88" fmla="*/ 5981332 h 6858000"/>
              <a:gd name="connsiteX89" fmla="*/ 7467600 w 7467600"/>
              <a:gd name="connsiteY89" fmla="*/ 6117703 h 6858000"/>
              <a:gd name="connsiteX90" fmla="*/ 7467600 w 7467600"/>
              <a:gd name="connsiteY90" fmla="*/ 6163634 h 6858000"/>
              <a:gd name="connsiteX91" fmla="*/ 7403637 w 7467600"/>
              <a:gd name="connsiteY91" fmla="*/ 6083957 h 6858000"/>
              <a:gd name="connsiteX92" fmla="*/ 7254615 w 7467600"/>
              <a:gd name="connsiteY92" fmla="*/ 5911918 h 6858000"/>
              <a:gd name="connsiteX93" fmla="*/ 7312589 w 7467600"/>
              <a:gd name="connsiteY93" fmla="*/ 5982309 h 6858000"/>
              <a:gd name="connsiteX94" fmla="*/ 7448321 w 7467600"/>
              <a:gd name="connsiteY94" fmla="*/ 6190991 h 6858000"/>
              <a:gd name="connsiteX95" fmla="*/ 7467600 w 7467600"/>
              <a:gd name="connsiteY95" fmla="*/ 6221686 h 6858000"/>
              <a:gd name="connsiteX96" fmla="*/ 7467600 w 7467600"/>
              <a:gd name="connsiteY96" fmla="*/ 6334256 h 6858000"/>
              <a:gd name="connsiteX97" fmla="*/ 7454976 w 7467600"/>
              <a:gd name="connsiteY97" fmla="*/ 6318297 h 6858000"/>
              <a:gd name="connsiteX98" fmla="*/ 7042773 w 7467600"/>
              <a:gd name="connsiteY98" fmla="*/ 5734011 h 6858000"/>
              <a:gd name="connsiteX99" fmla="*/ 6844835 w 7467600"/>
              <a:gd name="connsiteY99" fmla="*/ 5424988 h 6858000"/>
              <a:gd name="connsiteX100" fmla="*/ 1456157 w 7467600"/>
              <a:gd name="connsiteY100" fmla="*/ 5371404 h 6858000"/>
              <a:gd name="connsiteX101" fmla="*/ 1244432 w 7467600"/>
              <a:gd name="connsiteY101" fmla="*/ 5385601 h 6858000"/>
              <a:gd name="connsiteX102" fmla="*/ 973990 w 7467600"/>
              <a:gd name="connsiteY102" fmla="*/ 5424940 h 6858000"/>
              <a:gd name="connsiteX103" fmla="*/ 1103809 w 7467600"/>
              <a:gd name="connsiteY103" fmla="*/ 5433720 h 6858000"/>
              <a:gd name="connsiteX104" fmla="*/ 1123454 w 7467600"/>
              <a:gd name="connsiteY104" fmla="*/ 5435727 h 6858000"/>
              <a:gd name="connsiteX105" fmla="*/ 1737017 w 7467600"/>
              <a:gd name="connsiteY105" fmla="*/ 5452183 h 6858000"/>
              <a:gd name="connsiteX106" fmla="*/ 1824397 w 7467600"/>
              <a:gd name="connsiteY106" fmla="*/ 5447757 h 6858000"/>
              <a:gd name="connsiteX107" fmla="*/ 2070059 w 7467600"/>
              <a:gd name="connsiteY107" fmla="*/ 5441660 h 6858000"/>
              <a:gd name="connsiteX108" fmla="*/ 1456157 w 7467600"/>
              <a:gd name="connsiteY108" fmla="*/ 5371404 h 6858000"/>
              <a:gd name="connsiteX109" fmla="*/ 4988186 w 7467600"/>
              <a:gd name="connsiteY109" fmla="*/ 5216467 h 6858000"/>
              <a:gd name="connsiteX110" fmla="*/ 4777334 w 7467600"/>
              <a:gd name="connsiteY110" fmla="*/ 5406072 h 6858000"/>
              <a:gd name="connsiteX111" fmla="*/ 4718341 w 7467600"/>
              <a:gd name="connsiteY111" fmla="*/ 5468043 h 6858000"/>
              <a:gd name="connsiteX112" fmla="*/ 4604655 w 7467600"/>
              <a:gd name="connsiteY112" fmla="*/ 5583434 h 6858000"/>
              <a:gd name="connsiteX113" fmla="*/ 4565074 w 7467600"/>
              <a:gd name="connsiteY113" fmla="*/ 5618550 h 6858000"/>
              <a:gd name="connsiteX114" fmla="*/ 4988186 w 7467600"/>
              <a:gd name="connsiteY114" fmla="*/ 5216467 h 6858000"/>
              <a:gd name="connsiteX115" fmla="*/ 4978032 w 7467600"/>
              <a:gd name="connsiteY115" fmla="*/ 5183809 h 6858000"/>
              <a:gd name="connsiteX116" fmla="*/ 4463413 w 7467600"/>
              <a:gd name="connsiteY116" fmla="*/ 5615162 h 6858000"/>
              <a:gd name="connsiteX117" fmla="*/ 4358134 w 7467600"/>
              <a:gd name="connsiteY117" fmla="*/ 5742791 h 6858000"/>
              <a:gd name="connsiteX118" fmla="*/ 4376219 w 7467600"/>
              <a:gd name="connsiteY118" fmla="*/ 5729027 h 6858000"/>
              <a:gd name="connsiteX119" fmla="*/ 4582340 w 7467600"/>
              <a:gd name="connsiteY119" fmla="*/ 5561037 h 6858000"/>
              <a:gd name="connsiteX120" fmla="*/ 4694684 w 7467600"/>
              <a:gd name="connsiteY120" fmla="*/ 5447098 h 6858000"/>
              <a:gd name="connsiteX121" fmla="*/ 4754123 w 7467600"/>
              <a:gd name="connsiteY121" fmla="*/ 5384643 h 6858000"/>
              <a:gd name="connsiteX122" fmla="*/ 4978032 w 7467600"/>
              <a:gd name="connsiteY122" fmla="*/ 5183809 h 6858000"/>
              <a:gd name="connsiteX123" fmla="*/ 1903353 w 7467600"/>
              <a:gd name="connsiteY123" fmla="*/ 5044827 h 6858000"/>
              <a:gd name="connsiteX124" fmla="*/ 1936931 w 7467600"/>
              <a:gd name="connsiteY124" fmla="*/ 5093954 h 6858000"/>
              <a:gd name="connsiteX125" fmla="*/ 2195868 w 7467600"/>
              <a:gd name="connsiteY125" fmla="*/ 5396574 h 6858000"/>
              <a:gd name="connsiteX126" fmla="*/ 2088852 w 7467600"/>
              <a:gd name="connsiteY126" fmla="*/ 5166123 h 6858000"/>
              <a:gd name="connsiteX127" fmla="*/ 1958241 w 7467600"/>
              <a:gd name="connsiteY127" fmla="*/ 5067955 h 6858000"/>
              <a:gd name="connsiteX128" fmla="*/ 1903353 w 7467600"/>
              <a:gd name="connsiteY128" fmla="*/ 5044827 h 6858000"/>
              <a:gd name="connsiteX129" fmla="*/ 1979378 w 7467600"/>
              <a:gd name="connsiteY129" fmla="*/ 4769504 h 6858000"/>
              <a:gd name="connsiteX130" fmla="*/ 2882120 w 7467600"/>
              <a:gd name="connsiteY130" fmla="*/ 5064547 h 6858000"/>
              <a:gd name="connsiteX131" fmla="*/ 2793103 w 7467600"/>
              <a:gd name="connsiteY131" fmla="*/ 5039699 h 6858000"/>
              <a:gd name="connsiteX132" fmla="*/ 2770041 w 7467600"/>
              <a:gd name="connsiteY132" fmla="*/ 5033634 h 6858000"/>
              <a:gd name="connsiteX133" fmla="*/ 1979378 w 7467600"/>
              <a:gd name="connsiteY133" fmla="*/ 4769504 h 6858000"/>
              <a:gd name="connsiteX134" fmla="*/ 1927410 w 7467600"/>
              <a:gd name="connsiteY134" fmla="*/ 4716164 h 6858000"/>
              <a:gd name="connsiteX135" fmla="*/ 1959587 w 7467600"/>
              <a:gd name="connsiteY135" fmla="*/ 4728849 h 6858000"/>
              <a:gd name="connsiteX136" fmla="*/ 2777707 w 7467600"/>
              <a:gd name="connsiteY136" fmla="*/ 5003991 h 6858000"/>
              <a:gd name="connsiteX137" fmla="*/ 2800768 w 7467600"/>
              <a:gd name="connsiteY137" fmla="*/ 5010056 h 6858000"/>
              <a:gd name="connsiteX138" fmla="*/ 2879408 w 7467600"/>
              <a:gd name="connsiteY138" fmla="*/ 5031590 h 6858000"/>
              <a:gd name="connsiteX139" fmla="*/ 2862295 w 7467600"/>
              <a:gd name="connsiteY139" fmla="*/ 5022958 h 6858000"/>
              <a:gd name="connsiteX140" fmla="*/ 2813343 w 7467600"/>
              <a:gd name="connsiteY140" fmla="*/ 4998369 h 6858000"/>
              <a:gd name="connsiteX141" fmla="*/ 2646245 w 7467600"/>
              <a:gd name="connsiteY141" fmla="*/ 4930999 h 6858000"/>
              <a:gd name="connsiteX142" fmla="*/ 1999243 w 7467600"/>
              <a:gd name="connsiteY142" fmla="*/ 4730524 h 6858000"/>
              <a:gd name="connsiteX143" fmla="*/ 1979527 w 7467600"/>
              <a:gd name="connsiteY143" fmla="*/ 4726651 h 6858000"/>
              <a:gd name="connsiteX144" fmla="*/ 1927410 w 7467600"/>
              <a:gd name="connsiteY144" fmla="*/ 4716164 h 6858000"/>
              <a:gd name="connsiteX145" fmla="*/ 1997014 w 7467600"/>
              <a:gd name="connsiteY145" fmla="*/ 4698007 h 6858000"/>
              <a:gd name="connsiteX146" fmla="*/ 2005458 w 7467600"/>
              <a:gd name="connsiteY146" fmla="*/ 4699540 h 6858000"/>
              <a:gd name="connsiteX147" fmla="*/ 2657186 w 7467600"/>
              <a:gd name="connsiteY147" fmla="*/ 4901687 h 6858000"/>
              <a:gd name="connsiteX148" fmla="*/ 2826662 w 7467600"/>
              <a:gd name="connsiteY148" fmla="*/ 4970362 h 6858000"/>
              <a:gd name="connsiteX149" fmla="*/ 2876100 w 7467600"/>
              <a:gd name="connsiteY149" fmla="*/ 4995397 h 6858000"/>
              <a:gd name="connsiteX150" fmla="*/ 3042600 w 7467600"/>
              <a:gd name="connsiteY150" fmla="*/ 5059532 h 6858000"/>
              <a:gd name="connsiteX151" fmla="*/ 1997014 w 7467600"/>
              <a:gd name="connsiteY151" fmla="*/ 4698007 h 6858000"/>
              <a:gd name="connsiteX152" fmla="*/ 2305292 w 7467600"/>
              <a:gd name="connsiteY152" fmla="*/ 4219492 h 6858000"/>
              <a:gd name="connsiteX153" fmla="*/ 3360922 w 7467600"/>
              <a:gd name="connsiteY153" fmla="*/ 4529373 h 6858000"/>
              <a:gd name="connsiteX154" fmla="*/ 3492420 w 7467600"/>
              <a:gd name="connsiteY154" fmla="*/ 4510145 h 6858000"/>
              <a:gd name="connsiteX155" fmla="*/ 3364086 w 7467600"/>
              <a:gd name="connsiteY155" fmla="*/ 4480340 h 6858000"/>
              <a:gd name="connsiteX156" fmla="*/ 3225818 w 7467600"/>
              <a:gd name="connsiteY156" fmla="*/ 4411822 h 6858000"/>
              <a:gd name="connsiteX157" fmla="*/ 3129696 w 7467600"/>
              <a:gd name="connsiteY157" fmla="*/ 4360704 h 6858000"/>
              <a:gd name="connsiteX158" fmla="*/ 2814545 w 7467600"/>
              <a:gd name="connsiteY158" fmla="*/ 4282955 h 6858000"/>
              <a:gd name="connsiteX159" fmla="*/ 2305292 w 7467600"/>
              <a:gd name="connsiteY159" fmla="*/ 4219492 h 6858000"/>
              <a:gd name="connsiteX160" fmla="*/ 2626982 w 7467600"/>
              <a:gd name="connsiteY160" fmla="*/ 4206450 h 6858000"/>
              <a:gd name="connsiteX161" fmla="*/ 2490617 w 7467600"/>
              <a:gd name="connsiteY161" fmla="*/ 4206951 h 6858000"/>
              <a:gd name="connsiteX162" fmla="*/ 2819869 w 7467600"/>
              <a:gd name="connsiteY162" fmla="*/ 4252936 h 6858000"/>
              <a:gd name="connsiteX163" fmla="*/ 3143018 w 7467600"/>
              <a:gd name="connsiteY163" fmla="*/ 4332698 h 6858000"/>
              <a:gd name="connsiteX164" fmla="*/ 3241520 w 7467600"/>
              <a:gd name="connsiteY164" fmla="*/ 4385112 h 6858000"/>
              <a:gd name="connsiteX165" fmla="*/ 3374575 w 7467600"/>
              <a:gd name="connsiteY165" fmla="*/ 4451517 h 6858000"/>
              <a:gd name="connsiteX166" fmla="*/ 3505221 w 7467600"/>
              <a:gd name="connsiteY166" fmla="*/ 4480757 h 6858000"/>
              <a:gd name="connsiteX167" fmla="*/ 2626982 w 7467600"/>
              <a:gd name="connsiteY167" fmla="*/ 4206450 h 6858000"/>
              <a:gd name="connsiteX168" fmla="*/ 1310106 w 7467600"/>
              <a:gd name="connsiteY168" fmla="*/ 3943217 h 6858000"/>
              <a:gd name="connsiteX169" fmla="*/ 854994 w 7467600"/>
              <a:gd name="connsiteY169" fmla="*/ 4399136 h 6858000"/>
              <a:gd name="connsiteX170" fmla="*/ 742462 w 7467600"/>
              <a:gd name="connsiteY170" fmla="*/ 4594648 h 6858000"/>
              <a:gd name="connsiteX171" fmla="*/ 820602 w 7467600"/>
              <a:gd name="connsiteY171" fmla="*/ 4485915 h 6858000"/>
              <a:gd name="connsiteX172" fmla="*/ 878295 w 7467600"/>
              <a:gd name="connsiteY172" fmla="*/ 4403594 h 6858000"/>
              <a:gd name="connsiteX173" fmla="*/ 1240607 w 7467600"/>
              <a:gd name="connsiteY173" fmla="*/ 4010401 h 6858000"/>
              <a:gd name="connsiteX174" fmla="*/ 1310106 w 7467600"/>
              <a:gd name="connsiteY174" fmla="*/ 3943217 h 6858000"/>
              <a:gd name="connsiteX175" fmla="*/ 1423113 w 7467600"/>
              <a:gd name="connsiteY175" fmla="*/ 3874565 h 6858000"/>
              <a:gd name="connsiteX176" fmla="*/ 1260565 w 7467600"/>
              <a:gd name="connsiteY176" fmla="*/ 4031982 h 6858000"/>
              <a:gd name="connsiteX177" fmla="*/ 901900 w 7467600"/>
              <a:gd name="connsiteY177" fmla="*/ 4421236 h 6858000"/>
              <a:gd name="connsiteX178" fmla="*/ 845044 w 7467600"/>
              <a:gd name="connsiteY178" fmla="*/ 4502436 h 6858000"/>
              <a:gd name="connsiteX179" fmla="*/ 685926 w 7467600"/>
              <a:gd name="connsiteY179" fmla="*/ 4703069 h 6858000"/>
              <a:gd name="connsiteX180" fmla="*/ 684248 w 7467600"/>
              <a:gd name="connsiteY180" fmla="*/ 4706721 h 6858000"/>
              <a:gd name="connsiteX181" fmla="*/ 1423113 w 7467600"/>
              <a:gd name="connsiteY181" fmla="*/ 3874565 h 6858000"/>
              <a:gd name="connsiteX182" fmla="*/ 3316479 w 7467600"/>
              <a:gd name="connsiteY182" fmla="*/ 3872136 h 6858000"/>
              <a:gd name="connsiteX183" fmla="*/ 3546806 w 7467600"/>
              <a:gd name="connsiteY183" fmla="*/ 4356139 h 6858000"/>
              <a:gd name="connsiteX184" fmla="*/ 3364433 w 7467600"/>
              <a:gd name="connsiteY184" fmla="*/ 3953121 h 6858000"/>
              <a:gd name="connsiteX185" fmla="*/ 3316479 w 7467600"/>
              <a:gd name="connsiteY185" fmla="*/ 3872136 h 6858000"/>
              <a:gd name="connsiteX186" fmla="*/ 3291335 w 7467600"/>
              <a:gd name="connsiteY186" fmla="*/ 3767420 h 6858000"/>
              <a:gd name="connsiteX187" fmla="*/ 3390805 w 7467600"/>
              <a:gd name="connsiteY187" fmla="*/ 3937163 h 6858000"/>
              <a:gd name="connsiteX188" fmla="*/ 3579062 w 7467600"/>
              <a:gd name="connsiteY188" fmla="*/ 4359040 h 6858000"/>
              <a:gd name="connsiteX189" fmla="*/ 3467355 w 7467600"/>
              <a:gd name="connsiteY189" fmla="*/ 3988130 h 6858000"/>
              <a:gd name="connsiteX190" fmla="*/ 3310753 w 7467600"/>
              <a:gd name="connsiteY190" fmla="*/ 3787140 h 6858000"/>
              <a:gd name="connsiteX191" fmla="*/ 3291335 w 7467600"/>
              <a:gd name="connsiteY191" fmla="*/ 3767420 h 6858000"/>
              <a:gd name="connsiteX192" fmla="*/ 1635889 w 7467600"/>
              <a:gd name="connsiteY192" fmla="*/ 3709494 h 6858000"/>
              <a:gd name="connsiteX193" fmla="*/ 1634800 w 7467600"/>
              <a:gd name="connsiteY193" fmla="*/ 3731111 h 6858000"/>
              <a:gd name="connsiteX194" fmla="*/ 1635889 w 7467600"/>
              <a:gd name="connsiteY194" fmla="*/ 3709494 h 6858000"/>
              <a:gd name="connsiteX195" fmla="*/ 1510397 w 7467600"/>
              <a:gd name="connsiteY195" fmla="*/ 3684705 h 6858000"/>
              <a:gd name="connsiteX196" fmla="*/ 1146550 w 7467600"/>
              <a:gd name="connsiteY196" fmla="*/ 3802012 h 6858000"/>
              <a:gd name="connsiteX197" fmla="*/ 698834 w 7467600"/>
              <a:gd name="connsiteY197" fmla="*/ 3952272 h 6858000"/>
              <a:gd name="connsiteX198" fmla="*/ 34256 w 7467600"/>
              <a:gd name="connsiteY198" fmla="*/ 4347603 h 6858000"/>
              <a:gd name="connsiteX199" fmla="*/ 527241 w 7467600"/>
              <a:gd name="connsiteY199" fmla="*/ 4065078 h 6858000"/>
              <a:gd name="connsiteX200" fmla="*/ 1510397 w 7467600"/>
              <a:gd name="connsiteY200" fmla="*/ 3684705 h 6858000"/>
              <a:gd name="connsiteX201" fmla="*/ 1313114 w 7467600"/>
              <a:gd name="connsiteY201" fmla="*/ 3655216 h 6858000"/>
              <a:gd name="connsiteX202" fmla="*/ 1109304 w 7467600"/>
              <a:gd name="connsiteY202" fmla="*/ 3669030 h 6858000"/>
              <a:gd name="connsiteX203" fmla="*/ 8129 w 7467600"/>
              <a:gd name="connsiteY203" fmla="*/ 4330519 h 6858000"/>
              <a:gd name="connsiteX204" fmla="*/ 687572 w 7467600"/>
              <a:gd name="connsiteY204" fmla="*/ 3925629 h 6858000"/>
              <a:gd name="connsiteX205" fmla="*/ 1138365 w 7467600"/>
              <a:gd name="connsiteY205" fmla="*/ 3774515 h 6858000"/>
              <a:gd name="connsiteX206" fmla="*/ 1505579 w 7467600"/>
              <a:gd name="connsiteY206" fmla="*/ 3655526 h 6858000"/>
              <a:gd name="connsiteX207" fmla="*/ 1313114 w 7467600"/>
              <a:gd name="connsiteY207" fmla="*/ 3655216 h 6858000"/>
              <a:gd name="connsiteX208" fmla="*/ 3655073 w 7467600"/>
              <a:gd name="connsiteY208" fmla="*/ 3650884 h 6858000"/>
              <a:gd name="connsiteX209" fmla="*/ 3989938 w 7467600"/>
              <a:gd name="connsiteY209" fmla="*/ 3991685 h 6858000"/>
              <a:gd name="connsiteX210" fmla="*/ 4393907 w 7467600"/>
              <a:gd name="connsiteY210" fmla="*/ 4261258 h 6858000"/>
              <a:gd name="connsiteX211" fmla="*/ 4648051 w 7467600"/>
              <a:gd name="connsiteY211" fmla="*/ 4374051 h 6858000"/>
              <a:gd name="connsiteX212" fmla="*/ 4383389 w 7467600"/>
              <a:gd name="connsiteY212" fmla="*/ 4184369 h 6858000"/>
              <a:gd name="connsiteX213" fmla="*/ 4165508 w 7467600"/>
              <a:gd name="connsiteY213" fmla="*/ 4035196 h 6858000"/>
              <a:gd name="connsiteX214" fmla="*/ 4068162 w 7467600"/>
              <a:gd name="connsiteY214" fmla="*/ 3953394 h 6858000"/>
              <a:gd name="connsiteX215" fmla="*/ 3981416 w 7467600"/>
              <a:gd name="connsiteY215" fmla="*/ 3880482 h 6858000"/>
              <a:gd name="connsiteX216" fmla="*/ 3800147 w 7467600"/>
              <a:gd name="connsiteY216" fmla="*/ 3749872 h 6858000"/>
              <a:gd name="connsiteX217" fmla="*/ 3655073 w 7467600"/>
              <a:gd name="connsiteY217" fmla="*/ 3650884 h 6858000"/>
              <a:gd name="connsiteX218" fmla="*/ 3670252 w 7467600"/>
              <a:gd name="connsiteY218" fmla="*/ 3622798 h 6858000"/>
              <a:gd name="connsiteX219" fmla="*/ 3817258 w 7467600"/>
              <a:gd name="connsiteY219" fmla="*/ 3723577 h 6858000"/>
              <a:gd name="connsiteX220" fmla="*/ 4000461 w 7467600"/>
              <a:gd name="connsiteY220" fmla="*/ 3855966 h 6858000"/>
              <a:gd name="connsiteX221" fmla="*/ 4088180 w 7467600"/>
              <a:gd name="connsiteY221" fmla="*/ 3929774 h 6858000"/>
              <a:gd name="connsiteX222" fmla="*/ 4184555 w 7467600"/>
              <a:gd name="connsiteY222" fmla="*/ 4010683 h 6858000"/>
              <a:gd name="connsiteX223" fmla="*/ 4399563 w 7467600"/>
              <a:gd name="connsiteY223" fmla="*/ 4158106 h 6858000"/>
              <a:gd name="connsiteX224" fmla="*/ 4684469 w 7467600"/>
              <a:gd name="connsiteY224" fmla="*/ 4364680 h 6858000"/>
              <a:gd name="connsiteX225" fmla="*/ 4690271 w 7467600"/>
              <a:gd name="connsiteY225" fmla="*/ 4370034 h 6858000"/>
              <a:gd name="connsiteX226" fmla="*/ 4136093 w 7467600"/>
              <a:gd name="connsiteY226" fmla="*/ 3858466 h 6858000"/>
              <a:gd name="connsiteX227" fmla="*/ 3670252 w 7467600"/>
              <a:gd name="connsiteY227" fmla="*/ 3622798 h 6858000"/>
              <a:gd name="connsiteX228" fmla="*/ 4440129 w 7467600"/>
              <a:gd name="connsiteY228" fmla="*/ 3448571 h 6858000"/>
              <a:gd name="connsiteX229" fmla="*/ 4856525 w 7467600"/>
              <a:gd name="connsiteY229" fmla="*/ 3915351 h 6858000"/>
              <a:gd name="connsiteX230" fmla="*/ 5059055 w 7467600"/>
              <a:gd name="connsiteY230" fmla="*/ 4108918 h 6858000"/>
              <a:gd name="connsiteX231" fmla="*/ 5290070 w 7467600"/>
              <a:gd name="connsiteY231" fmla="*/ 4263619 h 6858000"/>
              <a:gd name="connsiteX232" fmla="*/ 4834991 w 7467600"/>
              <a:gd name="connsiteY232" fmla="*/ 3830985 h 6858000"/>
              <a:gd name="connsiteX233" fmla="*/ 4440129 w 7467600"/>
              <a:gd name="connsiteY233" fmla="*/ 3448571 h 6858000"/>
              <a:gd name="connsiteX234" fmla="*/ 4441737 w 7467600"/>
              <a:gd name="connsiteY234" fmla="*/ 3399734 h 6858000"/>
              <a:gd name="connsiteX235" fmla="*/ 4431236 w 7467600"/>
              <a:gd name="connsiteY235" fmla="*/ 3400954 h 6858000"/>
              <a:gd name="connsiteX236" fmla="*/ 4557150 w 7467600"/>
              <a:gd name="connsiteY236" fmla="*/ 3510023 h 6858000"/>
              <a:gd name="connsiteX237" fmla="*/ 4856936 w 7467600"/>
              <a:gd name="connsiteY237" fmla="*/ 3809146 h 6858000"/>
              <a:gd name="connsiteX238" fmla="*/ 5111996 w 7467600"/>
              <a:gd name="connsiteY238" fmla="*/ 4065759 h 6858000"/>
              <a:gd name="connsiteX239" fmla="*/ 5388878 w 7467600"/>
              <a:gd name="connsiteY239" fmla="*/ 4300185 h 6858000"/>
              <a:gd name="connsiteX240" fmla="*/ 5425556 w 7467600"/>
              <a:gd name="connsiteY240" fmla="*/ 4308967 h 6858000"/>
              <a:gd name="connsiteX241" fmla="*/ 4943646 w 7467600"/>
              <a:gd name="connsiteY241" fmla="*/ 3822916 h 6858000"/>
              <a:gd name="connsiteX242" fmla="*/ 4594837 w 7467600"/>
              <a:gd name="connsiteY242" fmla="*/ 3532274 h 6858000"/>
              <a:gd name="connsiteX243" fmla="*/ 4441737 w 7467600"/>
              <a:gd name="connsiteY243" fmla="*/ 3399734 h 6858000"/>
              <a:gd name="connsiteX244" fmla="*/ 5425834 w 7467600"/>
              <a:gd name="connsiteY244" fmla="*/ 3162785 h 6858000"/>
              <a:gd name="connsiteX245" fmla="*/ 5401644 w 7467600"/>
              <a:gd name="connsiteY245" fmla="*/ 3617847 h 6858000"/>
              <a:gd name="connsiteX246" fmla="*/ 5467256 w 7467600"/>
              <a:gd name="connsiteY246" fmla="*/ 4175494 h 6858000"/>
              <a:gd name="connsiteX247" fmla="*/ 5448069 w 7467600"/>
              <a:gd name="connsiteY247" fmla="*/ 3567554 h 6858000"/>
              <a:gd name="connsiteX248" fmla="*/ 5425834 w 7467600"/>
              <a:gd name="connsiteY248" fmla="*/ 3162785 h 6858000"/>
              <a:gd name="connsiteX249" fmla="*/ 1318687 w 7467600"/>
              <a:gd name="connsiteY249" fmla="*/ 3113840 h 6858000"/>
              <a:gd name="connsiteX250" fmla="*/ 1066793 w 7467600"/>
              <a:gd name="connsiteY250" fmla="*/ 3212171 h 6858000"/>
              <a:gd name="connsiteX251" fmla="*/ 993319 w 7467600"/>
              <a:gd name="connsiteY251" fmla="*/ 3247648 h 6858000"/>
              <a:gd name="connsiteX252" fmla="*/ 853081 w 7467600"/>
              <a:gd name="connsiteY252" fmla="*/ 3312410 h 6858000"/>
              <a:gd name="connsiteX253" fmla="*/ 805957 w 7467600"/>
              <a:gd name="connsiteY253" fmla="*/ 3330443 h 6858000"/>
              <a:gd name="connsiteX254" fmla="*/ 1318687 w 7467600"/>
              <a:gd name="connsiteY254" fmla="*/ 3113840 h 6858000"/>
              <a:gd name="connsiteX255" fmla="*/ 5453702 w 7467600"/>
              <a:gd name="connsiteY255" fmla="*/ 3090882 h 6858000"/>
              <a:gd name="connsiteX256" fmla="*/ 5480135 w 7467600"/>
              <a:gd name="connsiteY256" fmla="*/ 3565802 h 6858000"/>
              <a:gd name="connsiteX257" fmla="*/ 5499023 w 7467600"/>
              <a:gd name="connsiteY257" fmla="*/ 4166310 h 6858000"/>
              <a:gd name="connsiteX258" fmla="*/ 5547022 w 7467600"/>
              <a:gd name="connsiteY258" fmla="*/ 3607838 h 6858000"/>
              <a:gd name="connsiteX259" fmla="*/ 5515964 w 7467600"/>
              <a:gd name="connsiteY259" fmla="*/ 3378541 h 6858000"/>
              <a:gd name="connsiteX260" fmla="*/ 5453702 w 7467600"/>
              <a:gd name="connsiteY260" fmla="*/ 3090882 h 6858000"/>
              <a:gd name="connsiteX261" fmla="*/ 1238695 w 7467600"/>
              <a:gd name="connsiteY261" fmla="*/ 3076820 h 6858000"/>
              <a:gd name="connsiteX262" fmla="*/ 716371 w 7467600"/>
              <a:gd name="connsiteY262" fmla="*/ 3293249 h 6858000"/>
              <a:gd name="connsiteX263" fmla="*/ 579522 w 7467600"/>
              <a:gd name="connsiteY263" fmla="*/ 3371759 h 6858000"/>
              <a:gd name="connsiteX264" fmla="*/ 600288 w 7467600"/>
              <a:gd name="connsiteY264" fmla="*/ 3365555 h 6858000"/>
              <a:gd name="connsiteX265" fmla="*/ 840692 w 7467600"/>
              <a:gd name="connsiteY265" fmla="*/ 3284921 h 6858000"/>
              <a:gd name="connsiteX266" fmla="*/ 979248 w 7467600"/>
              <a:gd name="connsiteY266" fmla="*/ 3221003 h 6858000"/>
              <a:gd name="connsiteX267" fmla="*/ 1053282 w 7467600"/>
              <a:gd name="connsiteY267" fmla="*/ 3185247 h 6858000"/>
              <a:gd name="connsiteX268" fmla="*/ 1320603 w 7467600"/>
              <a:gd name="connsiteY268" fmla="*/ 3081281 h 6858000"/>
              <a:gd name="connsiteX269" fmla="*/ 1238695 w 7467600"/>
              <a:gd name="connsiteY269" fmla="*/ 3076820 h 6858000"/>
              <a:gd name="connsiteX270" fmla="*/ 5425627 w 7467600"/>
              <a:gd name="connsiteY270" fmla="*/ 2954192 h 6858000"/>
              <a:gd name="connsiteX271" fmla="*/ 5470770 w 7467600"/>
              <a:gd name="connsiteY271" fmla="*/ 3005435 h 6858000"/>
              <a:gd name="connsiteX272" fmla="*/ 5519779 w 7467600"/>
              <a:gd name="connsiteY272" fmla="*/ 4359223 h 6858000"/>
              <a:gd name="connsiteX273" fmla="*/ 5520293 w 7467600"/>
              <a:gd name="connsiteY273" fmla="*/ 4360602 h 6858000"/>
              <a:gd name="connsiteX274" fmla="*/ 5767221 w 7467600"/>
              <a:gd name="connsiteY274" fmla="*/ 4665564 h 6858000"/>
              <a:gd name="connsiteX275" fmla="*/ 6937169 w 7467600"/>
              <a:gd name="connsiteY275" fmla="*/ 4815941 h 6858000"/>
              <a:gd name="connsiteX276" fmla="*/ 6953922 w 7467600"/>
              <a:gd name="connsiteY276" fmla="*/ 4890068 h 6858000"/>
              <a:gd name="connsiteX277" fmla="*/ 6071359 w 7467600"/>
              <a:gd name="connsiteY277" fmla="*/ 4770770 h 6858000"/>
              <a:gd name="connsiteX278" fmla="*/ 6038839 w 7467600"/>
              <a:gd name="connsiteY278" fmla="*/ 4764474 h 6858000"/>
              <a:gd name="connsiteX279" fmla="*/ 6038706 w 7467600"/>
              <a:gd name="connsiteY279" fmla="*/ 4763847 h 6858000"/>
              <a:gd name="connsiteX280" fmla="*/ 6037784 w 7467600"/>
              <a:gd name="connsiteY280" fmla="*/ 4764270 h 6858000"/>
              <a:gd name="connsiteX281" fmla="*/ 6038839 w 7467600"/>
              <a:gd name="connsiteY281" fmla="*/ 4764474 h 6858000"/>
              <a:gd name="connsiteX282" fmla="*/ 6040338 w 7467600"/>
              <a:gd name="connsiteY282" fmla="*/ 4771418 h 6858000"/>
              <a:gd name="connsiteX283" fmla="*/ 6024488 w 7467600"/>
              <a:gd name="connsiteY283" fmla="*/ 4809903 h 6858000"/>
              <a:gd name="connsiteX284" fmla="*/ 5599771 w 7467600"/>
              <a:gd name="connsiteY284" fmla="*/ 5509652 h 6858000"/>
              <a:gd name="connsiteX285" fmla="*/ 5548843 w 7467600"/>
              <a:gd name="connsiteY285" fmla="*/ 5563845 h 6858000"/>
              <a:gd name="connsiteX286" fmla="*/ 5940952 w 7467600"/>
              <a:gd name="connsiteY286" fmla="*/ 6250028 h 6858000"/>
              <a:gd name="connsiteX287" fmla="*/ 6043441 w 7467600"/>
              <a:gd name="connsiteY287" fmla="*/ 6665847 h 6858000"/>
              <a:gd name="connsiteX288" fmla="*/ 6093432 w 7467600"/>
              <a:gd name="connsiteY288" fmla="*/ 6858000 h 6858000"/>
              <a:gd name="connsiteX289" fmla="*/ 6034344 w 7467600"/>
              <a:gd name="connsiteY289" fmla="*/ 6858000 h 6858000"/>
              <a:gd name="connsiteX290" fmla="*/ 6026679 w 7467600"/>
              <a:gd name="connsiteY290" fmla="*/ 6836959 h 6858000"/>
              <a:gd name="connsiteX291" fmla="*/ 5800441 w 7467600"/>
              <a:gd name="connsiteY291" fmla="*/ 6335286 h 6858000"/>
              <a:gd name="connsiteX292" fmla="*/ 5526562 w 7467600"/>
              <a:gd name="connsiteY292" fmla="*/ 5705388 h 6858000"/>
              <a:gd name="connsiteX293" fmla="*/ 5519640 w 7467600"/>
              <a:gd name="connsiteY293" fmla="*/ 5683774 h 6858000"/>
              <a:gd name="connsiteX294" fmla="*/ 5844559 w 7467600"/>
              <a:gd name="connsiteY294" fmla="*/ 6553349 h 6858000"/>
              <a:gd name="connsiteX295" fmla="*/ 5975994 w 7467600"/>
              <a:gd name="connsiteY295" fmla="*/ 6858000 h 6858000"/>
              <a:gd name="connsiteX296" fmla="*/ 5898547 w 7467600"/>
              <a:gd name="connsiteY296" fmla="*/ 6858000 h 6858000"/>
              <a:gd name="connsiteX297" fmla="*/ 5682041 w 7467600"/>
              <a:gd name="connsiteY297" fmla="*/ 6355860 h 6858000"/>
              <a:gd name="connsiteX298" fmla="*/ 5461758 w 7467600"/>
              <a:gd name="connsiteY298" fmla="*/ 5820220 h 6858000"/>
              <a:gd name="connsiteX299" fmla="*/ 5237282 w 7467600"/>
              <a:gd name="connsiteY299" fmla="*/ 6579086 h 6858000"/>
              <a:gd name="connsiteX300" fmla="*/ 5115009 w 7467600"/>
              <a:gd name="connsiteY300" fmla="*/ 6858000 h 6858000"/>
              <a:gd name="connsiteX301" fmla="*/ 5028074 w 7467600"/>
              <a:gd name="connsiteY301" fmla="*/ 6858000 h 6858000"/>
              <a:gd name="connsiteX302" fmla="*/ 5079508 w 7467600"/>
              <a:gd name="connsiteY302" fmla="*/ 6749074 h 6858000"/>
              <a:gd name="connsiteX303" fmla="*/ 5371846 w 7467600"/>
              <a:gd name="connsiteY303" fmla="*/ 5924413 h 6858000"/>
              <a:gd name="connsiteX304" fmla="*/ 5270512 w 7467600"/>
              <a:gd name="connsiteY304" fmla="*/ 6138975 h 6858000"/>
              <a:gd name="connsiteX305" fmla="*/ 5062409 w 7467600"/>
              <a:gd name="connsiteY305" fmla="*/ 6653544 h 6858000"/>
              <a:gd name="connsiteX306" fmla="*/ 5036628 w 7467600"/>
              <a:gd name="connsiteY306" fmla="*/ 6754247 h 6858000"/>
              <a:gd name="connsiteX307" fmla="*/ 5009112 w 7467600"/>
              <a:gd name="connsiteY307" fmla="*/ 6858000 h 6858000"/>
              <a:gd name="connsiteX308" fmla="*/ 4976679 w 7467600"/>
              <a:gd name="connsiteY308" fmla="*/ 6858000 h 6858000"/>
              <a:gd name="connsiteX309" fmla="*/ 5006537 w 7467600"/>
              <a:gd name="connsiteY309" fmla="*/ 6747068 h 6858000"/>
              <a:gd name="connsiteX310" fmla="*/ 5032723 w 7467600"/>
              <a:gd name="connsiteY310" fmla="*/ 6644957 h 6858000"/>
              <a:gd name="connsiteX311" fmla="*/ 5242949 w 7467600"/>
              <a:gd name="connsiteY311" fmla="*/ 6125175 h 6858000"/>
              <a:gd name="connsiteX312" fmla="*/ 5286321 w 7467600"/>
              <a:gd name="connsiteY312" fmla="*/ 6033555 h 6858000"/>
              <a:gd name="connsiteX313" fmla="*/ 5008210 w 7467600"/>
              <a:gd name="connsiteY313" fmla="*/ 6649194 h 6858000"/>
              <a:gd name="connsiteX314" fmla="*/ 4986321 w 7467600"/>
              <a:gd name="connsiteY314" fmla="*/ 6765687 h 6858000"/>
              <a:gd name="connsiteX315" fmla="*/ 4973474 w 7467600"/>
              <a:gd name="connsiteY315" fmla="*/ 6858000 h 6858000"/>
              <a:gd name="connsiteX316" fmla="*/ 4907178 w 7467600"/>
              <a:gd name="connsiteY316" fmla="*/ 6858000 h 6858000"/>
              <a:gd name="connsiteX317" fmla="*/ 4910810 w 7467600"/>
              <a:gd name="connsiteY317" fmla="*/ 6829660 h 6858000"/>
              <a:gd name="connsiteX318" fmla="*/ 4987461 w 7467600"/>
              <a:gd name="connsiteY318" fmla="*/ 6432994 h 6858000"/>
              <a:gd name="connsiteX319" fmla="*/ 5179262 w 7467600"/>
              <a:gd name="connsiteY319" fmla="*/ 6035044 h 6858000"/>
              <a:gd name="connsiteX320" fmla="*/ 4689678 w 7467600"/>
              <a:gd name="connsiteY320" fmla="*/ 6440241 h 6858000"/>
              <a:gd name="connsiteX321" fmla="*/ 4477543 w 7467600"/>
              <a:gd name="connsiteY321" fmla="*/ 6674836 h 6858000"/>
              <a:gd name="connsiteX322" fmla="*/ 4329957 w 7467600"/>
              <a:gd name="connsiteY322" fmla="*/ 6858000 h 6858000"/>
              <a:gd name="connsiteX323" fmla="*/ 4218595 w 7467600"/>
              <a:gd name="connsiteY323" fmla="*/ 6858000 h 6858000"/>
              <a:gd name="connsiteX324" fmla="*/ 4368888 w 7467600"/>
              <a:gd name="connsiteY324" fmla="*/ 6668412 h 6858000"/>
              <a:gd name="connsiteX325" fmla="*/ 4563091 w 7467600"/>
              <a:gd name="connsiteY325" fmla="*/ 6442508 h 6858000"/>
              <a:gd name="connsiteX326" fmla="*/ 5387324 w 7467600"/>
              <a:gd name="connsiteY326" fmla="*/ 5705830 h 6858000"/>
              <a:gd name="connsiteX327" fmla="*/ 5073620 w 7467600"/>
              <a:gd name="connsiteY327" fmla="*/ 5955437 h 6858000"/>
              <a:gd name="connsiteX328" fmla="*/ 4689789 w 7467600"/>
              <a:gd name="connsiteY328" fmla="*/ 6268382 h 6858000"/>
              <a:gd name="connsiteX329" fmla="*/ 4418722 w 7467600"/>
              <a:gd name="connsiteY329" fmla="*/ 6570886 h 6858000"/>
              <a:gd name="connsiteX330" fmla="*/ 4214944 w 7467600"/>
              <a:gd name="connsiteY330" fmla="*/ 6858000 h 6858000"/>
              <a:gd name="connsiteX331" fmla="*/ 4177898 w 7467600"/>
              <a:gd name="connsiteY331" fmla="*/ 6858000 h 6858000"/>
              <a:gd name="connsiteX332" fmla="*/ 4391597 w 7467600"/>
              <a:gd name="connsiteY332" fmla="*/ 6556370 h 6858000"/>
              <a:gd name="connsiteX333" fmla="*/ 4668889 w 7467600"/>
              <a:gd name="connsiteY333" fmla="*/ 6246399 h 6858000"/>
              <a:gd name="connsiteX334" fmla="*/ 5055427 w 7467600"/>
              <a:gd name="connsiteY334" fmla="*/ 5931476 h 6858000"/>
              <a:gd name="connsiteX335" fmla="*/ 5371814 w 7467600"/>
              <a:gd name="connsiteY335" fmla="*/ 5678975 h 6858000"/>
              <a:gd name="connsiteX336" fmla="*/ 4987918 w 7467600"/>
              <a:gd name="connsiteY336" fmla="*/ 5838701 h 6858000"/>
              <a:gd name="connsiteX337" fmla="*/ 4317146 w 7467600"/>
              <a:gd name="connsiteY337" fmla="*/ 6587716 h 6858000"/>
              <a:gd name="connsiteX338" fmla="*/ 4171627 w 7467600"/>
              <a:gd name="connsiteY338" fmla="*/ 6858000 h 6858000"/>
              <a:gd name="connsiteX339" fmla="*/ 4081585 w 7467600"/>
              <a:gd name="connsiteY339" fmla="*/ 6858000 h 6858000"/>
              <a:gd name="connsiteX340" fmla="*/ 4238603 w 7467600"/>
              <a:gd name="connsiteY340" fmla="*/ 6559341 h 6858000"/>
              <a:gd name="connsiteX341" fmla="*/ 4778333 w 7467600"/>
              <a:gd name="connsiteY341" fmla="*/ 5873626 h 6858000"/>
              <a:gd name="connsiteX342" fmla="*/ 5414185 w 7467600"/>
              <a:gd name="connsiteY342" fmla="*/ 5573882 h 6858000"/>
              <a:gd name="connsiteX343" fmla="*/ 5959648 w 7467600"/>
              <a:gd name="connsiteY343" fmla="*/ 4760797 h 6858000"/>
              <a:gd name="connsiteX344" fmla="*/ 5355019 w 7467600"/>
              <a:gd name="connsiteY344" fmla="*/ 4734672 h 6858000"/>
              <a:gd name="connsiteX345" fmla="*/ 5083565 w 7467600"/>
              <a:gd name="connsiteY345" fmla="*/ 5179121 h 6858000"/>
              <a:gd name="connsiteX346" fmla="*/ 4713577 w 7467600"/>
              <a:gd name="connsiteY346" fmla="*/ 5616803 h 6858000"/>
              <a:gd name="connsiteX347" fmla="*/ 3989559 w 7467600"/>
              <a:gd name="connsiteY347" fmla="*/ 6145945 h 6858000"/>
              <a:gd name="connsiteX348" fmla="*/ 3939824 w 7467600"/>
              <a:gd name="connsiteY348" fmla="*/ 6066900 h 6858000"/>
              <a:gd name="connsiteX349" fmla="*/ 4584537 w 7467600"/>
              <a:gd name="connsiteY349" fmla="*/ 5324826 h 6858000"/>
              <a:gd name="connsiteX350" fmla="*/ 5037105 w 7467600"/>
              <a:gd name="connsiteY350" fmla="*/ 5088765 h 6858000"/>
              <a:gd name="connsiteX351" fmla="*/ 5039930 w 7467600"/>
              <a:gd name="connsiteY351" fmla="*/ 5089585 h 6858000"/>
              <a:gd name="connsiteX352" fmla="*/ 5263764 w 7467600"/>
              <a:gd name="connsiteY352" fmla="*/ 4735525 h 6858000"/>
              <a:gd name="connsiteX353" fmla="*/ 4086300 w 7467600"/>
              <a:gd name="connsiteY353" fmla="*/ 4884599 h 6858000"/>
              <a:gd name="connsiteX354" fmla="*/ 4085485 w 7467600"/>
              <a:gd name="connsiteY354" fmla="*/ 4899070 h 6858000"/>
              <a:gd name="connsiteX355" fmla="*/ 3871915 w 7467600"/>
              <a:gd name="connsiteY355" fmla="*/ 5253645 h 6858000"/>
              <a:gd name="connsiteX356" fmla="*/ 3799374 w 7467600"/>
              <a:gd name="connsiteY356" fmla="*/ 5466127 h 6858000"/>
              <a:gd name="connsiteX357" fmla="*/ 3498850 w 7467600"/>
              <a:gd name="connsiteY357" fmla="*/ 6661888 h 6858000"/>
              <a:gd name="connsiteX358" fmla="*/ 3399216 w 7467600"/>
              <a:gd name="connsiteY358" fmla="*/ 6858000 h 6858000"/>
              <a:gd name="connsiteX359" fmla="*/ 3303688 w 7467600"/>
              <a:gd name="connsiteY359" fmla="*/ 6858000 h 6858000"/>
              <a:gd name="connsiteX360" fmla="*/ 3391774 w 7467600"/>
              <a:gd name="connsiteY360" fmla="*/ 6697181 h 6858000"/>
              <a:gd name="connsiteX361" fmla="*/ 3735540 w 7467600"/>
              <a:gd name="connsiteY361" fmla="*/ 5546923 h 6858000"/>
              <a:gd name="connsiteX362" fmla="*/ 3729438 w 7467600"/>
              <a:gd name="connsiteY362" fmla="*/ 5569058 h 6858000"/>
              <a:gd name="connsiteX363" fmla="*/ 3707782 w 7467600"/>
              <a:gd name="connsiteY363" fmla="*/ 5644908 h 6858000"/>
              <a:gd name="connsiteX364" fmla="*/ 3583827 w 7467600"/>
              <a:gd name="connsiteY364" fmla="*/ 6039215 h 6858000"/>
              <a:gd name="connsiteX365" fmla="*/ 3547861 w 7467600"/>
              <a:gd name="connsiteY365" fmla="*/ 6129609 h 6858000"/>
              <a:gd name="connsiteX366" fmla="*/ 3490905 w 7467600"/>
              <a:gd name="connsiteY366" fmla="*/ 6277660 h 6858000"/>
              <a:gd name="connsiteX367" fmla="*/ 3455859 w 7467600"/>
              <a:gd name="connsiteY367" fmla="*/ 6391301 h 6858000"/>
              <a:gd name="connsiteX368" fmla="*/ 3429112 w 7467600"/>
              <a:gd name="connsiteY368" fmla="*/ 6479469 h 6858000"/>
              <a:gd name="connsiteX369" fmla="*/ 3304862 w 7467600"/>
              <a:gd name="connsiteY369" fmla="*/ 6796476 h 6858000"/>
              <a:gd name="connsiteX370" fmla="*/ 3276071 w 7467600"/>
              <a:gd name="connsiteY370" fmla="*/ 6858000 h 6858000"/>
              <a:gd name="connsiteX371" fmla="*/ 3240805 w 7467600"/>
              <a:gd name="connsiteY371" fmla="*/ 6858000 h 6858000"/>
              <a:gd name="connsiteX372" fmla="*/ 3275917 w 7467600"/>
              <a:gd name="connsiteY372" fmla="*/ 6783192 h 6858000"/>
              <a:gd name="connsiteX373" fmla="*/ 3399358 w 7467600"/>
              <a:gd name="connsiteY373" fmla="*/ 6469011 h 6858000"/>
              <a:gd name="connsiteX374" fmla="*/ 3425650 w 7467600"/>
              <a:gd name="connsiteY374" fmla="*/ 6381333 h 6858000"/>
              <a:gd name="connsiteX375" fmla="*/ 3460661 w 7467600"/>
              <a:gd name="connsiteY375" fmla="*/ 6266763 h 6858000"/>
              <a:gd name="connsiteX376" fmla="*/ 3518021 w 7467600"/>
              <a:gd name="connsiteY376" fmla="*/ 6117298 h 6858000"/>
              <a:gd name="connsiteX377" fmla="*/ 3554035 w 7467600"/>
              <a:gd name="connsiteY377" fmla="*/ 6027832 h 6858000"/>
              <a:gd name="connsiteX378" fmla="*/ 3677174 w 7467600"/>
              <a:gd name="connsiteY378" fmla="*/ 5636351 h 6858000"/>
              <a:gd name="connsiteX379" fmla="*/ 3698819 w 7467600"/>
              <a:gd name="connsiteY379" fmla="*/ 5560503 h 6858000"/>
              <a:gd name="connsiteX380" fmla="*/ 3702094 w 7467600"/>
              <a:gd name="connsiteY380" fmla="*/ 5549194 h 6858000"/>
              <a:gd name="connsiteX381" fmla="*/ 3398355 w 7467600"/>
              <a:gd name="connsiteY381" fmla="*/ 6094603 h 6858000"/>
              <a:gd name="connsiteX382" fmla="*/ 3193941 w 7467600"/>
              <a:gd name="connsiteY382" fmla="*/ 6798775 h 6858000"/>
              <a:gd name="connsiteX383" fmla="*/ 3184140 w 7467600"/>
              <a:gd name="connsiteY383" fmla="*/ 6858000 h 6858000"/>
              <a:gd name="connsiteX384" fmla="*/ 3099978 w 7467600"/>
              <a:gd name="connsiteY384" fmla="*/ 6858000 h 6858000"/>
              <a:gd name="connsiteX385" fmla="*/ 3101556 w 7467600"/>
              <a:gd name="connsiteY385" fmla="*/ 6843337 h 6858000"/>
              <a:gd name="connsiteX386" fmla="*/ 3370162 w 7467600"/>
              <a:gd name="connsiteY386" fmla="*/ 5785550 h 6858000"/>
              <a:gd name="connsiteX387" fmla="*/ 3746477 w 7467600"/>
              <a:gd name="connsiteY387" fmla="*/ 5377889 h 6858000"/>
              <a:gd name="connsiteX388" fmla="*/ 3863399 w 7467600"/>
              <a:gd name="connsiteY388" fmla="*/ 5087257 h 6858000"/>
              <a:gd name="connsiteX389" fmla="*/ 3968712 w 7467600"/>
              <a:gd name="connsiteY389" fmla="*/ 4913989 h 6858000"/>
              <a:gd name="connsiteX390" fmla="*/ 2792390 w 7467600"/>
              <a:gd name="connsiteY390" fmla="*/ 5382974 h 6858000"/>
              <a:gd name="connsiteX391" fmla="*/ 2714982 w 7467600"/>
              <a:gd name="connsiteY391" fmla="*/ 5427051 h 6858000"/>
              <a:gd name="connsiteX392" fmla="*/ 2813361 w 7467600"/>
              <a:gd name="connsiteY392" fmla="*/ 6023912 h 6858000"/>
              <a:gd name="connsiteX393" fmla="*/ 2688430 w 7467600"/>
              <a:gd name="connsiteY393" fmla="*/ 6801564 h 6858000"/>
              <a:gd name="connsiteX394" fmla="*/ 2629626 w 7467600"/>
              <a:gd name="connsiteY394" fmla="*/ 6763394 h 6858000"/>
              <a:gd name="connsiteX395" fmla="*/ 2565328 w 7467600"/>
              <a:gd name="connsiteY395" fmla="*/ 5516399 h 6858000"/>
              <a:gd name="connsiteX396" fmla="*/ 1922999 w 7467600"/>
              <a:gd name="connsiteY396" fmla="*/ 5980343 h 6858000"/>
              <a:gd name="connsiteX397" fmla="*/ 1950261 w 7467600"/>
              <a:gd name="connsiteY397" fmla="*/ 6405858 h 6858000"/>
              <a:gd name="connsiteX398" fmla="*/ 2365554 w 7467600"/>
              <a:gd name="connsiteY398" fmla="*/ 6759107 h 6858000"/>
              <a:gd name="connsiteX399" fmla="*/ 2424142 w 7467600"/>
              <a:gd name="connsiteY399" fmla="*/ 6858000 h 6858000"/>
              <a:gd name="connsiteX400" fmla="*/ 2395994 w 7467600"/>
              <a:gd name="connsiteY400" fmla="*/ 6858000 h 6858000"/>
              <a:gd name="connsiteX401" fmla="*/ 2392863 w 7467600"/>
              <a:gd name="connsiteY401" fmla="*/ 6852964 h 6858000"/>
              <a:gd name="connsiteX402" fmla="*/ 2017589 w 7467600"/>
              <a:gd name="connsiteY402" fmla="*/ 6493982 h 6858000"/>
              <a:gd name="connsiteX403" fmla="*/ 2147336 w 7467600"/>
              <a:gd name="connsiteY403" fmla="*/ 6594052 h 6858000"/>
              <a:gd name="connsiteX404" fmla="*/ 2207047 w 7467600"/>
              <a:gd name="connsiteY404" fmla="*/ 6654540 h 6858000"/>
              <a:gd name="connsiteX405" fmla="*/ 2299106 w 7467600"/>
              <a:gd name="connsiteY405" fmla="*/ 6778931 h 6858000"/>
              <a:gd name="connsiteX406" fmla="*/ 2314430 w 7467600"/>
              <a:gd name="connsiteY406" fmla="*/ 6801144 h 6858000"/>
              <a:gd name="connsiteX407" fmla="*/ 2352406 w 7467600"/>
              <a:gd name="connsiteY407" fmla="*/ 6858000 h 6858000"/>
              <a:gd name="connsiteX408" fmla="*/ 2314492 w 7467600"/>
              <a:gd name="connsiteY408" fmla="*/ 6858000 h 6858000"/>
              <a:gd name="connsiteX409" fmla="*/ 2288095 w 7467600"/>
              <a:gd name="connsiteY409" fmla="*/ 6818030 h 6858000"/>
              <a:gd name="connsiteX410" fmla="*/ 2272768 w 7467600"/>
              <a:gd name="connsiteY410" fmla="*/ 6795822 h 6858000"/>
              <a:gd name="connsiteX411" fmla="*/ 2182715 w 7467600"/>
              <a:gd name="connsiteY411" fmla="*/ 6675071 h 6858000"/>
              <a:gd name="connsiteX412" fmla="*/ 2032061 w 7467600"/>
              <a:gd name="connsiteY412" fmla="*/ 6541380 h 6858000"/>
              <a:gd name="connsiteX413" fmla="*/ 2257220 w 7467600"/>
              <a:gd name="connsiteY413" fmla="*/ 6826257 h 6858000"/>
              <a:gd name="connsiteX414" fmla="*/ 2281324 w 7467600"/>
              <a:gd name="connsiteY414" fmla="*/ 6858000 h 6858000"/>
              <a:gd name="connsiteX415" fmla="*/ 2242860 w 7467600"/>
              <a:gd name="connsiteY415" fmla="*/ 6858000 h 6858000"/>
              <a:gd name="connsiteX416" fmla="*/ 2232818 w 7467600"/>
              <a:gd name="connsiteY416" fmla="*/ 6844926 h 6858000"/>
              <a:gd name="connsiteX417" fmla="*/ 1990172 w 7467600"/>
              <a:gd name="connsiteY417" fmla="*/ 6542121 h 6858000"/>
              <a:gd name="connsiteX418" fmla="*/ 2124090 w 7467600"/>
              <a:gd name="connsiteY418" fmla="*/ 6761017 h 6858000"/>
              <a:gd name="connsiteX419" fmla="*/ 2200380 w 7467600"/>
              <a:gd name="connsiteY419" fmla="*/ 6858000 h 6858000"/>
              <a:gd name="connsiteX420" fmla="*/ 2147507 w 7467600"/>
              <a:gd name="connsiteY420" fmla="*/ 6858000 h 6858000"/>
              <a:gd name="connsiteX421" fmla="*/ 2070668 w 7467600"/>
              <a:gd name="connsiteY421" fmla="*/ 6761520 h 6858000"/>
              <a:gd name="connsiteX422" fmla="*/ 1975142 w 7467600"/>
              <a:gd name="connsiteY422" fmla="*/ 6585570 h 6858000"/>
              <a:gd name="connsiteX423" fmla="*/ 2050035 w 7467600"/>
              <a:gd name="connsiteY423" fmla="*/ 6813345 h 6858000"/>
              <a:gd name="connsiteX424" fmla="*/ 2063025 w 7467600"/>
              <a:gd name="connsiteY424" fmla="*/ 6858000 h 6858000"/>
              <a:gd name="connsiteX425" fmla="*/ 2021675 w 7467600"/>
              <a:gd name="connsiteY425" fmla="*/ 6858000 h 6858000"/>
              <a:gd name="connsiteX426" fmla="*/ 2019308 w 7467600"/>
              <a:gd name="connsiteY426" fmla="*/ 6847118 h 6858000"/>
              <a:gd name="connsiteX427" fmla="*/ 1938835 w 7467600"/>
              <a:gd name="connsiteY427" fmla="*/ 6551160 h 6858000"/>
              <a:gd name="connsiteX428" fmla="*/ 1953230 w 7467600"/>
              <a:gd name="connsiteY428" fmla="*/ 6759699 h 6858000"/>
              <a:gd name="connsiteX429" fmla="*/ 1956763 w 7467600"/>
              <a:gd name="connsiteY429" fmla="*/ 6778191 h 6858000"/>
              <a:gd name="connsiteX430" fmla="*/ 1967925 w 7467600"/>
              <a:gd name="connsiteY430" fmla="*/ 6858000 h 6858000"/>
              <a:gd name="connsiteX431" fmla="*/ 1936622 w 7467600"/>
              <a:gd name="connsiteY431" fmla="*/ 6858000 h 6858000"/>
              <a:gd name="connsiteX432" fmla="*/ 1926261 w 7467600"/>
              <a:gd name="connsiteY432" fmla="*/ 6784064 h 6858000"/>
              <a:gd name="connsiteX433" fmla="*/ 1922724 w 7467600"/>
              <a:gd name="connsiteY433" fmla="*/ 6765577 h 6858000"/>
              <a:gd name="connsiteX434" fmla="*/ 1904650 w 7467600"/>
              <a:gd name="connsiteY434" fmla="*/ 6639616 h 6858000"/>
              <a:gd name="connsiteX435" fmla="*/ 1885273 w 7467600"/>
              <a:gd name="connsiteY435" fmla="*/ 6858000 h 6858000"/>
              <a:gd name="connsiteX436" fmla="*/ 1854363 w 7467600"/>
              <a:gd name="connsiteY436" fmla="*/ 6858000 h 6858000"/>
              <a:gd name="connsiteX437" fmla="*/ 1880391 w 7467600"/>
              <a:gd name="connsiteY437" fmla="*/ 6603796 h 6858000"/>
              <a:gd name="connsiteX438" fmla="*/ 1818273 w 7467600"/>
              <a:gd name="connsiteY438" fmla="*/ 6715729 h 6858000"/>
              <a:gd name="connsiteX439" fmla="*/ 1794691 w 7467600"/>
              <a:gd name="connsiteY439" fmla="*/ 6843239 h 6858000"/>
              <a:gd name="connsiteX440" fmla="*/ 1794914 w 7467600"/>
              <a:gd name="connsiteY440" fmla="*/ 6858000 h 6858000"/>
              <a:gd name="connsiteX441" fmla="*/ 1746128 w 7467600"/>
              <a:gd name="connsiteY441" fmla="*/ 6858000 h 6858000"/>
              <a:gd name="connsiteX442" fmla="*/ 1753934 w 7467600"/>
              <a:gd name="connsiteY442" fmla="*/ 6724796 h 6858000"/>
              <a:gd name="connsiteX443" fmla="*/ 1792053 w 7467600"/>
              <a:gd name="connsiteY443" fmla="*/ 6572396 h 6858000"/>
              <a:gd name="connsiteX444" fmla="*/ 1862248 w 7467600"/>
              <a:gd name="connsiteY444" fmla="*/ 6266397 h 6858000"/>
              <a:gd name="connsiteX445" fmla="*/ 1862250 w 7467600"/>
              <a:gd name="connsiteY445" fmla="*/ 6033531 h 6858000"/>
              <a:gd name="connsiteX446" fmla="*/ 1211999 w 7467600"/>
              <a:gd name="connsiteY446" fmla="*/ 6683610 h 6858000"/>
              <a:gd name="connsiteX447" fmla="*/ 1213266 w 7467600"/>
              <a:gd name="connsiteY447" fmla="*/ 6691947 h 6858000"/>
              <a:gd name="connsiteX448" fmla="*/ 1203370 w 7467600"/>
              <a:gd name="connsiteY448" fmla="*/ 6850676 h 6858000"/>
              <a:gd name="connsiteX449" fmla="*/ 1203671 w 7467600"/>
              <a:gd name="connsiteY449" fmla="*/ 6858000 h 6858000"/>
              <a:gd name="connsiteX450" fmla="*/ 1143180 w 7467600"/>
              <a:gd name="connsiteY450" fmla="*/ 6858000 h 6858000"/>
              <a:gd name="connsiteX451" fmla="*/ 1142176 w 7467600"/>
              <a:gd name="connsiteY451" fmla="*/ 6766045 h 6858000"/>
              <a:gd name="connsiteX452" fmla="*/ 1067484 w 7467600"/>
              <a:gd name="connsiteY452" fmla="*/ 6858000 h 6858000"/>
              <a:gd name="connsiteX453" fmla="*/ 953928 w 7467600"/>
              <a:gd name="connsiteY453" fmla="*/ 6858000 h 6858000"/>
              <a:gd name="connsiteX454" fmla="*/ 959715 w 7467600"/>
              <a:gd name="connsiteY454" fmla="*/ 6850185 h 6858000"/>
              <a:gd name="connsiteX455" fmla="*/ 1483788 w 7467600"/>
              <a:gd name="connsiteY455" fmla="*/ 6259174 h 6858000"/>
              <a:gd name="connsiteX456" fmla="*/ 1100671 w 7467600"/>
              <a:gd name="connsiteY456" fmla="*/ 6252137 h 6858000"/>
              <a:gd name="connsiteX457" fmla="*/ 1090144 w 7467600"/>
              <a:gd name="connsiteY457" fmla="*/ 6256748 h 6858000"/>
              <a:gd name="connsiteX458" fmla="*/ 1095872 w 7467600"/>
              <a:gd name="connsiteY458" fmla="*/ 6271892 h 6858000"/>
              <a:gd name="connsiteX459" fmla="*/ 262785 w 7467600"/>
              <a:gd name="connsiteY459" fmla="*/ 6845450 h 6858000"/>
              <a:gd name="connsiteX460" fmla="*/ 209968 w 7467600"/>
              <a:gd name="connsiteY460" fmla="*/ 6770713 h 6858000"/>
              <a:gd name="connsiteX461" fmla="*/ 873460 w 7467600"/>
              <a:gd name="connsiteY461" fmla="*/ 6253768 h 6858000"/>
              <a:gd name="connsiteX462" fmla="*/ 192686 w 7467600"/>
              <a:gd name="connsiteY462" fmla="*/ 5849257 h 6858000"/>
              <a:gd name="connsiteX463" fmla="*/ 4696 w 7467600"/>
              <a:gd name="connsiteY463" fmla="*/ 5697668 h 6858000"/>
              <a:gd name="connsiteX464" fmla="*/ 0 w 7467600"/>
              <a:gd name="connsiteY464" fmla="*/ 5689984 h 6858000"/>
              <a:gd name="connsiteX465" fmla="*/ 0 w 7467600"/>
              <a:gd name="connsiteY465" fmla="*/ 5513472 h 6858000"/>
              <a:gd name="connsiteX466" fmla="*/ 174101 w 7467600"/>
              <a:gd name="connsiteY466" fmla="*/ 5620277 h 6858000"/>
              <a:gd name="connsiteX467" fmla="*/ 891800 w 7467600"/>
              <a:gd name="connsiteY467" fmla="*/ 6036935 h 6858000"/>
              <a:gd name="connsiteX468" fmla="*/ 1072219 w 7467600"/>
              <a:gd name="connsiteY468" fmla="*/ 6169443 h 6858000"/>
              <a:gd name="connsiteX469" fmla="*/ 1074117 w 7467600"/>
              <a:gd name="connsiteY469" fmla="*/ 6170301 h 6858000"/>
              <a:gd name="connsiteX470" fmla="*/ 1083114 w 7467600"/>
              <a:gd name="connsiteY470" fmla="*/ 6174131 h 6858000"/>
              <a:gd name="connsiteX471" fmla="*/ 1543010 w 7467600"/>
              <a:gd name="connsiteY471" fmla="*/ 6191140 h 6858000"/>
              <a:gd name="connsiteX472" fmla="*/ 1551080 w 7467600"/>
              <a:gd name="connsiteY472" fmla="*/ 6195006 h 6858000"/>
              <a:gd name="connsiteX473" fmla="*/ 2345443 w 7467600"/>
              <a:gd name="connsiteY473" fmla="*/ 5549882 h 6858000"/>
              <a:gd name="connsiteX474" fmla="*/ 1721499 w 7467600"/>
              <a:gd name="connsiteY474" fmla="*/ 5599969 h 6858000"/>
              <a:gd name="connsiteX475" fmla="*/ 767716 w 7467600"/>
              <a:gd name="connsiteY475" fmla="*/ 5472768 h 6858000"/>
              <a:gd name="connsiteX476" fmla="*/ 722147 w 7467600"/>
              <a:gd name="connsiteY476" fmla="*/ 5393091 h 6858000"/>
              <a:gd name="connsiteX477" fmla="*/ 1485552 w 7467600"/>
              <a:gd name="connsiteY477" fmla="*/ 5313202 h 6858000"/>
              <a:gd name="connsiteX478" fmla="*/ 2143004 w 7467600"/>
              <a:gd name="connsiteY478" fmla="*/ 5402420 h 6858000"/>
              <a:gd name="connsiteX479" fmla="*/ 1933391 w 7467600"/>
              <a:gd name="connsiteY479" fmla="*/ 5156971 h 6858000"/>
              <a:gd name="connsiteX480" fmla="*/ 1827118 w 7467600"/>
              <a:gd name="connsiteY480" fmla="*/ 4968410 h 6858000"/>
              <a:gd name="connsiteX481" fmla="*/ 1837349 w 7467600"/>
              <a:gd name="connsiteY481" fmla="*/ 4956357 h 6858000"/>
              <a:gd name="connsiteX482" fmla="*/ 2162835 w 7467600"/>
              <a:gd name="connsiteY482" fmla="*/ 5187853 h 6858000"/>
              <a:gd name="connsiteX483" fmla="*/ 2257167 w 7467600"/>
              <a:gd name="connsiteY483" fmla="*/ 5462123 h 6858000"/>
              <a:gd name="connsiteX484" fmla="*/ 2261598 w 7467600"/>
              <a:gd name="connsiteY484" fmla="*/ 5467998 h 6858000"/>
              <a:gd name="connsiteX485" fmla="*/ 2437177 w 7467600"/>
              <a:gd name="connsiteY485" fmla="*/ 5479608 h 6858000"/>
              <a:gd name="connsiteX486" fmla="*/ 2445247 w 7467600"/>
              <a:gd name="connsiteY486" fmla="*/ 5483476 h 6858000"/>
              <a:gd name="connsiteX487" fmla="*/ 2743626 w 7467600"/>
              <a:gd name="connsiteY487" fmla="*/ 5304819 h 6858000"/>
              <a:gd name="connsiteX488" fmla="*/ 3048102 w 7467600"/>
              <a:gd name="connsiteY488" fmla="*/ 5150595 h 6858000"/>
              <a:gd name="connsiteX489" fmla="*/ 1799414 w 7467600"/>
              <a:gd name="connsiteY489" fmla="*/ 4694732 h 6858000"/>
              <a:gd name="connsiteX490" fmla="*/ 1771735 w 7467600"/>
              <a:gd name="connsiteY490" fmla="*/ 4619929 h 6858000"/>
              <a:gd name="connsiteX491" fmla="*/ 3104273 w 7467600"/>
              <a:gd name="connsiteY491" fmla="*/ 5076159 h 6858000"/>
              <a:gd name="connsiteX492" fmla="*/ 3113245 w 7467600"/>
              <a:gd name="connsiteY492" fmla="*/ 5090705 h 6858000"/>
              <a:gd name="connsiteX493" fmla="*/ 3126294 w 7467600"/>
              <a:gd name="connsiteY493" fmla="*/ 5114400 h 6858000"/>
              <a:gd name="connsiteX494" fmla="*/ 3937433 w 7467600"/>
              <a:gd name="connsiteY494" fmla="*/ 4830473 h 6858000"/>
              <a:gd name="connsiteX495" fmla="*/ 3590475 w 7467600"/>
              <a:gd name="connsiteY495" fmla="*/ 4597974 h 6858000"/>
              <a:gd name="connsiteX496" fmla="*/ 3100264 w 7467600"/>
              <a:gd name="connsiteY496" fmla="*/ 4579845 h 6858000"/>
              <a:gd name="connsiteX497" fmla="*/ 2183576 w 7467600"/>
              <a:gd name="connsiteY497" fmla="*/ 4227150 h 6858000"/>
              <a:gd name="connsiteX498" fmla="*/ 2151029 w 7467600"/>
              <a:gd name="connsiteY498" fmla="*/ 4146947 h 6858000"/>
              <a:gd name="connsiteX499" fmla="*/ 3563434 w 7467600"/>
              <a:gd name="connsiteY499" fmla="*/ 4469115 h 6858000"/>
              <a:gd name="connsiteX500" fmla="*/ 3177952 w 7467600"/>
              <a:gd name="connsiteY500" fmla="*/ 3657386 h 6858000"/>
              <a:gd name="connsiteX501" fmla="*/ 3189263 w 7467600"/>
              <a:gd name="connsiteY501" fmla="*/ 3625726 h 6858000"/>
              <a:gd name="connsiteX502" fmla="*/ 3560912 w 7467600"/>
              <a:gd name="connsiteY502" fmla="*/ 4079863 h 6858000"/>
              <a:gd name="connsiteX503" fmla="*/ 3626636 w 7467600"/>
              <a:gd name="connsiteY503" fmla="*/ 4512230 h 6858000"/>
              <a:gd name="connsiteX504" fmla="*/ 3653088 w 7467600"/>
              <a:gd name="connsiteY504" fmla="*/ 4521417 h 6858000"/>
              <a:gd name="connsiteX505" fmla="*/ 3988128 w 7467600"/>
              <a:gd name="connsiteY505" fmla="*/ 4817267 h 6858000"/>
              <a:gd name="connsiteX506" fmla="*/ 4830582 w 7467600"/>
              <a:gd name="connsiteY506" fmla="*/ 4676000 h 6858000"/>
              <a:gd name="connsiteX507" fmla="*/ 4830100 w 7467600"/>
              <a:gd name="connsiteY507" fmla="*/ 4675554 h 6858000"/>
              <a:gd name="connsiteX508" fmla="*/ 4036318 w 7467600"/>
              <a:gd name="connsiteY508" fmla="*/ 4147013 h 6858000"/>
              <a:gd name="connsiteX509" fmla="*/ 3432098 w 7467600"/>
              <a:gd name="connsiteY509" fmla="*/ 3537312 h 6858000"/>
              <a:gd name="connsiteX510" fmla="*/ 3446761 w 7467600"/>
              <a:gd name="connsiteY510" fmla="*/ 3461278 h 6858000"/>
              <a:gd name="connsiteX511" fmla="*/ 4419733 w 7467600"/>
              <a:gd name="connsiteY511" fmla="*/ 3963555 h 6858000"/>
              <a:gd name="connsiteX512" fmla="*/ 4781371 w 7467600"/>
              <a:gd name="connsiteY512" fmla="*/ 4458604 h 6858000"/>
              <a:gd name="connsiteX513" fmla="*/ 4780440 w 7467600"/>
              <a:gd name="connsiteY513" fmla="*/ 4470290 h 6858000"/>
              <a:gd name="connsiteX514" fmla="*/ 4898954 w 7467600"/>
              <a:gd name="connsiteY514" fmla="*/ 4662092 h 6858000"/>
              <a:gd name="connsiteX515" fmla="*/ 4900699 w 7467600"/>
              <a:gd name="connsiteY515" fmla="*/ 4670867 h 6858000"/>
              <a:gd name="connsiteX516" fmla="*/ 5714511 w 7467600"/>
              <a:gd name="connsiteY516" fmla="*/ 4663483 h 6858000"/>
              <a:gd name="connsiteX517" fmla="*/ 5464793 w 7467600"/>
              <a:gd name="connsiteY517" fmla="*/ 4393556 h 6858000"/>
              <a:gd name="connsiteX518" fmla="*/ 5461897 w 7467600"/>
              <a:gd name="connsiteY518" fmla="*/ 4390879 h 6858000"/>
              <a:gd name="connsiteX519" fmla="*/ 4294126 w 7467600"/>
              <a:gd name="connsiteY519" fmla="*/ 3303048 h 6858000"/>
              <a:gd name="connsiteX520" fmla="*/ 4305321 w 7467600"/>
              <a:gd name="connsiteY520" fmla="*/ 3256953 h 6858000"/>
              <a:gd name="connsiteX521" fmla="*/ 4949299 w 7467600"/>
              <a:gd name="connsiteY521" fmla="*/ 3766336 h 6858000"/>
              <a:gd name="connsiteX522" fmla="*/ 5291452 w 7467600"/>
              <a:gd name="connsiteY522" fmla="*/ 4076801 h 6858000"/>
              <a:gd name="connsiteX523" fmla="*/ 5434998 w 7467600"/>
              <a:gd name="connsiteY523" fmla="*/ 4254100 h 6858000"/>
              <a:gd name="connsiteX524" fmla="*/ 5351015 w 7467600"/>
              <a:gd name="connsiteY524" fmla="*/ 3760989 h 6858000"/>
              <a:gd name="connsiteX525" fmla="*/ 5413780 w 7467600"/>
              <a:gd name="connsiteY525" fmla="*/ 2966265 h 6858000"/>
              <a:gd name="connsiteX526" fmla="*/ 5425627 w 7467600"/>
              <a:gd name="connsiteY526" fmla="*/ 2954192 h 6858000"/>
              <a:gd name="connsiteX527" fmla="*/ 6604735 w 7467600"/>
              <a:gd name="connsiteY527" fmla="*/ 2041381 h 6858000"/>
              <a:gd name="connsiteX528" fmla="*/ 7204487 w 7467600"/>
              <a:gd name="connsiteY528" fmla="*/ 2742112 h 6858000"/>
              <a:gd name="connsiteX529" fmla="*/ 7131592 w 7467600"/>
              <a:gd name="connsiteY529" fmla="*/ 2672096 h 6858000"/>
              <a:gd name="connsiteX530" fmla="*/ 6996344 w 7467600"/>
              <a:gd name="connsiteY530" fmla="*/ 2518310 h 6858000"/>
              <a:gd name="connsiteX531" fmla="*/ 6735495 w 7467600"/>
              <a:gd name="connsiteY531" fmla="*/ 2196890 h 6858000"/>
              <a:gd name="connsiteX532" fmla="*/ 6721901 w 7467600"/>
              <a:gd name="connsiteY532" fmla="*/ 2179274 h 6858000"/>
              <a:gd name="connsiteX533" fmla="*/ 6604735 w 7467600"/>
              <a:gd name="connsiteY533" fmla="*/ 2041381 h 6858000"/>
              <a:gd name="connsiteX534" fmla="*/ 6591670 w 7467600"/>
              <a:gd name="connsiteY534" fmla="*/ 1988277 h 6858000"/>
              <a:gd name="connsiteX535" fmla="*/ 6747349 w 7467600"/>
              <a:gd name="connsiteY535" fmla="*/ 2160069 h 6858000"/>
              <a:gd name="connsiteX536" fmla="*/ 6760943 w 7467600"/>
              <a:gd name="connsiteY536" fmla="*/ 2177686 h 6858000"/>
              <a:gd name="connsiteX537" fmla="*/ 7021065 w 7467600"/>
              <a:gd name="connsiteY537" fmla="*/ 2498102 h 6858000"/>
              <a:gd name="connsiteX538" fmla="*/ 7155223 w 7467600"/>
              <a:gd name="connsiteY538" fmla="*/ 2650386 h 6858000"/>
              <a:gd name="connsiteX539" fmla="*/ 7203167 w 7467600"/>
              <a:gd name="connsiteY539" fmla="*/ 2697288 h 6858000"/>
              <a:gd name="connsiteX540" fmla="*/ 6937703 w 7467600"/>
              <a:gd name="connsiteY540" fmla="*/ 2321981 h 6858000"/>
              <a:gd name="connsiteX541" fmla="*/ 6591670 w 7467600"/>
              <a:gd name="connsiteY541" fmla="*/ 1988277 h 6858000"/>
              <a:gd name="connsiteX542" fmla="*/ 5798671 w 7467600"/>
              <a:gd name="connsiteY542" fmla="*/ 1981601 h 6858000"/>
              <a:gd name="connsiteX543" fmla="*/ 5754709 w 7467600"/>
              <a:gd name="connsiteY543" fmla="*/ 2071454 h 6858000"/>
              <a:gd name="connsiteX544" fmla="*/ 5763044 w 7467600"/>
              <a:gd name="connsiteY544" fmla="*/ 2842206 h 6858000"/>
              <a:gd name="connsiteX545" fmla="*/ 5764974 w 7467600"/>
              <a:gd name="connsiteY545" fmla="*/ 2799609 h 6858000"/>
              <a:gd name="connsiteX546" fmla="*/ 5767665 w 7467600"/>
              <a:gd name="connsiteY546" fmla="*/ 2666409 h 6858000"/>
              <a:gd name="connsiteX547" fmla="*/ 5763055 w 7467600"/>
              <a:gd name="connsiteY547" fmla="*/ 2579705 h 6858000"/>
              <a:gd name="connsiteX548" fmla="*/ 5758079 w 7467600"/>
              <a:gd name="connsiteY548" fmla="*/ 2492508 h 6858000"/>
              <a:gd name="connsiteX549" fmla="*/ 5779325 w 7467600"/>
              <a:gd name="connsiteY549" fmla="*/ 2197069 h 6858000"/>
              <a:gd name="connsiteX550" fmla="*/ 5798671 w 7467600"/>
              <a:gd name="connsiteY550" fmla="*/ 1981601 h 6858000"/>
              <a:gd name="connsiteX551" fmla="*/ 5829202 w 7467600"/>
              <a:gd name="connsiteY551" fmla="*/ 1971679 h 6858000"/>
              <a:gd name="connsiteX552" fmla="*/ 5809558 w 7467600"/>
              <a:gd name="connsiteY552" fmla="*/ 2198043 h 6858000"/>
              <a:gd name="connsiteX553" fmla="*/ 5788653 w 7467600"/>
              <a:gd name="connsiteY553" fmla="*/ 2489430 h 6858000"/>
              <a:gd name="connsiteX554" fmla="*/ 5793439 w 7467600"/>
              <a:gd name="connsiteY554" fmla="*/ 2575235 h 6858000"/>
              <a:gd name="connsiteX555" fmla="*/ 5796837 w 7467600"/>
              <a:gd name="connsiteY555" fmla="*/ 2637633 h 6858000"/>
              <a:gd name="connsiteX556" fmla="*/ 5818614 w 7467600"/>
              <a:gd name="connsiteY556" fmla="*/ 2473055 h 6858000"/>
              <a:gd name="connsiteX557" fmla="*/ 5829202 w 7467600"/>
              <a:gd name="connsiteY557" fmla="*/ 1971679 h 6858000"/>
              <a:gd name="connsiteX558" fmla="*/ 5911389 w 7467600"/>
              <a:gd name="connsiteY558" fmla="*/ 1898371 h 6858000"/>
              <a:gd name="connsiteX559" fmla="*/ 6237627 w 7467600"/>
              <a:gd name="connsiteY559" fmla="*/ 2231921 h 6858000"/>
              <a:gd name="connsiteX560" fmla="*/ 5911389 w 7467600"/>
              <a:gd name="connsiteY560" fmla="*/ 1898371 h 6858000"/>
              <a:gd name="connsiteX561" fmla="*/ 6944437 w 7467600"/>
              <a:gd name="connsiteY561" fmla="*/ 1575402 h 6858000"/>
              <a:gd name="connsiteX562" fmla="*/ 6304730 w 7467600"/>
              <a:gd name="connsiteY562" fmla="*/ 1766654 h 6858000"/>
              <a:gd name="connsiteX563" fmla="*/ 6944437 w 7467600"/>
              <a:gd name="connsiteY563" fmla="*/ 1575402 h 6858000"/>
              <a:gd name="connsiteX564" fmla="*/ 7019523 w 7467600"/>
              <a:gd name="connsiteY564" fmla="*/ 1519450 h 6858000"/>
              <a:gd name="connsiteX565" fmla="*/ 6298091 w 7467600"/>
              <a:gd name="connsiteY565" fmla="*/ 1737122 h 6858000"/>
              <a:gd name="connsiteX566" fmla="*/ 7019523 w 7467600"/>
              <a:gd name="connsiteY566" fmla="*/ 1519450 h 6858000"/>
              <a:gd name="connsiteX567" fmla="*/ 2399523 w 7467600"/>
              <a:gd name="connsiteY567" fmla="*/ 1428234 h 6858000"/>
              <a:gd name="connsiteX568" fmla="*/ 2224982 w 7467600"/>
              <a:gd name="connsiteY568" fmla="*/ 1826201 h 6858000"/>
              <a:gd name="connsiteX569" fmla="*/ 2096099 w 7467600"/>
              <a:gd name="connsiteY569" fmla="*/ 2345900 h 6858000"/>
              <a:gd name="connsiteX570" fmla="*/ 2283317 w 7467600"/>
              <a:gd name="connsiteY570" fmla="*/ 1796925 h 6858000"/>
              <a:gd name="connsiteX571" fmla="*/ 2399523 w 7467600"/>
              <a:gd name="connsiteY571" fmla="*/ 1428234 h 6858000"/>
              <a:gd name="connsiteX572" fmla="*/ 2448558 w 7467600"/>
              <a:gd name="connsiteY572" fmla="*/ 1373435 h 6858000"/>
              <a:gd name="connsiteX573" fmla="*/ 2312521 w 7467600"/>
              <a:gd name="connsiteY573" fmla="*/ 1806140 h 6858000"/>
              <a:gd name="connsiteX574" fmla="*/ 2127533 w 7467600"/>
              <a:gd name="connsiteY574" fmla="*/ 2348380 h 6858000"/>
              <a:gd name="connsiteX575" fmla="*/ 2358080 w 7467600"/>
              <a:gd name="connsiteY575" fmla="*/ 1866134 h 6858000"/>
              <a:gd name="connsiteX576" fmla="*/ 2407436 w 7467600"/>
              <a:gd name="connsiteY576" fmla="*/ 1651070 h 6858000"/>
              <a:gd name="connsiteX577" fmla="*/ 2448558 w 7467600"/>
              <a:gd name="connsiteY577" fmla="*/ 1373435 h 6858000"/>
              <a:gd name="connsiteX578" fmla="*/ 278707 w 7467600"/>
              <a:gd name="connsiteY578" fmla="*/ 1352270 h 6858000"/>
              <a:gd name="connsiteX579" fmla="*/ 321570 w 7467600"/>
              <a:gd name="connsiteY579" fmla="*/ 1861610 h 6858000"/>
              <a:gd name="connsiteX580" fmla="*/ 294281 w 7467600"/>
              <a:gd name="connsiteY580" fmla="*/ 1440658 h 6858000"/>
              <a:gd name="connsiteX581" fmla="*/ 278707 w 7467600"/>
              <a:gd name="connsiteY581" fmla="*/ 1352270 h 6858000"/>
              <a:gd name="connsiteX582" fmla="*/ 1423821 w 7467600"/>
              <a:gd name="connsiteY582" fmla="*/ 1351958 h 6858000"/>
              <a:gd name="connsiteX583" fmla="*/ 1638521 w 7467600"/>
              <a:gd name="connsiteY583" fmla="*/ 1908470 h 6858000"/>
              <a:gd name="connsiteX584" fmla="*/ 1754199 w 7467600"/>
              <a:gd name="connsiteY584" fmla="*/ 2149284 h 6858000"/>
              <a:gd name="connsiteX585" fmla="*/ 1908359 w 7467600"/>
              <a:gd name="connsiteY585" fmla="*/ 2364988 h 6858000"/>
              <a:gd name="connsiteX586" fmla="*/ 1647661 w 7467600"/>
              <a:gd name="connsiteY586" fmla="*/ 1825945 h 6858000"/>
              <a:gd name="connsiteX587" fmla="*/ 1423821 w 7467600"/>
              <a:gd name="connsiteY587" fmla="*/ 1351958 h 6858000"/>
              <a:gd name="connsiteX588" fmla="*/ 1431890 w 7467600"/>
              <a:gd name="connsiteY588" fmla="*/ 1306475 h 6858000"/>
              <a:gd name="connsiteX589" fmla="*/ 1507597 w 7467600"/>
              <a:gd name="connsiteY589" fmla="*/ 1446132 h 6858000"/>
              <a:gd name="connsiteX590" fmla="*/ 1674586 w 7467600"/>
              <a:gd name="connsiteY590" fmla="*/ 1813832 h 6858000"/>
              <a:gd name="connsiteX591" fmla="*/ 1815950 w 7467600"/>
              <a:gd name="connsiteY591" fmla="*/ 2128564 h 6858000"/>
              <a:gd name="connsiteX592" fmla="*/ 1984242 w 7467600"/>
              <a:gd name="connsiteY592" fmla="*/ 2430829 h 6858000"/>
              <a:gd name="connsiteX593" fmla="*/ 2014023 w 7467600"/>
              <a:gd name="connsiteY593" fmla="*/ 2450995 h 6858000"/>
              <a:gd name="connsiteX594" fmla="*/ 1747337 w 7467600"/>
              <a:gd name="connsiteY594" fmla="*/ 1855264 h 6858000"/>
              <a:gd name="connsiteX595" fmla="*/ 1533749 w 7467600"/>
              <a:gd name="connsiteY595" fmla="*/ 1478656 h 6858000"/>
              <a:gd name="connsiteX596" fmla="*/ 1431890 w 7467600"/>
              <a:gd name="connsiteY596" fmla="*/ 1306475 h 6858000"/>
              <a:gd name="connsiteX597" fmla="*/ 5052692 w 7467600"/>
              <a:gd name="connsiteY597" fmla="*/ 1292994 h 6858000"/>
              <a:gd name="connsiteX598" fmla="*/ 5200661 w 7467600"/>
              <a:gd name="connsiteY598" fmla="*/ 1635186 h 6858000"/>
              <a:gd name="connsiteX599" fmla="*/ 5297138 w 7467600"/>
              <a:gd name="connsiteY599" fmla="*/ 1906351 h 6858000"/>
              <a:gd name="connsiteX600" fmla="*/ 5052692 w 7467600"/>
              <a:gd name="connsiteY600" fmla="*/ 1292994 h 6858000"/>
              <a:gd name="connsiteX601" fmla="*/ 5009948 w 7467600"/>
              <a:gd name="connsiteY601" fmla="*/ 1273619 h 6858000"/>
              <a:gd name="connsiteX602" fmla="*/ 5121777 w 7467600"/>
              <a:gd name="connsiteY602" fmla="*/ 1654213 h 6858000"/>
              <a:gd name="connsiteX603" fmla="*/ 5293545 w 7467600"/>
              <a:gd name="connsiteY603" fmla="*/ 2072247 h 6858000"/>
              <a:gd name="connsiteX604" fmla="*/ 5294042 w 7467600"/>
              <a:gd name="connsiteY604" fmla="*/ 2065019 h 6858000"/>
              <a:gd name="connsiteX605" fmla="*/ 5171936 w 7467600"/>
              <a:gd name="connsiteY605" fmla="*/ 1647613 h 6858000"/>
              <a:gd name="connsiteX606" fmla="*/ 5009948 w 7467600"/>
              <a:gd name="connsiteY606" fmla="*/ 1273619 h 6858000"/>
              <a:gd name="connsiteX607" fmla="*/ 655236 w 7467600"/>
              <a:gd name="connsiteY607" fmla="*/ 1268632 h 6858000"/>
              <a:gd name="connsiteX608" fmla="*/ 839521 w 7467600"/>
              <a:gd name="connsiteY608" fmla="*/ 1685315 h 6858000"/>
              <a:gd name="connsiteX609" fmla="*/ 1109416 w 7467600"/>
              <a:gd name="connsiteY609" fmla="*/ 2061663 h 6858000"/>
              <a:gd name="connsiteX610" fmla="*/ 1298300 w 7467600"/>
              <a:gd name="connsiteY610" fmla="*/ 2247742 h 6858000"/>
              <a:gd name="connsiteX611" fmla="*/ 1125871 w 7467600"/>
              <a:gd name="connsiteY611" fmla="*/ 1989513 h 6858000"/>
              <a:gd name="connsiteX612" fmla="*/ 981574 w 7467600"/>
              <a:gd name="connsiteY612" fmla="*/ 1783157 h 6858000"/>
              <a:gd name="connsiteX613" fmla="*/ 922198 w 7467600"/>
              <a:gd name="connsiteY613" fmla="*/ 1677437 h 6858000"/>
              <a:gd name="connsiteX614" fmla="*/ 869293 w 7467600"/>
              <a:gd name="connsiteY614" fmla="*/ 1583214 h 6858000"/>
              <a:gd name="connsiteX615" fmla="*/ 751431 w 7467600"/>
              <a:gd name="connsiteY615" fmla="*/ 1405731 h 6858000"/>
              <a:gd name="connsiteX616" fmla="*/ 655236 w 7467600"/>
              <a:gd name="connsiteY616" fmla="*/ 1268632 h 6858000"/>
              <a:gd name="connsiteX617" fmla="*/ 6516292 w 7467600"/>
              <a:gd name="connsiteY617" fmla="*/ 1263064 h 6858000"/>
              <a:gd name="connsiteX618" fmla="*/ 5736320 w 7467600"/>
              <a:gd name="connsiteY618" fmla="*/ 1501803 h 6858000"/>
              <a:gd name="connsiteX619" fmla="*/ 6516292 w 7467600"/>
              <a:gd name="connsiteY619" fmla="*/ 1263064 h 6858000"/>
              <a:gd name="connsiteX620" fmla="*/ 291466 w 7467600"/>
              <a:gd name="connsiteY620" fmla="*/ 1250369 h 6858000"/>
              <a:gd name="connsiteX621" fmla="*/ 323180 w 7467600"/>
              <a:gd name="connsiteY621" fmla="*/ 1435283 h 6858000"/>
              <a:gd name="connsiteX622" fmla="*/ 349381 w 7467600"/>
              <a:gd name="connsiteY622" fmla="*/ 1875041 h 6858000"/>
              <a:gd name="connsiteX623" fmla="*/ 374363 w 7467600"/>
              <a:gd name="connsiteY623" fmla="*/ 1506494 h 6858000"/>
              <a:gd name="connsiteX624" fmla="*/ 302168 w 7467600"/>
              <a:gd name="connsiteY624" fmla="*/ 1274495 h 6858000"/>
              <a:gd name="connsiteX625" fmla="*/ 291466 w 7467600"/>
              <a:gd name="connsiteY625" fmla="*/ 1250369 h 6858000"/>
              <a:gd name="connsiteX626" fmla="*/ 678222 w 7467600"/>
              <a:gd name="connsiteY626" fmla="*/ 1248670 h 6858000"/>
              <a:gd name="connsiteX627" fmla="*/ 775536 w 7467600"/>
              <a:gd name="connsiteY627" fmla="*/ 1388015 h 6858000"/>
              <a:gd name="connsiteX628" fmla="*/ 894529 w 7467600"/>
              <a:gd name="connsiteY628" fmla="*/ 1567739 h 6858000"/>
              <a:gd name="connsiteX629" fmla="*/ 948000 w 7467600"/>
              <a:gd name="connsiteY629" fmla="*/ 1663088 h 6858000"/>
              <a:gd name="connsiteX630" fmla="*/ 1006812 w 7467600"/>
              <a:gd name="connsiteY630" fmla="*/ 1767683 h 6858000"/>
              <a:gd name="connsiteX631" fmla="*/ 1149133 w 7467600"/>
              <a:gd name="connsiteY631" fmla="*/ 1971513 h 6858000"/>
              <a:gd name="connsiteX632" fmla="*/ 1333952 w 7467600"/>
              <a:gd name="connsiteY632" fmla="*/ 2251620 h 6858000"/>
              <a:gd name="connsiteX633" fmla="*/ 1337329 w 7467600"/>
              <a:gd name="connsiteY633" fmla="*/ 2258350 h 6858000"/>
              <a:gd name="connsiteX634" fmla="*/ 1014726 w 7467600"/>
              <a:gd name="connsiteY634" fmla="*/ 1615556 h 6858000"/>
              <a:gd name="connsiteX635" fmla="*/ 678222 w 7467600"/>
              <a:gd name="connsiteY635" fmla="*/ 1248670 h 6858000"/>
              <a:gd name="connsiteX636" fmla="*/ 6691602 w 7467600"/>
              <a:gd name="connsiteY636" fmla="*/ 1140573 h 6858000"/>
              <a:gd name="connsiteX637" fmla="*/ 6571100 w 7467600"/>
              <a:gd name="connsiteY637" fmla="*/ 1183662 h 6858000"/>
              <a:gd name="connsiteX638" fmla="*/ 6241687 w 7467600"/>
              <a:gd name="connsiteY638" fmla="*/ 1257600 h 6858000"/>
              <a:gd name="connsiteX639" fmla="*/ 5693009 w 7467600"/>
              <a:gd name="connsiteY639" fmla="*/ 1478256 h 6858000"/>
              <a:gd name="connsiteX640" fmla="*/ 6548420 w 7467600"/>
              <a:gd name="connsiteY640" fmla="*/ 1214599 h 6858000"/>
              <a:gd name="connsiteX641" fmla="*/ 6605473 w 7467600"/>
              <a:gd name="connsiteY641" fmla="*/ 1184686 h 6858000"/>
              <a:gd name="connsiteX642" fmla="*/ 6691602 w 7467600"/>
              <a:gd name="connsiteY642" fmla="*/ 1140573 h 6858000"/>
              <a:gd name="connsiteX643" fmla="*/ 4002475 w 7467600"/>
              <a:gd name="connsiteY643" fmla="*/ 1037802 h 6858000"/>
              <a:gd name="connsiteX644" fmla="*/ 4000324 w 7467600"/>
              <a:gd name="connsiteY644" fmla="*/ 1039362 h 6858000"/>
              <a:gd name="connsiteX645" fmla="*/ 4002862 w 7467600"/>
              <a:gd name="connsiteY645" fmla="*/ 1042866 h 6858000"/>
              <a:gd name="connsiteX646" fmla="*/ 4002475 w 7467600"/>
              <a:gd name="connsiteY646" fmla="*/ 1037802 h 6858000"/>
              <a:gd name="connsiteX647" fmla="*/ 506322 w 7467600"/>
              <a:gd name="connsiteY647" fmla="*/ 1020997 h 6858000"/>
              <a:gd name="connsiteX648" fmla="*/ 533068 w 7467600"/>
              <a:gd name="connsiteY648" fmla="*/ 1029409 h 6858000"/>
              <a:gd name="connsiteX649" fmla="*/ 1232525 w 7467600"/>
              <a:gd name="connsiteY649" fmla="*/ 1804675 h 6858000"/>
              <a:gd name="connsiteX650" fmla="*/ 1388858 w 7467600"/>
              <a:gd name="connsiteY650" fmla="*/ 2368011 h 6858000"/>
              <a:gd name="connsiteX651" fmla="*/ 1384098 w 7467600"/>
              <a:gd name="connsiteY651" fmla="*/ 2378125 h 6858000"/>
              <a:gd name="connsiteX652" fmla="*/ 1425393 w 7467600"/>
              <a:gd name="connsiteY652" fmla="*/ 2589124 h 6858000"/>
              <a:gd name="connsiteX653" fmla="*/ 1424001 w 7467600"/>
              <a:gd name="connsiteY653" fmla="*/ 2597541 h 6858000"/>
              <a:gd name="connsiteX654" fmla="*/ 2152729 w 7467600"/>
              <a:gd name="connsiteY654" fmla="*/ 2864487 h 6858000"/>
              <a:gd name="connsiteX655" fmla="*/ 2020609 w 7467600"/>
              <a:gd name="connsiteY655" fmla="*/ 2539671 h 6858000"/>
              <a:gd name="connsiteX656" fmla="*/ 2018920 w 7467600"/>
              <a:gd name="connsiteY656" fmla="*/ 2536309 h 6858000"/>
              <a:gd name="connsiteX657" fmla="*/ 1342441 w 7467600"/>
              <a:gd name="connsiteY657" fmla="*/ 1173017 h 6858000"/>
              <a:gd name="connsiteX658" fmla="*/ 1367925 w 7467600"/>
              <a:gd name="connsiteY658" fmla="*/ 1135648 h 6858000"/>
              <a:gd name="connsiteX659" fmla="*/ 1771401 w 7467600"/>
              <a:gd name="connsiteY659" fmla="*/ 1806673 h 6858000"/>
              <a:gd name="connsiteX660" fmla="*/ 1972385 w 7467600"/>
              <a:gd name="connsiteY660" fmla="*/ 2198735 h 6858000"/>
              <a:gd name="connsiteX661" fmla="*/ 2040892 w 7467600"/>
              <a:gd name="connsiteY661" fmla="*/ 2405205 h 6858000"/>
              <a:gd name="connsiteX662" fmla="*/ 2131689 w 7467600"/>
              <a:gd name="connsiteY662" fmla="*/ 1936926 h 6858000"/>
              <a:gd name="connsiteX663" fmla="*/ 2454820 w 7467600"/>
              <a:gd name="connsiteY663" fmla="*/ 1248808 h 6858000"/>
              <a:gd name="connsiteX664" fmla="*/ 2492512 w 7467600"/>
              <a:gd name="connsiteY664" fmla="*/ 1302920 h 6858000"/>
              <a:gd name="connsiteX665" fmla="*/ 2081216 w 7467600"/>
              <a:gd name="connsiteY665" fmla="*/ 2527513 h 6858000"/>
              <a:gd name="connsiteX666" fmla="*/ 2081211 w 7467600"/>
              <a:gd name="connsiteY666" fmla="*/ 2528916 h 6858000"/>
              <a:gd name="connsiteX667" fmla="*/ 2199067 w 7467600"/>
              <a:gd name="connsiteY667" fmla="*/ 2884061 h 6858000"/>
              <a:gd name="connsiteX668" fmla="*/ 3192586 w 7467600"/>
              <a:gd name="connsiteY668" fmla="*/ 3411496 h 6858000"/>
              <a:gd name="connsiteX669" fmla="*/ 3182620 w 7467600"/>
              <a:gd name="connsiteY669" fmla="*/ 3483279 h 6858000"/>
              <a:gd name="connsiteX670" fmla="*/ 2435119 w 7467600"/>
              <a:gd name="connsiteY670" fmla="*/ 3080173 h 6858000"/>
              <a:gd name="connsiteX671" fmla="*/ 2410152 w 7467600"/>
              <a:gd name="connsiteY671" fmla="*/ 3063751 h 6858000"/>
              <a:gd name="connsiteX672" fmla="*/ 2408099 w 7467600"/>
              <a:gd name="connsiteY672" fmla="*/ 3064403 h 6858000"/>
              <a:gd name="connsiteX673" fmla="*/ 2407218 w 7467600"/>
              <a:gd name="connsiteY673" fmla="*/ 3070324 h 6858000"/>
              <a:gd name="connsiteX674" fmla="*/ 2380138 w 7467600"/>
              <a:gd name="connsiteY674" fmla="*/ 3099341 h 6858000"/>
              <a:gd name="connsiteX675" fmla="*/ 1765923 w 7467600"/>
              <a:gd name="connsiteY675" fmla="*/ 3581043 h 6858000"/>
              <a:gd name="connsiteX676" fmla="*/ 1702258 w 7467600"/>
              <a:gd name="connsiteY676" fmla="*/ 3612286 h 6858000"/>
              <a:gd name="connsiteX677" fmla="*/ 1538370 w 7467600"/>
              <a:gd name="connsiteY677" fmla="*/ 3811804 h 6858000"/>
              <a:gd name="connsiteX678" fmla="*/ 542867 w 7467600"/>
              <a:gd name="connsiteY678" fmla="*/ 4944092 h 6858000"/>
              <a:gd name="connsiteX679" fmla="*/ 515800 w 7467600"/>
              <a:gd name="connsiteY679" fmla="*/ 4862180 h 6858000"/>
              <a:gd name="connsiteX680" fmla="*/ 909145 w 7467600"/>
              <a:gd name="connsiteY680" fmla="*/ 4199225 h 6858000"/>
              <a:gd name="connsiteX681" fmla="*/ 1214067 w 7467600"/>
              <a:gd name="connsiteY681" fmla="*/ 3908561 h 6858000"/>
              <a:gd name="connsiteX682" fmla="*/ 640967 w 7467600"/>
              <a:gd name="connsiteY682" fmla="*/ 4105601 h 6858000"/>
              <a:gd name="connsiteX683" fmla="*/ 112563 w 7467600"/>
              <a:gd name="connsiteY683" fmla="*/ 4396952 h 6858000"/>
              <a:gd name="connsiteX684" fmla="*/ 0 w 7467600"/>
              <a:gd name="connsiteY684" fmla="*/ 4466006 h 6858000"/>
              <a:gd name="connsiteX685" fmla="*/ 0 w 7467600"/>
              <a:gd name="connsiteY685" fmla="*/ 4233763 h 6858000"/>
              <a:gd name="connsiteX686" fmla="*/ 36881 w 7467600"/>
              <a:gd name="connsiteY686" fmla="*/ 4200118 h 6858000"/>
              <a:gd name="connsiteX687" fmla="*/ 910534 w 7467600"/>
              <a:gd name="connsiteY687" fmla="*/ 3629753 h 6858000"/>
              <a:gd name="connsiteX688" fmla="*/ 1578717 w 7467600"/>
              <a:gd name="connsiteY688" fmla="*/ 3575982 h 6858000"/>
              <a:gd name="connsiteX689" fmla="*/ 2338780 w 7467600"/>
              <a:gd name="connsiteY689" fmla="*/ 3033725 h 6858000"/>
              <a:gd name="connsiteX690" fmla="*/ 1807991 w 7467600"/>
              <a:gd name="connsiteY690" fmla="*/ 2807184 h 6858000"/>
              <a:gd name="connsiteX691" fmla="*/ 1416358 w 7467600"/>
              <a:gd name="connsiteY691" fmla="*/ 3112571 h 6858000"/>
              <a:gd name="connsiteX692" fmla="*/ 939066 w 7467600"/>
              <a:gd name="connsiteY692" fmla="*/ 3378798 h 6858000"/>
              <a:gd name="connsiteX693" fmla="*/ 115099 w 7467600"/>
              <a:gd name="connsiteY693" fmla="*/ 3607650 h 6858000"/>
              <a:gd name="connsiteX694" fmla="*/ 97284 w 7467600"/>
              <a:gd name="connsiteY694" fmla="*/ 3520393 h 6858000"/>
              <a:gd name="connsiteX695" fmla="*/ 922050 w 7467600"/>
              <a:gd name="connsiteY695" fmla="*/ 3074867 h 6858000"/>
              <a:gd name="connsiteX696" fmla="*/ 1405265 w 7467600"/>
              <a:gd name="connsiteY696" fmla="*/ 3016319 h 6858000"/>
              <a:gd name="connsiteX697" fmla="*/ 1407512 w 7467600"/>
              <a:gd name="connsiteY697" fmla="*/ 3018001 h 6858000"/>
              <a:gd name="connsiteX698" fmla="*/ 1726266 w 7467600"/>
              <a:gd name="connsiteY698" fmla="*/ 2777274 h 6858000"/>
              <a:gd name="connsiteX699" fmla="*/ 625390 w 7467600"/>
              <a:gd name="connsiteY699" fmla="*/ 2514541 h 6858000"/>
              <a:gd name="connsiteX700" fmla="*/ 619799 w 7467600"/>
              <a:gd name="connsiteY700" fmla="*/ 2527180 h 6858000"/>
              <a:gd name="connsiteX701" fmla="*/ 310030 w 7467600"/>
              <a:gd name="connsiteY701" fmla="*/ 2771818 h 6858000"/>
              <a:gd name="connsiteX702" fmla="*/ 173877 w 7467600"/>
              <a:gd name="connsiteY702" fmla="*/ 2937056 h 6858000"/>
              <a:gd name="connsiteX703" fmla="*/ 77889 w 7467600"/>
              <a:gd name="connsiteY703" fmla="*/ 3138440 h 6858000"/>
              <a:gd name="connsiteX704" fmla="*/ 0 w 7467600"/>
              <a:gd name="connsiteY704" fmla="*/ 3271395 h 6858000"/>
              <a:gd name="connsiteX705" fmla="*/ 0 w 7467600"/>
              <a:gd name="connsiteY705" fmla="*/ 3153002 h 6858000"/>
              <a:gd name="connsiteX706" fmla="*/ 2386 w 7467600"/>
              <a:gd name="connsiteY706" fmla="*/ 3149203 h 6858000"/>
              <a:gd name="connsiteX707" fmla="*/ 89753 w 7467600"/>
              <a:gd name="connsiteY707" fmla="*/ 2987702 h 6858000"/>
              <a:gd name="connsiteX708" fmla="*/ 76869 w 7467600"/>
              <a:gd name="connsiteY708" fmla="*/ 3005404 h 6858000"/>
              <a:gd name="connsiteX709" fmla="*/ 32049 w 7467600"/>
              <a:gd name="connsiteY709" fmla="*/ 3065814 h 6858000"/>
              <a:gd name="connsiteX710" fmla="*/ 0 w 7467600"/>
              <a:gd name="connsiteY710" fmla="*/ 3108744 h 6858000"/>
              <a:gd name="connsiteX711" fmla="*/ 0 w 7467600"/>
              <a:gd name="connsiteY711" fmla="*/ 3058059 h 6858000"/>
              <a:gd name="connsiteX712" fmla="*/ 7610 w 7467600"/>
              <a:gd name="connsiteY712" fmla="*/ 3047889 h 6858000"/>
              <a:gd name="connsiteX713" fmla="*/ 52419 w 7467600"/>
              <a:gd name="connsiteY713" fmla="*/ 2987479 h 6858000"/>
              <a:gd name="connsiteX714" fmla="*/ 59142 w 7467600"/>
              <a:gd name="connsiteY714" fmla="*/ 2978488 h 6858000"/>
              <a:gd name="connsiteX715" fmla="*/ 0 w 7467600"/>
              <a:gd name="connsiteY715" fmla="*/ 3015334 h 6858000"/>
              <a:gd name="connsiteX716" fmla="*/ 0 w 7467600"/>
              <a:gd name="connsiteY716" fmla="*/ 2914286 h 6858000"/>
              <a:gd name="connsiteX717" fmla="*/ 36383 w 7467600"/>
              <a:gd name="connsiteY717" fmla="*/ 2901128 h 6858000"/>
              <a:gd name="connsiteX718" fmla="*/ 156329 w 7467600"/>
              <a:gd name="connsiteY718" fmla="*/ 2840533 h 6858000"/>
              <a:gd name="connsiteX719" fmla="*/ 358355 w 7467600"/>
              <a:gd name="connsiteY719" fmla="*/ 2620471 h 6858000"/>
              <a:gd name="connsiteX720" fmla="*/ 510577 w 7467600"/>
              <a:gd name="connsiteY720" fmla="*/ 2501244 h 6858000"/>
              <a:gd name="connsiteX721" fmla="*/ 211967 w 7467600"/>
              <a:gd name="connsiteY721" fmla="*/ 2479171 h 6858000"/>
              <a:gd name="connsiteX722" fmla="*/ 0 w 7467600"/>
              <a:gd name="connsiteY722" fmla="*/ 2476398 h 6858000"/>
              <a:gd name="connsiteX723" fmla="*/ 0 w 7467600"/>
              <a:gd name="connsiteY723" fmla="*/ 2389189 h 6858000"/>
              <a:gd name="connsiteX724" fmla="*/ 103062 w 7467600"/>
              <a:gd name="connsiteY724" fmla="*/ 2389518 h 6858000"/>
              <a:gd name="connsiteX725" fmla="*/ 510734 w 7467600"/>
              <a:gd name="connsiteY725" fmla="*/ 2416201 h 6858000"/>
              <a:gd name="connsiteX726" fmla="*/ 279257 w 7467600"/>
              <a:gd name="connsiteY726" fmla="*/ 2092102 h 6858000"/>
              <a:gd name="connsiteX727" fmla="*/ 65265 w 7467600"/>
              <a:gd name="connsiteY727" fmla="*/ 2006049 h 6858000"/>
              <a:gd name="connsiteX728" fmla="*/ 0 w 7467600"/>
              <a:gd name="connsiteY728" fmla="*/ 1982532 h 6858000"/>
              <a:gd name="connsiteX729" fmla="*/ 0 w 7467600"/>
              <a:gd name="connsiteY729" fmla="*/ 1912789 h 6858000"/>
              <a:gd name="connsiteX730" fmla="*/ 97460 w 7467600"/>
              <a:gd name="connsiteY730" fmla="*/ 1953725 h 6858000"/>
              <a:gd name="connsiteX731" fmla="*/ 221272 w 7467600"/>
              <a:gd name="connsiteY731" fmla="*/ 1980766 h 6858000"/>
              <a:gd name="connsiteX732" fmla="*/ 116765 w 7467600"/>
              <a:gd name="connsiteY732" fmla="*/ 1911033 h 6858000"/>
              <a:gd name="connsiteX733" fmla="*/ 16405 w 7467600"/>
              <a:gd name="connsiteY733" fmla="*/ 1803412 h 6858000"/>
              <a:gd name="connsiteX734" fmla="*/ 0 w 7467600"/>
              <a:gd name="connsiteY734" fmla="*/ 1784777 h 6858000"/>
              <a:gd name="connsiteX735" fmla="*/ 0 w 7467600"/>
              <a:gd name="connsiteY735" fmla="*/ 1740082 h 6858000"/>
              <a:gd name="connsiteX736" fmla="*/ 39394 w 7467600"/>
              <a:gd name="connsiteY736" fmla="*/ 1784856 h 6858000"/>
              <a:gd name="connsiteX737" fmla="*/ 135813 w 7467600"/>
              <a:gd name="connsiteY737" fmla="*/ 1888838 h 6858000"/>
              <a:gd name="connsiteX738" fmla="*/ 242575 w 7467600"/>
              <a:gd name="connsiteY738" fmla="*/ 1958841 h 6858000"/>
              <a:gd name="connsiteX739" fmla="*/ 82197 w 7467600"/>
              <a:gd name="connsiteY739" fmla="*/ 1754826 h 6858000"/>
              <a:gd name="connsiteX740" fmla="*/ 0 w 7467600"/>
              <a:gd name="connsiteY740" fmla="*/ 1679650 h 6858000"/>
              <a:gd name="connsiteX741" fmla="*/ 0 w 7467600"/>
              <a:gd name="connsiteY741" fmla="*/ 1602463 h 6858000"/>
              <a:gd name="connsiteX742" fmla="*/ 84689 w 7467600"/>
              <a:gd name="connsiteY742" fmla="*/ 1677442 h 6858000"/>
              <a:gd name="connsiteX743" fmla="*/ 298437 w 7467600"/>
              <a:gd name="connsiteY743" fmla="*/ 1968019 h 6858000"/>
              <a:gd name="connsiteX744" fmla="*/ 227269 w 7467600"/>
              <a:gd name="connsiteY744" fmla="*/ 1114064 h 6858000"/>
              <a:gd name="connsiteX745" fmla="*/ 248003 w 7467600"/>
              <a:gd name="connsiteY745" fmla="*/ 1089613 h 6858000"/>
              <a:gd name="connsiteX746" fmla="*/ 427020 w 7467600"/>
              <a:gd name="connsiteY746" fmla="*/ 1619803 h 6858000"/>
              <a:gd name="connsiteX747" fmla="*/ 340345 w 7467600"/>
              <a:gd name="connsiteY747" fmla="*/ 2027739 h 6858000"/>
              <a:gd name="connsiteX748" fmla="*/ 360865 w 7467600"/>
              <a:gd name="connsiteY748" fmla="*/ 2044827 h 6858000"/>
              <a:gd name="connsiteX749" fmla="*/ 560414 w 7467600"/>
              <a:gd name="connsiteY749" fmla="*/ 2421457 h 6858000"/>
              <a:gd name="connsiteX750" fmla="*/ 1359703 w 7467600"/>
              <a:gd name="connsiteY750" fmla="*/ 2578554 h 6858000"/>
              <a:gd name="connsiteX751" fmla="*/ 1359422 w 7467600"/>
              <a:gd name="connsiteY751" fmla="*/ 2577994 h 6858000"/>
              <a:gd name="connsiteX752" fmla="*/ 828701 w 7467600"/>
              <a:gd name="connsiteY752" fmla="*/ 1839520 h 6858000"/>
              <a:gd name="connsiteX753" fmla="*/ 494427 w 7467600"/>
              <a:gd name="connsiteY753" fmla="*/ 1092333 h 6858000"/>
              <a:gd name="connsiteX754" fmla="*/ 506322 w 7467600"/>
              <a:gd name="connsiteY754" fmla="*/ 1020997 h 6858000"/>
              <a:gd name="connsiteX755" fmla="*/ 4570198 w 7467600"/>
              <a:gd name="connsiteY755" fmla="*/ 978081 h 6858000"/>
              <a:gd name="connsiteX756" fmla="*/ 4523691 w 7467600"/>
              <a:gd name="connsiteY756" fmla="*/ 1127776 h 6858000"/>
              <a:gd name="connsiteX757" fmla="*/ 4509875 w 7467600"/>
              <a:gd name="connsiteY757" fmla="*/ 1167552 h 6858000"/>
              <a:gd name="connsiteX758" fmla="*/ 4478168 w 7467600"/>
              <a:gd name="connsiteY758" fmla="*/ 1260735 h 6858000"/>
              <a:gd name="connsiteX759" fmla="*/ 4409309 w 7467600"/>
              <a:gd name="connsiteY759" fmla="*/ 1666996 h 6858000"/>
              <a:gd name="connsiteX760" fmla="*/ 4370031 w 7467600"/>
              <a:gd name="connsiteY760" fmla="*/ 1955666 h 6858000"/>
              <a:gd name="connsiteX761" fmla="*/ 4570198 w 7467600"/>
              <a:gd name="connsiteY761" fmla="*/ 978081 h 6858000"/>
              <a:gd name="connsiteX762" fmla="*/ 4557898 w 7467600"/>
              <a:gd name="connsiteY762" fmla="*/ 900011 h 6858000"/>
              <a:gd name="connsiteX763" fmla="*/ 4344840 w 7467600"/>
              <a:gd name="connsiteY763" fmla="*/ 1922038 h 6858000"/>
              <a:gd name="connsiteX764" fmla="*/ 4378710 w 7467600"/>
              <a:gd name="connsiteY764" fmla="*/ 1665516 h 6858000"/>
              <a:gd name="connsiteX765" fmla="*/ 4448798 w 7467600"/>
              <a:gd name="connsiteY765" fmla="*/ 1253024 h 6858000"/>
              <a:gd name="connsiteX766" fmla="*/ 4480315 w 7467600"/>
              <a:gd name="connsiteY766" fmla="*/ 1158454 h 6858000"/>
              <a:gd name="connsiteX767" fmla="*/ 4494133 w 7467600"/>
              <a:gd name="connsiteY767" fmla="*/ 1118676 h 6858000"/>
              <a:gd name="connsiteX768" fmla="*/ 4557898 w 7467600"/>
              <a:gd name="connsiteY768" fmla="*/ 900011 h 6858000"/>
              <a:gd name="connsiteX769" fmla="*/ 5870151 w 7467600"/>
              <a:gd name="connsiteY769" fmla="*/ 898890 h 6858000"/>
              <a:gd name="connsiteX770" fmla="*/ 5861335 w 7467600"/>
              <a:gd name="connsiteY770" fmla="*/ 899177 h 6858000"/>
              <a:gd name="connsiteX771" fmla="*/ 5843702 w 7467600"/>
              <a:gd name="connsiteY771" fmla="*/ 899748 h 6858000"/>
              <a:gd name="connsiteX772" fmla="*/ 5651107 w 7467600"/>
              <a:gd name="connsiteY772" fmla="*/ 920306 h 6858000"/>
              <a:gd name="connsiteX773" fmla="*/ 5459407 w 7467600"/>
              <a:gd name="connsiteY773" fmla="*/ 940975 h 6858000"/>
              <a:gd name="connsiteX774" fmla="*/ 5374846 w 7467600"/>
              <a:gd name="connsiteY774" fmla="*/ 941988 h 6858000"/>
              <a:gd name="connsiteX775" fmla="*/ 5256105 w 7467600"/>
              <a:gd name="connsiteY775" fmla="*/ 945632 h 6858000"/>
              <a:gd name="connsiteX776" fmla="*/ 5107071 w 7467600"/>
              <a:gd name="connsiteY776" fmla="*/ 969720 h 6858000"/>
              <a:gd name="connsiteX777" fmla="*/ 4998681 w 7467600"/>
              <a:gd name="connsiteY777" fmla="*/ 988771 h 6858000"/>
              <a:gd name="connsiteX778" fmla="*/ 5870151 w 7467600"/>
              <a:gd name="connsiteY778" fmla="*/ 898890 h 6858000"/>
              <a:gd name="connsiteX779" fmla="*/ 5504425 w 7467600"/>
              <a:gd name="connsiteY779" fmla="*/ 848067 h 6858000"/>
              <a:gd name="connsiteX780" fmla="*/ 4968849 w 7467600"/>
              <a:gd name="connsiteY780" fmla="*/ 962318 h 6858000"/>
              <a:gd name="connsiteX781" fmla="*/ 5104039 w 7467600"/>
              <a:gd name="connsiteY781" fmla="*/ 940634 h 6858000"/>
              <a:gd name="connsiteX782" fmla="*/ 5256311 w 7467600"/>
              <a:gd name="connsiteY782" fmla="*/ 916490 h 6858000"/>
              <a:gd name="connsiteX783" fmla="*/ 5377381 w 7467600"/>
              <a:gd name="connsiteY783" fmla="*/ 912671 h 6858000"/>
              <a:gd name="connsiteX784" fmla="*/ 5460148 w 7467600"/>
              <a:gd name="connsiteY784" fmla="*/ 911442 h 6858000"/>
              <a:gd name="connsiteX785" fmla="*/ 5648971 w 7467600"/>
              <a:gd name="connsiteY785" fmla="*/ 891331 h 6858000"/>
              <a:gd name="connsiteX786" fmla="*/ 5844807 w 7467600"/>
              <a:gd name="connsiteY786" fmla="*/ 870718 h 6858000"/>
              <a:gd name="connsiteX787" fmla="*/ 5862975 w 7467600"/>
              <a:gd name="connsiteY787" fmla="*/ 869756 h 6858000"/>
              <a:gd name="connsiteX788" fmla="*/ 5920887 w 7467600"/>
              <a:gd name="connsiteY788" fmla="*/ 865929 h 6858000"/>
              <a:gd name="connsiteX789" fmla="*/ 5504425 w 7467600"/>
              <a:gd name="connsiteY789" fmla="*/ 848067 h 6858000"/>
              <a:gd name="connsiteX790" fmla="*/ 3607114 w 7467600"/>
              <a:gd name="connsiteY790" fmla="*/ 467441 h 6858000"/>
              <a:gd name="connsiteX791" fmla="*/ 3296242 w 7467600"/>
              <a:gd name="connsiteY791" fmla="*/ 807991 h 6858000"/>
              <a:gd name="connsiteX792" fmla="*/ 3174674 w 7467600"/>
              <a:gd name="connsiteY792" fmla="*/ 919759 h 6858000"/>
              <a:gd name="connsiteX793" fmla="*/ 3042978 w 7467600"/>
              <a:gd name="connsiteY793" fmla="*/ 1054894 h 6858000"/>
              <a:gd name="connsiteX794" fmla="*/ 2968914 w 7467600"/>
              <a:gd name="connsiteY794" fmla="*/ 1133756 h 6858000"/>
              <a:gd name="connsiteX795" fmla="*/ 3103823 w 7467600"/>
              <a:gd name="connsiteY795" fmla="*/ 1026814 h 6858000"/>
              <a:gd name="connsiteX796" fmla="*/ 3607114 w 7467600"/>
              <a:gd name="connsiteY796" fmla="*/ 467441 h 6858000"/>
              <a:gd name="connsiteX797" fmla="*/ 3744487 w 7467600"/>
              <a:gd name="connsiteY797" fmla="*/ 383136 h 6858000"/>
              <a:gd name="connsiteX798" fmla="*/ 3970213 w 7467600"/>
              <a:gd name="connsiteY798" fmla="*/ 995559 h 6858000"/>
              <a:gd name="connsiteX799" fmla="*/ 3744487 w 7467600"/>
              <a:gd name="connsiteY799" fmla="*/ 383136 h 6858000"/>
              <a:gd name="connsiteX800" fmla="*/ 3624562 w 7467600"/>
              <a:gd name="connsiteY800" fmla="*/ 367041 h 6858000"/>
              <a:gd name="connsiteX801" fmla="*/ 3489712 w 7467600"/>
              <a:gd name="connsiteY801" fmla="*/ 485386 h 6858000"/>
              <a:gd name="connsiteX802" fmla="*/ 3182994 w 7467600"/>
              <a:gd name="connsiteY802" fmla="*/ 828265 h 6858000"/>
              <a:gd name="connsiteX803" fmla="*/ 2892114 w 7467600"/>
              <a:gd name="connsiteY803" fmla="*/ 1172635 h 6858000"/>
              <a:gd name="connsiteX804" fmla="*/ 3021459 w 7467600"/>
              <a:gd name="connsiteY804" fmla="*/ 1035385 h 6858000"/>
              <a:gd name="connsiteX805" fmla="*/ 3153873 w 7467600"/>
              <a:gd name="connsiteY805" fmla="*/ 898971 h 6858000"/>
              <a:gd name="connsiteX806" fmla="*/ 3276511 w 7467600"/>
              <a:gd name="connsiteY806" fmla="*/ 786423 h 6858000"/>
              <a:gd name="connsiteX807" fmla="*/ 3584154 w 7467600"/>
              <a:gd name="connsiteY807" fmla="*/ 448218 h 6858000"/>
              <a:gd name="connsiteX808" fmla="*/ 3624562 w 7467600"/>
              <a:gd name="connsiteY808" fmla="*/ 367041 h 6858000"/>
              <a:gd name="connsiteX809" fmla="*/ 3766672 w 7467600"/>
              <a:gd name="connsiteY809" fmla="*/ 359429 h 6858000"/>
              <a:gd name="connsiteX810" fmla="*/ 3996338 w 7467600"/>
              <a:gd name="connsiteY810" fmla="*/ 968237 h 6858000"/>
              <a:gd name="connsiteX811" fmla="*/ 3766672 w 7467600"/>
              <a:gd name="connsiteY811" fmla="*/ 359429 h 6858000"/>
              <a:gd name="connsiteX812" fmla="*/ 5805386 w 7467600"/>
              <a:gd name="connsiteY812" fmla="*/ 239240 h 6858000"/>
              <a:gd name="connsiteX813" fmla="*/ 5736947 w 7467600"/>
              <a:gd name="connsiteY813" fmla="*/ 261367 h 6858000"/>
              <a:gd name="connsiteX814" fmla="*/ 5427012 w 7467600"/>
              <a:gd name="connsiteY814" fmla="*/ 311272 h 6858000"/>
              <a:gd name="connsiteX815" fmla="*/ 5147818 w 7467600"/>
              <a:gd name="connsiteY815" fmla="*/ 322112 h 6858000"/>
              <a:gd name="connsiteX816" fmla="*/ 5060854 w 7467600"/>
              <a:gd name="connsiteY816" fmla="*/ 311882 h 6858000"/>
              <a:gd name="connsiteX817" fmla="*/ 4945989 w 7467600"/>
              <a:gd name="connsiteY817" fmla="*/ 300516 h 6858000"/>
              <a:gd name="connsiteX818" fmla="*/ 5410479 w 7467600"/>
              <a:gd name="connsiteY818" fmla="*/ 348434 h 6858000"/>
              <a:gd name="connsiteX819" fmla="*/ 5805386 w 7467600"/>
              <a:gd name="connsiteY819" fmla="*/ 239240 h 6858000"/>
              <a:gd name="connsiteX820" fmla="*/ 5905192 w 7467600"/>
              <a:gd name="connsiteY820" fmla="*/ 163079 h 6858000"/>
              <a:gd name="connsiteX821" fmla="*/ 5865655 w 7467600"/>
              <a:gd name="connsiteY821" fmla="*/ 171901 h 6858000"/>
              <a:gd name="connsiteX822" fmla="*/ 5259740 w 7467600"/>
              <a:gd name="connsiteY822" fmla="*/ 257013 h 6858000"/>
              <a:gd name="connsiteX823" fmla="*/ 5208466 w 7467600"/>
              <a:gd name="connsiteY823" fmla="*/ 257550 h 6858000"/>
              <a:gd name="connsiteX824" fmla="*/ 4980204 w 7467600"/>
              <a:gd name="connsiteY824" fmla="*/ 271903 h 6858000"/>
              <a:gd name="connsiteX825" fmla="*/ 5068068 w 7467600"/>
              <a:gd name="connsiteY825" fmla="*/ 282244 h 6858000"/>
              <a:gd name="connsiteX826" fmla="*/ 5153231 w 7467600"/>
              <a:gd name="connsiteY826" fmla="*/ 292240 h 6858000"/>
              <a:gd name="connsiteX827" fmla="*/ 5426491 w 7467600"/>
              <a:gd name="connsiteY827" fmla="*/ 281128 h 6858000"/>
              <a:gd name="connsiteX828" fmla="*/ 5731212 w 7467600"/>
              <a:gd name="connsiteY828" fmla="*/ 231951 h 6858000"/>
              <a:gd name="connsiteX829" fmla="*/ 5905192 w 7467600"/>
              <a:gd name="connsiteY829" fmla="*/ 163079 h 6858000"/>
              <a:gd name="connsiteX830" fmla="*/ 5944437 w 7467600"/>
              <a:gd name="connsiteY830" fmla="*/ 113829 h 6858000"/>
              <a:gd name="connsiteX831" fmla="*/ 5825032 w 7467600"/>
              <a:gd name="connsiteY831" fmla="*/ 146405 h 6858000"/>
              <a:gd name="connsiteX832" fmla="*/ 4955599 w 7467600"/>
              <a:gd name="connsiteY832" fmla="*/ 247008 h 6858000"/>
              <a:gd name="connsiteX833" fmla="*/ 5210104 w 7467600"/>
              <a:gd name="connsiteY833" fmla="*/ 228123 h 6858000"/>
              <a:gd name="connsiteX834" fmla="*/ 5261015 w 7467600"/>
              <a:gd name="connsiteY834" fmla="*/ 227087 h 6858000"/>
              <a:gd name="connsiteX835" fmla="*/ 5861181 w 7467600"/>
              <a:gd name="connsiteY835" fmla="*/ 143093 h 6858000"/>
              <a:gd name="connsiteX836" fmla="*/ 5961252 w 7467600"/>
              <a:gd name="connsiteY836" fmla="*/ 114820 h 6858000"/>
              <a:gd name="connsiteX837" fmla="*/ 5944437 w 7467600"/>
              <a:gd name="connsiteY837" fmla="*/ 113829 h 6858000"/>
              <a:gd name="connsiteX838" fmla="*/ 3882765 w 7467600"/>
              <a:gd name="connsiteY838" fmla="*/ 0 h 6858000"/>
              <a:gd name="connsiteX839" fmla="*/ 3995099 w 7467600"/>
              <a:gd name="connsiteY839" fmla="*/ 0 h 6858000"/>
              <a:gd name="connsiteX840" fmla="*/ 4163818 w 7467600"/>
              <a:gd name="connsiteY840" fmla="*/ 234104 h 6858000"/>
              <a:gd name="connsiteX841" fmla="*/ 4172099 w 7467600"/>
              <a:gd name="connsiteY841" fmla="*/ 234207 h 6858000"/>
              <a:gd name="connsiteX842" fmla="*/ 4784282 w 7467600"/>
              <a:gd name="connsiteY842" fmla="*/ 276561 h 6858000"/>
              <a:gd name="connsiteX843" fmla="*/ 4801687 w 7467600"/>
              <a:gd name="connsiteY843" fmla="*/ 267764 h 6858000"/>
              <a:gd name="connsiteX844" fmla="*/ 6082788 w 7467600"/>
              <a:gd name="connsiteY844" fmla="*/ 64119 h 6858000"/>
              <a:gd name="connsiteX845" fmla="*/ 6099442 w 7467600"/>
              <a:gd name="connsiteY845" fmla="*/ 82568 h 6858000"/>
              <a:gd name="connsiteX846" fmla="*/ 4804137 w 7467600"/>
              <a:gd name="connsiteY846" fmla="*/ 320931 h 6858000"/>
              <a:gd name="connsiteX847" fmla="*/ 4227047 w 7467600"/>
              <a:gd name="connsiteY847" fmla="*/ 313415 h 6858000"/>
              <a:gd name="connsiteX848" fmla="*/ 4346041 w 7467600"/>
              <a:gd name="connsiteY848" fmla="*/ 456086 h 6858000"/>
              <a:gd name="connsiteX849" fmla="*/ 4870967 w 7467600"/>
              <a:gd name="connsiteY849" fmla="*/ 963061 h 6858000"/>
              <a:gd name="connsiteX850" fmla="*/ 4889647 w 7467600"/>
              <a:gd name="connsiteY850" fmla="*/ 957147 h 6858000"/>
              <a:gd name="connsiteX851" fmla="*/ 5422504 w 7467600"/>
              <a:gd name="connsiteY851" fmla="*/ 805191 h 6858000"/>
              <a:gd name="connsiteX852" fmla="*/ 6087656 w 7467600"/>
              <a:gd name="connsiteY852" fmla="*/ 826703 h 6858000"/>
              <a:gd name="connsiteX853" fmla="*/ 6058717 w 7467600"/>
              <a:gd name="connsiteY853" fmla="*/ 865992 h 6858000"/>
              <a:gd name="connsiteX854" fmla="*/ 4974153 w 7467600"/>
              <a:gd name="connsiteY854" fmla="*/ 1045456 h 6858000"/>
              <a:gd name="connsiteX855" fmla="*/ 5627835 w 7467600"/>
              <a:gd name="connsiteY855" fmla="*/ 1472077 h 6858000"/>
              <a:gd name="connsiteX856" fmla="*/ 5629817 w 7467600"/>
              <a:gd name="connsiteY856" fmla="*/ 1471412 h 6858000"/>
              <a:gd name="connsiteX857" fmla="*/ 5634124 w 7467600"/>
              <a:gd name="connsiteY857" fmla="*/ 1470572 h 6858000"/>
              <a:gd name="connsiteX858" fmla="*/ 5755832 w 7467600"/>
              <a:gd name="connsiteY858" fmla="*/ 1383886 h 6858000"/>
              <a:gd name="connsiteX859" fmla="*/ 6014186 w 7467600"/>
              <a:gd name="connsiteY859" fmla="*/ 1279799 h 6858000"/>
              <a:gd name="connsiteX860" fmla="*/ 6901619 w 7467600"/>
              <a:gd name="connsiteY860" fmla="*/ 1047874 h 6858000"/>
              <a:gd name="connsiteX861" fmla="*/ 6931566 w 7467600"/>
              <a:gd name="connsiteY861" fmla="*/ 1062034 h 6858000"/>
              <a:gd name="connsiteX862" fmla="*/ 5790982 w 7467600"/>
              <a:gd name="connsiteY862" fmla="*/ 1561380 h 6858000"/>
              <a:gd name="connsiteX863" fmla="*/ 6188971 w 7467600"/>
              <a:gd name="connsiteY863" fmla="*/ 1755168 h 6858000"/>
              <a:gd name="connsiteX864" fmla="*/ 6202446 w 7467600"/>
              <a:gd name="connsiteY864" fmla="*/ 1752268 h 6858000"/>
              <a:gd name="connsiteX865" fmla="*/ 7179560 w 7467600"/>
              <a:gd name="connsiteY865" fmla="*/ 1467551 h 6858000"/>
              <a:gd name="connsiteX866" fmla="*/ 7158730 w 7467600"/>
              <a:gd name="connsiteY866" fmla="*/ 1507835 h 6858000"/>
              <a:gd name="connsiteX867" fmla="*/ 6326959 w 7467600"/>
              <a:gd name="connsiteY867" fmla="*/ 1817686 h 6858000"/>
              <a:gd name="connsiteX868" fmla="*/ 6537433 w 7467600"/>
              <a:gd name="connsiteY868" fmla="*/ 1907790 h 6858000"/>
              <a:gd name="connsiteX869" fmla="*/ 6550221 w 7467600"/>
              <a:gd name="connsiteY869" fmla="*/ 1910729 h 6858000"/>
              <a:gd name="connsiteX870" fmla="*/ 6964438 w 7467600"/>
              <a:gd name="connsiteY870" fmla="*/ 2209505 h 6858000"/>
              <a:gd name="connsiteX871" fmla="*/ 7367862 w 7467600"/>
              <a:gd name="connsiteY871" fmla="*/ 2806833 h 6858000"/>
              <a:gd name="connsiteX872" fmla="*/ 7364329 w 7467600"/>
              <a:gd name="connsiteY872" fmla="*/ 2826907 h 6858000"/>
              <a:gd name="connsiteX873" fmla="*/ 7290545 w 7467600"/>
              <a:gd name="connsiteY873" fmla="*/ 2850663 h 6858000"/>
              <a:gd name="connsiteX874" fmla="*/ 6472036 w 7467600"/>
              <a:gd name="connsiteY874" fmla="*/ 1959003 h 6858000"/>
              <a:gd name="connsiteX875" fmla="*/ 5792897 w 7467600"/>
              <a:gd name="connsiteY875" fmla="*/ 1647747 h 6858000"/>
              <a:gd name="connsiteX876" fmla="*/ 5842751 w 7467600"/>
              <a:gd name="connsiteY876" fmla="*/ 1816112 h 6858000"/>
              <a:gd name="connsiteX877" fmla="*/ 5847424 w 7467600"/>
              <a:gd name="connsiteY877" fmla="*/ 1815776 h 6858000"/>
              <a:gd name="connsiteX878" fmla="*/ 6399821 w 7467600"/>
              <a:gd name="connsiteY878" fmla="*/ 2344799 h 6858000"/>
              <a:gd name="connsiteX879" fmla="*/ 6323232 w 7467600"/>
              <a:gd name="connsiteY879" fmla="*/ 2389634 h 6858000"/>
              <a:gd name="connsiteX880" fmla="*/ 5942958 w 7467600"/>
              <a:gd name="connsiteY880" fmla="*/ 2077708 h 6858000"/>
              <a:gd name="connsiteX881" fmla="*/ 5921559 w 7467600"/>
              <a:gd name="connsiteY881" fmla="*/ 2378596 h 6858000"/>
              <a:gd name="connsiteX882" fmla="*/ 5817651 w 7467600"/>
              <a:gd name="connsiteY882" fmla="*/ 3023919 h 6858000"/>
              <a:gd name="connsiteX883" fmla="*/ 5729634 w 7467600"/>
              <a:gd name="connsiteY883" fmla="*/ 3051849 h 6858000"/>
              <a:gd name="connsiteX884" fmla="*/ 5611018 w 7467600"/>
              <a:gd name="connsiteY884" fmla="*/ 2316769 h 6858000"/>
              <a:gd name="connsiteX885" fmla="*/ 5687608 w 7467600"/>
              <a:gd name="connsiteY885" fmla="*/ 2039972 h 6858000"/>
              <a:gd name="connsiteX886" fmla="*/ 5657554 w 7467600"/>
              <a:gd name="connsiteY886" fmla="*/ 1576445 h 6858000"/>
              <a:gd name="connsiteX887" fmla="*/ 5150475 w 7467600"/>
              <a:gd name="connsiteY887" fmla="*/ 1274012 h 6858000"/>
              <a:gd name="connsiteX888" fmla="*/ 5349142 w 7467600"/>
              <a:gd name="connsiteY888" fmla="*/ 2204405 h 6858000"/>
              <a:gd name="connsiteX889" fmla="*/ 5262214 w 7467600"/>
              <a:gd name="connsiteY889" fmla="*/ 2233836 h 6858000"/>
              <a:gd name="connsiteX890" fmla="*/ 4981539 w 7467600"/>
              <a:gd name="connsiteY890" fmla="*/ 1542201 h 6858000"/>
              <a:gd name="connsiteX891" fmla="*/ 4958461 w 7467600"/>
              <a:gd name="connsiteY891" fmla="*/ 1136957 h 6858000"/>
              <a:gd name="connsiteX892" fmla="*/ 4655015 w 7467600"/>
              <a:gd name="connsiteY892" fmla="*/ 891426 h 6858000"/>
              <a:gd name="connsiteX893" fmla="*/ 4348002 w 7467600"/>
              <a:gd name="connsiteY893" fmla="*/ 2205895 h 6858000"/>
              <a:gd name="connsiteX894" fmla="*/ 4262250 w 7467600"/>
              <a:gd name="connsiteY894" fmla="*/ 2219972 h 6858000"/>
              <a:gd name="connsiteX895" fmla="*/ 4550611 w 7467600"/>
              <a:gd name="connsiteY895" fmla="*/ 817540 h 6858000"/>
              <a:gd name="connsiteX896" fmla="*/ 4564418 w 7467600"/>
              <a:gd name="connsiteY896" fmla="*/ 808293 h 6858000"/>
              <a:gd name="connsiteX897" fmla="*/ 4266388 w 7467600"/>
              <a:gd name="connsiteY897" fmla="*/ 500083 h 6858000"/>
              <a:gd name="connsiteX898" fmla="*/ 4032842 w 7467600"/>
              <a:gd name="connsiteY898" fmla="*/ 211809 h 6858000"/>
              <a:gd name="connsiteX899" fmla="*/ 3882765 w 7467600"/>
              <a:gd name="connsiteY899" fmla="*/ 0 h 6858000"/>
              <a:gd name="connsiteX900" fmla="*/ 3721337 w 7467600"/>
              <a:gd name="connsiteY900" fmla="*/ 0 h 6858000"/>
              <a:gd name="connsiteX901" fmla="*/ 3797544 w 7467600"/>
              <a:gd name="connsiteY901" fmla="*/ 0 h 6858000"/>
              <a:gd name="connsiteX902" fmla="*/ 3775734 w 7467600"/>
              <a:gd name="connsiteY902" fmla="*/ 95131 h 6858000"/>
              <a:gd name="connsiteX903" fmla="*/ 3724807 w 7467600"/>
              <a:gd name="connsiteY903" fmla="*/ 272257 h 6858000"/>
              <a:gd name="connsiteX904" fmla="*/ 3726844 w 7467600"/>
              <a:gd name="connsiteY904" fmla="*/ 282988 h 6858000"/>
              <a:gd name="connsiteX905" fmla="*/ 3742664 w 7467600"/>
              <a:gd name="connsiteY905" fmla="*/ 279918 h 6858000"/>
              <a:gd name="connsiteX906" fmla="*/ 4103910 w 7467600"/>
              <a:gd name="connsiteY906" fmla="*/ 1161917 h 6858000"/>
              <a:gd name="connsiteX907" fmla="*/ 4020269 w 7467600"/>
              <a:gd name="connsiteY907" fmla="*/ 1200406 h 6858000"/>
              <a:gd name="connsiteX908" fmla="*/ 3674882 w 7467600"/>
              <a:gd name="connsiteY908" fmla="*/ 488524 h 6858000"/>
              <a:gd name="connsiteX909" fmla="*/ 3132682 w 7467600"/>
              <a:gd name="connsiteY909" fmla="*/ 1072284 h 6858000"/>
              <a:gd name="connsiteX910" fmla="*/ 2716346 w 7467600"/>
              <a:gd name="connsiteY910" fmla="*/ 1276376 h 6858000"/>
              <a:gd name="connsiteX911" fmla="*/ 2716772 w 7467600"/>
              <a:gd name="connsiteY911" fmla="*/ 1255462 h 6858000"/>
              <a:gd name="connsiteX912" fmla="*/ 3471096 w 7467600"/>
              <a:gd name="connsiteY912" fmla="*/ 437072 h 6858000"/>
              <a:gd name="connsiteX913" fmla="*/ 3639057 w 7467600"/>
              <a:gd name="connsiteY913" fmla="*/ 286334 h 6858000"/>
              <a:gd name="connsiteX914" fmla="*/ 3640309 w 7467600"/>
              <a:gd name="connsiteY914" fmla="*/ 284664 h 6858000"/>
              <a:gd name="connsiteX915" fmla="*/ 3646022 w 7467600"/>
              <a:gd name="connsiteY915" fmla="*/ 276711 h 6858000"/>
              <a:gd name="connsiteX916" fmla="*/ 3707943 w 7467600"/>
              <a:gd name="connsiteY916" fmla="*/ 65958 h 6858000"/>
              <a:gd name="connsiteX917" fmla="*/ 3721337 w 7467600"/>
              <a:gd name="connsiteY917" fmla="*/ 0 h 6858000"/>
              <a:gd name="connsiteX918" fmla="*/ 2867960 w 7467600"/>
              <a:gd name="connsiteY918" fmla="*/ 0 h 6858000"/>
              <a:gd name="connsiteX919" fmla="*/ 2926351 w 7467600"/>
              <a:gd name="connsiteY919" fmla="*/ 0 h 6858000"/>
              <a:gd name="connsiteX920" fmla="*/ 2902823 w 7467600"/>
              <a:gd name="connsiteY920" fmla="*/ 262929 h 6858000"/>
              <a:gd name="connsiteX921" fmla="*/ 2940663 w 7467600"/>
              <a:gd name="connsiteY921" fmla="*/ 140884 h 6858000"/>
              <a:gd name="connsiteX922" fmla="*/ 2947039 w 7467600"/>
              <a:gd name="connsiteY922" fmla="*/ 122524 h 6858000"/>
              <a:gd name="connsiteX923" fmla="*/ 2984316 w 7467600"/>
              <a:gd name="connsiteY923" fmla="*/ 0 h 6858000"/>
              <a:gd name="connsiteX924" fmla="*/ 3016114 w 7467600"/>
              <a:gd name="connsiteY924" fmla="*/ 0 h 6858000"/>
              <a:gd name="connsiteX925" fmla="*/ 2979949 w 7467600"/>
              <a:gd name="connsiteY925" fmla="*/ 119274 h 6858000"/>
              <a:gd name="connsiteX926" fmla="*/ 3023879 w 7467600"/>
              <a:gd name="connsiteY926" fmla="*/ 0 h 6858000"/>
              <a:gd name="connsiteX927" fmla="*/ 3105400 w 7467600"/>
              <a:gd name="connsiteY927" fmla="*/ 0 h 6858000"/>
              <a:gd name="connsiteX928" fmla="*/ 3094669 w 7467600"/>
              <a:gd name="connsiteY928" fmla="*/ 30308 h 6858000"/>
              <a:gd name="connsiteX929" fmla="*/ 2901945 w 7467600"/>
              <a:gd name="connsiteY929" fmla="*/ 466538 h 6858000"/>
              <a:gd name="connsiteX930" fmla="*/ 2815209 w 7467600"/>
              <a:gd name="connsiteY930" fmla="*/ 497361 h 6858000"/>
              <a:gd name="connsiteX931" fmla="*/ 2844845 w 7467600"/>
              <a:gd name="connsiteY931" fmla="*/ 127638 h 6858000"/>
              <a:gd name="connsiteX932" fmla="*/ 2867960 w 7467600"/>
              <a:gd name="connsiteY932" fmla="*/ 0 h 6858000"/>
              <a:gd name="connsiteX933" fmla="*/ 1057230 w 7467600"/>
              <a:gd name="connsiteY933" fmla="*/ 0 h 6858000"/>
              <a:gd name="connsiteX934" fmla="*/ 1111003 w 7467600"/>
              <a:gd name="connsiteY934" fmla="*/ 0 h 6858000"/>
              <a:gd name="connsiteX935" fmla="*/ 1125553 w 7467600"/>
              <a:gd name="connsiteY935" fmla="*/ 52588 h 6858000"/>
              <a:gd name="connsiteX936" fmla="*/ 1304276 w 7467600"/>
              <a:gd name="connsiteY936" fmla="*/ 476275 h 6858000"/>
              <a:gd name="connsiteX937" fmla="*/ 1492066 w 7467600"/>
              <a:gd name="connsiteY937" fmla="*/ 886333 h 6858000"/>
              <a:gd name="connsiteX938" fmla="*/ 1423698 w 7467600"/>
              <a:gd name="connsiteY938" fmla="*/ 710817 h 6858000"/>
              <a:gd name="connsiteX939" fmla="*/ 1357609 w 7467600"/>
              <a:gd name="connsiteY939" fmla="*/ 532892 h 6858000"/>
              <a:gd name="connsiteX940" fmla="*/ 1309550 w 7467600"/>
              <a:gd name="connsiteY940" fmla="*/ 374031 h 6858000"/>
              <a:gd name="connsiteX941" fmla="*/ 1193673 w 7467600"/>
              <a:gd name="connsiteY941" fmla="*/ 49533 h 6858000"/>
              <a:gd name="connsiteX942" fmla="*/ 1164391 w 7467600"/>
              <a:gd name="connsiteY942" fmla="*/ 0 h 6858000"/>
              <a:gd name="connsiteX943" fmla="*/ 1200666 w 7467600"/>
              <a:gd name="connsiteY943" fmla="*/ 0 h 6858000"/>
              <a:gd name="connsiteX944" fmla="*/ 1223408 w 7467600"/>
              <a:gd name="connsiteY944" fmla="*/ 38996 h 6858000"/>
              <a:gd name="connsiteX945" fmla="*/ 1339635 w 7467600"/>
              <a:gd name="connsiteY945" fmla="*/ 365517 h 6858000"/>
              <a:gd name="connsiteX946" fmla="*/ 1387469 w 7467600"/>
              <a:gd name="connsiteY946" fmla="*/ 523079 h 6858000"/>
              <a:gd name="connsiteX947" fmla="*/ 1452685 w 7467600"/>
              <a:gd name="connsiteY947" fmla="*/ 699806 h 6858000"/>
              <a:gd name="connsiteX948" fmla="*/ 1492092 w 7467600"/>
              <a:gd name="connsiteY948" fmla="*/ 800424 h 6858000"/>
              <a:gd name="connsiteX949" fmla="*/ 1455302 w 7467600"/>
              <a:gd name="connsiteY949" fmla="*/ 632913 h 6858000"/>
              <a:gd name="connsiteX950" fmla="*/ 1222336 w 7467600"/>
              <a:gd name="connsiteY950" fmla="*/ 9480 h 6858000"/>
              <a:gd name="connsiteX951" fmla="*/ 1214634 w 7467600"/>
              <a:gd name="connsiteY951" fmla="*/ 0 h 6858000"/>
              <a:gd name="connsiteX952" fmla="*/ 1289827 w 7467600"/>
              <a:gd name="connsiteY952" fmla="*/ 0 h 6858000"/>
              <a:gd name="connsiteX953" fmla="*/ 1321076 w 7467600"/>
              <a:gd name="connsiteY953" fmla="*/ 59722 h 6858000"/>
              <a:gd name="connsiteX954" fmla="*/ 1512579 w 7467600"/>
              <a:gd name="connsiteY954" fmla="*/ 626441 h 6858000"/>
              <a:gd name="connsiteX955" fmla="*/ 1506076 w 7467600"/>
              <a:gd name="connsiteY955" fmla="*/ 1089289 h 6858000"/>
              <a:gd name="connsiteX956" fmla="*/ 1486346 w 7467600"/>
              <a:gd name="connsiteY956" fmla="*/ 1079919 h 6858000"/>
              <a:gd name="connsiteX957" fmla="*/ 1070511 w 7467600"/>
              <a:gd name="connsiteY957" fmla="*/ 48609 h 6858000"/>
              <a:gd name="connsiteX958" fmla="*/ 1057230 w 7467600"/>
              <a:gd name="connsiteY958" fmla="*/ 0 h 6858000"/>
              <a:gd name="connsiteX959" fmla="*/ 43151 w 7467600"/>
              <a:gd name="connsiteY959" fmla="*/ 0 h 6858000"/>
              <a:gd name="connsiteX960" fmla="*/ 95283 w 7467600"/>
              <a:gd name="connsiteY960" fmla="*/ 0 h 6858000"/>
              <a:gd name="connsiteX961" fmla="*/ 300708 w 7467600"/>
              <a:gd name="connsiteY961" fmla="*/ 154571 h 6858000"/>
              <a:gd name="connsiteX962" fmla="*/ 530414 w 7467600"/>
              <a:gd name="connsiteY962" fmla="*/ 354673 h 6858000"/>
              <a:gd name="connsiteX963" fmla="*/ 333785 w 7467600"/>
              <a:gd name="connsiteY963" fmla="*/ 161564 h 6858000"/>
              <a:gd name="connsiteX964" fmla="*/ 147005 w 7467600"/>
              <a:gd name="connsiteY964" fmla="*/ 0 h 6858000"/>
              <a:gd name="connsiteX965" fmla="*/ 272509 w 7467600"/>
              <a:gd name="connsiteY965" fmla="*/ 0 h 6858000"/>
              <a:gd name="connsiteX966" fmla="*/ 326276 w 7467600"/>
              <a:gd name="connsiteY966" fmla="*/ 45847 h 6858000"/>
              <a:gd name="connsiteX967" fmla="*/ 823759 w 7467600"/>
              <a:gd name="connsiteY967" fmla="*/ 574145 h 6858000"/>
              <a:gd name="connsiteX968" fmla="*/ 811254 w 7467600"/>
              <a:gd name="connsiteY968" fmla="*/ 665546 h 6858000"/>
              <a:gd name="connsiteX969" fmla="*/ 154042 w 7467600"/>
              <a:gd name="connsiteY969" fmla="*/ 261522 h 6858000"/>
              <a:gd name="connsiteX970" fmla="*/ 13550 w 7467600"/>
              <a:gd name="connsiteY970" fmla="*/ 158423 h 6858000"/>
              <a:gd name="connsiteX971" fmla="*/ 0 w 7467600"/>
              <a:gd name="connsiteY971" fmla="*/ 146618 h 6858000"/>
              <a:gd name="connsiteX972" fmla="*/ 0 w 7467600"/>
              <a:gd name="connsiteY972" fmla="*/ 59161 h 6858000"/>
              <a:gd name="connsiteX973" fmla="*/ 45427 w 7467600"/>
              <a:gd name="connsiteY973" fmla="*/ 101078 h 6858000"/>
              <a:gd name="connsiteX974" fmla="*/ 630103 w 7467600"/>
              <a:gd name="connsiteY974" fmla="*/ 485885 h 6858000"/>
              <a:gd name="connsiteX975" fmla="*/ 532040 w 7467600"/>
              <a:gd name="connsiteY975" fmla="*/ 399359 h 6858000"/>
              <a:gd name="connsiteX976" fmla="*/ 517618 w 7467600"/>
              <a:gd name="connsiteY976" fmla="*/ 385726 h 6858000"/>
              <a:gd name="connsiteX977" fmla="*/ 285074 w 7467600"/>
              <a:gd name="connsiteY977" fmla="*/ 182755 h 6858000"/>
              <a:gd name="connsiteX978" fmla="*/ 43151 w 7467600"/>
              <a:gd name="connsiteY97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6946849 w 7467600"/>
              <a:gd name="connsiteY84" fmla="*/ 5523271 h 6858000"/>
              <a:gd name="connsiteX85" fmla="*/ 6946972 w 7467600"/>
              <a:gd name="connsiteY85" fmla="*/ 5526491 h 6858000"/>
              <a:gd name="connsiteX86" fmla="*/ 7105827 w 7467600"/>
              <a:gd name="connsiteY86" fmla="*/ 5718700 h 6858000"/>
              <a:gd name="connsiteX87" fmla="*/ 7356878 w 7467600"/>
              <a:gd name="connsiteY87" fmla="*/ 5981332 h 6858000"/>
              <a:gd name="connsiteX88" fmla="*/ 7467600 w 7467600"/>
              <a:gd name="connsiteY88" fmla="*/ 6117703 h 6858000"/>
              <a:gd name="connsiteX89" fmla="*/ 7467600 w 7467600"/>
              <a:gd name="connsiteY89" fmla="*/ 6163634 h 6858000"/>
              <a:gd name="connsiteX90" fmla="*/ 7403637 w 7467600"/>
              <a:gd name="connsiteY90" fmla="*/ 6083957 h 6858000"/>
              <a:gd name="connsiteX91" fmla="*/ 7254615 w 7467600"/>
              <a:gd name="connsiteY91" fmla="*/ 5911918 h 6858000"/>
              <a:gd name="connsiteX92" fmla="*/ 7312589 w 7467600"/>
              <a:gd name="connsiteY92" fmla="*/ 5982309 h 6858000"/>
              <a:gd name="connsiteX93" fmla="*/ 7448321 w 7467600"/>
              <a:gd name="connsiteY93" fmla="*/ 6190991 h 6858000"/>
              <a:gd name="connsiteX94" fmla="*/ 7467600 w 7467600"/>
              <a:gd name="connsiteY94" fmla="*/ 6221686 h 6858000"/>
              <a:gd name="connsiteX95" fmla="*/ 7467600 w 7467600"/>
              <a:gd name="connsiteY95" fmla="*/ 6334256 h 6858000"/>
              <a:gd name="connsiteX96" fmla="*/ 7454976 w 7467600"/>
              <a:gd name="connsiteY96" fmla="*/ 6318297 h 6858000"/>
              <a:gd name="connsiteX97" fmla="*/ 7042773 w 7467600"/>
              <a:gd name="connsiteY97" fmla="*/ 5734011 h 6858000"/>
              <a:gd name="connsiteX98" fmla="*/ 6844835 w 7467600"/>
              <a:gd name="connsiteY98" fmla="*/ 5424988 h 6858000"/>
              <a:gd name="connsiteX99" fmla="*/ 1456157 w 7467600"/>
              <a:gd name="connsiteY99" fmla="*/ 5371404 h 6858000"/>
              <a:gd name="connsiteX100" fmla="*/ 1244432 w 7467600"/>
              <a:gd name="connsiteY100" fmla="*/ 5385601 h 6858000"/>
              <a:gd name="connsiteX101" fmla="*/ 973990 w 7467600"/>
              <a:gd name="connsiteY101" fmla="*/ 5424940 h 6858000"/>
              <a:gd name="connsiteX102" fmla="*/ 1103809 w 7467600"/>
              <a:gd name="connsiteY102" fmla="*/ 5433720 h 6858000"/>
              <a:gd name="connsiteX103" fmla="*/ 1123454 w 7467600"/>
              <a:gd name="connsiteY103" fmla="*/ 5435727 h 6858000"/>
              <a:gd name="connsiteX104" fmla="*/ 1737017 w 7467600"/>
              <a:gd name="connsiteY104" fmla="*/ 5452183 h 6858000"/>
              <a:gd name="connsiteX105" fmla="*/ 1824397 w 7467600"/>
              <a:gd name="connsiteY105" fmla="*/ 5447757 h 6858000"/>
              <a:gd name="connsiteX106" fmla="*/ 2070059 w 7467600"/>
              <a:gd name="connsiteY106" fmla="*/ 5441660 h 6858000"/>
              <a:gd name="connsiteX107" fmla="*/ 1456157 w 7467600"/>
              <a:gd name="connsiteY107" fmla="*/ 5371404 h 6858000"/>
              <a:gd name="connsiteX108" fmla="*/ 4988186 w 7467600"/>
              <a:gd name="connsiteY108" fmla="*/ 5216467 h 6858000"/>
              <a:gd name="connsiteX109" fmla="*/ 4777334 w 7467600"/>
              <a:gd name="connsiteY109" fmla="*/ 5406072 h 6858000"/>
              <a:gd name="connsiteX110" fmla="*/ 4718341 w 7467600"/>
              <a:gd name="connsiteY110" fmla="*/ 5468043 h 6858000"/>
              <a:gd name="connsiteX111" fmla="*/ 4604655 w 7467600"/>
              <a:gd name="connsiteY111" fmla="*/ 5583434 h 6858000"/>
              <a:gd name="connsiteX112" fmla="*/ 4565074 w 7467600"/>
              <a:gd name="connsiteY112" fmla="*/ 5618550 h 6858000"/>
              <a:gd name="connsiteX113" fmla="*/ 4988186 w 7467600"/>
              <a:gd name="connsiteY113" fmla="*/ 5216467 h 6858000"/>
              <a:gd name="connsiteX114" fmla="*/ 4978032 w 7467600"/>
              <a:gd name="connsiteY114" fmla="*/ 5183809 h 6858000"/>
              <a:gd name="connsiteX115" fmla="*/ 4463413 w 7467600"/>
              <a:gd name="connsiteY115" fmla="*/ 5615162 h 6858000"/>
              <a:gd name="connsiteX116" fmla="*/ 4358134 w 7467600"/>
              <a:gd name="connsiteY116" fmla="*/ 5742791 h 6858000"/>
              <a:gd name="connsiteX117" fmla="*/ 4376219 w 7467600"/>
              <a:gd name="connsiteY117" fmla="*/ 5729027 h 6858000"/>
              <a:gd name="connsiteX118" fmla="*/ 4582340 w 7467600"/>
              <a:gd name="connsiteY118" fmla="*/ 5561037 h 6858000"/>
              <a:gd name="connsiteX119" fmla="*/ 4694684 w 7467600"/>
              <a:gd name="connsiteY119" fmla="*/ 5447098 h 6858000"/>
              <a:gd name="connsiteX120" fmla="*/ 4754123 w 7467600"/>
              <a:gd name="connsiteY120" fmla="*/ 5384643 h 6858000"/>
              <a:gd name="connsiteX121" fmla="*/ 4978032 w 7467600"/>
              <a:gd name="connsiteY121" fmla="*/ 5183809 h 6858000"/>
              <a:gd name="connsiteX122" fmla="*/ 1903353 w 7467600"/>
              <a:gd name="connsiteY122" fmla="*/ 5044827 h 6858000"/>
              <a:gd name="connsiteX123" fmla="*/ 1936931 w 7467600"/>
              <a:gd name="connsiteY123" fmla="*/ 5093954 h 6858000"/>
              <a:gd name="connsiteX124" fmla="*/ 2195868 w 7467600"/>
              <a:gd name="connsiteY124" fmla="*/ 5396574 h 6858000"/>
              <a:gd name="connsiteX125" fmla="*/ 2088852 w 7467600"/>
              <a:gd name="connsiteY125" fmla="*/ 5166123 h 6858000"/>
              <a:gd name="connsiteX126" fmla="*/ 1958241 w 7467600"/>
              <a:gd name="connsiteY126" fmla="*/ 5067955 h 6858000"/>
              <a:gd name="connsiteX127" fmla="*/ 1903353 w 7467600"/>
              <a:gd name="connsiteY127" fmla="*/ 5044827 h 6858000"/>
              <a:gd name="connsiteX128" fmla="*/ 1979378 w 7467600"/>
              <a:gd name="connsiteY128" fmla="*/ 4769504 h 6858000"/>
              <a:gd name="connsiteX129" fmla="*/ 2882120 w 7467600"/>
              <a:gd name="connsiteY129" fmla="*/ 5064547 h 6858000"/>
              <a:gd name="connsiteX130" fmla="*/ 2793103 w 7467600"/>
              <a:gd name="connsiteY130" fmla="*/ 5039699 h 6858000"/>
              <a:gd name="connsiteX131" fmla="*/ 2770041 w 7467600"/>
              <a:gd name="connsiteY131" fmla="*/ 5033634 h 6858000"/>
              <a:gd name="connsiteX132" fmla="*/ 1979378 w 7467600"/>
              <a:gd name="connsiteY132" fmla="*/ 4769504 h 6858000"/>
              <a:gd name="connsiteX133" fmla="*/ 1927410 w 7467600"/>
              <a:gd name="connsiteY133" fmla="*/ 4716164 h 6858000"/>
              <a:gd name="connsiteX134" fmla="*/ 1959587 w 7467600"/>
              <a:gd name="connsiteY134" fmla="*/ 4728849 h 6858000"/>
              <a:gd name="connsiteX135" fmla="*/ 2777707 w 7467600"/>
              <a:gd name="connsiteY135" fmla="*/ 5003991 h 6858000"/>
              <a:gd name="connsiteX136" fmla="*/ 2800768 w 7467600"/>
              <a:gd name="connsiteY136" fmla="*/ 5010056 h 6858000"/>
              <a:gd name="connsiteX137" fmla="*/ 2879408 w 7467600"/>
              <a:gd name="connsiteY137" fmla="*/ 5031590 h 6858000"/>
              <a:gd name="connsiteX138" fmla="*/ 2862295 w 7467600"/>
              <a:gd name="connsiteY138" fmla="*/ 5022958 h 6858000"/>
              <a:gd name="connsiteX139" fmla="*/ 2813343 w 7467600"/>
              <a:gd name="connsiteY139" fmla="*/ 4998369 h 6858000"/>
              <a:gd name="connsiteX140" fmla="*/ 2646245 w 7467600"/>
              <a:gd name="connsiteY140" fmla="*/ 4930999 h 6858000"/>
              <a:gd name="connsiteX141" fmla="*/ 1999243 w 7467600"/>
              <a:gd name="connsiteY141" fmla="*/ 4730524 h 6858000"/>
              <a:gd name="connsiteX142" fmla="*/ 1979527 w 7467600"/>
              <a:gd name="connsiteY142" fmla="*/ 4726651 h 6858000"/>
              <a:gd name="connsiteX143" fmla="*/ 1927410 w 7467600"/>
              <a:gd name="connsiteY143" fmla="*/ 4716164 h 6858000"/>
              <a:gd name="connsiteX144" fmla="*/ 1997014 w 7467600"/>
              <a:gd name="connsiteY144" fmla="*/ 4698007 h 6858000"/>
              <a:gd name="connsiteX145" fmla="*/ 2005458 w 7467600"/>
              <a:gd name="connsiteY145" fmla="*/ 4699540 h 6858000"/>
              <a:gd name="connsiteX146" fmla="*/ 2657186 w 7467600"/>
              <a:gd name="connsiteY146" fmla="*/ 4901687 h 6858000"/>
              <a:gd name="connsiteX147" fmla="*/ 2826662 w 7467600"/>
              <a:gd name="connsiteY147" fmla="*/ 4970362 h 6858000"/>
              <a:gd name="connsiteX148" fmla="*/ 2876100 w 7467600"/>
              <a:gd name="connsiteY148" fmla="*/ 4995397 h 6858000"/>
              <a:gd name="connsiteX149" fmla="*/ 3042600 w 7467600"/>
              <a:gd name="connsiteY149" fmla="*/ 5059532 h 6858000"/>
              <a:gd name="connsiteX150" fmla="*/ 1997014 w 7467600"/>
              <a:gd name="connsiteY150" fmla="*/ 4698007 h 6858000"/>
              <a:gd name="connsiteX151" fmla="*/ 2305292 w 7467600"/>
              <a:gd name="connsiteY151" fmla="*/ 4219492 h 6858000"/>
              <a:gd name="connsiteX152" fmla="*/ 3360922 w 7467600"/>
              <a:gd name="connsiteY152" fmla="*/ 4529373 h 6858000"/>
              <a:gd name="connsiteX153" fmla="*/ 3492420 w 7467600"/>
              <a:gd name="connsiteY153" fmla="*/ 4510145 h 6858000"/>
              <a:gd name="connsiteX154" fmla="*/ 3364086 w 7467600"/>
              <a:gd name="connsiteY154" fmla="*/ 4480340 h 6858000"/>
              <a:gd name="connsiteX155" fmla="*/ 3225818 w 7467600"/>
              <a:gd name="connsiteY155" fmla="*/ 4411822 h 6858000"/>
              <a:gd name="connsiteX156" fmla="*/ 3129696 w 7467600"/>
              <a:gd name="connsiteY156" fmla="*/ 4360704 h 6858000"/>
              <a:gd name="connsiteX157" fmla="*/ 2814545 w 7467600"/>
              <a:gd name="connsiteY157" fmla="*/ 4282955 h 6858000"/>
              <a:gd name="connsiteX158" fmla="*/ 2305292 w 7467600"/>
              <a:gd name="connsiteY158" fmla="*/ 4219492 h 6858000"/>
              <a:gd name="connsiteX159" fmla="*/ 2626982 w 7467600"/>
              <a:gd name="connsiteY159" fmla="*/ 4206450 h 6858000"/>
              <a:gd name="connsiteX160" fmla="*/ 2490617 w 7467600"/>
              <a:gd name="connsiteY160" fmla="*/ 4206951 h 6858000"/>
              <a:gd name="connsiteX161" fmla="*/ 2819869 w 7467600"/>
              <a:gd name="connsiteY161" fmla="*/ 4252936 h 6858000"/>
              <a:gd name="connsiteX162" fmla="*/ 3143018 w 7467600"/>
              <a:gd name="connsiteY162" fmla="*/ 4332698 h 6858000"/>
              <a:gd name="connsiteX163" fmla="*/ 3241520 w 7467600"/>
              <a:gd name="connsiteY163" fmla="*/ 4385112 h 6858000"/>
              <a:gd name="connsiteX164" fmla="*/ 3374575 w 7467600"/>
              <a:gd name="connsiteY164" fmla="*/ 4451517 h 6858000"/>
              <a:gd name="connsiteX165" fmla="*/ 3505221 w 7467600"/>
              <a:gd name="connsiteY165" fmla="*/ 4480757 h 6858000"/>
              <a:gd name="connsiteX166" fmla="*/ 2626982 w 7467600"/>
              <a:gd name="connsiteY166" fmla="*/ 4206450 h 6858000"/>
              <a:gd name="connsiteX167" fmla="*/ 1310106 w 7467600"/>
              <a:gd name="connsiteY167" fmla="*/ 3943217 h 6858000"/>
              <a:gd name="connsiteX168" fmla="*/ 854994 w 7467600"/>
              <a:gd name="connsiteY168" fmla="*/ 4399136 h 6858000"/>
              <a:gd name="connsiteX169" fmla="*/ 742462 w 7467600"/>
              <a:gd name="connsiteY169" fmla="*/ 4594648 h 6858000"/>
              <a:gd name="connsiteX170" fmla="*/ 820602 w 7467600"/>
              <a:gd name="connsiteY170" fmla="*/ 4485915 h 6858000"/>
              <a:gd name="connsiteX171" fmla="*/ 878295 w 7467600"/>
              <a:gd name="connsiteY171" fmla="*/ 4403594 h 6858000"/>
              <a:gd name="connsiteX172" fmla="*/ 1240607 w 7467600"/>
              <a:gd name="connsiteY172" fmla="*/ 4010401 h 6858000"/>
              <a:gd name="connsiteX173" fmla="*/ 1310106 w 7467600"/>
              <a:gd name="connsiteY173" fmla="*/ 3943217 h 6858000"/>
              <a:gd name="connsiteX174" fmla="*/ 1423113 w 7467600"/>
              <a:gd name="connsiteY174" fmla="*/ 3874565 h 6858000"/>
              <a:gd name="connsiteX175" fmla="*/ 1260565 w 7467600"/>
              <a:gd name="connsiteY175" fmla="*/ 4031982 h 6858000"/>
              <a:gd name="connsiteX176" fmla="*/ 901900 w 7467600"/>
              <a:gd name="connsiteY176" fmla="*/ 4421236 h 6858000"/>
              <a:gd name="connsiteX177" fmla="*/ 845044 w 7467600"/>
              <a:gd name="connsiteY177" fmla="*/ 4502436 h 6858000"/>
              <a:gd name="connsiteX178" fmla="*/ 685926 w 7467600"/>
              <a:gd name="connsiteY178" fmla="*/ 4703069 h 6858000"/>
              <a:gd name="connsiteX179" fmla="*/ 684248 w 7467600"/>
              <a:gd name="connsiteY179" fmla="*/ 4706721 h 6858000"/>
              <a:gd name="connsiteX180" fmla="*/ 1423113 w 7467600"/>
              <a:gd name="connsiteY180" fmla="*/ 3874565 h 6858000"/>
              <a:gd name="connsiteX181" fmla="*/ 3316479 w 7467600"/>
              <a:gd name="connsiteY181" fmla="*/ 3872136 h 6858000"/>
              <a:gd name="connsiteX182" fmla="*/ 3546806 w 7467600"/>
              <a:gd name="connsiteY182" fmla="*/ 4356139 h 6858000"/>
              <a:gd name="connsiteX183" fmla="*/ 3364433 w 7467600"/>
              <a:gd name="connsiteY183" fmla="*/ 3953121 h 6858000"/>
              <a:gd name="connsiteX184" fmla="*/ 3316479 w 7467600"/>
              <a:gd name="connsiteY184" fmla="*/ 3872136 h 6858000"/>
              <a:gd name="connsiteX185" fmla="*/ 3291335 w 7467600"/>
              <a:gd name="connsiteY185" fmla="*/ 3767420 h 6858000"/>
              <a:gd name="connsiteX186" fmla="*/ 3390805 w 7467600"/>
              <a:gd name="connsiteY186" fmla="*/ 3937163 h 6858000"/>
              <a:gd name="connsiteX187" fmla="*/ 3579062 w 7467600"/>
              <a:gd name="connsiteY187" fmla="*/ 4359040 h 6858000"/>
              <a:gd name="connsiteX188" fmla="*/ 3467355 w 7467600"/>
              <a:gd name="connsiteY188" fmla="*/ 3988130 h 6858000"/>
              <a:gd name="connsiteX189" fmla="*/ 3310753 w 7467600"/>
              <a:gd name="connsiteY189" fmla="*/ 3787140 h 6858000"/>
              <a:gd name="connsiteX190" fmla="*/ 3291335 w 7467600"/>
              <a:gd name="connsiteY190" fmla="*/ 3767420 h 6858000"/>
              <a:gd name="connsiteX191" fmla="*/ 1635889 w 7467600"/>
              <a:gd name="connsiteY191" fmla="*/ 3709494 h 6858000"/>
              <a:gd name="connsiteX192" fmla="*/ 1634800 w 7467600"/>
              <a:gd name="connsiteY192" fmla="*/ 3731111 h 6858000"/>
              <a:gd name="connsiteX193" fmla="*/ 1635889 w 7467600"/>
              <a:gd name="connsiteY193" fmla="*/ 3709494 h 6858000"/>
              <a:gd name="connsiteX194" fmla="*/ 1510397 w 7467600"/>
              <a:gd name="connsiteY194" fmla="*/ 3684705 h 6858000"/>
              <a:gd name="connsiteX195" fmla="*/ 1146550 w 7467600"/>
              <a:gd name="connsiteY195" fmla="*/ 3802012 h 6858000"/>
              <a:gd name="connsiteX196" fmla="*/ 698834 w 7467600"/>
              <a:gd name="connsiteY196" fmla="*/ 3952272 h 6858000"/>
              <a:gd name="connsiteX197" fmla="*/ 34256 w 7467600"/>
              <a:gd name="connsiteY197" fmla="*/ 4347603 h 6858000"/>
              <a:gd name="connsiteX198" fmla="*/ 527241 w 7467600"/>
              <a:gd name="connsiteY198" fmla="*/ 4065078 h 6858000"/>
              <a:gd name="connsiteX199" fmla="*/ 1510397 w 7467600"/>
              <a:gd name="connsiteY199" fmla="*/ 3684705 h 6858000"/>
              <a:gd name="connsiteX200" fmla="*/ 1313114 w 7467600"/>
              <a:gd name="connsiteY200" fmla="*/ 3655216 h 6858000"/>
              <a:gd name="connsiteX201" fmla="*/ 1109304 w 7467600"/>
              <a:gd name="connsiteY201" fmla="*/ 3669030 h 6858000"/>
              <a:gd name="connsiteX202" fmla="*/ 8129 w 7467600"/>
              <a:gd name="connsiteY202" fmla="*/ 4330519 h 6858000"/>
              <a:gd name="connsiteX203" fmla="*/ 687572 w 7467600"/>
              <a:gd name="connsiteY203" fmla="*/ 3925629 h 6858000"/>
              <a:gd name="connsiteX204" fmla="*/ 1138365 w 7467600"/>
              <a:gd name="connsiteY204" fmla="*/ 3774515 h 6858000"/>
              <a:gd name="connsiteX205" fmla="*/ 1505579 w 7467600"/>
              <a:gd name="connsiteY205" fmla="*/ 3655526 h 6858000"/>
              <a:gd name="connsiteX206" fmla="*/ 1313114 w 7467600"/>
              <a:gd name="connsiteY206" fmla="*/ 3655216 h 6858000"/>
              <a:gd name="connsiteX207" fmla="*/ 3655073 w 7467600"/>
              <a:gd name="connsiteY207" fmla="*/ 3650884 h 6858000"/>
              <a:gd name="connsiteX208" fmla="*/ 3989938 w 7467600"/>
              <a:gd name="connsiteY208" fmla="*/ 3991685 h 6858000"/>
              <a:gd name="connsiteX209" fmla="*/ 4393907 w 7467600"/>
              <a:gd name="connsiteY209" fmla="*/ 4261258 h 6858000"/>
              <a:gd name="connsiteX210" fmla="*/ 4648051 w 7467600"/>
              <a:gd name="connsiteY210" fmla="*/ 4374051 h 6858000"/>
              <a:gd name="connsiteX211" fmla="*/ 4383389 w 7467600"/>
              <a:gd name="connsiteY211" fmla="*/ 4184369 h 6858000"/>
              <a:gd name="connsiteX212" fmla="*/ 4165508 w 7467600"/>
              <a:gd name="connsiteY212" fmla="*/ 4035196 h 6858000"/>
              <a:gd name="connsiteX213" fmla="*/ 4068162 w 7467600"/>
              <a:gd name="connsiteY213" fmla="*/ 3953394 h 6858000"/>
              <a:gd name="connsiteX214" fmla="*/ 3981416 w 7467600"/>
              <a:gd name="connsiteY214" fmla="*/ 3880482 h 6858000"/>
              <a:gd name="connsiteX215" fmla="*/ 3800147 w 7467600"/>
              <a:gd name="connsiteY215" fmla="*/ 3749872 h 6858000"/>
              <a:gd name="connsiteX216" fmla="*/ 3655073 w 7467600"/>
              <a:gd name="connsiteY216" fmla="*/ 3650884 h 6858000"/>
              <a:gd name="connsiteX217" fmla="*/ 3670252 w 7467600"/>
              <a:gd name="connsiteY217" fmla="*/ 3622798 h 6858000"/>
              <a:gd name="connsiteX218" fmla="*/ 3817258 w 7467600"/>
              <a:gd name="connsiteY218" fmla="*/ 3723577 h 6858000"/>
              <a:gd name="connsiteX219" fmla="*/ 4000461 w 7467600"/>
              <a:gd name="connsiteY219" fmla="*/ 3855966 h 6858000"/>
              <a:gd name="connsiteX220" fmla="*/ 4088180 w 7467600"/>
              <a:gd name="connsiteY220" fmla="*/ 3929774 h 6858000"/>
              <a:gd name="connsiteX221" fmla="*/ 4184555 w 7467600"/>
              <a:gd name="connsiteY221" fmla="*/ 4010683 h 6858000"/>
              <a:gd name="connsiteX222" fmla="*/ 4399563 w 7467600"/>
              <a:gd name="connsiteY222" fmla="*/ 4158106 h 6858000"/>
              <a:gd name="connsiteX223" fmla="*/ 4684469 w 7467600"/>
              <a:gd name="connsiteY223" fmla="*/ 4364680 h 6858000"/>
              <a:gd name="connsiteX224" fmla="*/ 4690271 w 7467600"/>
              <a:gd name="connsiteY224" fmla="*/ 4370034 h 6858000"/>
              <a:gd name="connsiteX225" fmla="*/ 4136093 w 7467600"/>
              <a:gd name="connsiteY225" fmla="*/ 3858466 h 6858000"/>
              <a:gd name="connsiteX226" fmla="*/ 3670252 w 7467600"/>
              <a:gd name="connsiteY226" fmla="*/ 3622798 h 6858000"/>
              <a:gd name="connsiteX227" fmla="*/ 4440129 w 7467600"/>
              <a:gd name="connsiteY227" fmla="*/ 3448571 h 6858000"/>
              <a:gd name="connsiteX228" fmla="*/ 4856525 w 7467600"/>
              <a:gd name="connsiteY228" fmla="*/ 3915351 h 6858000"/>
              <a:gd name="connsiteX229" fmla="*/ 5059055 w 7467600"/>
              <a:gd name="connsiteY229" fmla="*/ 4108918 h 6858000"/>
              <a:gd name="connsiteX230" fmla="*/ 5290070 w 7467600"/>
              <a:gd name="connsiteY230" fmla="*/ 4263619 h 6858000"/>
              <a:gd name="connsiteX231" fmla="*/ 4834991 w 7467600"/>
              <a:gd name="connsiteY231" fmla="*/ 3830985 h 6858000"/>
              <a:gd name="connsiteX232" fmla="*/ 4440129 w 7467600"/>
              <a:gd name="connsiteY232" fmla="*/ 3448571 h 6858000"/>
              <a:gd name="connsiteX233" fmla="*/ 4441737 w 7467600"/>
              <a:gd name="connsiteY233" fmla="*/ 3399734 h 6858000"/>
              <a:gd name="connsiteX234" fmla="*/ 4431236 w 7467600"/>
              <a:gd name="connsiteY234" fmla="*/ 3400954 h 6858000"/>
              <a:gd name="connsiteX235" fmla="*/ 4557150 w 7467600"/>
              <a:gd name="connsiteY235" fmla="*/ 3510023 h 6858000"/>
              <a:gd name="connsiteX236" fmla="*/ 4856936 w 7467600"/>
              <a:gd name="connsiteY236" fmla="*/ 3809146 h 6858000"/>
              <a:gd name="connsiteX237" fmla="*/ 5111996 w 7467600"/>
              <a:gd name="connsiteY237" fmla="*/ 4065759 h 6858000"/>
              <a:gd name="connsiteX238" fmla="*/ 5388878 w 7467600"/>
              <a:gd name="connsiteY238" fmla="*/ 4300185 h 6858000"/>
              <a:gd name="connsiteX239" fmla="*/ 5425556 w 7467600"/>
              <a:gd name="connsiteY239" fmla="*/ 4308967 h 6858000"/>
              <a:gd name="connsiteX240" fmla="*/ 4943646 w 7467600"/>
              <a:gd name="connsiteY240" fmla="*/ 3822916 h 6858000"/>
              <a:gd name="connsiteX241" fmla="*/ 4594837 w 7467600"/>
              <a:gd name="connsiteY241" fmla="*/ 3532274 h 6858000"/>
              <a:gd name="connsiteX242" fmla="*/ 4441737 w 7467600"/>
              <a:gd name="connsiteY242" fmla="*/ 3399734 h 6858000"/>
              <a:gd name="connsiteX243" fmla="*/ 5425834 w 7467600"/>
              <a:gd name="connsiteY243" fmla="*/ 3162785 h 6858000"/>
              <a:gd name="connsiteX244" fmla="*/ 5401644 w 7467600"/>
              <a:gd name="connsiteY244" fmla="*/ 3617847 h 6858000"/>
              <a:gd name="connsiteX245" fmla="*/ 5467256 w 7467600"/>
              <a:gd name="connsiteY245" fmla="*/ 4175494 h 6858000"/>
              <a:gd name="connsiteX246" fmla="*/ 5448069 w 7467600"/>
              <a:gd name="connsiteY246" fmla="*/ 3567554 h 6858000"/>
              <a:gd name="connsiteX247" fmla="*/ 5425834 w 7467600"/>
              <a:gd name="connsiteY247" fmla="*/ 3162785 h 6858000"/>
              <a:gd name="connsiteX248" fmla="*/ 1318687 w 7467600"/>
              <a:gd name="connsiteY248" fmla="*/ 3113840 h 6858000"/>
              <a:gd name="connsiteX249" fmla="*/ 1066793 w 7467600"/>
              <a:gd name="connsiteY249" fmla="*/ 3212171 h 6858000"/>
              <a:gd name="connsiteX250" fmla="*/ 993319 w 7467600"/>
              <a:gd name="connsiteY250" fmla="*/ 3247648 h 6858000"/>
              <a:gd name="connsiteX251" fmla="*/ 853081 w 7467600"/>
              <a:gd name="connsiteY251" fmla="*/ 3312410 h 6858000"/>
              <a:gd name="connsiteX252" fmla="*/ 805957 w 7467600"/>
              <a:gd name="connsiteY252" fmla="*/ 3330443 h 6858000"/>
              <a:gd name="connsiteX253" fmla="*/ 1318687 w 7467600"/>
              <a:gd name="connsiteY253" fmla="*/ 3113840 h 6858000"/>
              <a:gd name="connsiteX254" fmla="*/ 5453702 w 7467600"/>
              <a:gd name="connsiteY254" fmla="*/ 3090882 h 6858000"/>
              <a:gd name="connsiteX255" fmla="*/ 5480135 w 7467600"/>
              <a:gd name="connsiteY255" fmla="*/ 3565802 h 6858000"/>
              <a:gd name="connsiteX256" fmla="*/ 5499023 w 7467600"/>
              <a:gd name="connsiteY256" fmla="*/ 4166310 h 6858000"/>
              <a:gd name="connsiteX257" fmla="*/ 5547022 w 7467600"/>
              <a:gd name="connsiteY257" fmla="*/ 3607838 h 6858000"/>
              <a:gd name="connsiteX258" fmla="*/ 5515964 w 7467600"/>
              <a:gd name="connsiteY258" fmla="*/ 3378541 h 6858000"/>
              <a:gd name="connsiteX259" fmla="*/ 5453702 w 7467600"/>
              <a:gd name="connsiteY259" fmla="*/ 3090882 h 6858000"/>
              <a:gd name="connsiteX260" fmla="*/ 1238695 w 7467600"/>
              <a:gd name="connsiteY260" fmla="*/ 3076820 h 6858000"/>
              <a:gd name="connsiteX261" fmla="*/ 716371 w 7467600"/>
              <a:gd name="connsiteY261" fmla="*/ 3293249 h 6858000"/>
              <a:gd name="connsiteX262" fmla="*/ 579522 w 7467600"/>
              <a:gd name="connsiteY262" fmla="*/ 3371759 h 6858000"/>
              <a:gd name="connsiteX263" fmla="*/ 600288 w 7467600"/>
              <a:gd name="connsiteY263" fmla="*/ 3365555 h 6858000"/>
              <a:gd name="connsiteX264" fmla="*/ 840692 w 7467600"/>
              <a:gd name="connsiteY264" fmla="*/ 3284921 h 6858000"/>
              <a:gd name="connsiteX265" fmla="*/ 979248 w 7467600"/>
              <a:gd name="connsiteY265" fmla="*/ 3221003 h 6858000"/>
              <a:gd name="connsiteX266" fmla="*/ 1053282 w 7467600"/>
              <a:gd name="connsiteY266" fmla="*/ 3185247 h 6858000"/>
              <a:gd name="connsiteX267" fmla="*/ 1320603 w 7467600"/>
              <a:gd name="connsiteY267" fmla="*/ 3081281 h 6858000"/>
              <a:gd name="connsiteX268" fmla="*/ 1238695 w 7467600"/>
              <a:gd name="connsiteY268" fmla="*/ 3076820 h 6858000"/>
              <a:gd name="connsiteX269" fmla="*/ 5425627 w 7467600"/>
              <a:gd name="connsiteY269" fmla="*/ 2954192 h 6858000"/>
              <a:gd name="connsiteX270" fmla="*/ 5470770 w 7467600"/>
              <a:gd name="connsiteY270" fmla="*/ 3005435 h 6858000"/>
              <a:gd name="connsiteX271" fmla="*/ 5519779 w 7467600"/>
              <a:gd name="connsiteY271" fmla="*/ 4359223 h 6858000"/>
              <a:gd name="connsiteX272" fmla="*/ 5520293 w 7467600"/>
              <a:gd name="connsiteY272" fmla="*/ 4360602 h 6858000"/>
              <a:gd name="connsiteX273" fmla="*/ 5767221 w 7467600"/>
              <a:gd name="connsiteY273" fmla="*/ 4665564 h 6858000"/>
              <a:gd name="connsiteX274" fmla="*/ 6937169 w 7467600"/>
              <a:gd name="connsiteY274" fmla="*/ 4815941 h 6858000"/>
              <a:gd name="connsiteX275" fmla="*/ 6953922 w 7467600"/>
              <a:gd name="connsiteY275" fmla="*/ 4890068 h 6858000"/>
              <a:gd name="connsiteX276" fmla="*/ 6071359 w 7467600"/>
              <a:gd name="connsiteY276" fmla="*/ 4770770 h 6858000"/>
              <a:gd name="connsiteX277" fmla="*/ 6038839 w 7467600"/>
              <a:gd name="connsiteY277" fmla="*/ 4764474 h 6858000"/>
              <a:gd name="connsiteX278" fmla="*/ 6038706 w 7467600"/>
              <a:gd name="connsiteY278" fmla="*/ 4763847 h 6858000"/>
              <a:gd name="connsiteX279" fmla="*/ 6037784 w 7467600"/>
              <a:gd name="connsiteY279" fmla="*/ 4764270 h 6858000"/>
              <a:gd name="connsiteX280" fmla="*/ 6038839 w 7467600"/>
              <a:gd name="connsiteY280" fmla="*/ 4764474 h 6858000"/>
              <a:gd name="connsiteX281" fmla="*/ 6040338 w 7467600"/>
              <a:gd name="connsiteY281" fmla="*/ 4771418 h 6858000"/>
              <a:gd name="connsiteX282" fmla="*/ 6024488 w 7467600"/>
              <a:gd name="connsiteY282" fmla="*/ 4809903 h 6858000"/>
              <a:gd name="connsiteX283" fmla="*/ 5599771 w 7467600"/>
              <a:gd name="connsiteY283" fmla="*/ 5509652 h 6858000"/>
              <a:gd name="connsiteX284" fmla="*/ 5548843 w 7467600"/>
              <a:gd name="connsiteY284" fmla="*/ 5563845 h 6858000"/>
              <a:gd name="connsiteX285" fmla="*/ 5940952 w 7467600"/>
              <a:gd name="connsiteY285" fmla="*/ 6250028 h 6858000"/>
              <a:gd name="connsiteX286" fmla="*/ 6043441 w 7467600"/>
              <a:gd name="connsiteY286" fmla="*/ 6665847 h 6858000"/>
              <a:gd name="connsiteX287" fmla="*/ 6093432 w 7467600"/>
              <a:gd name="connsiteY287" fmla="*/ 6858000 h 6858000"/>
              <a:gd name="connsiteX288" fmla="*/ 6034344 w 7467600"/>
              <a:gd name="connsiteY288" fmla="*/ 6858000 h 6858000"/>
              <a:gd name="connsiteX289" fmla="*/ 6026679 w 7467600"/>
              <a:gd name="connsiteY289" fmla="*/ 6836959 h 6858000"/>
              <a:gd name="connsiteX290" fmla="*/ 5800441 w 7467600"/>
              <a:gd name="connsiteY290" fmla="*/ 6335286 h 6858000"/>
              <a:gd name="connsiteX291" fmla="*/ 5526562 w 7467600"/>
              <a:gd name="connsiteY291" fmla="*/ 5705388 h 6858000"/>
              <a:gd name="connsiteX292" fmla="*/ 5519640 w 7467600"/>
              <a:gd name="connsiteY292" fmla="*/ 5683774 h 6858000"/>
              <a:gd name="connsiteX293" fmla="*/ 5844559 w 7467600"/>
              <a:gd name="connsiteY293" fmla="*/ 6553349 h 6858000"/>
              <a:gd name="connsiteX294" fmla="*/ 5975994 w 7467600"/>
              <a:gd name="connsiteY294" fmla="*/ 6858000 h 6858000"/>
              <a:gd name="connsiteX295" fmla="*/ 5898547 w 7467600"/>
              <a:gd name="connsiteY295" fmla="*/ 6858000 h 6858000"/>
              <a:gd name="connsiteX296" fmla="*/ 5682041 w 7467600"/>
              <a:gd name="connsiteY296" fmla="*/ 6355860 h 6858000"/>
              <a:gd name="connsiteX297" fmla="*/ 5461758 w 7467600"/>
              <a:gd name="connsiteY297" fmla="*/ 5820220 h 6858000"/>
              <a:gd name="connsiteX298" fmla="*/ 5237282 w 7467600"/>
              <a:gd name="connsiteY298" fmla="*/ 6579086 h 6858000"/>
              <a:gd name="connsiteX299" fmla="*/ 5115009 w 7467600"/>
              <a:gd name="connsiteY299" fmla="*/ 6858000 h 6858000"/>
              <a:gd name="connsiteX300" fmla="*/ 5028074 w 7467600"/>
              <a:gd name="connsiteY300" fmla="*/ 6858000 h 6858000"/>
              <a:gd name="connsiteX301" fmla="*/ 5079508 w 7467600"/>
              <a:gd name="connsiteY301" fmla="*/ 6749074 h 6858000"/>
              <a:gd name="connsiteX302" fmla="*/ 5371846 w 7467600"/>
              <a:gd name="connsiteY302" fmla="*/ 5924413 h 6858000"/>
              <a:gd name="connsiteX303" fmla="*/ 5270512 w 7467600"/>
              <a:gd name="connsiteY303" fmla="*/ 6138975 h 6858000"/>
              <a:gd name="connsiteX304" fmla="*/ 5062409 w 7467600"/>
              <a:gd name="connsiteY304" fmla="*/ 6653544 h 6858000"/>
              <a:gd name="connsiteX305" fmla="*/ 5036628 w 7467600"/>
              <a:gd name="connsiteY305" fmla="*/ 6754247 h 6858000"/>
              <a:gd name="connsiteX306" fmla="*/ 5009112 w 7467600"/>
              <a:gd name="connsiteY306" fmla="*/ 6858000 h 6858000"/>
              <a:gd name="connsiteX307" fmla="*/ 4976679 w 7467600"/>
              <a:gd name="connsiteY307" fmla="*/ 6858000 h 6858000"/>
              <a:gd name="connsiteX308" fmla="*/ 5006537 w 7467600"/>
              <a:gd name="connsiteY308" fmla="*/ 6747068 h 6858000"/>
              <a:gd name="connsiteX309" fmla="*/ 5032723 w 7467600"/>
              <a:gd name="connsiteY309" fmla="*/ 6644957 h 6858000"/>
              <a:gd name="connsiteX310" fmla="*/ 5242949 w 7467600"/>
              <a:gd name="connsiteY310" fmla="*/ 6125175 h 6858000"/>
              <a:gd name="connsiteX311" fmla="*/ 5286321 w 7467600"/>
              <a:gd name="connsiteY311" fmla="*/ 6033555 h 6858000"/>
              <a:gd name="connsiteX312" fmla="*/ 5008210 w 7467600"/>
              <a:gd name="connsiteY312" fmla="*/ 6649194 h 6858000"/>
              <a:gd name="connsiteX313" fmla="*/ 4986321 w 7467600"/>
              <a:gd name="connsiteY313" fmla="*/ 6765687 h 6858000"/>
              <a:gd name="connsiteX314" fmla="*/ 4973474 w 7467600"/>
              <a:gd name="connsiteY314" fmla="*/ 6858000 h 6858000"/>
              <a:gd name="connsiteX315" fmla="*/ 4907178 w 7467600"/>
              <a:gd name="connsiteY315" fmla="*/ 6858000 h 6858000"/>
              <a:gd name="connsiteX316" fmla="*/ 4910810 w 7467600"/>
              <a:gd name="connsiteY316" fmla="*/ 6829660 h 6858000"/>
              <a:gd name="connsiteX317" fmla="*/ 4987461 w 7467600"/>
              <a:gd name="connsiteY317" fmla="*/ 6432994 h 6858000"/>
              <a:gd name="connsiteX318" fmla="*/ 5179262 w 7467600"/>
              <a:gd name="connsiteY318" fmla="*/ 6035044 h 6858000"/>
              <a:gd name="connsiteX319" fmla="*/ 4689678 w 7467600"/>
              <a:gd name="connsiteY319" fmla="*/ 6440241 h 6858000"/>
              <a:gd name="connsiteX320" fmla="*/ 4477543 w 7467600"/>
              <a:gd name="connsiteY320" fmla="*/ 6674836 h 6858000"/>
              <a:gd name="connsiteX321" fmla="*/ 4329957 w 7467600"/>
              <a:gd name="connsiteY321" fmla="*/ 6858000 h 6858000"/>
              <a:gd name="connsiteX322" fmla="*/ 4218595 w 7467600"/>
              <a:gd name="connsiteY322" fmla="*/ 6858000 h 6858000"/>
              <a:gd name="connsiteX323" fmla="*/ 4368888 w 7467600"/>
              <a:gd name="connsiteY323" fmla="*/ 6668412 h 6858000"/>
              <a:gd name="connsiteX324" fmla="*/ 4563091 w 7467600"/>
              <a:gd name="connsiteY324" fmla="*/ 6442508 h 6858000"/>
              <a:gd name="connsiteX325" fmla="*/ 5387324 w 7467600"/>
              <a:gd name="connsiteY325" fmla="*/ 5705830 h 6858000"/>
              <a:gd name="connsiteX326" fmla="*/ 5073620 w 7467600"/>
              <a:gd name="connsiteY326" fmla="*/ 5955437 h 6858000"/>
              <a:gd name="connsiteX327" fmla="*/ 4689789 w 7467600"/>
              <a:gd name="connsiteY327" fmla="*/ 6268382 h 6858000"/>
              <a:gd name="connsiteX328" fmla="*/ 4418722 w 7467600"/>
              <a:gd name="connsiteY328" fmla="*/ 6570886 h 6858000"/>
              <a:gd name="connsiteX329" fmla="*/ 4214944 w 7467600"/>
              <a:gd name="connsiteY329" fmla="*/ 6858000 h 6858000"/>
              <a:gd name="connsiteX330" fmla="*/ 4177898 w 7467600"/>
              <a:gd name="connsiteY330" fmla="*/ 6858000 h 6858000"/>
              <a:gd name="connsiteX331" fmla="*/ 4391597 w 7467600"/>
              <a:gd name="connsiteY331" fmla="*/ 6556370 h 6858000"/>
              <a:gd name="connsiteX332" fmla="*/ 4668889 w 7467600"/>
              <a:gd name="connsiteY332" fmla="*/ 6246399 h 6858000"/>
              <a:gd name="connsiteX333" fmla="*/ 5055427 w 7467600"/>
              <a:gd name="connsiteY333" fmla="*/ 5931476 h 6858000"/>
              <a:gd name="connsiteX334" fmla="*/ 5371814 w 7467600"/>
              <a:gd name="connsiteY334" fmla="*/ 5678975 h 6858000"/>
              <a:gd name="connsiteX335" fmla="*/ 4987918 w 7467600"/>
              <a:gd name="connsiteY335" fmla="*/ 5838701 h 6858000"/>
              <a:gd name="connsiteX336" fmla="*/ 4317146 w 7467600"/>
              <a:gd name="connsiteY336" fmla="*/ 6587716 h 6858000"/>
              <a:gd name="connsiteX337" fmla="*/ 4171627 w 7467600"/>
              <a:gd name="connsiteY337" fmla="*/ 6858000 h 6858000"/>
              <a:gd name="connsiteX338" fmla="*/ 4081585 w 7467600"/>
              <a:gd name="connsiteY338" fmla="*/ 6858000 h 6858000"/>
              <a:gd name="connsiteX339" fmla="*/ 4238603 w 7467600"/>
              <a:gd name="connsiteY339" fmla="*/ 6559341 h 6858000"/>
              <a:gd name="connsiteX340" fmla="*/ 4778333 w 7467600"/>
              <a:gd name="connsiteY340" fmla="*/ 5873626 h 6858000"/>
              <a:gd name="connsiteX341" fmla="*/ 5414185 w 7467600"/>
              <a:gd name="connsiteY341" fmla="*/ 5573882 h 6858000"/>
              <a:gd name="connsiteX342" fmla="*/ 5959648 w 7467600"/>
              <a:gd name="connsiteY342" fmla="*/ 4760797 h 6858000"/>
              <a:gd name="connsiteX343" fmla="*/ 5355019 w 7467600"/>
              <a:gd name="connsiteY343" fmla="*/ 4734672 h 6858000"/>
              <a:gd name="connsiteX344" fmla="*/ 5083565 w 7467600"/>
              <a:gd name="connsiteY344" fmla="*/ 5179121 h 6858000"/>
              <a:gd name="connsiteX345" fmla="*/ 4713577 w 7467600"/>
              <a:gd name="connsiteY345" fmla="*/ 5616803 h 6858000"/>
              <a:gd name="connsiteX346" fmla="*/ 3989559 w 7467600"/>
              <a:gd name="connsiteY346" fmla="*/ 6145945 h 6858000"/>
              <a:gd name="connsiteX347" fmla="*/ 3939824 w 7467600"/>
              <a:gd name="connsiteY347" fmla="*/ 6066900 h 6858000"/>
              <a:gd name="connsiteX348" fmla="*/ 4584537 w 7467600"/>
              <a:gd name="connsiteY348" fmla="*/ 5324826 h 6858000"/>
              <a:gd name="connsiteX349" fmla="*/ 5037105 w 7467600"/>
              <a:gd name="connsiteY349" fmla="*/ 5088765 h 6858000"/>
              <a:gd name="connsiteX350" fmla="*/ 5039930 w 7467600"/>
              <a:gd name="connsiteY350" fmla="*/ 5089585 h 6858000"/>
              <a:gd name="connsiteX351" fmla="*/ 5263764 w 7467600"/>
              <a:gd name="connsiteY351" fmla="*/ 4735525 h 6858000"/>
              <a:gd name="connsiteX352" fmla="*/ 4086300 w 7467600"/>
              <a:gd name="connsiteY352" fmla="*/ 4884599 h 6858000"/>
              <a:gd name="connsiteX353" fmla="*/ 4085485 w 7467600"/>
              <a:gd name="connsiteY353" fmla="*/ 4899070 h 6858000"/>
              <a:gd name="connsiteX354" fmla="*/ 3871915 w 7467600"/>
              <a:gd name="connsiteY354" fmla="*/ 5253645 h 6858000"/>
              <a:gd name="connsiteX355" fmla="*/ 3799374 w 7467600"/>
              <a:gd name="connsiteY355" fmla="*/ 5466127 h 6858000"/>
              <a:gd name="connsiteX356" fmla="*/ 3498850 w 7467600"/>
              <a:gd name="connsiteY356" fmla="*/ 6661888 h 6858000"/>
              <a:gd name="connsiteX357" fmla="*/ 3399216 w 7467600"/>
              <a:gd name="connsiteY357" fmla="*/ 6858000 h 6858000"/>
              <a:gd name="connsiteX358" fmla="*/ 3303688 w 7467600"/>
              <a:gd name="connsiteY358" fmla="*/ 6858000 h 6858000"/>
              <a:gd name="connsiteX359" fmla="*/ 3391774 w 7467600"/>
              <a:gd name="connsiteY359" fmla="*/ 6697181 h 6858000"/>
              <a:gd name="connsiteX360" fmla="*/ 3735540 w 7467600"/>
              <a:gd name="connsiteY360" fmla="*/ 5546923 h 6858000"/>
              <a:gd name="connsiteX361" fmla="*/ 3729438 w 7467600"/>
              <a:gd name="connsiteY361" fmla="*/ 5569058 h 6858000"/>
              <a:gd name="connsiteX362" fmla="*/ 3707782 w 7467600"/>
              <a:gd name="connsiteY362" fmla="*/ 5644908 h 6858000"/>
              <a:gd name="connsiteX363" fmla="*/ 3583827 w 7467600"/>
              <a:gd name="connsiteY363" fmla="*/ 6039215 h 6858000"/>
              <a:gd name="connsiteX364" fmla="*/ 3547861 w 7467600"/>
              <a:gd name="connsiteY364" fmla="*/ 6129609 h 6858000"/>
              <a:gd name="connsiteX365" fmla="*/ 3490905 w 7467600"/>
              <a:gd name="connsiteY365" fmla="*/ 6277660 h 6858000"/>
              <a:gd name="connsiteX366" fmla="*/ 3455859 w 7467600"/>
              <a:gd name="connsiteY366" fmla="*/ 6391301 h 6858000"/>
              <a:gd name="connsiteX367" fmla="*/ 3429112 w 7467600"/>
              <a:gd name="connsiteY367" fmla="*/ 6479469 h 6858000"/>
              <a:gd name="connsiteX368" fmla="*/ 3304862 w 7467600"/>
              <a:gd name="connsiteY368" fmla="*/ 6796476 h 6858000"/>
              <a:gd name="connsiteX369" fmla="*/ 3276071 w 7467600"/>
              <a:gd name="connsiteY369" fmla="*/ 6858000 h 6858000"/>
              <a:gd name="connsiteX370" fmla="*/ 3240805 w 7467600"/>
              <a:gd name="connsiteY370" fmla="*/ 6858000 h 6858000"/>
              <a:gd name="connsiteX371" fmla="*/ 3275917 w 7467600"/>
              <a:gd name="connsiteY371" fmla="*/ 6783192 h 6858000"/>
              <a:gd name="connsiteX372" fmla="*/ 3399358 w 7467600"/>
              <a:gd name="connsiteY372" fmla="*/ 6469011 h 6858000"/>
              <a:gd name="connsiteX373" fmla="*/ 3425650 w 7467600"/>
              <a:gd name="connsiteY373" fmla="*/ 6381333 h 6858000"/>
              <a:gd name="connsiteX374" fmla="*/ 3460661 w 7467600"/>
              <a:gd name="connsiteY374" fmla="*/ 6266763 h 6858000"/>
              <a:gd name="connsiteX375" fmla="*/ 3518021 w 7467600"/>
              <a:gd name="connsiteY375" fmla="*/ 6117298 h 6858000"/>
              <a:gd name="connsiteX376" fmla="*/ 3554035 w 7467600"/>
              <a:gd name="connsiteY376" fmla="*/ 6027832 h 6858000"/>
              <a:gd name="connsiteX377" fmla="*/ 3677174 w 7467600"/>
              <a:gd name="connsiteY377" fmla="*/ 5636351 h 6858000"/>
              <a:gd name="connsiteX378" fmla="*/ 3698819 w 7467600"/>
              <a:gd name="connsiteY378" fmla="*/ 5560503 h 6858000"/>
              <a:gd name="connsiteX379" fmla="*/ 3702094 w 7467600"/>
              <a:gd name="connsiteY379" fmla="*/ 5549194 h 6858000"/>
              <a:gd name="connsiteX380" fmla="*/ 3398355 w 7467600"/>
              <a:gd name="connsiteY380" fmla="*/ 6094603 h 6858000"/>
              <a:gd name="connsiteX381" fmla="*/ 3193941 w 7467600"/>
              <a:gd name="connsiteY381" fmla="*/ 6798775 h 6858000"/>
              <a:gd name="connsiteX382" fmla="*/ 3184140 w 7467600"/>
              <a:gd name="connsiteY382" fmla="*/ 6858000 h 6858000"/>
              <a:gd name="connsiteX383" fmla="*/ 3099978 w 7467600"/>
              <a:gd name="connsiteY383" fmla="*/ 6858000 h 6858000"/>
              <a:gd name="connsiteX384" fmla="*/ 3101556 w 7467600"/>
              <a:gd name="connsiteY384" fmla="*/ 6843337 h 6858000"/>
              <a:gd name="connsiteX385" fmla="*/ 3370162 w 7467600"/>
              <a:gd name="connsiteY385" fmla="*/ 5785550 h 6858000"/>
              <a:gd name="connsiteX386" fmla="*/ 3746477 w 7467600"/>
              <a:gd name="connsiteY386" fmla="*/ 5377889 h 6858000"/>
              <a:gd name="connsiteX387" fmla="*/ 3863399 w 7467600"/>
              <a:gd name="connsiteY387" fmla="*/ 5087257 h 6858000"/>
              <a:gd name="connsiteX388" fmla="*/ 3968712 w 7467600"/>
              <a:gd name="connsiteY388" fmla="*/ 4913989 h 6858000"/>
              <a:gd name="connsiteX389" fmla="*/ 2792390 w 7467600"/>
              <a:gd name="connsiteY389" fmla="*/ 5382974 h 6858000"/>
              <a:gd name="connsiteX390" fmla="*/ 2714982 w 7467600"/>
              <a:gd name="connsiteY390" fmla="*/ 5427051 h 6858000"/>
              <a:gd name="connsiteX391" fmla="*/ 2813361 w 7467600"/>
              <a:gd name="connsiteY391" fmla="*/ 6023912 h 6858000"/>
              <a:gd name="connsiteX392" fmla="*/ 2688430 w 7467600"/>
              <a:gd name="connsiteY392" fmla="*/ 6801564 h 6858000"/>
              <a:gd name="connsiteX393" fmla="*/ 2629626 w 7467600"/>
              <a:gd name="connsiteY393" fmla="*/ 6763394 h 6858000"/>
              <a:gd name="connsiteX394" fmla="*/ 2565328 w 7467600"/>
              <a:gd name="connsiteY394" fmla="*/ 5516399 h 6858000"/>
              <a:gd name="connsiteX395" fmla="*/ 1922999 w 7467600"/>
              <a:gd name="connsiteY395" fmla="*/ 5980343 h 6858000"/>
              <a:gd name="connsiteX396" fmla="*/ 1950261 w 7467600"/>
              <a:gd name="connsiteY396" fmla="*/ 6405858 h 6858000"/>
              <a:gd name="connsiteX397" fmla="*/ 2365554 w 7467600"/>
              <a:gd name="connsiteY397" fmla="*/ 6759107 h 6858000"/>
              <a:gd name="connsiteX398" fmla="*/ 2424142 w 7467600"/>
              <a:gd name="connsiteY398" fmla="*/ 6858000 h 6858000"/>
              <a:gd name="connsiteX399" fmla="*/ 2395994 w 7467600"/>
              <a:gd name="connsiteY399" fmla="*/ 6858000 h 6858000"/>
              <a:gd name="connsiteX400" fmla="*/ 2392863 w 7467600"/>
              <a:gd name="connsiteY400" fmla="*/ 6852964 h 6858000"/>
              <a:gd name="connsiteX401" fmla="*/ 2017589 w 7467600"/>
              <a:gd name="connsiteY401" fmla="*/ 6493982 h 6858000"/>
              <a:gd name="connsiteX402" fmla="*/ 2147336 w 7467600"/>
              <a:gd name="connsiteY402" fmla="*/ 6594052 h 6858000"/>
              <a:gd name="connsiteX403" fmla="*/ 2207047 w 7467600"/>
              <a:gd name="connsiteY403" fmla="*/ 6654540 h 6858000"/>
              <a:gd name="connsiteX404" fmla="*/ 2299106 w 7467600"/>
              <a:gd name="connsiteY404" fmla="*/ 6778931 h 6858000"/>
              <a:gd name="connsiteX405" fmla="*/ 2314430 w 7467600"/>
              <a:gd name="connsiteY405" fmla="*/ 6801144 h 6858000"/>
              <a:gd name="connsiteX406" fmla="*/ 2352406 w 7467600"/>
              <a:gd name="connsiteY406" fmla="*/ 6858000 h 6858000"/>
              <a:gd name="connsiteX407" fmla="*/ 2314492 w 7467600"/>
              <a:gd name="connsiteY407" fmla="*/ 6858000 h 6858000"/>
              <a:gd name="connsiteX408" fmla="*/ 2288095 w 7467600"/>
              <a:gd name="connsiteY408" fmla="*/ 6818030 h 6858000"/>
              <a:gd name="connsiteX409" fmla="*/ 2272768 w 7467600"/>
              <a:gd name="connsiteY409" fmla="*/ 6795822 h 6858000"/>
              <a:gd name="connsiteX410" fmla="*/ 2182715 w 7467600"/>
              <a:gd name="connsiteY410" fmla="*/ 6675071 h 6858000"/>
              <a:gd name="connsiteX411" fmla="*/ 2032061 w 7467600"/>
              <a:gd name="connsiteY411" fmla="*/ 6541380 h 6858000"/>
              <a:gd name="connsiteX412" fmla="*/ 2257220 w 7467600"/>
              <a:gd name="connsiteY412" fmla="*/ 6826257 h 6858000"/>
              <a:gd name="connsiteX413" fmla="*/ 2281324 w 7467600"/>
              <a:gd name="connsiteY413" fmla="*/ 6858000 h 6858000"/>
              <a:gd name="connsiteX414" fmla="*/ 2242860 w 7467600"/>
              <a:gd name="connsiteY414" fmla="*/ 6858000 h 6858000"/>
              <a:gd name="connsiteX415" fmla="*/ 2232818 w 7467600"/>
              <a:gd name="connsiteY415" fmla="*/ 6844926 h 6858000"/>
              <a:gd name="connsiteX416" fmla="*/ 1990172 w 7467600"/>
              <a:gd name="connsiteY416" fmla="*/ 6542121 h 6858000"/>
              <a:gd name="connsiteX417" fmla="*/ 2124090 w 7467600"/>
              <a:gd name="connsiteY417" fmla="*/ 6761017 h 6858000"/>
              <a:gd name="connsiteX418" fmla="*/ 2200380 w 7467600"/>
              <a:gd name="connsiteY418" fmla="*/ 6858000 h 6858000"/>
              <a:gd name="connsiteX419" fmla="*/ 2147507 w 7467600"/>
              <a:gd name="connsiteY419" fmla="*/ 6858000 h 6858000"/>
              <a:gd name="connsiteX420" fmla="*/ 2070668 w 7467600"/>
              <a:gd name="connsiteY420" fmla="*/ 6761520 h 6858000"/>
              <a:gd name="connsiteX421" fmla="*/ 1975142 w 7467600"/>
              <a:gd name="connsiteY421" fmla="*/ 6585570 h 6858000"/>
              <a:gd name="connsiteX422" fmla="*/ 2050035 w 7467600"/>
              <a:gd name="connsiteY422" fmla="*/ 6813345 h 6858000"/>
              <a:gd name="connsiteX423" fmla="*/ 2063025 w 7467600"/>
              <a:gd name="connsiteY423" fmla="*/ 6858000 h 6858000"/>
              <a:gd name="connsiteX424" fmla="*/ 2021675 w 7467600"/>
              <a:gd name="connsiteY424" fmla="*/ 6858000 h 6858000"/>
              <a:gd name="connsiteX425" fmla="*/ 2019308 w 7467600"/>
              <a:gd name="connsiteY425" fmla="*/ 6847118 h 6858000"/>
              <a:gd name="connsiteX426" fmla="*/ 1938835 w 7467600"/>
              <a:gd name="connsiteY426" fmla="*/ 6551160 h 6858000"/>
              <a:gd name="connsiteX427" fmla="*/ 1953230 w 7467600"/>
              <a:gd name="connsiteY427" fmla="*/ 6759699 h 6858000"/>
              <a:gd name="connsiteX428" fmla="*/ 1956763 w 7467600"/>
              <a:gd name="connsiteY428" fmla="*/ 6778191 h 6858000"/>
              <a:gd name="connsiteX429" fmla="*/ 1967925 w 7467600"/>
              <a:gd name="connsiteY429" fmla="*/ 6858000 h 6858000"/>
              <a:gd name="connsiteX430" fmla="*/ 1936622 w 7467600"/>
              <a:gd name="connsiteY430" fmla="*/ 6858000 h 6858000"/>
              <a:gd name="connsiteX431" fmla="*/ 1926261 w 7467600"/>
              <a:gd name="connsiteY431" fmla="*/ 6784064 h 6858000"/>
              <a:gd name="connsiteX432" fmla="*/ 1922724 w 7467600"/>
              <a:gd name="connsiteY432" fmla="*/ 6765577 h 6858000"/>
              <a:gd name="connsiteX433" fmla="*/ 1904650 w 7467600"/>
              <a:gd name="connsiteY433" fmla="*/ 6639616 h 6858000"/>
              <a:gd name="connsiteX434" fmla="*/ 1885273 w 7467600"/>
              <a:gd name="connsiteY434" fmla="*/ 6858000 h 6858000"/>
              <a:gd name="connsiteX435" fmla="*/ 1854363 w 7467600"/>
              <a:gd name="connsiteY435" fmla="*/ 6858000 h 6858000"/>
              <a:gd name="connsiteX436" fmla="*/ 1880391 w 7467600"/>
              <a:gd name="connsiteY436" fmla="*/ 6603796 h 6858000"/>
              <a:gd name="connsiteX437" fmla="*/ 1818273 w 7467600"/>
              <a:gd name="connsiteY437" fmla="*/ 6715729 h 6858000"/>
              <a:gd name="connsiteX438" fmla="*/ 1794691 w 7467600"/>
              <a:gd name="connsiteY438" fmla="*/ 6843239 h 6858000"/>
              <a:gd name="connsiteX439" fmla="*/ 1794914 w 7467600"/>
              <a:gd name="connsiteY439" fmla="*/ 6858000 h 6858000"/>
              <a:gd name="connsiteX440" fmla="*/ 1746128 w 7467600"/>
              <a:gd name="connsiteY440" fmla="*/ 6858000 h 6858000"/>
              <a:gd name="connsiteX441" fmla="*/ 1753934 w 7467600"/>
              <a:gd name="connsiteY441" fmla="*/ 6724796 h 6858000"/>
              <a:gd name="connsiteX442" fmla="*/ 1792053 w 7467600"/>
              <a:gd name="connsiteY442" fmla="*/ 6572396 h 6858000"/>
              <a:gd name="connsiteX443" fmla="*/ 1862248 w 7467600"/>
              <a:gd name="connsiteY443" fmla="*/ 6266397 h 6858000"/>
              <a:gd name="connsiteX444" fmla="*/ 1862250 w 7467600"/>
              <a:gd name="connsiteY444" fmla="*/ 6033531 h 6858000"/>
              <a:gd name="connsiteX445" fmla="*/ 1211999 w 7467600"/>
              <a:gd name="connsiteY445" fmla="*/ 6683610 h 6858000"/>
              <a:gd name="connsiteX446" fmla="*/ 1213266 w 7467600"/>
              <a:gd name="connsiteY446" fmla="*/ 6691947 h 6858000"/>
              <a:gd name="connsiteX447" fmla="*/ 1203370 w 7467600"/>
              <a:gd name="connsiteY447" fmla="*/ 6850676 h 6858000"/>
              <a:gd name="connsiteX448" fmla="*/ 1203671 w 7467600"/>
              <a:gd name="connsiteY448" fmla="*/ 6858000 h 6858000"/>
              <a:gd name="connsiteX449" fmla="*/ 1143180 w 7467600"/>
              <a:gd name="connsiteY449" fmla="*/ 6858000 h 6858000"/>
              <a:gd name="connsiteX450" fmla="*/ 1142176 w 7467600"/>
              <a:gd name="connsiteY450" fmla="*/ 6766045 h 6858000"/>
              <a:gd name="connsiteX451" fmla="*/ 1067484 w 7467600"/>
              <a:gd name="connsiteY451" fmla="*/ 6858000 h 6858000"/>
              <a:gd name="connsiteX452" fmla="*/ 953928 w 7467600"/>
              <a:gd name="connsiteY452" fmla="*/ 6858000 h 6858000"/>
              <a:gd name="connsiteX453" fmla="*/ 959715 w 7467600"/>
              <a:gd name="connsiteY453" fmla="*/ 6850185 h 6858000"/>
              <a:gd name="connsiteX454" fmla="*/ 1483788 w 7467600"/>
              <a:gd name="connsiteY454" fmla="*/ 6259174 h 6858000"/>
              <a:gd name="connsiteX455" fmla="*/ 1100671 w 7467600"/>
              <a:gd name="connsiteY455" fmla="*/ 6252137 h 6858000"/>
              <a:gd name="connsiteX456" fmla="*/ 1090144 w 7467600"/>
              <a:gd name="connsiteY456" fmla="*/ 6256748 h 6858000"/>
              <a:gd name="connsiteX457" fmla="*/ 1095872 w 7467600"/>
              <a:gd name="connsiteY457" fmla="*/ 6271892 h 6858000"/>
              <a:gd name="connsiteX458" fmla="*/ 262785 w 7467600"/>
              <a:gd name="connsiteY458" fmla="*/ 6845450 h 6858000"/>
              <a:gd name="connsiteX459" fmla="*/ 209968 w 7467600"/>
              <a:gd name="connsiteY459" fmla="*/ 6770713 h 6858000"/>
              <a:gd name="connsiteX460" fmla="*/ 873460 w 7467600"/>
              <a:gd name="connsiteY460" fmla="*/ 6253768 h 6858000"/>
              <a:gd name="connsiteX461" fmla="*/ 192686 w 7467600"/>
              <a:gd name="connsiteY461" fmla="*/ 5849257 h 6858000"/>
              <a:gd name="connsiteX462" fmla="*/ 4696 w 7467600"/>
              <a:gd name="connsiteY462" fmla="*/ 5697668 h 6858000"/>
              <a:gd name="connsiteX463" fmla="*/ 0 w 7467600"/>
              <a:gd name="connsiteY463" fmla="*/ 5689984 h 6858000"/>
              <a:gd name="connsiteX464" fmla="*/ 0 w 7467600"/>
              <a:gd name="connsiteY464" fmla="*/ 5513472 h 6858000"/>
              <a:gd name="connsiteX465" fmla="*/ 174101 w 7467600"/>
              <a:gd name="connsiteY465" fmla="*/ 5620277 h 6858000"/>
              <a:gd name="connsiteX466" fmla="*/ 891800 w 7467600"/>
              <a:gd name="connsiteY466" fmla="*/ 6036935 h 6858000"/>
              <a:gd name="connsiteX467" fmla="*/ 1072219 w 7467600"/>
              <a:gd name="connsiteY467" fmla="*/ 6169443 h 6858000"/>
              <a:gd name="connsiteX468" fmla="*/ 1074117 w 7467600"/>
              <a:gd name="connsiteY468" fmla="*/ 6170301 h 6858000"/>
              <a:gd name="connsiteX469" fmla="*/ 1083114 w 7467600"/>
              <a:gd name="connsiteY469" fmla="*/ 6174131 h 6858000"/>
              <a:gd name="connsiteX470" fmla="*/ 1543010 w 7467600"/>
              <a:gd name="connsiteY470" fmla="*/ 6191140 h 6858000"/>
              <a:gd name="connsiteX471" fmla="*/ 1551080 w 7467600"/>
              <a:gd name="connsiteY471" fmla="*/ 6195006 h 6858000"/>
              <a:gd name="connsiteX472" fmla="*/ 2345443 w 7467600"/>
              <a:gd name="connsiteY472" fmla="*/ 5549882 h 6858000"/>
              <a:gd name="connsiteX473" fmla="*/ 1721499 w 7467600"/>
              <a:gd name="connsiteY473" fmla="*/ 5599969 h 6858000"/>
              <a:gd name="connsiteX474" fmla="*/ 767716 w 7467600"/>
              <a:gd name="connsiteY474" fmla="*/ 5472768 h 6858000"/>
              <a:gd name="connsiteX475" fmla="*/ 722147 w 7467600"/>
              <a:gd name="connsiteY475" fmla="*/ 5393091 h 6858000"/>
              <a:gd name="connsiteX476" fmla="*/ 1485552 w 7467600"/>
              <a:gd name="connsiteY476" fmla="*/ 5313202 h 6858000"/>
              <a:gd name="connsiteX477" fmla="*/ 2143004 w 7467600"/>
              <a:gd name="connsiteY477" fmla="*/ 5402420 h 6858000"/>
              <a:gd name="connsiteX478" fmla="*/ 1933391 w 7467600"/>
              <a:gd name="connsiteY478" fmla="*/ 5156971 h 6858000"/>
              <a:gd name="connsiteX479" fmla="*/ 1827118 w 7467600"/>
              <a:gd name="connsiteY479" fmla="*/ 4968410 h 6858000"/>
              <a:gd name="connsiteX480" fmla="*/ 1837349 w 7467600"/>
              <a:gd name="connsiteY480" fmla="*/ 4956357 h 6858000"/>
              <a:gd name="connsiteX481" fmla="*/ 2162835 w 7467600"/>
              <a:gd name="connsiteY481" fmla="*/ 5187853 h 6858000"/>
              <a:gd name="connsiteX482" fmla="*/ 2257167 w 7467600"/>
              <a:gd name="connsiteY482" fmla="*/ 5462123 h 6858000"/>
              <a:gd name="connsiteX483" fmla="*/ 2261598 w 7467600"/>
              <a:gd name="connsiteY483" fmla="*/ 5467998 h 6858000"/>
              <a:gd name="connsiteX484" fmla="*/ 2437177 w 7467600"/>
              <a:gd name="connsiteY484" fmla="*/ 5479608 h 6858000"/>
              <a:gd name="connsiteX485" fmla="*/ 2445247 w 7467600"/>
              <a:gd name="connsiteY485" fmla="*/ 5483476 h 6858000"/>
              <a:gd name="connsiteX486" fmla="*/ 2743626 w 7467600"/>
              <a:gd name="connsiteY486" fmla="*/ 5304819 h 6858000"/>
              <a:gd name="connsiteX487" fmla="*/ 3048102 w 7467600"/>
              <a:gd name="connsiteY487" fmla="*/ 5150595 h 6858000"/>
              <a:gd name="connsiteX488" fmla="*/ 1799414 w 7467600"/>
              <a:gd name="connsiteY488" fmla="*/ 4694732 h 6858000"/>
              <a:gd name="connsiteX489" fmla="*/ 1771735 w 7467600"/>
              <a:gd name="connsiteY489" fmla="*/ 4619929 h 6858000"/>
              <a:gd name="connsiteX490" fmla="*/ 3104273 w 7467600"/>
              <a:gd name="connsiteY490" fmla="*/ 5076159 h 6858000"/>
              <a:gd name="connsiteX491" fmla="*/ 3113245 w 7467600"/>
              <a:gd name="connsiteY491" fmla="*/ 5090705 h 6858000"/>
              <a:gd name="connsiteX492" fmla="*/ 3126294 w 7467600"/>
              <a:gd name="connsiteY492" fmla="*/ 5114400 h 6858000"/>
              <a:gd name="connsiteX493" fmla="*/ 3937433 w 7467600"/>
              <a:gd name="connsiteY493" fmla="*/ 4830473 h 6858000"/>
              <a:gd name="connsiteX494" fmla="*/ 3590475 w 7467600"/>
              <a:gd name="connsiteY494" fmla="*/ 4597974 h 6858000"/>
              <a:gd name="connsiteX495" fmla="*/ 3100264 w 7467600"/>
              <a:gd name="connsiteY495" fmla="*/ 4579845 h 6858000"/>
              <a:gd name="connsiteX496" fmla="*/ 2183576 w 7467600"/>
              <a:gd name="connsiteY496" fmla="*/ 4227150 h 6858000"/>
              <a:gd name="connsiteX497" fmla="*/ 2151029 w 7467600"/>
              <a:gd name="connsiteY497" fmla="*/ 4146947 h 6858000"/>
              <a:gd name="connsiteX498" fmla="*/ 3563434 w 7467600"/>
              <a:gd name="connsiteY498" fmla="*/ 4469115 h 6858000"/>
              <a:gd name="connsiteX499" fmla="*/ 3177952 w 7467600"/>
              <a:gd name="connsiteY499" fmla="*/ 3657386 h 6858000"/>
              <a:gd name="connsiteX500" fmla="*/ 3189263 w 7467600"/>
              <a:gd name="connsiteY500" fmla="*/ 3625726 h 6858000"/>
              <a:gd name="connsiteX501" fmla="*/ 3560912 w 7467600"/>
              <a:gd name="connsiteY501" fmla="*/ 4079863 h 6858000"/>
              <a:gd name="connsiteX502" fmla="*/ 3626636 w 7467600"/>
              <a:gd name="connsiteY502" fmla="*/ 4512230 h 6858000"/>
              <a:gd name="connsiteX503" fmla="*/ 3653088 w 7467600"/>
              <a:gd name="connsiteY503" fmla="*/ 4521417 h 6858000"/>
              <a:gd name="connsiteX504" fmla="*/ 3988128 w 7467600"/>
              <a:gd name="connsiteY504" fmla="*/ 4817267 h 6858000"/>
              <a:gd name="connsiteX505" fmla="*/ 4830582 w 7467600"/>
              <a:gd name="connsiteY505" fmla="*/ 4676000 h 6858000"/>
              <a:gd name="connsiteX506" fmla="*/ 4830100 w 7467600"/>
              <a:gd name="connsiteY506" fmla="*/ 4675554 h 6858000"/>
              <a:gd name="connsiteX507" fmla="*/ 4036318 w 7467600"/>
              <a:gd name="connsiteY507" fmla="*/ 4147013 h 6858000"/>
              <a:gd name="connsiteX508" fmla="*/ 3432098 w 7467600"/>
              <a:gd name="connsiteY508" fmla="*/ 3537312 h 6858000"/>
              <a:gd name="connsiteX509" fmla="*/ 3446761 w 7467600"/>
              <a:gd name="connsiteY509" fmla="*/ 3461278 h 6858000"/>
              <a:gd name="connsiteX510" fmla="*/ 4419733 w 7467600"/>
              <a:gd name="connsiteY510" fmla="*/ 3963555 h 6858000"/>
              <a:gd name="connsiteX511" fmla="*/ 4781371 w 7467600"/>
              <a:gd name="connsiteY511" fmla="*/ 4458604 h 6858000"/>
              <a:gd name="connsiteX512" fmla="*/ 4780440 w 7467600"/>
              <a:gd name="connsiteY512" fmla="*/ 4470290 h 6858000"/>
              <a:gd name="connsiteX513" fmla="*/ 4898954 w 7467600"/>
              <a:gd name="connsiteY513" fmla="*/ 4662092 h 6858000"/>
              <a:gd name="connsiteX514" fmla="*/ 4900699 w 7467600"/>
              <a:gd name="connsiteY514" fmla="*/ 4670867 h 6858000"/>
              <a:gd name="connsiteX515" fmla="*/ 5714511 w 7467600"/>
              <a:gd name="connsiteY515" fmla="*/ 4663483 h 6858000"/>
              <a:gd name="connsiteX516" fmla="*/ 5464793 w 7467600"/>
              <a:gd name="connsiteY516" fmla="*/ 4393556 h 6858000"/>
              <a:gd name="connsiteX517" fmla="*/ 5461897 w 7467600"/>
              <a:gd name="connsiteY517" fmla="*/ 4390879 h 6858000"/>
              <a:gd name="connsiteX518" fmla="*/ 4294126 w 7467600"/>
              <a:gd name="connsiteY518" fmla="*/ 3303048 h 6858000"/>
              <a:gd name="connsiteX519" fmla="*/ 4305321 w 7467600"/>
              <a:gd name="connsiteY519" fmla="*/ 3256953 h 6858000"/>
              <a:gd name="connsiteX520" fmla="*/ 4949299 w 7467600"/>
              <a:gd name="connsiteY520" fmla="*/ 3766336 h 6858000"/>
              <a:gd name="connsiteX521" fmla="*/ 5291452 w 7467600"/>
              <a:gd name="connsiteY521" fmla="*/ 4076801 h 6858000"/>
              <a:gd name="connsiteX522" fmla="*/ 5434998 w 7467600"/>
              <a:gd name="connsiteY522" fmla="*/ 4254100 h 6858000"/>
              <a:gd name="connsiteX523" fmla="*/ 5351015 w 7467600"/>
              <a:gd name="connsiteY523" fmla="*/ 3760989 h 6858000"/>
              <a:gd name="connsiteX524" fmla="*/ 5413780 w 7467600"/>
              <a:gd name="connsiteY524" fmla="*/ 2966265 h 6858000"/>
              <a:gd name="connsiteX525" fmla="*/ 5425627 w 7467600"/>
              <a:gd name="connsiteY525" fmla="*/ 2954192 h 6858000"/>
              <a:gd name="connsiteX526" fmla="*/ 6604735 w 7467600"/>
              <a:gd name="connsiteY526" fmla="*/ 2041381 h 6858000"/>
              <a:gd name="connsiteX527" fmla="*/ 7204487 w 7467600"/>
              <a:gd name="connsiteY527" fmla="*/ 2742112 h 6858000"/>
              <a:gd name="connsiteX528" fmla="*/ 7131592 w 7467600"/>
              <a:gd name="connsiteY528" fmla="*/ 2672096 h 6858000"/>
              <a:gd name="connsiteX529" fmla="*/ 6996344 w 7467600"/>
              <a:gd name="connsiteY529" fmla="*/ 2518310 h 6858000"/>
              <a:gd name="connsiteX530" fmla="*/ 6735495 w 7467600"/>
              <a:gd name="connsiteY530" fmla="*/ 2196890 h 6858000"/>
              <a:gd name="connsiteX531" fmla="*/ 6721901 w 7467600"/>
              <a:gd name="connsiteY531" fmla="*/ 2179274 h 6858000"/>
              <a:gd name="connsiteX532" fmla="*/ 6604735 w 7467600"/>
              <a:gd name="connsiteY532" fmla="*/ 2041381 h 6858000"/>
              <a:gd name="connsiteX533" fmla="*/ 6591670 w 7467600"/>
              <a:gd name="connsiteY533" fmla="*/ 1988277 h 6858000"/>
              <a:gd name="connsiteX534" fmla="*/ 6747349 w 7467600"/>
              <a:gd name="connsiteY534" fmla="*/ 2160069 h 6858000"/>
              <a:gd name="connsiteX535" fmla="*/ 6760943 w 7467600"/>
              <a:gd name="connsiteY535" fmla="*/ 2177686 h 6858000"/>
              <a:gd name="connsiteX536" fmla="*/ 7021065 w 7467600"/>
              <a:gd name="connsiteY536" fmla="*/ 2498102 h 6858000"/>
              <a:gd name="connsiteX537" fmla="*/ 7155223 w 7467600"/>
              <a:gd name="connsiteY537" fmla="*/ 2650386 h 6858000"/>
              <a:gd name="connsiteX538" fmla="*/ 7203167 w 7467600"/>
              <a:gd name="connsiteY538" fmla="*/ 2697288 h 6858000"/>
              <a:gd name="connsiteX539" fmla="*/ 6937703 w 7467600"/>
              <a:gd name="connsiteY539" fmla="*/ 2321981 h 6858000"/>
              <a:gd name="connsiteX540" fmla="*/ 6591670 w 7467600"/>
              <a:gd name="connsiteY540" fmla="*/ 1988277 h 6858000"/>
              <a:gd name="connsiteX541" fmla="*/ 5798671 w 7467600"/>
              <a:gd name="connsiteY541" fmla="*/ 1981601 h 6858000"/>
              <a:gd name="connsiteX542" fmla="*/ 5754709 w 7467600"/>
              <a:gd name="connsiteY542" fmla="*/ 2071454 h 6858000"/>
              <a:gd name="connsiteX543" fmla="*/ 5763044 w 7467600"/>
              <a:gd name="connsiteY543" fmla="*/ 2842206 h 6858000"/>
              <a:gd name="connsiteX544" fmla="*/ 5764974 w 7467600"/>
              <a:gd name="connsiteY544" fmla="*/ 2799609 h 6858000"/>
              <a:gd name="connsiteX545" fmla="*/ 5767665 w 7467600"/>
              <a:gd name="connsiteY545" fmla="*/ 2666409 h 6858000"/>
              <a:gd name="connsiteX546" fmla="*/ 5763055 w 7467600"/>
              <a:gd name="connsiteY546" fmla="*/ 2579705 h 6858000"/>
              <a:gd name="connsiteX547" fmla="*/ 5758079 w 7467600"/>
              <a:gd name="connsiteY547" fmla="*/ 2492508 h 6858000"/>
              <a:gd name="connsiteX548" fmla="*/ 5779325 w 7467600"/>
              <a:gd name="connsiteY548" fmla="*/ 2197069 h 6858000"/>
              <a:gd name="connsiteX549" fmla="*/ 5798671 w 7467600"/>
              <a:gd name="connsiteY549" fmla="*/ 1981601 h 6858000"/>
              <a:gd name="connsiteX550" fmla="*/ 5829202 w 7467600"/>
              <a:gd name="connsiteY550" fmla="*/ 1971679 h 6858000"/>
              <a:gd name="connsiteX551" fmla="*/ 5809558 w 7467600"/>
              <a:gd name="connsiteY551" fmla="*/ 2198043 h 6858000"/>
              <a:gd name="connsiteX552" fmla="*/ 5788653 w 7467600"/>
              <a:gd name="connsiteY552" fmla="*/ 2489430 h 6858000"/>
              <a:gd name="connsiteX553" fmla="*/ 5793439 w 7467600"/>
              <a:gd name="connsiteY553" fmla="*/ 2575235 h 6858000"/>
              <a:gd name="connsiteX554" fmla="*/ 5796837 w 7467600"/>
              <a:gd name="connsiteY554" fmla="*/ 2637633 h 6858000"/>
              <a:gd name="connsiteX555" fmla="*/ 5818614 w 7467600"/>
              <a:gd name="connsiteY555" fmla="*/ 2473055 h 6858000"/>
              <a:gd name="connsiteX556" fmla="*/ 5829202 w 7467600"/>
              <a:gd name="connsiteY556" fmla="*/ 1971679 h 6858000"/>
              <a:gd name="connsiteX557" fmla="*/ 5911389 w 7467600"/>
              <a:gd name="connsiteY557" fmla="*/ 1898371 h 6858000"/>
              <a:gd name="connsiteX558" fmla="*/ 6237627 w 7467600"/>
              <a:gd name="connsiteY558" fmla="*/ 2231921 h 6858000"/>
              <a:gd name="connsiteX559" fmla="*/ 5911389 w 7467600"/>
              <a:gd name="connsiteY559" fmla="*/ 1898371 h 6858000"/>
              <a:gd name="connsiteX560" fmla="*/ 6944437 w 7467600"/>
              <a:gd name="connsiteY560" fmla="*/ 1575402 h 6858000"/>
              <a:gd name="connsiteX561" fmla="*/ 6304730 w 7467600"/>
              <a:gd name="connsiteY561" fmla="*/ 1766654 h 6858000"/>
              <a:gd name="connsiteX562" fmla="*/ 6944437 w 7467600"/>
              <a:gd name="connsiteY562" fmla="*/ 1575402 h 6858000"/>
              <a:gd name="connsiteX563" fmla="*/ 7019523 w 7467600"/>
              <a:gd name="connsiteY563" fmla="*/ 1519450 h 6858000"/>
              <a:gd name="connsiteX564" fmla="*/ 6298091 w 7467600"/>
              <a:gd name="connsiteY564" fmla="*/ 1737122 h 6858000"/>
              <a:gd name="connsiteX565" fmla="*/ 7019523 w 7467600"/>
              <a:gd name="connsiteY565" fmla="*/ 1519450 h 6858000"/>
              <a:gd name="connsiteX566" fmla="*/ 2399523 w 7467600"/>
              <a:gd name="connsiteY566" fmla="*/ 1428234 h 6858000"/>
              <a:gd name="connsiteX567" fmla="*/ 2224982 w 7467600"/>
              <a:gd name="connsiteY567" fmla="*/ 1826201 h 6858000"/>
              <a:gd name="connsiteX568" fmla="*/ 2096099 w 7467600"/>
              <a:gd name="connsiteY568" fmla="*/ 2345900 h 6858000"/>
              <a:gd name="connsiteX569" fmla="*/ 2283317 w 7467600"/>
              <a:gd name="connsiteY569" fmla="*/ 1796925 h 6858000"/>
              <a:gd name="connsiteX570" fmla="*/ 2399523 w 7467600"/>
              <a:gd name="connsiteY570" fmla="*/ 1428234 h 6858000"/>
              <a:gd name="connsiteX571" fmla="*/ 2448558 w 7467600"/>
              <a:gd name="connsiteY571" fmla="*/ 1373435 h 6858000"/>
              <a:gd name="connsiteX572" fmla="*/ 2312521 w 7467600"/>
              <a:gd name="connsiteY572" fmla="*/ 1806140 h 6858000"/>
              <a:gd name="connsiteX573" fmla="*/ 2127533 w 7467600"/>
              <a:gd name="connsiteY573" fmla="*/ 2348380 h 6858000"/>
              <a:gd name="connsiteX574" fmla="*/ 2358080 w 7467600"/>
              <a:gd name="connsiteY574" fmla="*/ 1866134 h 6858000"/>
              <a:gd name="connsiteX575" fmla="*/ 2407436 w 7467600"/>
              <a:gd name="connsiteY575" fmla="*/ 1651070 h 6858000"/>
              <a:gd name="connsiteX576" fmla="*/ 2448558 w 7467600"/>
              <a:gd name="connsiteY576" fmla="*/ 1373435 h 6858000"/>
              <a:gd name="connsiteX577" fmla="*/ 278707 w 7467600"/>
              <a:gd name="connsiteY577" fmla="*/ 1352270 h 6858000"/>
              <a:gd name="connsiteX578" fmla="*/ 321570 w 7467600"/>
              <a:gd name="connsiteY578" fmla="*/ 1861610 h 6858000"/>
              <a:gd name="connsiteX579" fmla="*/ 294281 w 7467600"/>
              <a:gd name="connsiteY579" fmla="*/ 1440658 h 6858000"/>
              <a:gd name="connsiteX580" fmla="*/ 278707 w 7467600"/>
              <a:gd name="connsiteY580" fmla="*/ 1352270 h 6858000"/>
              <a:gd name="connsiteX581" fmla="*/ 1423821 w 7467600"/>
              <a:gd name="connsiteY581" fmla="*/ 1351958 h 6858000"/>
              <a:gd name="connsiteX582" fmla="*/ 1638521 w 7467600"/>
              <a:gd name="connsiteY582" fmla="*/ 1908470 h 6858000"/>
              <a:gd name="connsiteX583" fmla="*/ 1754199 w 7467600"/>
              <a:gd name="connsiteY583" fmla="*/ 2149284 h 6858000"/>
              <a:gd name="connsiteX584" fmla="*/ 1908359 w 7467600"/>
              <a:gd name="connsiteY584" fmla="*/ 2364988 h 6858000"/>
              <a:gd name="connsiteX585" fmla="*/ 1647661 w 7467600"/>
              <a:gd name="connsiteY585" fmla="*/ 1825945 h 6858000"/>
              <a:gd name="connsiteX586" fmla="*/ 1423821 w 7467600"/>
              <a:gd name="connsiteY586" fmla="*/ 1351958 h 6858000"/>
              <a:gd name="connsiteX587" fmla="*/ 1431890 w 7467600"/>
              <a:gd name="connsiteY587" fmla="*/ 1306475 h 6858000"/>
              <a:gd name="connsiteX588" fmla="*/ 1507597 w 7467600"/>
              <a:gd name="connsiteY588" fmla="*/ 1446132 h 6858000"/>
              <a:gd name="connsiteX589" fmla="*/ 1674586 w 7467600"/>
              <a:gd name="connsiteY589" fmla="*/ 1813832 h 6858000"/>
              <a:gd name="connsiteX590" fmla="*/ 1815950 w 7467600"/>
              <a:gd name="connsiteY590" fmla="*/ 2128564 h 6858000"/>
              <a:gd name="connsiteX591" fmla="*/ 1984242 w 7467600"/>
              <a:gd name="connsiteY591" fmla="*/ 2430829 h 6858000"/>
              <a:gd name="connsiteX592" fmla="*/ 2014023 w 7467600"/>
              <a:gd name="connsiteY592" fmla="*/ 2450995 h 6858000"/>
              <a:gd name="connsiteX593" fmla="*/ 1747337 w 7467600"/>
              <a:gd name="connsiteY593" fmla="*/ 1855264 h 6858000"/>
              <a:gd name="connsiteX594" fmla="*/ 1533749 w 7467600"/>
              <a:gd name="connsiteY594" fmla="*/ 1478656 h 6858000"/>
              <a:gd name="connsiteX595" fmla="*/ 1431890 w 7467600"/>
              <a:gd name="connsiteY595" fmla="*/ 1306475 h 6858000"/>
              <a:gd name="connsiteX596" fmla="*/ 5052692 w 7467600"/>
              <a:gd name="connsiteY596" fmla="*/ 1292994 h 6858000"/>
              <a:gd name="connsiteX597" fmla="*/ 5200661 w 7467600"/>
              <a:gd name="connsiteY597" fmla="*/ 1635186 h 6858000"/>
              <a:gd name="connsiteX598" fmla="*/ 5297138 w 7467600"/>
              <a:gd name="connsiteY598" fmla="*/ 1906351 h 6858000"/>
              <a:gd name="connsiteX599" fmla="*/ 5052692 w 7467600"/>
              <a:gd name="connsiteY599" fmla="*/ 1292994 h 6858000"/>
              <a:gd name="connsiteX600" fmla="*/ 5009948 w 7467600"/>
              <a:gd name="connsiteY600" fmla="*/ 1273619 h 6858000"/>
              <a:gd name="connsiteX601" fmla="*/ 5121777 w 7467600"/>
              <a:gd name="connsiteY601" fmla="*/ 1654213 h 6858000"/>
              <a:gd name="connsiteX602" fmla="*/ 5293545 w 7467600"/>
              <a:gd name="connsiteY602" fmla="*/ 2072247 h 6858000"/>
              <a:gd name="connsiteX603" fmla="*/ 5294042 w 7467600"/>
              <a:gd name="connsiteY603" fmla="*/ 2065019 h 6858000"/>
              <a:gd name="connsiteX604" fmla="*/ 5171936 w 7467600"/>
              <a:gd name="connsiteY604" fmla="*/ 1647613 h 6858000"/>
              <a:gd name="connsiteX605" fmla="*/ 5009948 w 7467600"/>
              <a:gd name="connsiteY605" fmla="*/ 1273619 h 6858000"/>
              <a:gd name="connsiteX606" fmla="*/ 655236 w 7467600"/>
              <a:gd name="connsiteY606" fmla="*/ 1268632 h 6858000"/>
              <a:gd name="connsiteX607" fmla="*/ 839521 w 7467600"/>
              <a:gd name="connsiteY607" fmla="*/ 1685315 h 6858000"/>
              <a:gd name="connsiteX608" fmla="*/ 1109416 w 7467600"/>
              <a:gd name="connsiteY608" fmla="*/ 2061663 h 6858000"/>
              <a:gd name="connsiteX609" fmla="*/ 1298300 w 7467600"/>
              <a:gd name="connsiteY609" fmla="*/ 2247742 h 6858000"/>
              <a:gd name="connsiteX610" fmla="*/ 1125871 w 7467600"/>
              <a:gd name="connsiteY610" fmla="*/ 1989513 h 6858000"/>
              <a:gd name="connsiteX611" fmla="*/ 981574 w 7467600"/>
              <a:gd name="connsiteY611" fmla="*/ 1783157 h 6858000"/>
              <a:gd name="connsiteX612" fmla="*/ 922198 w 7467600"/>
              <a:gd name="connsiteY612" fmla="*/ 1677437 h 6858000"/>
              <a:gd name="connsiteX613" fmla="*/ 869293 w 7467600"/>
              <a:gd name="connsiteY613" fmla="*/ 1583214 h 6858000"/>
              <a:gd name="connsiteX614" fmla="*/ 751431 w 7467600"/>
              <a:gd name="connsiteY614" fmla="*/ 1405731 h 6858000"/>
              <a:gd name="connsiteX615" fmla="*/ 655236 w 7467600"/>
              <a:gd name="connsiteY615" fmla="*/ 1268632 h 6858000"/>
              <a:gd name="connsiteX616" fmla="*/ 6516292 w 7467600"/>
              <a:gd name="connsiteY616" fmla="*/ 1263064 h 6858000"/>
              <a:gd name="connsiteX617" fmla="*/ 5736320 w 7467600"/>
              <a:gd name="connsiteY617" fmla="*/ 1501803 h 6858000"/>
              <a:gd name="connsiteX618" fmla="*/ 6516292 w 7467600"/>
              <a:gd name="connsiteY618" fmla="*/ 1263064 h 6858000"/>
              <a:gd name="connsiteX619" fmla="*/ 291466 w 7467600"/>
              <a:gd name="connsiteY619" fmla="*/ 1250369 h 6858000"/>
              <a:gd name="connsiteX620" fmla="*/ 323180 w 7467600"/>
              <a:gd name="connsiteY620" fmla="*/ 1435283 h 6858000"/>
              <a:gd name="connsiteX621" fmla="*/ 349381 w 7467600"/>
              <a:gd name="connsiteY621" fmla="*/ 1875041 h 6858000"/>
              <a:gd name="connsiteX622" fmla="*/ 374363 w 7467600"/>
              <a:gd name="connsiteY622" fmla="*/ 1506494 h 6858000"/>
              <a:gd name="connsiteX623" fmla="*/ 302168 w 7467600"/>
              <a:gd name="connsiteY623" fmla="*/ 1274495 h 6858000"/>
              <a:gd name="connsiteX624" fmla="*/ 291466 w 7467600"/>
              <a:gd name="connsiteY624" fmla="*/ 1250369 h 6858000"/>
              <a:gd name="connsiteX625" fmla="*/ 678222 w 7467600"/>
              <a:gd name="connsiteY625" fmla="*/ 1248670 h 6858000"/>
              <a:gd name="connsiteX626" fmla="*/ 775536 w 7467600"/>
              <a:gd name="connsiteY626" fmla="*/ 1388015 h 6858000"/>
              <a:gd name="connsiteX627" fmla="*/ 894529 w 7467600"/>
              <a:gd name="connsiteY627" fmla="*/ 1567739 h 6858000"/>
              <a:gd name="connsiteX628" fmla="*/ 948000 w 7467600"/>
              <a:gd name="connsiteY628" fmla="*/ 1663088 h 6858000"/>
              <a:gd name="connsiteX629" fmla="*/ 1006812 w 7467600"/>
              <a:gd name="connsiteY629" fmla="*/ 1767683 h 6858000"/>
              <a:gd name="connsiteX630" fmla="*/ 1149133 w 7467600"/>
              <a:gd name="connsiteY630" fmla="*/ 1971513 h 6858000"/>
              <a:gd name="connsiteX631" fmla="*/ 1333952 w 7467600"/>
              <a:gd name="connsiteY631" fmla="*/ 2251620 h 6858000"/>
              <a:gd name="connsiteX632" fmla="*/ 1337329 w 7467600"/>
              <a:gd name="connsiteY632" fmla="*/ 2258350 h 6858000"/>
              <a:gd name="connsiteX633" fmla="*/ 1014726 w 7467600"/>
              <a:gd name="connsiteY633" fmla="*/ 1615556 h 6858000"/>
              <a:gd name="connsiteX634" fmla="*/ 678222 w 7467600"/>
              <a:gd name="connsiteY634" fmla="*/ 1248670 h 6858000"/>
              <a:gd name="connsiteX635" fmla="*/ 6691602 w 7467600"/>
              <a:gd name="connsiteY635" fmla="*/ 1140573 h 6858000"/>
              <a:gd name="connsiteX636" fmla="*/ 6571100 w 7467600"/>
              <a:gd name="connsiteY636" fmla="*/ 1183662 h 6858000"/>
              <a:gd name="connsiteX637" fmla="*/ 6241687 w 7467600"/>
              <a:gd name="connsiteY637" fmla="*/ 1257600 h 6858000"/>
              <a:gd name="connsiteX638" fmla="*/ 5693009 w 7467600"/>
              <a:gd name="connsiteY638" fmla="*/ 1478256 h 6858000"/>
              <a:gd name="connsiteX639" fmla="*/ 6548420 w 7467600"/>
              <a:gd name="connsiteY639" fmla="*/ 1214599 h 6858000"/>
              <a:gd name="connsiteX640" fmla="*/ 6605473 w 7467600"/>
              <a:gd name="connsiteY640" fmla="*/ 1184686 h 6858000"/>
              <a:gd name="connsiteX641" fmla="*/ 6691602 w 7467600"/>
              <a:gd name="connsiteY641" fmla="*/ 1140573 h 6858000"/>
              <a:gd name="connsiteX642" fmla="*/ 4002475 w 7467600"/>
              <a:gd name="connsiteY642" fmla="*/ 1037802 h 6858000"/>
              <a:gd name="connsiteX643" fmla="*/ 4000324 w 7467600"/>
              <a:gd name="connsiteY643" fmla="*/ 1039362 h 6858000"/>
              <a:gd name="connsiteX644" fmla="*/ 4002862 w 7467600"/>
              <a:gd name="connsiteY644" fmla="*/ 1042866 h 6858000"/>
              <a:gd name="connsiteX645" fmla="*/ 4002475 w 7467600"/>
              <a:gd name="connsiteY645" fmla="*/ 1037802 h 6858000"/>
              <a:gd name="connsiteX646" fmla="*/ 506322 w 7467600"/>
              <a:gd name="connsiteY646" fmla="*/ 1020997 h 6858000"/>
              <a:gd name="connsiteX647" fmla="*/ 533068 w 7467600"/>
              <a:gd name="connsiteY647" fmla="*/ 1029409 h 6858000"/>
              <a:gd name="connsiteX648" fmla="*/ 1232525 w 7467600"/>
              <a:gd name="connsiteY648" fmla="*/ 1804675 h 6858000"/>
              <a:gd name="connsiteX649" fmla="*/ 1388858 w 7467600"/>
              <a:gd name="connsiteY649" fmla="*/ 2368011 h 6858000"/>
              <a:gd name="connsiteX650" fmla="*/ 1384098 w 7467600"/>
              <a:gd name="connsiteY650" fmla="*/ 2378125 h 6858000"/>
              <a:gd name="connsiteX651" fmla="*/ 1425393 w 7467600"/>
              <a:gd name="connsiteY651" fmla="*/ 2589124 h 6858000"/>
              <a:gd name="connsiteX652" fmla="*/ 1424001 w 7467600"/>
              <a:gd name="connsiteY652" fmla="*/ 2597541 h 6858000"/>
              <a:gd name="connsiteX653" fmla="*/ 2152729 w 7467600"/>
              <a:gd name="connsiteY653" fmla="*/ 2864487 h 6858000"/>
              <a:gd name="connsiteX654" fmla="*/ 2020609 w 7467600"/>
              <a:gd name="connsiteY654" fmla="*/ 2539671 h 6858000"/>
              <a:gd name="connsiteX655" fmla="*/ 2018920 w 7467600"/>
              <a:gd name="connsiteY655" fmla="*/ 2536309 h 6858000"/>
              <a:gd name="connsiteX656" fmla="*/ 1342441 w 7467600"/>
              <a:gd name="connsiteY656" fmla="*/ 1173017 h 6858000"/>
              <a:gd name="connsiteX657" fmla="*/ 1367925 w 7467600"/>
              <a:gd name="connsiteY657" fmla="*/ 1135648 h 6858000"/>
              <a:gd name="connsiteX658" fmla="*/ 1771401 w 7467600"/>
              <a:gd name="connsiteY658" fmla="*/ 1806673 h 6858000"/>
              <a:gd name="connsiteX659" fmla="*/ 1972385 w 7467600"/>
              <a:gd name="connsiteY659" fmla="*/ 2198735 h 6858000"/>
              <a:gd name="connsiteX660" fmla="*/ 2040892 w 7467600"/>
              <a:gd name="connsiteY660" fmla="*/ 2405205 h 6858000"/>
              <a:gd name="connsiteX661" fmla="*/ 2131689 w 7467600"/>
              <a:gd name="connsiteY661" fmla="*/ 1936926 h 6858000"/>
              <a:gd name="connsiteX662" fmla="*/ 2454820 w 7467600"/>
              <a:gd name="connsiteY662" fmla="*/ 1248808 h 6858000"/>
              <a:gd name="connsiteX663" fmla="*/ 2492512 w 7467600"/>
              <a:gd name="connsiteY663" fmla="*/ 1302920 h 6858000"/>
              <a:gd name="connsiteX664" fmla="*/ 2081216 w 7467600"/>
              <a:gd name="connsiteY664" fmla="*/ 2527513 h 6858000"/>
              <a:gd name="connsiteX665" fmla="*/ 2081211 w 7467600"/>
              <a:gd name="connsiteY665" fmla="*/ 2528916 h 6858000"/>
              <a:gd name="connsiteX666" fmla="*/ 2199067 w 7467600"/>
              <a:gd name="connsiteY666" fmla="*/ 2884061 h 6858000"/>
              <a:gd name="connsiteX667" fmla="*/ 3192586 w 7467600"/>
              <a:gd name="connsiteY667" fmla="*/ 3411496 h 6858000"/>
              <a:gd name="connsiteX668" fmla="*/ 3182620 w 7467600"/>
              <a:gd name="connsiteY668" fmla="*/ 3483279 h 6858000"/>
              <a:gd name="connsiteX669" fmla="*/ 2435119 w 7467600"/>
              <a:gd name="connsiteY669" fmla="*/ 3080173 h 6858000"/>
              <a:gd name="connsiteX670" fmla="*/ 2410152 w 7467600"/>
              <a:gd name="connsiteY670" fmla="*/ 3063751 h 6858000"/>
              <a:gd name="connsiteX671" fmla="*/ 2408099 w 7467600"/>
              <a:gd name="connsiteY671" fmla="*/ 3064403 h 6858000"/>
              <a:gd name="connsiteX672" fmla="*/ 2407218 w 7467600"/>
              <a:gd name="connsiteY672" fmla="*/ 3070324 h 6858000"/>
              <a:gd name="connsiteX673" fmla="*/ 2380138 w 7467600"/>
              <a:gd name="connsiteY673" fmla="*/ 3099341 h 6858000"/>
              <a:gd name="connsiteX674" fmla="*/ 1765923 w 7467600"/>
              <a:gd name="connsiteY674" fmla="*/ 3581043 h 6858000"/>
              <a:gd name="connsiteX675" fmla="*/ 1702258 w 7467600"/>
              <a:gd name="connsiteY675" fmla="*/ 3612286 h 6858000"/>
              <a:gd name="connsiteX676" fmla="*/ 1538370 w 7467600"/>
              <a:gd name="connsiteY676" fmla="*/ 3811804 h 6858000"/>
              <a:gd name="connsiteX677" fmla="*/ 542867 w 7467600"/>
              <a:gd name="connsiteY677" fmla="*/ 4944092 h 6858000"/>
              <a:gd name="connsiteX678" fmla="*/ 515800 w 7467600"/>
              <a:gd name="connsiteY678" fmla="*/ 4862180 h 6858000"/>
              <a:gd name="connsiteX679" fmla="*/ 909145 w 7467600"/>
              <a:gd name="connsiteY679" fmla="*/ 4199225 h 6858000"/>
              <a:gd name="connsiteX680" fmla="*/ 1214067 w 7467600"/>
              <a:gd name="connsiteY680" fmla="*/ 3908561 h 6858000"/>
              <a:gd name="connsiteX681" fmla="*/ 640967 w 7467600"/>
              <a:gd name="connsiteY681" fmla="*/ 4105601 h 6858000"/>
              <a:gd name="connsiteX682" fmla="*/ 112563 w 7467600"/>
              <a:gd name="connsiteY682" fmla="*/ 4396952 h 6858000"/>
              <a:gd name="connsiteX683" fmla="*/ 0 w 7467600"/>
              <a:gd name="connsiteY683" fmla="*/ 4466006 h 6858000"/>
              <a:gd name="connsiteX684" fmla="*/ 0 w 7467600"/>
              <a:gd name="connsiteY684" fmla="*/ 4233763 h 6858000"/>
              <a:gd name="connsiteX685" fmla="*/ 36881 w 7467600"/>
              <a:gd name="connsiteY685" fmla="*/ 4200118 h 6858000"/>
              <a:gd name="connsiteX686" fmla="*/ 910534 w 7467600"/>
              <a:gd name="connsiteY686" fmla="*/ 3629753 h 6858000"/>
              <a:gd name="connsiteX687" fmla="*/ 1578717 w 7467600"/>
              <a:gd name="connsiteY687" fmla="*/ 3575982 h 6858000"/>
              <a:gd name="connsiteX688" fmla="*/ 2338780 w 7467600"/>
              <a:gd name="connsiteY688" fmla="*/ 3033725 h 6858000"/>
              <a:gd name="connsiteX689" fmla="*/ 1807991 w 7467600"/>
              <a:gd name="connsiteY689" fmla="*/ 2807184 h 6858000"/>
              <a:gd name="connsiteX690" fmla="*/ 1416358 w 7467600"/>
              <a:gd name="connsiteY690" fmla="*/ 3112571 h 6858000"/>
              <a:gd name="connsiteX691" fmla="*/ 939066 w 7467600"/>
              <a:gd name="connsiteY691" fmla="*/ 3378798 h 6858000"/>
              <a:gd name="connsiteX692" fmla="*/ 115099 w 7467600"/>
              <a:gd name="connsiteY692" fmla="*/ 3607650 h 6858000"/>
              <a:gd name="connsiteX693" fmla="*/ 97284 w 7467600"/>
              <a:gd name="connsiteY693" fmla="*/ 3520393 h 6858000"/>
              <a:gd name="connsiteX694" fmla="*/ 922050 w 7467600"/>
              <a:gd name="connsiteY694" fmla="*/ 3074867 h 6858000"/>
              <a:gd name="connsiteX695" fmla="*/ 1405265 w 7467600"/>
              <a:gd name="connsiteY695" fmla="*/ 3016319 h 6858000"/>
              <a:gd name="connsiteX696" fmla="*/ 1407512 w 7467600"/>
              <a:gd name="connsiteY696" fmla="*/ 3018001 h 6858000"/>
              <a:gd name="connsiteX697" fmla="*/ 1726266 w 7467600"/>
              <a:gd name="connsiteY697" fmla="*/ 2777274 h 6858000"/>
              <a:gd name="connsiteX698" fmla="*/ 625390 w 7467600"/>
              <a:gd name="connsiteY698" fmla="*/ 2514541 h 6858000"/>
              <a:gd name="connsiteX699" fmla="*/ 619799 w 7467600"/>
              <a:gd name="connsiteY699" fmla="*/ 2527180 h 6858000"/>
              <a:gd name="connsiteX700" fmla="*/ 310030 w 7467600"/>
              <a:gd name="connsiteY700" fmla="*/ 2771818 h 6858000"/>
              <a:gd name="connsiteX701" fmla="*/ 173877 w 7467600"/>
              <a:gd name="connsiteY701" fmla="*/ 2937056 h 6858000"/>
              <a:gd name="connsiteX702" fmla="*/ 77889 w 7467600"/>
              <a:gd name="connsiteY702" fmla="*/ 3138440 h 6858000"/>
              <a:gd name="connsiteX703" fmla="*/ 0 w 7467600"/>
              <a:gd name="connsiteY703" fmla="*/ 3271395 h 6858000"/>
              <a:gd name="connsiteX704" fmla="*/ 0 w 7467600"/>
              <a:gd name="connsiteY704" fmla="*/ 3153002 h 6858000"/>
              <a:gd name="connsiteX705" fmla="*/ 2386 w 7467600"/>
              <a:gd name="connsiteY705" fmla="*/ 3149203 h 6858000"/>
              <a:gd name="connsiteX706" fmla="*/ 89753 w 7467600"/>
              <a:gd name="connsiteY706" fmla="*/ 2987702 h 6858000"/>
              <a:gd name="connsiteX707" fmla="*/ 76869 w 7467600"/>
              <a:gd name="connsiteY707" fmla="*/ 3005404 h 6858000"/>
              <a:gd name="connsiteX708" fmla="*/ 32049 w 7467600"/>
              <a:gd name="connsiteY708" fmla="*/ 3065814 h 6858000"/>
              <a:gd name="connsiteX709" fmla="*/ 0 w 7467600"/>
              <a:gd name="connsiteY709" fmla="*/ 3108744 h 6858000"/>
              <a:gd name="connsiteX710" fmla="*/ 0 w 7467600"/>
              <a:gd name="connsiteY710" fmla="*/ 3058059 h 6858000"/>
              <a:gd name="connsiteX711" fmla="*/ 7610 w 7467600"/>
              <a:gd name="connsiteY711" fmla="*/ 3047889 h 6858000"/>
              <a:gd name="connsiteX712" fmla="*/ 52419 w 7467600"/>
              <a:gd name="connsiteY712" fmla="*/ 2987479 h 6858000"/>
              <a:gd name="connsiteX713" fmla="*/ 59142 w 7467600"/>
              <a:gd name="connsiteY713" fmla="*/ 2978488 h 6858000"/>
              <a:gd name="connsiteX714" fmla="*/ 0 w 7467600"/>
              <a:gd name="connsiteY714" fmla="*/ 3015334 h 6858000"/>
              <a:gd name="connsiteX715" fmla="*/ 0 w 7467600"/>
              <a:gd name="connsiteY715" fmla="*/ 2914286 h 6858000"/>
              <a:gd name="connsiteX716" fmla="*/ 36383 w 7467600"/>
              <a:gd name="connsiteY716" fmla="*/ 2901128 h 6858000"/>
              <a:gd name="connsiteX717" fmla="*/ 156329 w 7467600"/>
              <a:gd name="connsiteY717" fmla="*/ 2840533 h 6858000"/>
              <a:gd name="connsiteX718" fmla="*/ 358355 w 7467600"/>
              <a:gd name="connsiteY718" fmla="*/ 2620471 h 6858000"/>
              <a:gd name="connsiteX719" fmla="*/ 510577 w 7467600"/>
              <a:gd name="connsiteY719" fmla="*/ 2501244 h 6858000"/>
              <a:gd name="connsiteX720" fmla="*/ 211967 w 7467600"/>
              <a:gd name="connsiteY720" fmla="*/ 2479171 h 6858000"/>
              <a:gd name="connsiteX721" fmla="*/ 0 w 7467600"/>
              <a:gd name="connsiteY721" fmla="*/ 2476398 h 6858000"/>
              <a:gd name="connsiteX722" fmla="*/ 0 w 7467600"/>
              <a:gd name="connsiteY722" fmla="*/ 2389189 h 6858000"/>
              <a:gd name="connsiteX723" fmla="*/ 103062 w 7467600"/>
              <a:gd name="connsiteY723" fmla="*/ 2389518 h 6858000"/>
              <a:gd name="connsiteX724" fmla="*/ 510734 w 7467600"/>
              <a:gd name="connsiteY724" fmla="*/ 2416201 h 6858000"/>
              <a:gd name="connsiteX725" fmla="*/ 279257 w 7467600"/>
              <a:gd name="connsiteY725" fmla="*/ 2092102 h 6858000"/>
              <a:gd name="connsiteX726" fmla="*/ 65265 w 7467600"/>
              <a:gd name="connsiteY726" fmla="*/ 2006049 h 6858000"/>
              <a:gd name="connsiteX727" fmla="*/ 0 w 7467600"/>
              <a:gd name="connsiteY727" fmla="*/ 1982532 h 6858000"/>
              <a:gd name="connsiteX728" fmla="*/ 0 w 7467600"/>
              <a:gd name="connsiteY728" fmla="*/ 1912789 h 6858000"/>
              <a:gd name="connsiteX729" fmla="*/ 97460 w 7467600"/>
              <a:gd name="connsiteY729" fmla="*/ 1953725 h 6858000"/>
              <a:gd name="connsiteX730" fmla="*/ 221272 w 7467600"/>
              <a:gd name="connsiteY730" fmla="*/ 1980766 h 6858000"/>
              <a:gd name="connsiteX731" fmla="*/ 116765 w 7467600"/>
              <a:gd name="connsiteY731" fmla="*/ 1911033 h 6858000"/>
              <a:gd name="connsiteX732" fmla="*/ 16405 w 7467600"/>
              <a:gd name="connsiteY732" fmla="*/ 1803412 h 6858000"/>
              <a:gd name="connsiteX733" fmla="*/ 0 w 7467600"/>
              <a:gd name="connsiteY733" fmla="*/ 1784777 h 6858000"/>
              <a:gd name="connsiteX734" fmla="*/ 0 w 7467600"/>
              <a:gd name="connsiteY734" fmla="*/ 1740082 h 6858000"/>
              <a:gd name="connsiteX735" fmla="*/ 39394 w 7467600"/>
              <a:gd name="connsiteY735" fmla="*/ 1784856 h 6858000"/>
              <a:gd name="connsiteX736" fmla="*/ 135813 w 7467600"/>
              <a:gd name="connsiteY736" fmla="*/ 1888838 h 6858000"/>
              <a:gd name="connsiteX737" fmla="*/ 242575 w 7467600"/>
              <a:gd name="connsiteY737" fmla="*/ 1958841 h 6858000"/>
              <a:gd name="connsiteX738" fmla="*/ 82197 w 7467600"/>
              <a:gd name="connsiteY738" fmla="*/ 1754826 h 6858000"/>
              <a:gd name="connsiteX739" fmla="*/ 0 w 7467600"/>
              <a:gd name="connsiteY739" fmla="*/ 1679650 h 6858000"/>
              <a:gd name="connsiteX740" fmla="*/ 0 w 7467600"/>
              <a:gd name="connsiteY740" fmla="*/ 1602463 h 6858000"/>
              <a:gd name="connsiteX741" fmla="*/ 84689 w 7467600"/>
              <a:gd name="connsiteY741" fmla="*/ 1677442 h 6858000"/>
              <a:gd name="connsiteX742" fmla="*/ 298437 w 7467600"/>
              <a:gd name="connsiteY742" fmla="*/ 1968019 h 6858000"/>
              <a:gd name="connsiteX743" fmla="*/ 227269 w 7467600"/>
              <a:gd name="connsiteY743" fmla="*/ 1114064 h 6858000"/>
              <a:gd name="connsiteX744" fmla="*/ 248003 w 7467600"/>
              <a:gd name="connsiteY744" fmla="*/ 1089613 h 6858000"/>
              <a:gd name="connsiteX745" fmla="*/ 427020 w 7467600"/>
              <a:gd name="connsiteY745" fmla="*/ 1619803 h 6858000"/>
              <a:gd name="connsiteX746" fmla="*/ 340345 w 7467600"/>
              <a:gd name="connsiteY746" fmla="*/ 2027739 h 6858000"/>
              <a:gd name="connsiteX747" fmla="*/ 360865 w 7467600"/>
              <a:gd name="connsiteY747" fmla="*/ 2044827 h 6858000"/>
              <a:gd name="connsiteX748" fmla="*/ 560414 w 7467600"/>
              <a:gd name="connsiteY748" fmla="*/ 2421457 h 6858000"/>
              <a:gd name="connsiteX749" fmla="*/ 1359703 w 7467600"/>
              <a:gd name="connsiteY749" fmla="*/ 2578554 h 6858000"/>
              <a:gd name="connsiteX750" fmla="*/ 1359422 w 7467600"/>
              <a:gd name="connsiteY750" fmla="*/ 2577994 h 6858000"/>
              <a:gd name="connsiteX751" fmla="*/ 828701 w 7467600"/>
              <a:gd name="connsiteY751" fmla="*/ 1839520 h 6858000"/>
              <a:gd name="connsiteX752" fmla="*/ 494427 w 7467600"/>
              <a:gd name="connsiteY752" fmla="*/ 1092333 h 6858000"/>
              <a:gd name="connsiteX753" fmla="*/ 506322 w 7467600"/>
              <a:gd name="connsiteY753" fmla="*/ 1020997 h 6858000"/>
              <a:gd name="connsiteX754" fmla="*/ 4570198 w 7467600"/>
              <a:gd name="connsiteY754" fmla="*/ 978081 h 6858000"/>
              <a:gd name="connsiteX755" fmla="*/ 4523691 w 7467600"/>
              <a:gd name="connsiteY755" fmla="*/ 1127776 h 6858000"/>
              <a:gd name="connsiteX756" fmla="*/ 4509875 w 7467600"/>
              <a:gd name="connsiteY756" fmla="*/ 1167552 h 6858000"/>
              <a:gd name="connsiteX757" fmla="*/ 4478168 w 7467600"/>
              <a:gd name="connsiteY757" fmla="*/ 1260735 h 6858000"/>
              <a:gd name="connsiteX758" fmla="*/ 4409309 w 7467600"/>
              <a:gd name="connsiteY758" fmla="*/ 1666996 h 6858000"/>
              <a:gd name="connsiteX759" fmla="*/ 4370031 w 7467600"/>
              <a:gd name="connsiteY759" fmla="*/ 1955666 h 6858000"/>
              <a:gd name="connsiteX760" fmla="*/ 4570198 w 7467600"/>
              <a:gd name="connsiteY760" fmla="*/ 978081 h 6858000"/>
              <a:gd name="connsiteX761" fmla="*/ 4557898 w 7467600"/>
              <a:gd name="connsiteY761" fmla="*/ 900011 h 6858000"/>
              <a:gd name="connsiteX762" fmla="*/ 4344840 w 7467600"/>
              <a:gd name="connsiteY762" fmla="*/ 1922038 h 6858000"/>
              <a:gd name="connsiteX763" fmla="*/ 4378710 w 7467600"/>
              <a:gd name="connsiteY763" fmla="*/ 1665516 h 6858000"/>
              <a:gd name="connsiteX764" fmla="*/ 4448798 w 7467600"/>
              <a:gd name="connsiteY764" fmla="*/ 1253024 h 6858000"/>
              <a:gd name="connsiteX765" fmla="*/ 4480315 w 7467600"/>
              <a:gd name="connsiteY765" fmla="*/ 1158454 h 6858000"/>
              <a:gd name="connsiteX766" fmla="*/ 4494133 w 7467600"/>
              <a:gd name="connsiteY766" fmla="*/ 1118676 h 6858000"/>
              <a:gd name="connsiteX767" fmla="*/ 4557898 w 7467600"/>
              <a:gd name="connsiteY767" fmla="*/ 900011 h 6858000"/>
              <a:gd name="connsiteX768" fmla="*/ 5870151 w 7467600"/>
              <a:gd name="connsiteY768" fmla="*/ 898890 h 6858000"/>
              <a:gd name="connsiteX769" fmla="*/ 5861335 w 7467600"/>
              <a:gd name="connsiteY769" fmla="*/ 899177 h 6858000"/>
              <a:gd name="connsiteX770" fmla="*/ 5843702 w 7467600"/>
              <a:gd name="connsiteY770" fmla="*/ 899748 h 6858000"/>
              <a:gd name="connsiteX771" fmla="*/ 5651107 w 7467600"/>
              <a:gd name="connsiteY771" fmla="*/ 920306 h 6858000"/>
              <a:gd name="connsiteX772" fmla="*/ 5459407 w 7467600"/>
              <a:gd name="connsiteY772" fmla="*/ 940975 h 6858000"/>
              <a:gd name="connsiteX773" fmla="*/ 5374846 w 7467600"/>
              <a:gd name="connsiteY773" fmla="*/ 941988 h 6858000"/>
              <a:gd name="connsiteX774" fmla="*/ 5256105 w 7467600"/>
              <a:gd name="connsiteY774" fmla="*/ 945632 h 6858000"/>
              <a:gd name="connsiteX775" fmla="*/ 5107071 w 7467600"/>
              <a:gd name="connsiteY775" fmla="*/ 969720 h 6858000"/>
              <a:gd name="connsiteX776" fmla="*/ 4998681 w 7467600"/>
              <a:gd name="connsiteY776" fmla="*/ 988771 h 6858000"/>
              <a:gd name="connsiteX777" fmla="*/ 5870151 w 7467600"/>
              <a:gd name="connsiteY777" fmla="*/ 898890 h 6858000"/>
              <a:gd name="connsiteX778" fmla="*/ 5504425 w 7467600"/>
              <a:gd name="connsiteY778" fmla="*/ 848067 h 6858000"/>
              <a:gd name="connsiteX779" fmla="*/ 4968849 w 7467600"/>
              <a:gd name="connsiteY779" fmla="*/ 962318 h 6858000"/>
              <a:gd name="connsiteX780" fmla="*/ 5104039 w 7467600"/>
              <a:gd name="connsiteY780" fmla="*/ 940634 h 6858000"/>
              <a:gd name="connsiteX781" fmla="*/ 5256311 w 7467600"/>
              <a:gd name="connsiteY781" fmla="*/ 916490 h 6858000"/>
              <a:gd name="connsiteX782" fmla="*/ 5377381 w 7467600"/>
              <a:gd name="connsiteY782" fmla="*/ 912671 h 6858000"/>
              <a:gd name="connsiteX783" fmla="*/ 5460148 w 7467600"/>
              <a:gd name="connsiteY783" fmla="*/ 911442 h 6858000"/>
              <a:gd name="connsiteX784" fmla="*/ 5648971 w 7467600"/>
              <a:gd name="connsiteY784" fmla="*/ 891331 h 6858000"/>
              <a:gd name="connsiteX785" fmla="*/ 5844807 w 7467600"/>
              <a:gd name="connsiteY785" fmla="*/ 870718 h 6858000"/>
              <a:gd name="connsiteX786" fmla="*/ 5862975 w 7467600"/>
              <a:gd name="connsiteY786" fmla="*/ 869756 h 6858000"/>
              <a:gd name="connsiteX787" fmla="*/ 5920887 w 7467600"/>
              <a:gd name="connsiteY787" fmla="*/ 865929 h 6858000"/>
              <a:gd name="connsiteX788" fmla="*/ 5504425 w 7467600"/>
              <a:gd name="connsiteY788" fmla="*/ 848067 h 6858000"/>
              <a:gd name="connsiteX789" fmla="*/ 3607114 w 7467600"/>
              <a:gd name="connsiteY789" fmla="*/ 467441 h 6858000"/>
              <a:gd name="connsiteX790" fmla="*/ 3296242 w 7467600"/>
              <a:gd name="connsiteY790" fmla="*/ 807991 h 6858000"/>
              <a:gd name="connsiteX791" fmla="*/ 3174674 w 7467600"/>
              <a:gd name="connsiteY791" fmla="*/ 919759 h 6858000"/>
              <a:gd name="connsiteX792" fmla="*/ 3042978 w 7467600"/>
              <a:gd name="connsiteY792" fmla="*/ 1054894 h 6858000"/>
              <a:gd name="connsiteX793" fmla="*/ 2968914 w 7467600"/>
              <a:gd name="connsiteY793" fmla="*/ 1133756 h 6858000"/>
              <a:gd name="connsiteX794" fmla="*/ 3103823 w 7467600"/>
              <a:gd name="connsiteY794" fmla="*/ 1026814 h 6858000"/>
              <a:gd name="connsiteX795" fmla="*/ 3607114 w 7467600"/>
              <a:gd name="connsiteY795" fmla="*/ 467441 h 6858000"/>
              <a:gd name="connsiteX796" fmla="*/ 3744487 w 7467600"/>
              <a:gd name="connsiteY796" fmla="*/ 383136 h 6858000"/>
              <a:gd name="connsiteX797" fmla="*/ 3970213 w 7467600"/>
              <a:gd name="connsiteY797" fmla="*/ 995559 h 6858000"/>
              <a:gd name="connsiteX798" fmla="*/ 3744487 w 7467600"/>
              <a:gd name="connsiteY798" fmla="*/ 383136 h 6858000"/>
              <a:gd name="connsiteX799" fmla="*/ 3624562 w 7467600"/>
              <a:gd name="connsiteY799" fmla="*/ 367041 h 6858000"/>
              <a:gd name="connsiteX800" fmla="*/ 3489712 w 7467600"/>
              <a:gd name="connsiteY800" fmla="*/ 485386 h 6858000"/>
              <a:gd name="connsiteX801" fmla="*/ 3182994 w 7467600"/>
              <a:gd name="connsiteY801" fmla="*/ 828265 h 6858000"/>
              <a:gd name="connsiteX802" fmla="*/ 2892114 w 7467600"/>
              <a:gd name="connsiteY802" fmla="*/ 1172635 h 6858000"/>
              <a:gd name="connsiteX803" fmla="*/ 3021459 w 7467600"/>
              <a:gd name="connsiteY803" fmla="*/ 1035385 h 6858000"/>
              <a:gd name="connsiteX804" fmla="*/ 3153873 w 7467600"/>
              <a:gd name="connsiteY804" fmla="*/ 898971 h 6858000"/>
              <a:gd name="connsiteX805" fmla="*/ 3276511 w 7467600"/>
              <a:gd name="connsiteY805" fmla="*/ 786423 h 6858000"/>
              <a:gd name="connsiteX806" fmla="*/ 3584154 w 7467600"/>
              <a:gd name="connsiteY806" fmla="*/ 448218 h 6858000"/>
              <a:gd name="connsiteX807" fmla="*/ 3624562 w 7467600"/>
              <a:gd name="connsiteY807" fmla="*/ 367041 h 6858000"/>
              <a:gd name="connsiteX808" fmla="*/ 3766672 w 7467600"/>
              <a:gd name="connsiteY808" fmla="*/ 359429 h 6858000"/>
              <a:gd name="connsiteX809" fmla="*/ 3996338 w 7467600"/>
              <a:gd name="connsiteY809" fmla="*/ 968237 h 6858000"/>
              <a:gd name="connsiteX810" fmla="*/ 3766672 w 7467600"/>
              <a:gd name="connsiteY810" fmla="*/ 359429 h 6858000"/>
              <a:gd name="connsiteX811" fmla="*/ 5805386 w 7467600"/>
              <a:gd name="connsiteY811" fmla="*/ 239240 h 6858000"/>
              <a:gd name="connsiteX812" fmla="*/ 5736947 w 7467600"/>
              <a:gd name="connsiteY812" fmla="*/ 261367 h 6858000"/>
              <a:gd name="connsiteX813" fmla="*/ 5427012 w 7467600"/>
              <a:gd name="connsiteY813" fmla="*/ 311272 h 6858000"/>
              <a:gd name="connsiteX814" fmla="*/ 5147818 w 7467600"/>
              <a:gd name="connsiteY814" fmla="*/ 322112 h 6858000"/>
              <a:gd name="connsiteX815" fmla="*/ 5060854 w 7467600"/>
              <a:gd name="connsiteY815" fmla="*/ 311882 h 6858000"/>
              <a:gd name="connsiteX816" fmla="*/ 4945989 w 7467600"/>
              <a:gd name="connsiteY816" fmla="*/ 300516 h 6858000"/>
              <a:gd name="connsiteX817" fmla="*/ 5410479 w 7467600"/>
              <a:gd name="connsiteY817" fmla="*/ 348434 h 6858000"/>
              <a:gd name="connsiteX818" fmla="*/ 5805386 w 7467600"/>
              <a:gd name="connsiteY818" fmla="*/ 239240 h 6858000"/>
              <a:gd name="connsiteX819" fmla="*/ 5905192 w 7467600"/>
              <a:gd name="connsiteY819" fmla="*/ 163079 h 6858000"/>
              <a:gd name="connsiteX820" fmla="*/ 5865655 w 7467600"/>
              <a:gd name="connsiteY820" fmla="*/ 171901 h 6858000"/>
              <a:gd name="connsiteX821" fmla="*/ 5259740 w 7467600"/>
              <a:gd name="connsiteY821" fmla="*/ 257013 h 6858000"/>
              <a:gd name="connsiteX822" fmla="*/ 5208466 w 7467600"/>
              <a:gd name="connsiteY822" fmla="*/ 257550 h 6858000"/>
              <a:gd name="connsiteX823" fmla="*/ 4980204 w 7467600"/>
              <a:gd name="connsiteY823" fmla="*/ 271903 h 6858000"/>
              <a:gd name="connsiteX824" fmla="*/ 5068068 w 7467600"/>
              <a:gd name="connsiteY824" fmla="*/ 282244 h 6858000"/>
              <a:gd name="connsiteX825" fmla="*/ 5153231 w 7467600"/>
              <a:gd name="connsiteY825" fmla="*/ 292240 h 6858000"/>
              <a:gd name="connsiteX826" fmla="*/ 5426491 w 7467600"/>
              <a:gd name="connsiteY826" fmla="*/ 281128 h 6858000"/>
              <a:gd name="connsiteX827" fmla="*/ 5731212 w 7467600"/>
              <a:gd name="connsiteY827" fmla="*/ 231951 h 6858000"/>
              <a:gd name="connsiteX828" fmla="*/ 5905192 w 7467600"/>
              <a:gd name="connsiteY828" fmla="*/ 163079 h 6858000"/>
              <a:gd name="connsiteX829" fmla="*/ 5944437 w 7467600"/>
              <a:gd name="connsiteY829" fmla="*/ 113829 h 6858000"/>
              <a:gd name="connsiteX830" fmla="*/ 5825032 w 7467600"/>
              <a:gd name="connsiteY830" fmla="*/ 146405 h 6858000"/>
              <a:gd name="connsiteX831" fmla="*/ 4955599 w 7467600"/>
              <a:gd name="connsiteY831" fmla="*/ 247008 h 6858000"/>
              <a:gd name="connsiteX832" fmla="*/ 5210104 w 7467600"/>
              <a:gd name="connsiteY832" fmla="*/ 228123 h 6858000"/>
              <a:gd name="connsiteX833" fmla="*/ 5261015 w 7467600"/>
              <a:gd name="connsiteY833" fmla="*/ 227087 h 6858000"/>
              <a:gd name="connsiteX834" fmla="*/ 5861181 w 7467600"/>
              <a:gd name="connsiteY834" fmla="*/ 143093 h 6858000"/>
              <a:gd name="connsiteX835" fmla="*/ 5961252 w 7467600"/>
              <a:gd name="connsiteY835" fmla="*/ 114820 h 6858000"/>
              <a:gd name="connsiteX836" fmla="*/ 5944437 w 7467600"/>
              <a:gd name="connsiteY836" fmla="*/ 113829 h 6858000"/>
              <a:gd name="connsiteX837" fmla="*/ 3882765 w 7467600"/>
              <a:gd name="connsiteY837" fmla="*/ 0 h 6858000"/>
              <a:gd name="connsiteX838" fmla="*/ 3995099 w 7467600"/>
              <a:gd name="connsiteY838" fmla="*/ 0 h 6858000"/>
              <a:gd name="connsiteX839" fmla="*/ 4163818 w 7467600"/>
              <a:gd name="connsiteY839" fmla="*/ 234104 h 6858000"/>
              <a:gd name="connsiteX840" fmla="*/ 4172099 w 7467600"/>
              <a:gd name="connsiteY840" fmla="*/ 234207 h 6858000"/>
              <a:gd name="connsiteX841" fmla="*/ 4784282 w 7467600"/>
              <a:gd name="connsiteY841" fmla="*/ 276561 h 6858000"/>
              <a:gd name="connsiteX842" fmla="*/ 4801687 w 7467600"/>
              <a:gd name="connsiteY842" fmla="*/ 267764 h 6858000"/>
              <a:gd name="connsiteX843" fmla="*/ 6082788 w 7467600"/>
              <a:gd name="connsiteY843" fmla="*/ 64119 h 6858000"/>
              <a:gd name="connsiteX844" fmla="*/ 6099442 w 7467600"/>
              <a:gd name="connsiteY844" fmla="*/ 82568 h 6858000"/>
              <a:gd name="connsiteX845" fmla="*/ 4804137 w 7467600"/>
              <a:gd name="connsiteY845" fmla="*/ 320931 h 6858000"/>
              <a:gd name="connsiteX846" fmla="*/ 4227047 w 7467600"/>
              <a:gd name="connsiteY846" fmla="*/ 313415 h 6858000"/>
              <a:gd name="connsiteX847" fmla="*/ 4346041 w 7467600"/>
              <a:gd name="connsiteY847" fmla="*/ 456086 h 6858000"/>
              <a:gd name="connsiteX848" fmla="*/ 4870967 w 7467600"/>
              <a:gd name="connsiteY848" fmla="*/ 963061 h 6858000"/>
              <a:gd name="connsiteX849" fmla="*/ 4889647 w 7467600"/>
              <a:gd name="connsiteY849" fmla="*/ 957147 h 6858000"/>
              <a:gd name="connsiteX850" fmla="*/ 5422504 w 7467600"/>
              <a:gd name="connsiteY850" fmla="*/ 805191 h 6858000"/>
              <a:gd name="connsiteX851" fmla="*/ 6087656 w 7467600"/>
              <a:gd name="connsiteY851" fmla="*/ 826703 h 6858000"/>
              <a:gd name="connsiteX852" fmla="*/ 6058717 w 7467600"/>
              <a:gd name="connsiteY852" fmla="*/ 865992 h 6858000"/>
              <a:gd name="connsiteX853" fmla="*/ 4974153 w 7467600"/>
              <a:gd name="connsiteY853" fmla="*/ 1045456 h 6858000"/>
              <a:gd name="connsiteX854" fmla="*/ 5627835 w 7467600"/>
              <a:gd name="connsiteY854" fmla="*/ 1472077 h 6858000"/>
              <a:gd name="connsiteX855" fmla="*/ 5629817 w 7467600"/>
              <a:gd name="connsiteY855" fmla="*/ 1471412 h 6858000"/>
              <a:gd name="connsiteX856" fmla="*/ 5634124 w 7467600"/>
              <a:gd name="connsiteY856" fmla="*/ 1470572 h 6858000"/>
              <a:gd name="connsiteX857" fmla="*/ 5755832 w 7467600"/>
              <a:gd name="connsiteY857" fmla="*/ 1383886 h 6858000"/>
              <a:gd name="connsiteX858" fmla="*/ 6014186 w 7467600"/>
              <a:gd name="connsiteY858" fmla="*/ 1279799 h 6858000"/>
              <a:gd name="connsiteX859" fmla="*/ 6901619 w 7467600"/>
              <a:gd name="connsiteY859" fmla="*/ 1047874 h 6858000"/>
              <a:gd name="connsiteX860" fmla="*/ 6931566 w 7467600"/>
              <a:gd name="connsiteY860" fmla="*/ 1062034 h 6858000"/>
              <a:gd name="connsiteX861" fmla="*/ 5790982 w 7467600"/>
              <a:gd name="connsiteY861" fmla="*/ 1561380 h 6858000"/>
              <a:gd name="connsiteX862" fmla="*/ 6188971 w 7467600"/>
              <a:gd name="connsiteY862" fmla="*/ 1755168 h 6858000"/>
              <a:gd name="connsiteX863" fmla="*/ 6202446 w 7467600"/>
              <a:gd name="connsiteY863" fmla="*/ 1752268 h 6858000"/>
              <a:gd name="connsiteX864" fmla="*/ 7179560 w 7467600"/>
              <a:gd name="connsiteY864" fmla="*/ 1467551 h 6858000"/>
              <a:gd name="connsiteX865" fmla="*/ 7158730 w 7467600"/>
              <a:gd name="connsiteY865" fmla="*/ 1507835 h 6858000"/>
              <a:gd name="connsiteX866" fmla="*/ 6326959 w 7467600"/>
              <a:gd name="connsiteY866" fmla="*/ 1817686 h 6858000"/>
              <a:gd name="connsiteX867" fmla="*/ 6537433 w 7467600"/>
              <a:gd name="connsiteY867" fmla="*/ 1907790 h 6858000"/>
              <a:gd name="connsiteX868" fmla="*/ 6550221 w 7467600"/>
              <a:gd name="connsiteY868" fmla="*/ 1910729 h 6858000"/>
              <a:gd name="connsiteX869" fmla="*/ 6964438 w 7467600"/>
              <a:gd name="connsiteY869" fmla="*/ 2209505 h 6858000"/>
              <a:gd name="connsiteX870" fmla="*/ 7367862 w 7467600"/>
              <a:gd name="connsiteY870" fmla="*/ 2806833 h 6858000"/>
              <a:gd name="connsiteX871" fmla="*/ 7364329 w 7467600"/>
              <a:gd name="connsiteY871" fmla="*/ 2826907 h 6858000"/>
              <a:gd name="connsiteX872" fmla="*/ 7290545 w 7467600"/>
              <a:gd name="connsiteY872" fmla="*/ 2850663 h 6858000"/>
              <a:gd name="connsiteX873" fmla="*/ 6472036 w 7467600"/>
              <a:gd name="connsiteY873" fmla="*/ 1959003 h 6858000"/>
              <a:gd name="connsiteX874" fmla="*/ 5792897 w 7467600"/>
              <a:gd name="connsiteY874" fmla="*/ 1647747 h 6858000"/>
              <a:gd name="connsiteX875" fmla="*/ 5842751 w 7467600"/>
              <a:gd name="connsiteY875" fmla="*/ 1816112 h 6858000"/>
              <a:gd name="connsiteX876" fmla="*/ 5847424 w 7467600"/>
              <a:gd name="connsiteY876" fmla="*/ 1815776 h 6858000"/>
              <a:gd name="connsiteX877" fmla="*/ 6399821 w 7467600"/>
              <a:gd name="connsiteY877" fmla="*/ 2344799 h 6858000"/>
              <a:gd name="connsiteX878" fmla="*/ 6323232 w 7467600"/>
              <a:gd name="connsiteY878" fmla="*/ 2389634 h 6858000"/>
              <a:gd name="connsiteX879" fmla="*/ 5942958 w 7467600"/>
              <a:gd name="connsiteY879" fmla="*/ 2077708 h 6858000"/>
              <a:gd name="connsiteX880" fmla="*/ 5921559 w 7467600"/>
              <a:gd name="connsiteY880" fmla="*/ 2378596 h 6858000"/>
              <a:gd name="connsiteX881" fmla="*/ 5817651 w 7467600"/>
              <a:gd name="connsiteY881" fmla="*/ 3023919 h 6858000"/>
              <a:gd name="connsiteX882" fmla="*/ 5729634 w 7467600"/>
              <a:gd name="connsiteY882" fmla="*/ 3051849 h 6858000"/>
              <a:gd name="connsiteX883" fmla="*/ 5611018 w 7467600"/>
              <a:gd name="connsiteY883" fmla="*/ 2316769 h 6858000"/>
              <a:gd name="connsiteX884" fmla="*/ 5687608 w 7467600"/>
              <a:gd name="connsiteY884" fmla="*/ 2039972 h 6858000"/>
              <a:gd name="connsiteX885" fmla="*/ 5657554 w 7467600"/>
              <a:gd name="connsiteY885" fmla="*/ 1576445 h 6858000"/>
              <a:gd name="connsiteX886" fmla="*/ 5150475 w 7467600"/>
              <a:gd name="connsiteY886" fmla="*/ 1274012 h 6858000"/>
              <a:gd name="connsiteX887" fmla="*/ 5349142 w 7467600"/>
              <a:gd name="connsiteY887" fmla="*/ 2204405 h 6858000"/>
              <a:gd name="connsiteX888" fmla="*/ 5262214 w 7467600"/>
              <a:gd name="connsiteY888" fmla="*/ 2233836 h 6858000"/>
              <a:gd name="connsiteX889" fmla="*/ 4981539 w 7467600"/>
              <a:gd name="connsiteY889" fmla="*/ 1542201 h 6858000"/>
              <a:gd name="connsiteX890" fmla="*/ 4958461 w 7467600"/>
              <a:gd name="connsiteY890" fmla="*/ 1136957 h 6858000"/>
              <a:gd name="connsiteX891" fmla="*/ 4655015 w 7467600"/>
              <a:gd name="connsiteY891" fmla="*/ 891426 h 6858000"/>
              <a:gd name="connsiteX892" fmla="*/ 4348002 w 7467600"/>
              <a:gd name="connsiteY892" fmla="*/ 2205895 h 6858000"/>
              <a:gd name="connsiteX893" fmla="*/ 4262250 w 7467600"/>
              <a:gd name="connsiteY893" fmla="*/ 2219972 h 6858000"/>
              <a:gd name="connsiteX894" fmla="*/ 4550611 w 7467600"/>
              <a:gd name="connsiteY894" fmla="*/ 817540 h 6858000"/>
              <a:gd name="connsiteX895" fmla="*/ 4564418 w 7467600"/>
              <a:gd name="connsiteY895" fmla="*/ 808293 h 6858000"/>
              <a:gd name="connsiteX896" fmla="*/ 4266388 w 7467600"/>
              <a:gd name="connsiteY896" fmla="*/ 500083 h 6858000"/>
              <a:gd name="connsiteX897" fmla="*/ 4032842 w 7467600"/>
              <a:gd name="connsiteY897" fmla="*/ 211809 h 6858000"/>
              <a:gd name="connsiteX898" fmla="*/ 3882765 w 7467600"/>
              <a:gd name="connsiteY898" fmla="*/ 0 h 6858000"/>
              <a:gd name="connsiteX899" fmla="*/ 3721337 w 7467600"/>
              <a:gd name="connsiteY899" fmla="*/ 0 h 6858000"/>
              <a:gd name="connsiteX900" fmla="*/ 3797544 w 7467600"/>
              <a:gd name="connsiteY900" fmla="*/ 0 h 6858000"/>
              <a:gd name="connsiteX901" fmla="*/ 3775734 w 7467600"/>
              <a:gd name="connsiteY901" fmla="*/ 95131 h 6858000"/>
              <a:gd name="connsiteX902" fmla="*/ 3724807 w 7467600"/>
              <a:gd name="connsiteY902" fmla="*/ 272257 h 6858000"/>
              <a:gd name="connsiteX903" fmla="*/ 3726844 w 7467600"/>
              <a:gd name="connsiteY903" fmla="*/ 282988 h 6858000"/>
              <a:gd name="connsiteX904" fmla="*/ 3742664 w 7467600"/>
              <a:gd name="connsiteY904" fmla="*/ 279918 h 6858000"/>
              <a:gd name="connsiteX905" fmla="*/ 4103910 w 7467600"/>
              <a:gd name="connsiteY905" fmla="*/ 1161917 h 6858000"/>
              <a:gd name="connsiteX906" fmla="*/ 4020269 w 7467600"/>
              <a:gd name="connsiteY906" fmla="*/ 1200406 h 6858000"/>
              <a:gd name="connsiteX907" fmla="*/ 3674882 w 7467600"/>
              <a:gd name="connsiteY907" fmla="*/ 488524 h 6858000"/>
              <a:gd name="connsiteX908" fmla="*/ 3132682 w 7467600"/>
              <a:gd name="connsiteY908" fmla="*/ 1072284 h 6858000"/>
              <a:gd name="connsiteX909" fmla="*/ 2716346 w 7467600"/>
              <a:gd name="connsiteY909" fmla="*/ 1276376 h 6858000"/>
              <a:gd name="connsiteX910" fmla="*/ 2716772 w 7467600"/>
              <a:gd name="connsiteY910" fmla="*/ 1255462 h 6858000"/>
              <a:gd name="connsiteX911" fmla="*/ 3471096 w 7467600"/>
              <a:gd name="connsiteY911" fmla="*/ 437072 h 6858000"/>
              <a:gd name="connsiteX912" fmla="*/ 3639057 w 7467600"/>
              <a:gd name="connsiteY912" fmla="*/ 286334 h 6858000"/>
              <a:gd name="connsiteX913" fmla="*/ 3640309 w 7467600"/>
              <a:gd name="connsiteY913" fmla="*/ 284664 h 6858000"/>
              <a:gd name="connsiteX914" fmla="*/ 3646022 w 7467600"/>
              <a:gd name="connsiteY914" fmla="*/ 276711 h 6858000"/>
              <a:gd name="connsiteX915" fmla="*/ 3707943 w 7467600"/>
              <a:gd name="connsiteY915" fmla="*/ 65958 h 6858000"/>
              <a:gd name="connsiteX916" fmla="*/ 3721337 w 7467600"/>
              <a:gd name="connsiteY916" fmla="*/ 0 h 6858000"/>
              <a:gd name="connsiteX917" fmla="*/ 2867960 w 7467600"/>
              <a:gd name="connsiteY917" fmla="*/ 0 h 6858000"/>
              <a:gd name="connsiteX918" fmla="*/ 2926351 w 7467600"/>
              <a:gd name="connsiteY918" fmla="*/ 0 h 6858000"/>
              <a:gd name="connsiteX919" fmla="*/ 2902823 w 7467600"/>
              <a:gd name="connsiteY919" fmla="*/ 262929 h 6858000"/>
              <a:gd name="connsiteX920" fmla="*/ 2940663 w 7467600"/>
              <a:gd name="connsiteY920" fmla="*/ 140884 h 6858000"/>
              <a:gd name="connsiteX921" fmla="*/ 2947039 w 7467600"/>
              <a:gd name="connsiteY921" fmla="*/ 122524 h 6858000"/>
              <a:gd name="connsiteX922" fmla="*/ 2984316 w 7467600"/>
              <a:gd name="connsiteY922" fmla="*/ 0 h 6858000"/>
              <a:gd name="connsiteX923" fmla="*/ 3016114 w 7467600"/>
              <a:gd name="connsiteY923" fmla="*/ 0 h 6858000"/>
              <a:gd name="connsiteX924" fmla="*/ 2979949 w 7467600"/>
              <a:gd name="connsiteY924" fmla="*/ 119274 h 6858000"/>
              <a:gd name="connsiteX925" fmla="*/ 3023879 w 7467600"/>
              <a:gd name="connsiteY925" fmla="*/ 0 h 6858000"/>
              <a:gd name="connsiteX926" fmla="*/ 3105400 w 7467600"/>
              <a:gd name="connsiteY926" fmla="*/ 0 h 6858000"/>
              <a:gd name="connsiteX927" fmla="*/ 3094669 w 7467600"/>
              <a:gd name="connsiteY927" fmla="*/ 30308 h 6858000"/>
              <a:gd name="connsiteX928" fmla="*/ 2901945 w 7467600"/>
              <a:gd name="connsiteY928" fmla="*/ 466538 h 6858000"/>
              <a:gd name="connsiteX929" fmla="*/ 2815209 w 7467600"/>
              <a:gd name="connsiteY929" fmla="*/ 497361 h 6858000"/>
              <a:gd name="connsiteX930" fmla="*/ 2844845 w 7467600"/>
              <a:gd name="connsiteY930" fmla="*/ 127638 h 6858000"/>
              <a:gd name="connsiteX931" fmla="*/ 2867960 w 7467600"/>
              <a:gd name="connsiteY931" fmla="*/ 0 h 6858000"/>
              <a:gd name="connsiteX932" fmla="*/ 1057230 w 7467600"/>
              <a:gd name="connsiteY932" fmla="*/ 0 h 6858000"/>
              <a:gd name="connsiteX933" fmla="*/ 1111003 w 7467600"/>
              <a:gd name="connsiteY933" fmla="*/ 0 h 6858000"/>
              <a:gd name="connsiteX934" fmla="*/ 1125553 w 7467600"/>
              <a:gd name="connsiteY934" fmla="*/ 52588 h 6858000"/>
              <a:gd name="connsiteX935" fmla="*/ 1304276 w 7467600"/>
              <a:gd name="connsiteY935" fmla="*/ 476275 h 6858000"/>
              <a:gd name="connsiteX936" fmla="*/ 1492066 w 7467600"/>
              <a:gd name="connsiteY936" fmla="*/ 886333 h 6858000"/>
              <a:gd name="connsiteX937" fmla="*/ 1423698 w 7467600"/>
              <a:gd name="connsiteY937" fmla="*/ 710817 h 6858000"/>
              <a:gd name="connsiteX938" fmla="*/ 1357609 w 7467600"/>
              <a:gd name="connsiteY938" fmla="*/ 532892 h 6858000"/>
              <a:gd name="connsiteX939" fmla="*/ 1309550 w 7467600"/>
              <a:gd name="connsiteY939" fmla="*/ 374031 h 6858000"/>
              <a:gd name="connsiteX940" fmla="*/ 1193673 w 7467600"/>
              <a:gd name="connsiteY940" fmla="*/ 49533 h 6858000"/>
              <a:gd name="connsiteX941" fmla="*/ 1164391 w 7467600"/>
              <a:gd name="connsiteY941" fmla="*/ 0 h 6858000"/>
              <a:gd name="connsiteX942" fmla="*/ 1200666 w 7467600"/>
              <a:gd name="connsiteY942" fmla="*/ 0 h 6858000"/>
              <a:gd name="connsiteX943" fmla="*/ 1223408 w 7467600"/>
              <a:gd name="connsiteY943" fmla="*/ 38996 h 6858000"/>
              <a:gd name="connsiteX944" fmla="*/ 1339635 w 7467600"/>
              <a:gd name="connsiteY944" fmla="*/ 365517 h 6858000"/>
              <a:gd name="connsiteX945" fmla="*/ 1387469 w 7467600"/>
              <a:gd name="connsiteY945" fmla="*/ 523079 h 6858000"/>
              <a:gd name="connsiteX946" fmla="*/ 1452685 w 7467600"/>
              <a:gd name="connsiteY946" fmla="*/ 699806 h 6858000"/>
              <a:gd name="connsiteX947" fmla="*/ 1492092 w 7467600"/>
              <a:gd name="connsiteY947" fmla="*/ 800424 h 6858000"/>
              <a:gd name="connsiteX948" fmla="*/ 1455302 w 7467600"/>
              <a:gd name="connsiteY948" fmla="*/ 632913 h 6858000"/>
              <a:gd name="connsiteX949" fmla="*/ 1222336 w 7467600"/>
              <a:gd name="connsiteY949" fmla="*/ 9480 h 6858000"/>
              <a:gd name="connsiteX950" fmla="*/ 1214634 w 7467600"/>
              <a:gd name="connsiteY950" fmla="*/ 0 h 6858000"/>
              <a:gd name="connsiteX951" fmla="*/ 1289827 w 7467600"/>
              <a:gd name="connsiteY951" fmla="*/ 0 h 6858000"/>
              <a:gd name="connsiteX952" fmla="*/ 1321076 w 7467600"/>
              <a:gd name="connsiteY952" fmla="*/ 59722 h 6858000"/>
              <a:gd name="connsiteX953" fmla="*/ 1512579 w 7467600"/>
              <a:gd name="connsiteY953" fmla="*/ 626441 h 6858000"/>
              <a:gd name="connsiteX954" fmla="*/ 1506076 w 7467600"/>
              <a:gd name="connsiteY954" fmla="*/ 1089289 h 6858000"/>
              <a:gd name="connsiteX955" fmla="*/ 1486346 w 7467600"/>
              <a:gd name="connsiteY955" fmla="*/ 1079919 h 6858000"/>
              <a:gd name="connsiteX956" fmla="*/ 1070511 w 7467600"/>
              <a:gd name="connsiteY956" fmla="*/ 48609 h 6858000"/>
              <a:gd name="connsiteX957" fmla="*/ 1057230 w 7467600"/>
              <a:gd name="connsiteY957" fmla="*/ 0 h 6858000"/>
              <a:gd name="connsiteX958" fmla="*/ 43151 w 7467600"/>
              <a:gd name="connsiteY958" fmla="*/ 0 h 6858000"/>
              <a:gd name="connsiteX959" fmla="*/ 95283 w 7467600"/>
              <a:gd name="connsiteY959" fmla="*/ 0 h 6858000"/>
              <a:gd name="connsiteX960" fmla="*/ 300708 w 7467600"/>
              <a:gd name="connsiteY960" fmla="*/ 154571 h 6858000"/>
              <a:gd name="connsiteX961" fmla="*/ 530414 w 7467600"/>
              <a:gd name="connsiteY961" fmla="*/ 354673 h 6858000"/>
              <a:gd name="connsiteX962" fmla="*/ 333785 w 7467600"/>
              <a:gd name="connsiteY962" fmla="*/ 161564 h 6858000"/>
              <a:gd name="connsiteX963" fmla="*/ 147005 w 7467600"/>
              <a:gd name="connsiteY963" fmla="*/ 0 h 6858000"/>
              <a:gd name="connsiteX964" fmla="*/ 272509 w 7467600"/>
              <a:gd name="connsiteY964" fmla="*/ 0 h 6858000"/>
              <a:gd name="connsiteX965" fmla="*/ 326276 w 7467600"/>
              <a:gd name="connsiteY965" fmla="*/ 45847 h 6858000"/>
              <a:gd name="connsiteX966" fmla="*/ 823759 w 7467600"/>
              <a:gd name="connsiteY966" fmla="*/ 574145 h 6858000"/>
              <a:gd name="connsiteX967" fmla="*/ 811254 w 7467600"/>
              <a:gd name="connsiteY967" fmla="*/ 665546 h 6858000"/>
              <a:gd name="connsiteX968" fmla="*/ 154042 w 7467600"/>
              <a:gd name="connsiteY968" fmla="*/ 261522 h 6858000"/>
              <a:gd name="connsiteX969" fmla="*/ 13550 w 7467600"/>
              <a:gd name="connsiteY969" fmla="*/ 158423 h 6858000"/>
              <a:gd name="connsiteX970" fmla="*/ 0 w 7467600"/>
              <a:gd name="connsiteY970" fmla="*/ 146618 h 6858000"/>
              <a:gd name="connsiteX971" fmla="*/ 0 w 7467600"/>
              <a:gd name="connsiteY971" fmla="*/ 59161 h 6858000"/>
              <a:gd name="connsiteX972" fmla="*/ 45427 w 7467600"/>
              <a:gd name="connsiteY972" fmla="*/ 101078 h 6858000"/>
              <a:gd name="connsiteX973" fmla="*/ 630103 w 7467600"/>
              <a:gd name="connsiteY973" fmla="*/ 485885 h 6858000"/>
              <a:gd name="connsiteX974" fmla="*/ 532040 w 7467600"/>
              <a:gd name="connsiteY974" fmla="*/ 399359 h 6858000"/>
              <a:gd name="connsiteX975" fmla="*/ 517618 w 7467600"/>
              <a:gd name="connsiteY975" fmla="*/ 385726 h 6858000"/>
              <a:gd name="connsiteX976" fmla="*/ 285074 w 7467600"/>
              <a:gd name="connsiteY976" fmla="*/ 182755 h 6858000"/>
              <a:gd name="connsiteX977" fmla="*/ 43151 w 7467600"/>
              <a:gd name="connsiteY97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6012219 h 6858000"/>
              <a:gd name="connsiteX83" fmla="*/ 6946849 w 7467600"/>
              <a:gd name="connsiteY83" fmla="*/ 5523271 h 6858000"/>
              <a:gd name="connsiteX84" fmla="*/ 6946972 w 7467600"/>
              <a:gd name="connsiteY84" fmla="*/ 5526491 h 6858000"/>
              <a:gd name="connsiteX85" fmla="*/ 7105827 w 7467600"/>
              <a:gd name="connsiteY85" fmla="*/ 5718700 h 6858000"/>
              <a:gd name="connsiteX86" fmla="*/ 7356878 w 7467600"/>
              <a:gd name="connsiteY86" fmla="*/ 5981332 h 6858000"/>
              <a:gd name="connsiteX87" fmla="*/ 7467600 w 7467600"/>
              <a:gd name="connsiteY87" fmla="*/ 6117703 h 6858000"/>
              <a:gd name="connsiteX88" fmla="*/ 7467600 w 7467600"/>
              <a:gd name="connsiteY88" fmla="*/ 6163634 h 6858000"/>
              <a:gd name="connsiteX89" fmla="*/ 7403637 w 7467600"/>
              <a:gd name="connsiteY89" fmla="*/ 6083957 h 6858000"/>
              <a:gd name="connsiteX90" fmla="*/ 7254615 w 7467600"/>
              <a:gd name="connsiteY90" fmla="*/ 5911918 h 6858000"/>
              <a:gd name="connsiteX91" fmla="*/ 7312589 w 7467600"/>
              <a:gd name="connsiteY91" fmla="*/ 5982309 h 6858000"/>
              <a:gd name="connsiteX92" fmla="*/ 7448321 w 7467600"/>
              <a:gd name="connsiteY92" fmla="*/ 6190991 h 6858000"/>
              <a:gd name="connsiteX93" fmla="*/ 7467600 w 7467600"/>
              <a:gd name="connsiteY93" fmla="*/ 6221686 h 6858000"/>
              <a:gd name="connsiteX94" fmla="*/ 7467600 w 7467600"/>
              <a:gd name="connsiteY94" fmla="*/ 6334256 h 6858000"/>
              <a:gd name="connsiteX95" fmla="*/ 7454976 w 7467600"/>
              <a:gd name="connsiteY95" fmla="*/ 6318297 h 6858000"/>
              <a:gd name="connsiteX96" fmla="*/ 7042773 w 7467600"/>
              <a:gd name="connsiteY96" fmla="*/ 5734011 h 6858000"/>
              <a:gd name="connsiteX97" fmla="*/ 6844835 w 7467600"/>
              <a:gd name="connsiteY97" fmla="*/ 5424988 h 6858000"/>
              <a:gd name="connsiteX98" fmla="*/ 1456157 w 7467600"/>
              <a:gd name="connsiteY98" fmla="*/ 5371404 h 6858000"/>
              <a:gd name="connsiteX99" fmla="*/ 1244432 w 7467600"/>
              <a:gd name="connsiteY99" fmla="*/ 5385601 h 6858000"/>
              <a:gd name="connsiteX100" fmla="*/ 973990 w 7467600"/>
              <a:gd name="connsiteY100" fmla="*/ 5424940 h 6858000"/>
              <a:gd name="connsiteX101" fmla="*/ 1103809 w 7467600"/>
              <a:gd name="connsiteY101" fmla="*/ 5433720 h 6858000"/>
              <a:gd name="connsiteX102" fmla="*/ 1123454 w 7467600"/>
              <a:gd name="connsiteY102" fmla="*/ 5435727 h 6858000"/>
              <a:gd name="connsiteX103" fmla="*/ 1737017 w 7467600"/>
              <a:gd name="connsiteY103" fmla="*/ 5452183 h 6858000"/>
              <a:gd name="connsiteX104" fmla="*/ 1824397 w 7467600"/>
              <a:gd name="connsiteY104" fmla="*/ 5447757 h 6858000"/>
              <a:gd name="connsiteX105" fmla="*/ 2070059 w 7467600"/>
              <a:gd name="connsiteY105" fmla="*/ 5441660 h 6858000"/>
              <a:gd name="connsiteX106" fmla="*/ 1456157 w 7467600"/>
              <a:gd name="connsiteY106" fmla="*/ 5371404 h 6858000"/>
              <a:gd name="connsiteX107" fmla="*/ 4988186 w 7467600"/>
              <a:gd name="connsiteY107" fmla="*/ 5216467 h 6858000"/>
              <a:gd name="connsiteX108" fmla="*/ 4777334 w 7467600"/>
              <a:gd name="connsiteY108" fmla="*/ 5406072 h 6858000"/>
              <a:gd name="connsiteX109" fmla="*/ 4718341 w 7467600"/>
              <a:gd name="connsiteY109" fmla="*/ 5468043 h 6858000"/>
              <a:gd name="connsiteX110" fmla="*/ 4604655 w 7467600"/>
              <a:gd name="connsiteY110" fmla="*/ 5583434 h 6858000"/>
              <a:gd name="connsiteX111" fmla="*/ 4565074 w 7467600"/>
              <a:gd name="connsiteY111" fmla="*/ 5618550 h 6858000"/>
              <a:gd name="connsiteX112" fmla="*/ 4988186 w 7467600"/>
              <a:gd name="connsiteY112" fmla="*/ 5216467 h 6858000"/>
              <a:gd name="connsiteX113" fmla="*/ 4978032 w 7467600"/>
              <a:gd name="connsiteY113" fmla="*/ 5183809 h 6858000"/>
              <a:gd name="connsiteX114" fmla="*/ 4463413 w 7467600"/>
              <a:gd name="connsiteY114" fmla="*/ 5615162 h 6858000"/>
              <a:gd name="connsiteX115" fmla="*/ 4358134 w 7467600"/>
              <a:gd name="connsiteY115" fmla="*/ 5742791 h 6858000"/>
              <a:gd name="connsiteX116" fmla="*/ 4376219 w 7467600"/>
              <a:gd name="connsiteY116" fmla="*/ 5729027 h 6858000"/>
              <a:gd name="connsiteX117" fmla="*/ 4582340 w 7467600"/>
              <a:gd name="connsiteY117" fmla="*/ 5561037 h 6858000"/>
              <a:gd name="connsiteX118" fmla="*/ 4694684 w 7467600"/>
              <a:gd name="connsiteY118" fmla="*/ 5447098 h 6858000"/>
              <a:gd name="connsiteX119" fmla="*/ 4754123 w 7467600"/>
              <a:gd name="connsiteY119" fmla="*/ 5384643 h 6858000"/>
              <a:gd name="connsiteX120" fmla="*/ 4978032 w 7467600"/>
              <a:gd name="connsiteY120" fmla="*/ 5183809 h 6858000"/>
              <a:gd name="connsiteX121" fmla="*/ 1903353 w 7467600"/>
              <a:gd name="connsiteY121" fmla="*/ 5044827 h 6858000"/>
              <a:gd name="connsiteX122" fmla="*/ 1936931 w 7467600"/>
              <a:gd name="connsiteY122" fmla="*/ 5093954 h 6858000"/>
              <a:gd name="connsiteX123" fmla="*/ 2195868 w 7467600"/>
              <a:gd name="connsiteY123" fmla="*/ 5396574 h 6858000"/>
              <a:gd name="connsiteX124" fmla="*/ 2088852 w 7467600"/>
              <a:gd name="connsiteY124" fmla="*/ 5166123 h 6858000"/>
              <a:gd name="connsiteX125" fmla="*/ 1958241 w 7467600"/>
              <a:gd name="connsiteY125" fmla="*/ 5067955 h 6858000"/>
              <a:gd name="connsiteX126" fmla="*/ 1903353 w 7467600"/>
              <a:gd name="connsiteY126" fmla="*/ 5044827 h 6858000"/>
              <a:gd name="connsiteX127" fmla="*/ 1979378 w 7467600"/>
              <a:gd name="connsiteY127" fmla="*/ 4769504 h 6858000"/>
              <a:gd name="connsiteX128" fmla="*/ 2882120 w 7467600"/>
              <a:gd name="connsiteY128" fmla="*/ 5064547 h 6858000"/>
              <a:gd name="connsiteX129" fmla="*/ 2793103 w 7467600"/>
              <a:gd name="connsiteY129" fmla="*/ 5039699 h 6858000"/>
              <a:gd name="connsiteX130" fmla="*/ 2770041 w 7467600"/>
              <a:gd name="connsiteY130" fmla="*/ 5033634 h 6858000"/>
              <a:gd name="connsiteX131" fmla="*/ 1979378 w 7467600"/>
              <a:gd name="connsiteY131" fmla="*/ 4769504 h 6858000"/>
              <a:gd name="connsiteX132" fmla="*/ 1927410 w 7467600"/>
              <a:gd name="connsiteY132" fmla="*/ 4716164 h 6858000"/>
              <a:gd name="connsiteX133" fmla="*/ 1959587 w 7467600"/>
              <a:gd name="connsiteY133" fmla="*/ 4728849 h 6858000"/>
              <a:gd name="connsiteX134" fmla="*/ 2777707 w 7467600"/>
              <a:gd name="connsiteY134" fmla="*/ 5003991 h 6858000"/>
              <a:gd name="connsiteX135" fmla="*/ 2800768 w 7467600"/>
              <a:gd name="connsiteY135" fmla="*/ 5010056 h 6858000"/>
              <a:gd name="connsiteX136" fmla="*/ 2879408 w 7467600"/>
              <a:gd name="connsiteY136" fmla="*/ 5031590 h 6858000"/>
              <a:gd name="connsiteX137" fmla="*/ 2862295 w 7467600"/>
              <a:gd name="connsiteY137" fmla="*/ 5022958 h 6858000"/>
              <a:gd name="connsiteX138" fmla="*/ 2813343 w 7467600"/>
              <a:gd name="connsiteY138" fmla="*/ 4998369 h 6858000"/>
              <a:gd name="connsiteX139" fmla="*/ 2646245 w 7467600"/>
              <a:gd name="connsiteY139" fmla="*/ 4930999 h 6858000"/>
              <a:gd name="connsiteX140" fmla="*/ 1999243 w 7467600"/>
              <a:gd name="connsiteY140" fmla="*/ 4730524 h 6858000"/>
              <a:gd name="connsiteX141" fmla="*/ 1979527 w 7467600"/>
              <a:gd name="connsiteY141" fmla="*/ 4726651 h 6858000"/>
              <a:gd name="connsiteX142" fmla="*/ 1927410 w 7467600"/>
              <a:gd name="connsiteY142" fmla="*/ 4716164 h 6858000"/>
              <a:gd name="connsiteX143" fmla="*/ 1997014 w 7467600"/>
              <a:gd name="connsiteY143" fmla="*/ 4698007 h 6858000"/>
              <a:gd name="connsiteX144" fmla="*/ 2005458 w 7467600"/>
              <a:gd name="connsiteY144" fmla="*/ 4699540 h 6858000"/>
              <a:gd name="connsiteX145" fmla="*/ 2657186 w 7467600"/>
              <a:gd name="connsiteY145" fmla="*/ 4901687 h 6858000"/>
              <a:gd name="connsiteX146" fmla="*/ 2826662 w 7467600"/>
              <a:gd name="connsiteY146" fmla="*/ 4970362 h 6858000"/>
              <a:gd name="connsiteX147" fmla="*/ 2876100 w 7467600"/>
              <a:gd name="connsiteY147" fmla="*/ 4995397 h 6858000"/>
              <a:gd name="connsiteX148" fmla="*/ 3042600 w 7467600"/>
              <a:gd name="connsiteY148" fmla="*/ 5059532 h 6858000"/>
              <a:gd name="connsiteX149" fmla="*/ 1997014 w 7467600"/>
              <a:gd name="connsiteY149" fmla="*/ 4698007 h 6858000"/>
              <a:gd name="connsiteX150" fmla="*/ 2305292 w 7467600"/>
              <a:gd name="connsiteY150" fmla="*/ 4219492 h 6858000"/>
              <a:gd name="connsiteX151" fmla="*/ 3360922 w 7467600"/>
              <a:gd name="connsiteY151" fmla="*/ 4529373 h 6858000"/>
              <a:gd name="connsiteX152" fmla="*/ 3492420 w 7467600"/>
              <a:gd name="connsiteY152" fmla="*/ 4510145 h 6858000"/>
              <a:gd name="connsiteX153" fmla="*/ 3364086 w 7467600"/>
              <a:gd name="connsiteY153" fmla="*/ 4480340 h 6858000"/>
              <a:gd name="connsiteX154" fmla="*/ 3225818 w 7467600"/>
              <a:gd name="connsiteY154" fmla="*/ 4411822 h 6858000"/>
              <a:gd name="connsiteX155" fmla="*/ 3129696 w 7467600"/>
              <a:gd name="connsiteY155" fmla="*/ 4360704 h 6858000"/>
              <a:gd name="connsiteX156" fmla="*/ 2814545 w 7467600"/>
              <a:gd name="connsiteY156" fmla="*/ 4282955 h 6858000"/>
              <a:gd name="connsiteX157" fmla="*/ 2305292 w 7467600"/>
              <a:gd name="connsiteY157" fmla="*/ 4219492 h 6858000"/>
              <a:gd name="connsiteX158" fmla="*/ 2626982 w 7467600"/>
              <a:gd name="connsiteY158" fmla="*/ 4206450 h 6858000"/>
              <a:gd name="connsiteX159" fmla="*/ 2490617 w 7467600"/>
              <a:gd name="connsiteY159" fmla="*/ 4206951 h 6858000"/>
              <a:gd name="connsiteX160" fmla="*/ 2819869 w 7467600"/>
              <a:gd name="connsiteY160" fmla="*/ 4252936 h 6858000"/>
              <a:gd name="connsiteX161" fmla="*/ 3143018 w 7467600"/>
              <a:gd name="connsiteY161" fmla="*/ 4332698 h 6858000"/>
              <a:gd name="connsiteX162" fmla="*/ 3241520 w 7467600"/>
              <a:gd name="connsiteY162" fmla="*/ 4385112 h 6858000"/>
              <a:gd name="connsiteX163" fmla="*/ 3374575 w 7467600"/>
              <a:gd name="connsiteY163" fmla="*/ 4451517 h 6858000"/>
              <a:gd name="connsiteX164" fmla="*/ 3505221 w 7467600"/>
              <a:gd name="connsiteY164" fmla="*/ 4480757 h 6858000"/>
              <a:gd name="connsiteX165" fmla="*/ 2626982 w 7467600"/>
              <a:gd name="connsiteY165" fmla="*/ 4206450 h 6858000"/>
              <a:gd name="connsiteX166" fmla="*/ 1310106 w 7467600"/>
              <a:gd name="connsiteY166" fmla="*/ 3943217 h 6858000"/>
              <a:gd name="connsiteX167" fmla="*/ 854994 w 7467600"/>
              <a:gd name="connsiteY167" fmla="*/ 4399136 h 6858000"/>
              <a:gd name="connsiteX168" fmla="*/ 742462 w 7467600"/>
              <a:gd name="connsiteY168" fmla="*/ 4594648 h 6858000"/>
              <a:gd name="connsiteX169" fmla="*/ 820602 w 7467600"/>
              <a:gd name="connsiteY169" fmla="*/ 4485915 h 6858000"/>
              <a:gd name="connsiteX170" fmla="*/ 878295 w 7467600"/>
              <a:gd name="connsiteY170" fmla="*/ 4403594 h 6858000"/>
              <a:gd name="connsiteX171" fmla="*/ 1240607 w 7467600"/>
              <a:gd name="connsiteY171" fmla="*/ 4010401 h 6858000"/>
              <a:gd name="connsiteX172" fmla="*/ 1310106 w 7467600"/>
              <a:gd name="connsiteY172" fmla="*/ 3943217 h 6858000"/>
              <a:gd name="connsiteX173" fmla="*/ 1423113 w 7467600"/>
              <a:gd name="connsiteY173" fmla="*/ 3874565 h 6858000"/>
              <a:gd name="connsiteX174" fmla="*/ 1260565 w 7467600"/>
              <a:gd name="connsiteY174" fmla="*/ 4031982 h 6858000"/>
              <a:gd name="connsiteX175" fmla="*/ 901900 w 7467600"/>
              <a:gd name="connsiteY175" fmla="*/ 4421236 h 6858000"/>
              <a:gd name="connsiteX176" fmla="*/ 845044 w 7467600"/>
              <a:gd name="connsiteY176" fmla="*/ 4502436 h 6858000"/>
              <a:gd name="connsiteX177" fmla="*/ 685926 w 7467600"/>
              <a:gd name="connsiteY177" fmla="*/ 4703069 h 6858000"/>
              <a:gd name="connsiteX178" fmla="*/ 684248 w 7467600"/>
              <a:gd name="connsiteY178" fmla="*/ 4706721 h 6858000"/>
              <a:gd name="connsiteX179" fmla="*/ 1423113 w 7467600"/>
              <a:gd name="connsiteY179" fmla="*/ 3874565 h 6858000"/>
              <a:gd name="connsiteX180" fmla="*/ 3316479 w 7467600"/>
              <a:gd name="connsiteY180" fmla="*/ 3872136 h 6858000"/>
              <a:gd name="connsiteX181" fmla="*/ 3546806 w 7467600"/>
              <a:gd name="connsiteY181" fmla="*/ 4356139 h 6858000"/>
              <a:gd name="connsiteX182" fmla="*/ 3364433 w 7467600"/>
              <a:gd name="connsiteY182" fmla="*/ 3953121 h 6858000"/>
              <a:gd name="connsiteX183" fmla="*/ 3316479 w 7467600"/>
              <a:gd name="connsiteY183" fmla="*/ 3872136 h 6858000"/>
              <a:gd name="connsiteX184" fmla="*/ 3291335 w 7467600"/>
              <a:gd name="connsiteY184" fmla="*/ 3767420 h 6858000"/>
              <a:gd name="connsiteX185" fmla="*/ 3390805 w 7467600"/>
              <a:gd name="connsiteY185" fmla="*/ 3937163 h 6858000"/>
              <a:gd name="connsiteX186" fmla="*/ 3579062 w 7467600"/>
              <a:gd name="connsiteY186" fmla="*/ 4359040 h 6858000"/>
              <a:gd name="connsiteX187" fmla="*/ 3467355 w 7467600"/>
              <a:gd name="connsiteY187" fmla="*/ 3988130 h 6858000"/>
              <a:gd name="connsiteX188" fmla="*/ 3310753 w 7467600"/>
              <a:gd name="connsiteY188" fmla="*/ 3787140 h 6858000"/>
              <a:gd name="connsiteX189" fmla="*/ 3291335 w 7467600"/>
              <a:gd name="connsiteY189" fmla="*/ 3767420 h 6858000"/>
              <a:gd name="connsiteX190" fmla="*/ 1635889 w 7467600"/>
              <a:gd name="connsiteY190" fmla="*/ 3709494 h 6858000"/>
              <a:gd name="connsiteX191" fmla="*/ 1634800 w 7467600"/>
              <a:gd name="connsiteY191" fmla="*/ 3731111 h 6858000"/>
              <a:gd name="connsiteX192" fmla="*/ 1635889 w 7467600"/>
              <a:gd name="connsiteY192" fmla="*/ 3709494 h 6858000"/>
              <a:gd name="connsiteX193" fmla="*/ 1510397 w 7467600"/>
              <a:gd name="connsiteY193" fmla="*/ 3684705 h 6858000"/>
              <a:gd name="connsiteX194" fmla="*/ 1146550 w 7467600"/>
              <a:gd name="connsiteY194" fmla="*/ 3802012 h 6858000"/>
              <a:gd name="connsiteX195" fmla="*/ 698834 w 7467600"/>
              <a:gd name="connsiteY195" fmla="*/ 3952272 h 6858000"/>
              <a:gd name="connsiteX196" fmla="*/ 34256 w 7467600"/>
              <a:gd name="connsiteY196" fmla="*/ 4347603 h 6858000"/>
              <a:gd name="connsiteX197" fmla="*/ 527241 w 7467600"/>
              <a:gd name="connsiteY197" fmla="*/ 4065078 h 6858000"/>
              <a:gd name="connsiteX198" fmla="*/ 1510397 w 7467600"/>
              <a:gd name="connsiteY198" fmla="*/ 3684705 h 6858000"/>
              <a:gd name="connsiteX199" fmla="*/ 1313114 w 7467600"/>
              <a:gd name="connsiteY199" fmla="*/ 3655216 h 6858000"/>
              <a:gd name="connsiteX200" fmla="*/ 1109304 w 7467600"/>
              <a:gd name="connsiteY200" fmla="*/ 3669030 h 6858000"/>
              <a:gd name="connsiteX201" fmla="*/ 8129 w 7467600"/>
              <a:gd name="connsiteY201" fmla="*/ 4330519 h 6858000"/>
              <a:gd name="connsiteX202" fmla="*/ 687572 w 7467600"/>
              <a:gd name="connsiteY202" fmla="*/ 3925629 h 6858000"/>
              <a:gd name="connsiteX203" fmla="*/ 1138365 w 7467600"/>
              <a:gd name="connsiteY203" fmla="*/ 3774515 h 6858000"/>
              <a:gd name="connsiteX204" fmla="*/ 1505579 w 7467600"/>
              <a:gd name="connsiteY204" fmla="*/ 3655526 h 6858000"/>
              <a:gd name="connsiteX205" fmla="*/ 1313114 w 7467600"/>
              <a:gd name="connsiteY205" fmla="*/ 3655216 h 6858000"/>
              <a:gd name="connsiteX206" fmla="*/ 3655073 w 7467600"/>
              <a:gd name="connsiteY206" fmla="*/ 3650884 h 6858000"/>
              <a:gd name="connsiteX207" fmla="*/ 3989938 w 7467600"/>
              <a:gd name="connsiteY207" fmla="*/ 3991685 h 6858000"/>
              <a:gd name="connsiteX208" fmla="*/ 4393907 w 7467600"/>
              <a:gd name="connsiteY208" fmla="*/ 4261258 h 6858000"/>
              <a:gd name="connsiteX209" fmla="*/ 4648051 w 7467600"/>
              <a:gd name="connsiteY209" fmla="*/ 4374051 h 6858000"/>
              <a:gd name="connsiteX210" fmla="*/ 4383389 w 7467600"/>
              <a:gd name="connsiteY210" fmla="*/ 4184369 h 6858000"/>
              <a:gd name="connsiteX211" fmla="*/ 4165508 w 7467600"/>
              <a:gd name="connsiteY211" fmla="*/ 4035196 h 6858000"/>
              <a:gd name="connsiteX212" fmla="*/ 4068162 w 7467600"/>
              <a:gd name="connsiteY212" fmla="*/ 3953394 h 6858000"/>
              <a:gd name="connsiteX213" fmla="*/ 3981416 w 7467600"/>
              <a:gd name="connsiteY213" fmla="*/ 3880482 h 6858000"/>
              <a:gd name="connsiteX214" fmla="*/ 3800147 w 7467600"/>
              <a:gd name="connsiteY214" fmla="*/ 3749872 h 6858000"/>
              <a:gd name="connsiteX215" fmla="*/ 3655073 w 7467600"/>
              <a:gd name="connsiteY215" fmla="*/ 3650884 h 6858000"/>
              <a:gd name="connsiteX216" fmla="*/ 3670252 w 7467600"/>
              <a:gd name="connsiteY216" fmla="*/ 3622798 h 6858000"/>
              <a:gd name="connsiteX217" fmla="*/ 3817258 w 7467600"/>
              <a:gd name="connsiteY217" fmla="*/ 3723577 h 6858000"/>
              <a:gd name="connsiteX218" fmla="*/ 4000461 w 7467600"/>
              <a:gd name="connsiteY218" fmla="*/ 3855966 h 6858000"/>
              <a:gd name="connsiteX219" fmla="*/ 4088180 w 7467600"/>
              <a:gd name="connsiteY219" fmla="*/ 3929774 h 6858000"/>
              <a:gd name="connsiteX220" fmla="*/ 4184555 w 7467600"/>
              <a:gd name="connsiteY220" fmla="*/ 4010683 h 6858000"/>
              <a:gd name="connsiteX221" fmla="*/ 4399563 w 7467600"/>
              <a:gd name="connsiteY221" fmla="*/ 4158106 h 6858000"/>
              <a:gd name="connsiteX222" fmla="*/ 4684469 w 7467600"/>
              <a:gd name="connsiteY222" fmla="*/ 4364680 h 6858000"/>
              <a:gd name="connsiteX223" fmla="*/ 4690271 w 7467600"/>
              <a:gd name="connsiteY223" fmla="*/ 4370034 h 6858000"/>
              <a:gd name="connsiteX224" fmla="*/ 4136093 w 7467600"/>
              <a:gd name="connsiteY224" fmla="*/ 3858466 h 6858000"/>
              <a:gd name="connsiteX225" fmla="*/ 3670252 w 7467600"/>
              <a:gd name="connsiteY225" fmla="*/ 3622798 h 6858000"/>
              <a:gd name="connsiteX226" fmla="*/ 4440129 w 7467600"/>
              <a:gd name="connsiteY226" fmla="*/ 3448571 h 6858000"/>
              <a:gd name="connsiteX227" fmla="*/ 4856525 w 7467600"/>
              <a:gd name="connsiteY227" fmla="*/ 3915351 h 6858000"/>
              <a:gd name="connsiteX228" fmla="*/ 5059055 w 7467600"/>
              <a:gd name="connsiteY228" fmla="*/ 4108918 h 6858000"/>
              <a:gd name="connsiteX229" fmla="*/ 5290070 w 7467600"/>
              <a:gd name="connsiteY229" fmla="*/ 4263619 h 6858000"/>
              <a:gd name="connsiteX230" fmla="*/ 4834991 w 7467600"/>
              <a:gd name="connsiteY230" fmla="*/ 3830985 h 6858000"/>
              <a:gd name="connsiteX231" fmla="*/ 4440129 w 7467600"/>
              <a:gd name="connsiteY231" fmla="*/ 3448571 h 6858000"/>
              <a:gd name="connsiteX232" fmla="*/ 4441737 w 7467600"/>
              <a:gd name="connsiteY232" fmla="*/ 3399734 h 6858000"/>
              <a:gd name="connsiteX233" fmla="*/ 4431236 w 7467600"/>
              <a:gd name="connsiteY233" fmla="*/ 3400954 h 6858000"/>
              <a:gd name="connsiteX234" fmla="*/ 4557150 w 7467600"/>
              <a:gd name="connsiteY234" fmla="*/ 3510023 h 6858000"/>
              <a:gd name="connsiteX235" fmla="*/ 4856936 w 7467600"/>
              <a:gd name="connsiteY235" fmla="*/ 3809146 h 6858000"/>
              <a:gd name="connsiteX236" fmla="*/ 5111996 w 7467600"/>
              <a:gd name="connsiteY236" fmla="*/ 4065759 h 6858000"/>
              <a:gd name="connsiteX237" fmla="*/ 5388878 w 7467600"/>
              <a:gd name="connsiteY237" fmla="*/ 4300185 h 6858000"/>
              <a:gd name="connsiteX238" fmla="*/ 5425556 w 7467600"/>
              <a:gd name="connsiteY238" fmla="*/ 4308967 h 6858000"/>
              <a:gd name="connsiteX239" fmla="*/ 4943646 w 7467600"/>
              <a:gd name="connsiteY239" fmla="*/ 3822916 h 6858000"/>
              <a:gd name="connsiteX240" fmla="*/ 4594837 w 7467600"/>
              <a:gd name="connsiteY240" fmla="*/ 3532274 h 6858000"/>
              <a:gd name="connsiteX241" fmla="*/ 4441737 w 7467600"/>
              <a:gd name="connsiteY241" fmla="*/ 3399734 h 6858000"/>
              <a:gd name="connsiteX242" fmla="*/ 5425834 w 7467600"/>
              <a:gd name="connsiteY242" fmla="*/ 3162785 h 6858000"/>
              <a:gd name="connsiteX243" fmla="*/ 5401644 w 7467600"/>
              <a:gd name="connsiteY243" fmla="*/ 3617847 h 6858000"/>
              <a:gd name="connsiteX244" fmla="*/ 5467256 w 7467600"/>
              <a:gd name="connsiteY244" fmla="*/ 4175494 h 6858000"/>
              <a:gd name="connsiteX245" fmla="*/ 5448069 w 7467600"/>
              <a:gd name="connsiteY245" fmla="*/ 3567554 h 6858000"/>
              <a:gd name="connsiteX246" fmla="*/ 5425834 w 7467600"/>
              <a:gd name="connsiteY246" fmla="*/ 3162785 h 6858000"/>
              <a:gd name="connsiteX247" fmla="*/ 1318687 w 7467600"/>
              <a:gd name="connsiteY247" fmla="*/ 3113840 h 6858000"/>
              <a:gd name="connsiteX248" fmla="*/ 1066793 w 7467600"/>
              <a:gd name="connsiteY248" fmla="*/ 3212171 h 6858000"/>
              <a:gd name="connsiteX249" fmla="*/ 993319 w 7467600"/>
              <a:gd name="connsiteY249" fmla="*/ 3247648 h 6858000"/>
              <a:gd name="connsiteX250" fmla="*/ 853081 w 7467600"/>
              <a:gd name="connsiteY250" fmla="*/ 3312410 h 6858000"/>
              <a:gd name="connsiteX251" fmla="*/ 805957 w 7467600"/>
              <a:gd name="connsiteY251" fmla="*/ 3330443 h 6858000"/>
              <a:gd name="connsiteX252" fmla="*/ 1318687 w 7467600"/>
              <a:gd name="connsiteY252" fmla="*/ 3113840 h 6858000"/>
              <a:gd name="connsiteX253" fmla="*/ 5453702 w 7467600"/>
              <a:gd name="connsiteY253" fmla="*/ 3090882 h 6858000"/>
              <a:gd name="connsiteX254" fmla="*/ 5480135 w 7467600"/>
              <a:gd name="connsiteY254" fmla="*/ 3565802 h 6858000"/>
              <a:gd name="connsiteX255" fmla="*/ 5499023 w 7467600"/>
              <a:gd name="connsiteY255" fmla="*/ 4166310 h 6858000"/>
              <a:gd name="connsiteX256" fmla="*/ 5547022 w 7467600"/>
              <a:gd name="connsiteY256" fmla="*/ 3607838 h 6858000"/>
              <a:gd name="connsiteX257" fmla="*/ 5515964 w 7467600"/>
              <a:gd name="connsiteY257" fmla="*/ 3378541 h 6858000"/>
              <a:gd name="connsiteX258" fmla="*/ 5453702 w 7467600"/>
              <a:gd name="connsiteY258" fmla="*/ 3090882 h 6858000"/>
              <a:gd name="connsiteX259" fmla="*/ 1238695 w 7467600"/>
              <a:gd name="connsiteY259" fmla="*/ 3076820 h 6858000"/>
              <a:gd name="connsiteX260" fmla="*/ 716371 w 7467600"/>
              <a:gd name="connsiteY260" fmla="*/ 3293249 h 6858000"/>
              <a:gd name="connsiteX261" fmla="*/ 579522 w 7467600"/>
              <a:gd name="connsiteY261" fmla="*/ 3371759 h 6858000"/>
              <a:gd name="connsiteX262" fmla="*/ 600288 w 7467600"/>
              <a:gd name="connsiteY262" fmla="*/ 3365555 h 6858000"/>
              <a:gd name="connsiteX263" fmla="*/ 840692 w 7467600"/>
              <a:gd name="connsiteY263" fmla="*/ 3284921 h 6858000"/>
              <a:gd name="connsiteX264" fmla="*/ 979248 w 7467600"/>
              <a:gd name="connsiteY264" fmla="*/ 3221003 h 6858000"/>
              <a:gd name="connsiteX265" fmla="*/ 1053282 w 7467600"/>
              <a:gd name="connsiteY265" fmla="*/ 3185247 h 6858000"/>
              <a:gd name="connsiteX266" fmla="*/ 1320603 w 7467600"/>
              <a:gd name="connsiteY266" fmla="*/ 3081281 h 6858000"/>
              <a:gd name="connsiteX267" fmla="*/ 1238695 w 7467600"/>
              <a:gd name="connsiteY267" fmla="*/ 3076820 h 6858000"/>
              <a:gd name="connsiteX268" fmla="*/ 5425627 w 7467600"/>
              <a:gd name="connsiteY268" fmla="*/ 2954192 h 6858000"/>
              <a:gd name="connsiteX269" fmla="*/ 5470770 w 7467600"/>
              <a:gd name="connsiteY269" fmla="*/ 3005435 h 6858000"/>
              <a:gd name="connsiteX270" fmla="*/ 5519779 w 7467600"/>
              <a:gd name="connsiteY270" fmla="*/ 4359223 h 6858000"/>
              <a:gd name="connsiteX271" fmla="*/ 5520293 w 7467600"/>
              <a:gd name="connsiteY271" fmla="*/ 4360602 h 6858000"/>
              <a:gd name="connsiteX272" fmla="*/ 5767221 w 7467600"/>
              <a:gd name="connsiteY272" fmla="*/ 4665564 h 6858000"/>
              <a:gd name="connsiteX273" fmla="*/ 6937169 w 7467600"/>
              <a:gd name="connsiteY273" fmla="*/ 4815941 h 6858000"/>
              <a:gd name="connsiteX274" fmla="*/ 6953922 w 7467600"/>
              <a:gd name="connsiteY274" fmla="*/ 4890068 h 6858000"/>
              <a:gd name="connsiteX275" fmla="*/ 6071359 w 7467600"/>
              <a:gd name="connsiteY275" fmla="*/ 4770770 h 6858000"/>
              <a:gd name="connsiteX276" fmla="*/ 6038839 w 7467600"/>
              <a:gd name="connsiteY276" fmla="*/ 4764474 h 6858000"/>
              <a:gd name="connsiteX277" fmla="*/ 6038706 w 7467600"/>
              <a:gd name="connsiteY277" fmla="*/ 4763847 h 6858000"/>
              <a:gd name="connsiteX278" fmla="*/ 6037784 w 7467600"/>
              <a:gd name="connsiteY278" fmla="*/ 4764270 h 6858000"/>
              <a:gd name="connsiteX279" fmla="*/ 6038839 w 7467600"/>
              <a:gd name="connsiteY279" fmla="*/ 4764474 h 6858000"/>
              <a:gd name="connsiteX280" fmla="*/ 6040338 w 7467600"/>
              <a:gd name="connsiteY280" fmla="*/ 4771418 h 6858000"/>
              <a:gd name="connsiteX281" fmla="*/ 6024488 w 7467600"/>
              <a:gd name="connsiteY281" fmla="*/ 4809903 h 6858000"/>
              <a:gd name="connsiteX282" fmla="*/ 5599771 w 7467600"/>
              <a:gd name="connsiteY282" fmla="*/ 5509652 h 6858000"/>
              <a:gd name="connsiteX283" fmla="*/ 5548843 w 7467600"/>
              <a:gd name="connsiteY283" fmla="*/ 5563845 h 6858000"/>
              <a:gd name="connsiteX284" fmla="*/ 5940952 w 7467600"/>
              <a:gd name="connsiteY284" fmla="*/ 6250028 h 6858000"/>
              <a:gd name="connsiteX285" fmla="*/ 6043441 w 7467600"/>
              <a:gd name="connsiteY285" fmla="*/ 6665847 h 6858000"/>
              <a:gd name="connsiteX286" fmla="*/ 6093432 w 7467600"/>
              <a:gd name="connsiteY286" fmla="*/ 6858000 h 6858000"/>
              <a:gd name="connsiteX287" fmla="*/ 6034344 w 7467600"/>
              <a:gd name="connsiteY287" fmla="*/ 6858000 h 6858000"/>
              <a:gd name="connsiteX288" fmla="*/ 6026679 w 7467600"/>
              <a:gd name="connsiteY288" fmla="*/ 6836959 h 6858000"/>
              <a:gd name="connsiteX289" fmla="*/ 5800441 w 7467600"/>
              <a:gd name="connsiteY289" fmla="*/ 6335286 h 6858000"/>
              <a:gd name="connsiteX290" fmla="*/ 5526562 w 7467600"/>
              <a:gd name="connsiteY290" fmla="*/ 5705388 h 6858000"/>
              <a:gd name="connsiteX291" fmla="*/ 5519640 w 7467600"/>
              <a:gd name="connsiteY291" fmla="*/ 5683774 h 6858000"/>
              <a:gd name="connsiteX292" fmla="*/ 5844559 w 7467600"/>
              <a:gd name="connsiteY292" fmla="*/ 6553349 h 6858000"/>
              <a:gd name="connsiteX293" fmla="*/ 5975994 w 7467600"/>
              <a:gd name="connsiteY293" fmla="*/ 6858000 h 6858000"/>
              <a:gd name="connsiteX294" fmla="*/ 5898547 w 7467600"/>
              <a:gd name="connsiteY294" fmla="*/ 6858000 h 6858000"/>
              <a:gd name="connsiteX295" fmla="*/ 5682041 w 7467600"/>
              <a:gd name="connsiteY295" fmla="*/ 6355860 h 6858000"/>
              <a:gd name="connsiteX296" fmla="*/ 5461758 w 7467600"/>
              <a:gd name="connsiteY296" fmla="*/ 5820220 h 6858000"/>
              <a:gd name="connsiteX297" fmla="*/ 5237282 w 7467600"/>
              <a:gd name="connsiteY297" fmla="*/ 6579086 h 6858000"/>
              <a:gd name="connsiteX298" fmla="*/ 5115009 w 7467600"/>
              <a:gd name="connsiteY298" fmla="*/ 6858000 h 6858000"/>
              <a:gd name="connsiteX299" fmla="*/ 5028074 w 7467600"/>
              <a:gd name="connsiteY299" fmla="*/ 6858000 h 6858000"/>
              <a:gd name="connsiteX300" fmla="*/ 5079508 w 7467600"/>
              <a:gd name="connsiteY300" fmla="*/ 6749074 h 6858000"/>
              <a:gd name="connsiteX301" fmla="*/ 5371846 w 7467600"/>
              <a:gd name="connsiteY301" fmla="*/ 5924413 h 6858000"/>
              <a:gd name="connsiteX302" fmla="*/ 5270512 w 7467600"/>
              <a:gd name="connsiteY302" fmla="*/ 6138975 h 6858000"/>
              <a:gd name="connsiteX303" fmla="*/ 5062409 w 7467600"/>
              <a:gd name="connsiteY303" fmla="*/ 6653544 h 6858000"/>
              <a:gd name="connsiteX304" fmla="*/ 5036628 w 7467600"/>
              <a:gd name="connsiteY304" fmla="*/ 6754247 h 6858000"/>
              <a:gd name="connsiteX305" fmla="*/ 5009112 w 7467600"/>
              <a:gd name="connsiteY305" fmla="*/ 6858000 h 6858000"/>
              <a:gd name="connsiteX306" fmla="*/ 4976679 w 7467600"/>
              <a:gd name="connsiteY306" fmla="*/ 6858000 h 6858000"/>
              <a:gd name="connsiteX307" fmla="*/ 5006537 w 7467600"/>
              <a:gd name="connsiteY307" fmla="*/ 6747068 h 6858000"/>
              <a:gd name="connsiteX308" fmla="*/ 5032723 w 7467600"/>
              <a:gd name="connsiteY308" fmla="*/ 6644957 h 6858000"/>
              <a:gd name="connsiteX309" fmla="*/ 5242949 w 7467600"/>
              <a:gd name="connsiteY309" fmla="*/ 6125175 h 6858000"/>
              <a:gd name="connsiteX310" fmla="*/ 5286321 w 7467600"/>
              <a:gd name="connsiteY310" fmla="*/ 6033555 h 6858000"/>
              <a:gd name="connsiteX311" fmla="*/ 5008210 w 7467600"/>
              <a:gd name="connsiteY311" fmla="*/ 6649194 h 6858000"/>
              <a:gd name="connsiteX312" fmla="*/ 4986321 w 7467600"/>
              <a:gd name="connsiteY312" fmla="*/ 6765687 h 6858000"/>
              <a:gd name="connsiteX313" fmla="*/ 4973474 w 7467600"/>
              <a:gd name="connsiteY313" fmla="*/ 6858000 h 6858000"/>
              <a:gd name="connsiteX314" fmla="*/ 4907178 w 7467600"/>
              <a:gd name="connsiteY314" fmla="*/ 6858000 h 6858000"/>
              <a:gd name="connsiteX315" fmla="*/ 4910810 w 7467600"/>
              <a:gd name="connsiteY315" fmla="*/ 6829660 h 6858000"/>
              <a:gd name="connsiteX316" fmla="*/ 4987461 w 7467600"/>
              <a:gd name="connsiteY316" fmla="*/ 6432994 h 6858000"/>
              <a:gd name="connsiteX317" fmla="*/ 5179262 w 7467600"/>
              <a:gd name="connsiteY317" fmla="*/ 6035044 h 6858000"/>
              <a:gd name="connsiteX318" fmla="*/ 4689678 w 7467600"/>
              <a:gd name="connsiteY318" fmla="*/ 6440241 h 6858000"/>
              <a:gd name="connsiteX319" fmla="*/ 4477543 w 7467600"/>
              <a:gd name="connsiteY319" fmla="*/ 6674836 h 6858000"/>
              <a:gd name="connsiteX320" fmla="*/ 4329957 w 7467600"/>
              <a:gd name="connsiteY320" fmla="*/ 6858000 h 6858000"/>
              <a:gd name="connsiteX321" fmla="*/ 4218595 w 7467600"/>
              <a:gd name="connsiteY321" fmla="*/ 6858000 h 6858000"/>
              <a:gd name="connsiteX322" fmla="*/ 4368888 w 7467600"/>
              <a:gd name="connsiteY322" fmla="*/ 6668412 h 6858000"/>
              <a:gd name="connsiteX323" fmla="*/ 4563091 w 7467600"/>
              <a:gd name="connsiteY323" fmla="*/ 6442508 h 6858000"/>
              <a:gd name="connsiteX324" fmla="*/ 5387324 w 7467600"/>
              <a:gd name="connsiteY324" fmla="*/ 5705830 h 6858000"/>
              <a:gd name="connsiteX325" fmla="*/ 5073620 w 7467600"/>
              <a:gd name="connsiteY325" fmla="*/ 5955437 h 6858000"/>
              <a:gd name="connsiteX326" fmla="*/ 4689789 w 7467600"/>
              <a:gd name="connsiteY326" fmla="*/ 6268382 h 6858000"/>
              <a:gd name="connsiteX327" fmla="*/ 4418722 w 7467600"/>
              <a:gd name="connsiteY327" fmla="*/ 6570886 h 6858000"/>
              <a:gd name="connsiteX328" fmla="*/ 4214944 w 7467600"/>
              <a:gd name="connsiteY328" fmla="*/ 6858000 h 6858000"/>
              <a:gd name="connsiteX329" fmla="*/ 4177898 w 7467600"/>
              <a:gd name="connsiteY329" fmla="*/ 6858000 h 6858000"/>
              <a:gd name="connsiteX330" fmla="*/ 4391597 w 7467600"/>
              <a:gd name="connsiteY330" fmla="*/ 6556370 h 6858000"/>
              <a:gd name="connsiteX331" fmla="*/ 4668889 w 7467600"/>
              <a:gd name="connsiteY331" fmla="*/ 6246399 h 6858000"/>
              <a:gd name="connsiteX332" fmla="*/ 5055427 w 7467600"/>
              <a:gd name="connsiteY332" fmla="*/ 5931476 h 6858000"/>
              <a:gd name="connsiteX333" fmla="*/ 5371814 w 7467600"/>
              <a:gd name="connsiteY333" fmla="*/ 5678975 h 6858000"/>
              <a:gd name="connsiteX334" fmla="*/ 4987918 w 7467600"/>
              <a:gd name="connsiteY334" fmla="*/ 5838701 h 6858000"/>
              <a:gd name="connsiteX335" fmla="*/ 4317146 w 7467600"/>
              <a:gd name="connsiteY335" fmla="*/ 6587716 h 6858000"/>
              <a:gd name="connsiteX336" fmla="*/ 4171627 w 7467600"/>
              <a:gd name="connsiteY336" fmla="*/ 6858000 h 6858000"/>
              <a:gd name="connsiteX337" fmla="*/ 4081585 w 7467600"/>
              <a:gd name="connsiteY337" fmla="*/ 6858000 h 6858000"/>
              <a:gd name="connsiteX338" fmla="*/ 4238603 w 7467600"/>
              <a:gd name="connsiteY338" fmla="*/ 6559341 h 6858000"/>
              <a:gd name="connsiteX339" fmla="*/ 4778333 w 7467600"/>
              <a:gd name="connsiteY339" fmla="*/ 5873626 h 6858000"/>
              <a:gd name="connsiteX340" fmla="*/ 5414185 w 7467600"/>
              <a:gd name="connsiteY340" fmla="*/ 5573882 h 6858000"/>
              <a:gd name="connsiteX341" fmla="*/ 5959648 w 7467600"/>
              <a:gd name="connsiteY341" fmla="*/ 4760797 h 6858000"/>
              <a:gd name="connsiteX342" fmla="*/ 5355019 w 7467600"/>
              <a:gd name="connsiteY342" fmla="*/ 4734672 h 6858000"/>
              <a:gd name="connsiteX343" fmla="*/ 5083565 w 7467600"/>
              <a:gd name="connsiteY343" fmla="*/ 5179121 h 6858000"/>
              <a:gd name="connsiteX344" fmla="*/ 4713577 w 7467600"/>
              <a:gd name="connsiteY344" fmla="*/ 5616803 h 6858000"/>
              <a:gd name="connsiteX345" fmla="*/ 3989559 w 7467600"/>
              <a:gd name="connsiteY345" fmla="*/ 6145945 h 6858000"/>
              <a:gd name="connsiteX346" fmla="*/ 3939824 w 7467600"/>
              <a:gd name="connsiteY346" fmla="*/ 6066900 h 6858000"/>
              <a:gd name="connsiteX347" fmla="*/ 4584537 w 7467600"/>
              <a:gd name="connsiteY347" fmla="*/ 5324826 h 6858000"/>
              <a:gd name="connsiteX348" fmla="*/ 5037105 w 7467600"/>
              <a:gd name="connsiteY348" fmla="*/ 5088765 h 6858000"/>
              <a:gd name="connsiteX349" fmla="*/ 5039930 w 7467600"/>
              <a:gd name="connsiteY349" fmla="*/ 5089585 h 6858000"/>
              <a:gd name="connsiteX350" fmla="*/ 5263764 w 7467600"/>
              <a:gd name="connsiteY350" fmla="*/ 4735525 h 6858000"/>
              <a:gd name="connsiteX351" fmla="*/ 4086300 w 7467600"/>
              <a:gd name="connsiteY351" fmla="*/ 4884599 h 6858000"/>
              <a:gd name="connsiteX352" fmla="*/ 4085485 w 7467600"/>
              <a:gd name="connsiteY352" fmla="*/ 4899070 h 6858000"/>
              <a:gd name="connsiteX353" fmla="*/ 3871915 w 7467600"/>
              <a:gd name="connsiteY353" fmla="*/ 5253645 h 6858000"/>
              <a:gd name="connsiteX354" fmla="*/ 3799374 w 7467600"/>
              <a:gd name="connsiteY354" fmla="*/ 5466127 h 6858000"/>
              <a:gd name="connsiteX355" fmla="*/ 3498850 w 7467600"/>
              <a:gd name="connsiteY355" fmla="*/ 6661888 h 6858000"/>
              <a:gd name="connsiteX356" fmla="*/ 3399216 w 7467600"/>
              <a:gd name="connsiteY356" fmla="*/ 6858000 h 6858000"/>
              <a:gd name="connsiteX357" fmla="*/ 3303688 w 7467600"/>
              <a:gd name="connsiteY357" fmla="*/ 6858000 h 6858000"/>
              <a:gd name="connsiteX358" fmla="*/ 3391774 w 7467600"/>
              <a:gd name="connsiteY358" fmla="*/ 6697181 h 6858000"/>
              <a:gd name="connsiteX359" fmla="*/ 3735540 w 7467600"/>
              <a:gd name="connsiteY359" fmla="*/ 5546923 h 6858000"/>
              <a:gd name="connsiteX360" fmla="*/ 3729438 w 7467600"/>
              <a:gd name="connsiteY360" fmla="*/ 5569058 h 6858000"/>
              <a:gd name="connsiteX361" fmla="*/ 3707782 w 7467600"/>
              <a:gd name="connsiteY361" fmla="*/ 5644908 h 6858000"/>
              <a:gd name="connsiteX362" fmla="*/ 3583827 w 7467600"/>
              <a:gd name="connsiteY362" fmla="*/ 6039215 h 6858000"/>
              <a:gd name="connsiteX363" fmla="*/ 3547861 w 7467600"/>
              <a:gd name="connsiteY363" fmla="*/ 6129609 h 6858000"/>
              <a:gd name="connsiteX364" fmla="*/ 3490905 w 7467600"/>
              <a:gd name="connsiteY364" fmla="*/ 6277660 h 6858000"/>
              <a:gd name="connsiteX365" fmla="*/ 3455859 w 7467600"/>
              <a:gd name="connsiteY365" fmla="*/ 6391301 h 6858000"/>
              <a:gd name="connsiteX366" fmla="*/ 3429112 w 7467600"/>
              <a:gd name="connsiteY366" fmla="*/ 6479469 h 6858000"/>
              <a:gd name="connsiteX367" fmla="*/ 3304862 w 7467600"/>
              <a:gd name="connsiteY367" fmla="*/ 6796476 h 6858000"/>
              <a:gd name="connsiteX368" fmla="*/ 3276071 w 7467600"/>
              <a:gd name="connsiteY368" fmla="*/ 6858000 h 6858000"/>
              <a:gd name="connsiteX369" fmla="*/ 3240805 w 7467600"/>
              <a:gd name="connsiteY369" fmla="*/ 6858000 h 6858000"/>
              <a:gd name="connsiteX370" fmla="*/ 3275917 w 7467600"/>
              <a:gd name="connsiteY370" fmla="*/ 6783192 h 6858000"/>
              <a:gd name="connsiteX371" fmla="*/ 3399358 w 7467600"/>
              <a:gd name="connsiteY371" fmla="*/ 6469011 h 6858000"/>
              <a:gd name="connsiteX372" fmla="*/ 3425650 w 7467600"/>
              <a:gd name="connsiteY372" fmla="*/ 6381333 h 6858000"/>
              <a:gd name="connsiteX373" fmla="*/ 3460661 w 7467600"/>
              <a:gd name="connsiteY373" fmla="*/ 6266763 h 6858000"/>
              <a:gd name="connsiteX374" fmla="*/ 3518021 w 7467600"/>
              <a:gd name="connsiteY374" fmla="*/ 6117298 h 6858000"/>
              <a:gd name="connsiteX375" fmla="*/ 3554035 w 7467600"/>
              <a:gd name="connsiteY375" fmla="*/ 6027832 h 6858000"/>
              <a:gd name="connsiteX376" fmla="*/ 3677174 w 7467600"/>
              <a:gd name="connsiteY376" fmla="*/ 5636351 h 6858000"/>
              <a:gd name="connsiteX377" fmla="*/ 3698819 w 7467600"/>
              <a:gd name="connsiteY377" fmla="*/ 5560503 h 6858000"/>
              <a:gd name="connsiteX378" fmla="*/ 3702094 w 7467600"/>
              <a:gd name="connsiteY378" fmla="*/ 5549194 h 6858000"/>
              <a:gd name="connsiteX379" fmla="*/ 3398355 w 7467600"/>
              <a:gd name="connsiteY379" fmla="*/ 6094603 h 6858000"/>
              <a:gd name="connsiteX380" fmla="*/ 3193941 w 7467600"/>
              <a:gd name="connsiteY380" fmla="*/ 6798775 h 6858000"/>
              <a:gd name="connsiteX381" fmla="*/ 3184140 w 7467600"/>
              <a:gd name="connsiteY381" fmla="*/ 6858000 h 6858000"/>
              <a:gd name="connsiteX382" fmla="*/ 3099978 w 7467600"/>
              <a:gd name="connsiteY382" fmla="*/ 6858000 h 6858000"/>
              <a:gd name="connsiteX383" fmla="*/ 3101556 w 7467600"/>
              <a:gd name="connsiteY383" fmla="*/ 6843337 h 6858000"/>
              <a:gd name="connsiteX384" fmla="*/ 3370162 w 7467600"/>
              <a:gd name="connsiteY384" fmla="*/ 5785550 h 6858000"/>
              <a:gd name="connsiteX385" fmla="*/ 3746477 w 7467600"/>
              <a:gd name="connsiteY385" fmla="*/ 5377889 h 6858000"/>
              <a:gd name="connsiteX386" fmla="*/ 3863399 w 7467600"/>
              <a:gd name="connsiteY386" fmla="*/ 5087257 h 6858000"/>
              <a:gd name="connsiteX387" fmla="*/ 3968712 w 7467600"/>
              <a:gd name="connsiteY387" fmla="*/ 4913989 h 6858000"/>
              <a:gd name="connsiteX388" fmla="*/ 2792390 w 7467600"/>
              <a:gd name="connsiteY388" fmla="*/ 5382974 h 6858000"/>
              <a:gd name="connsiteX389" fmla="*/ 2714982 w 7467600"/>
              <a:gd name="connsiteY389" fmla="*/ 5427051 h 6858000"/>
              <a:gd name="connsiteX390" fmla="*/ 2813361 w 7467600"/>
              <a:gd name="connsiteY390" fmla="*/ 6023912 h 6858000"/>
              <a:gd name="connsiteX391" fmla="*/ 2688430 w 7467600"/>
              <a:gd name="connsiteY391" fmla="*/ 6801564 h 6858000"/>
              <a:gd name="connsiteX392" fmla="*/ 2629626 w 7467600"/>
              <a:gd name="connsiteY392" fmla="*/ 6763394 h 6858000"/>
              <a:gd name="connsiteX393" fmla="*/ 2565328 w 7467600"/>
              <a:gd name="connsiteY393" fmla="*/ 5516399 h 6858000"/>
              <a:gd name="connsiteX394" fmla="*/ 1922999 w 7467600"/>
              <a:gd name="connsiteY394" fmla="*/ 5980343 h 6858000"/>
              <a:gd name="connsiteX395" fmla="*/ 1950261 w 7467600"/>
              <a:gd name="connsiteY395" fmla="*/ 6405858 h 6858000"/>
              <a:gd name="connsiteX396" fmla="*/ 2365554 w 7467600"/>
              <a:gd name="connsiteY396" fmla="*/ 6759107 h 6858000"/>
              <a:gd name="connsiteX397" fmla="*/ 2424142 w 7467600"/>
              <a:gd name="connsiteY397" fmla="*/ 6858000 h 6858000"/>
              <a:gd name="connsiteX398" fmla="*/ 2395994 w 7467600"/>
              <a:gd name="connsiteY398" fmla="*/ 6858000 h 6858000"/>
              <a:gd name="connsiteX399" fmla="*/ 2392863 w 7467600"/>
              <a:gd name="connsiteY399" fmla="*/ 6852964 h 6858000"/>
              <a:gd name="connsiteX400" fmla="*/ 2017589 w 7467600"/>
              <a:gd name="connsiteY400" fmla="*/ 6493982 h 6858000"/>
              <a:gd name="connsiteX401" fmla="*/ 2147336 w 7467600"/>
              <a:gd name="connsiteY401" fmla="*/ 6594052 h 6858000"/>
              <a:gd name="connsiteX402" fmla="*/ 2207047 w 7467600"/>
              <a:gd name="connsiteY402" fmla="*/ 6654540 h 6858000"/>
              <a:gd name="connsiteX403" fmla="*/ 2299106 w 7467600"/>
              <a:gd name="connsiteY403" fmla="*/ 6778931 h 6858000"/>
              <a:gd name="connsiteX404" fmla="*/ 2314430 w 7467600"/>
              <a:gd name="connsiteY404" fmla="*/ 6801144 h 6858000"/>
              <a:gd name="connsiteX405" fmla="*/ 2352406 w 7467600"/>
              <a:gd name="connsiteY405" fmla="*/ 6858000 h 6858000"/>
              <a:gd name="connsiteX406" fmla="*/ 2314492 w 7467600"/>
              <a:gd name="connsiteY406" fmla="*/ 6858000 h 6858000"/>
              <a:gd name="connsiteX407" fmla="*/ 2288095 w 7467600"/>
              <a:gd name="connsiteY407" fmla="*/ 6818030 h 6858000"/>
              <a:gd name="connsiteX408" fmla="*/ 2272768 w 7467600"/>
              <a:gd name="connsiteY408" fmla="*/ 6795822 h 6858000"/>
              <a:gd name="connsiteX409" fmla="*/ 2182715 w 7467600"/>
              <a:gd name="connsiteY409" fmla="*/ 6675071 h 6858000"/>
              <a:gd name="connsiteX410" fmla="*/ 2032061 w 7467600"/>
              <a:gd name="connsiteY410" fmla="*/ 6541380 h 6858000"/>
              <a:gd name="connsiteX411" fmla="*/ 2257220 w 7467600"/>
              <a:gd name="connsiteY411" fmla="*/ 6826257 h 6858000"/>
              <a:gd name="connsiteX412" fmla="*/ 2281324 w 7467600"/>
              <a:gd name="connsiteY412" fmla="*/ 6858000 h 6858000"/>
              <a:gd name="connsiteX413" fmla="*/ 2242860 w 7467600"/>
              <a:gd name="connsiteY413" fmla="*/ 6858000 h 6858000"/>
              <a:gd name="connsiteX414" fmla="*/ 2232818 w 7467600"/>
              <a:gd name="connsiteY414" fmla="*/ 6844926 h 6858000"/>
              <a:gd name="connsiteX415" fmla="*/ 1990172 w 7467600"/>
              <a:gd name="connsiteY415" fmla="*/ 6542121 h 6858000"/>
              <a:gd name="connsiteX416" fmla="*/ 2124090 w 7467600"/>
              <a:gd name="connsiteY416" fmla="*/ 6761017 h 6858000"/>
              <a:gd name="connsiteX417" fmla="*/ 2200380 w 7467600"/>
              <a:gd name="connsiteY417" fmla="*/ 6858000 h 6858000"/>
              <a:gd name="connsiteX418" fmla="*/ 2147507 w 7467600"/>
              <a:gd name="connsiteY418" fmla="*/ 6858000 h 6858000"/>
              <a:gd name="connsiteX419" fmla="*/ 2070668 w 7467600"/>
              <a:gd name="connsiteY419" fmla="*/ 6761520 h 6858000"/>
              <a:gd name="connsiteX420" fmla="*/ 1975142 w 7467600"/>
              <a:gd name="connsiteY420" fmla="*/ 6585570 h 6858000"/>
              <a:gd name="connsiteX421" fmla="*/ 2050035 w 7467600"/>
              <a:gd name="connsiteY421" fmla="*/ 6813345 h 6858000"/>
              <a:gd name="connsiteX422" fmla="*/ 2063025 w 7467600"/>
              <a:gd name="connsiteY422" fmla="*/ 6858000 h 6858000"/>
              <a:gd name="connsiteX423" fmla="*/ 2021675 w 7467600"/>
              <a:gd name="connsiteY423" fmla="*/ 6858000 h 6858000"/>
              <a:gd name="connsiteX424" fmla="*/ 2019308 w 7467600"/>
              <a:gd name="connsiteY424" fmla="*/ 6847118 h 6858000"/>
              <a:gd name="connsiteX425" fmla="*/ 1938835 w 7467600"/>
              <a:gd name="connsiteY425" fmla="*/ 6551160 h 6858000"/>
              <a:gd name="connsiteX426" fmla="*/ 1953230 w 7467600"/>
              <a:gd name="connsiteY426" fmla="*/ 6759699 h 6858000"/>
              <a:gd name="connsiteX427" fmla="*/ 1956763 w 7467600"/>
              <a:gd name="connsiteY427" fmla="*/ 6778191 h 6858000"/>
              <a:gd name="connsiteX428" fmla="*/ 1967925 w 7467600"/>
              <a:gd name="connsiteY428" fmla="*/ 6858000 h 6858000"/>
              <a:gd name="connsiteX429" fmla="*/ 1936622 w 7467600"/>
              <a:gd name="connsiteY429" fmla="*/ 6858000 h 6858000"/>
              <a:gd name="connsiteX430" fmla="*/ 1926261 w 7467600"/>
              <a:gd name="connsiteY430" fmla="*/ 6784064 h 6858000"/>
              <a:gd name="connsiteX431" fmla="*/ 1922724 w 7467600"/>
              <a:gd name="connsiteY431" fmla="*/ 6765577 h 6858000"/>
              <a:gd name="connsiteX432" fmla="*/ 1904650 w 7467600"/>
              <a:gd name="connsiteY432" fmla="*/ 6639616 h 6858000"/>
              <a:gd name="connsiteX433" fmla="*/ 1885273 w 7467600"/>
              <a:gd name="connsiteY433" fmla="*/ 6858000 h 6858000"/>
              <a:gd name="connsiteX434" fmla="*/ 1854363 w 7467600"/>
              <a:gd name="connsiteY434" fmla="*/ 6858000 h 6858000"/>
              <a:gd name="connsiteX435" fmla="*/ 1880391 w 7467600"/>
              <a:gd name="connsiteY435" fmla="*/ 6603796 h 6858000"/>
              <a:gd name="connsiteX436" fmla="*/ 1818273 w 7467600"/>
              <a:gd name="connsiteY436" fmla="*/ 6715729 h 6858000"/>
              <a:gd name="connsiteX437" fmla="*/ 1794691 w 7467600"/>
              <a:gd name="connsiteY437" fmla="*/ 6843239 h 6858000"/>
              <a:gd name="connsiteX438" fmla="*/ 1794914 w 7467600"/>
              <a:gd name="connsiteY438" fmla="*/ 6858000 h 6858000"/>
              <a:gd name="connsiteX439" fmla="*/ 1746128 w 7467600"/>
              <a:gd name="connsiteY439" fmla="*/ 6858000 h 6858000"/>
              <a:gd name="connsiteX440" fmla="*/ 1753934 w 7467600"/>
              <a:gd name="connsiteY440" fmla="*/ 6724796 h 6858000"/>
              <a:gd name="connsiteX441" fmla="*/ 1792053 w 7467600"/>
              <a:gd name="connsiteY441" fmla="*/ 6572396 h 6858000"/>
              <a:gd name="connsiteX442" fmla="*/ 1862248 w 7467600"/>
              <a:gd name="connsiteY442" fmla="*/ 6266397 h 6858000"/>
              <a:gd name="connsiteX443" fmla="*/ 1862250 w 7467600"/>
              <a:gd name="connsiteY443" fmla="*/ 6033531 h 6858000"/>
              <a:gd name="connsiteX444" fmla="*/ 1211999 w 7467600"/>
              <a:gd name="connsiteY444" fmla="*/ 6683610 h 6858000"/>
              <a:gd name="connsiteX445" fmla="*/ 1213266 w 7467600"/>
              <a:gd name="connsiteY445" fmla="*/ 6691947 h 6858000"/>
              <a:gd name="connsiteX446" fmla="*/ 1203370 w 7467600"/>
              <a:gd name="connsiteY446" fmla="*/ 6850676 h 6858000"/>
              <a:gd name="connsiteX447" fmla="*/ 1203671 w 7467600"/>
              <a:gd name="connsiteY447" fmla="*/ 6858000 h 6858000"/>
              <a:gd name="connsiteX448" fmla="*/ 1143180 w 7467600"/>
              <a:gd name="connsiteY448" fmla="*/ 6858000 h 6858000"/>
              <a:gd name="connsiteX449" fmla="*/ 1142176 w 7467600"/>
              <a:gd name="connsiteY449" fmla="*/ 6766045 h 6858000"/>
              <a:gd name="connsiteX450" fmla="*/ 1067484 w 7467600"/>
              <a:gd name="connsiteY450" fmla="*/ 6858000 h 6858000"/>
              <a:gd name="connsiteX451" fmla="*/ 953928 w 7467600"/>
              <a:gd name="connsiteY451" fmla="*/ 6858000 h 6858000"/>
              <a:gd name="connsiteX452" fmla="*/ 959715 w 7467600"/>
              <a:gd name="connsiteY452" fmla="*/ 6850185 h 6858000"/>
              <a:gd name="connsiteX453" fmla="*/ 1483788 w 7467600"/>
              <a:gd name="connsiteY453" fmla="*/ 6259174 h 6858000"/>
              <a:gd name="connsiteX454" fmla="*/ 1100671 w 7467600"/>
              <a:gd name="connsiteY454" fmla="*/ 6252137 h 6858000"/>
              <a:gd name="connsiteX455" fmla="*/ 1090144 w 7467600"/>
              <a:gd name="connsiteY455" fmla="*/ 6256748 h 6858000"/>
              <a:gd name="connsiteX456" fmla="*/ 1095872 w 7467600"/>
              <a:gd name="connsiteY456" fmla="*/ 6271892 h 6858000"/>
              <a:gd name="connsiteX457" fmla="*/ 262785 w 7467600"/>
              <a:gd name="connsiteY457" fmla="*/ 6845450 h 6858000"/>
              <a:gd name="connsiteX458" fmla="*/ 209968 w 7467600"/>
              <a:gd name="connsiteY458" fmla="*/ 6770713 h 6858000"/>
              <a:gd name="connsiteX459" fmla="*/ 873460 w 7467600"/>
              <a:gd name="connsiteY459" fmla="*/ 6253768 h 6858000"/>
              <a:gd name="connsiteX460" fmla="*/ 192686 w 7467600"/>
              <a:gd name="connsiteY460" fmla="*/ 5849257 h 6858000"/>
              <a:gd name="connsiteX461" fmla="*/ 4696 w 7467600"/>
              <a:gd name="connsiteY461" fmla="*/ 5697668 h 6858000"/>
              <a:gd name="connsiteX462" fmla="*/ 0 w 7467600"/>
              <a:gd name="connsiteY462" fmla="*/ 5689984 h 6858000"/>
              <a:gd name="connsiteX463" fmla="*/ 0 w 7467600"/>
              <a:gd name="connsiteY463" fmla="*/ 5513472 h 6858000"/>
              <a:gd name="connsiteX464" fmla="*/ 174101 w 7467600"/>
              <a:gd name="connsiteY464" fmla="*/ 5620277 h 6858000"/>
              <a:gd name="connsiteX465" fmla="*/ 891800 w 7467600"/>
              <a:gd name="connsiteY465" fmla="*/ 6036935 h 6858000"/>
              <a:gd name="connsiteX466" fmla="*/ 1072219 w 7467600"/>
              <a:gd name="connsiteY466" fmla="*/ 6169443 h 6858000"/>
              <a:gd name="connsiteX467" fmla="*/ 1074117 w 7467600"/>
              <a:gd name="connsiteY467" fmla="*/ 6170301 h 6858000"/>
              <a:gd name="connsiteX468" fmla="*/ 1083114 w 7467600"/>
              <a:gd name="connsiteY468" fmla="*/ 6174131 h 6858000"/>
              <a:gd name="connsiteX469" fmla="*/ 1543010 w 7467600"/>
              <a:gd name="connsiteY469" fmla="*/ 6191140 h 6858000"/>
              <a:gd name="connsiteX470" fmla="*/ 1551080 w 7467600"/>
              <a:gd name="connsiteY470" fmla="*/ 6195006 h 6858000"/>
              <a:gd name="connsiteX471" fmla="*/ 2345443 w 7467600"/>
              <a:gd name="connsiteY471" fmla="*/ 5549882 h 6858000"/>
              <a:gd name="connsiteX472" fmla="*/ 1721499 w 7467600"/>
              <a:gd name="connsiteY472" fmla="*/ 5599969 h 6858000"/>
              <a:gd name="connsiteX473" fmla="*/ 767716 w 7467600"/>
              <a:gd name="connsiteY473" fmla="*/ 5472768 h 6858000"/>
              <a:gd name="connsiteX474" fmla="*/ 722147 w 7467600"/>
              <a:gd name="connsiteY474" fmla="*/ 5393091 h 6858000"/>
              <a:gd name="connsiteX475" fmla="*/ 1485552 w 7467600"/>
              <a:gd name="connsiteY475" fmla="*/ 5313202 h 6858000"/>
              <a:gd name="connsiteX476" fmla="*/ 2143004 w 7467600"/>
              <a:gd name="connsiteY476" fmla="*/ 5402420 h 6858000"/>
              <a:gd name="connsiteX477" fmla="*/ 1933391 w 7467600"/>
              <a:gd name="connsiteY477" fmla="*/ 5156971 h 6858000"/>
              <a:gd name="connsiteX478" fmla="*/ 1827118 w 7467600"/>
              <a:gd name="connsiteY478" fmla="*/ 4968410 h 6858000"/>
              <a:gd name="connsiteX479" fmla="*/ 1837349 w 7467600"/>
              <a:gd name="connsiteY479" fmla="*/ 4956357 h 6858000"/>
              <a:gd name="connsiteX480" fmla="*/ 2162835 w 7467600"/>
              <a:gd name="connsiteY480" fmla="*/ 5187853 h 6858000"/>
              <a:gd name="connsiteX481" fmla="*/ 2257167 w 7467600"/>
              <a:gd name="connsiteY481" fmla="*/ 5462123 h 6858000"/>
              <a:gd name="connsiteX482" fmla="*/ 2261598 w 7467600"/>
              <a:gd name="connsiteY482" fmla="*/ 5467998 h 6858000"/>
              <a:gd name="connsiteX483" fmla="*/ 2437177 w 7467600"/>
              <a:gd name="connsiteY483" fmla="*/ 5479608 h 6858000"/>
              <a:gd name="connsiteX484" fmla="*/ 2445247 w 7467600"/>
              <a:gd name="connsiteY484" fmla="*/ 5483476 h 6858000"/>
              <a:gd name="connsiteX485" fmla="*/ 2743626 w 7467600"/>
              <a:gd name="connsiteY485" fmla="*/ 5304819 h 6858000"/>
              <a:gd name="connsiteX486" fmla="*/ 3048102 w 7467600"/>
              <a:gd name="connsiteY486" fmla="*/ 5150595 h 6858000"/>
              <a:gd name="connsiteX487" fmla="*/ 1799414 w 7467600"/>
              <a:gd name="connsiteY487" fmla="*/ 4694732 h 6858000"/>
              <a:gd name="connsiteX488" fmla="*/ 1771735 w 7467600"/>
              <a:gd name="connsiteY488" fmla="*/ 4619929 h 6858000"/>
              <a:gd name="connsiteX489" fmla="*/ 3104273 w 7467600"/>
              <a:gd name="connsiteY489" fmla="*/ 5076159 h 6858000"/>
              <a:gd name="connsiteX490" fmla="*/ 3113245 w 7467600"/>
              <a:gd name="connsiteY490" fmla="*/ 5090705 h 6858000"/>
              <a:gd name="connsiteX491" fmla="*/ 3126294 w 7467600"/>
              <a:gd name="connsiteY491" fmla="*/ 5114400 h 6858000"/>
              <a:gd name="connsiteX492" fmla="*/ 3937433 w 7467600"/>
              <a:gd name="connsiteY492" fmla="*/ 4830473 h 6858000"/>
              <a:gd name="connsiteX493" fmla="*/ 3590475 w 7467600"/>
              <a:gd name="connsiteY493" fmla="*/ 4597974 h 6858000"/>
              <a:gd name="connsiteX494" fmla="*/ 3100264 w 7467600"/>
              <a:gd name="connsiteY494" fmla="*/ 4579845 h 6858000"/>
              <a:gd name="connsiteX495" fmla="*/ 2183576 w 7467600"/>
              <a:gd name="connsiteY495" fmla="*/ 4227150 h 6858000"/>
              <a:gd name="connsiteX496" fmla="*/ 2151029 w 7467600"/>
              <a:gd name="connsiteY496" fmla="*/ 4146947 h 6858000"/>
              <a:gd name="connsiteX497" fmla="*/ 3563434 w 7467600"/>
              <a:gd name="connsiteY497" fmla="*/ 4469115 h 6858000"/>
              <a:gd name="connsiteX498" fmla="*/ 3177952 w 7467600"/>
              <a:gd name="connsiteY498" fmla="*/ 3657386 h 6858000"/>
              <a:gd name="connsiteX499" fmla="*/ 3189263 w 7467600"/>
              <a:gd name="connsiteY499" fmla="*/ 3625726 h 6858000"/>
              <a:gd name="connsiteX500" fmla="*/ 3560912 w 7467600"/>
              <a:gd name="connsiteY500" fmla="*/ 4079863 h 6858000"/>
              <a:gd name="connsiteX501" fmla="*/ 3626636 w 7467600"/>
              <a:gd name="connsiteY501" fmla="*/ 4512230 h 6858000"/>
              <a:gd name="connsiteX502" fmla="*/ 3653088 w 7467600"/>
              <a:gd name="connsiteY502" fmla="*/ 4521417 h 6858000"/>
              <a:gd name="connsiteX503" fmla="*/ 3988128 w 7467600"/>
              <a:gd name="connsiteY503" fmla="*/ 4817267 h 6858000"/>
              <a:gd name="connsiteX504" fmla="*/ 4830582 w 7467600"/>
              <a:gd name="connsiteY504" fmla="*/ 4676000 h 6858000"/>
              <a:gd name="connsiteX505" fmla="*/ 4830100 w 7467600"/>
              <a:gd name="connsiteY505" fmla="*/ 4675554 h 6858000"/>
              <a:gd name="connsiteX506" fmla="*/ 4036318 w 7467600"/>
              <a:gd name="connsiteY506" fmla="*/ 4147013 h 6858000"/>
              <a:gd name="connsiteX507" fmla="*/ 3432098 w 7467600"/>
              <a:gd name="connsiteY507" fmla="*/ 3537312 h 6858000"/>
              <a:gd name="connsiteX508" fmla="*/ 3446761 w 7467600"/>
              <a:gd name="connsiteY508" fmla="*/ 3461278 h 6858000"/>
              <a:gd name="connsiteX509" fmla="*/ 4419733 w 7467600"/>
              <a:gd name="connsiteY509" fmla="*/ 3963555 h 6858000"/>
              <a:gd name="connsiteX510" fmla="*/ 4781371 w 7467600"/>
              <a:gd name="connsiteY510" fmla="*/ 4458604 h 6858000"/>
              <a:gd name="connsiteX511" fmla="*/ 4780440 w 7467600"/>
              <a:gd name="connsiteY511" fmla="*/ 4470290 h 6858000"/>
              <a:gd name="connsiteX512" fmla="*/ 4898954 w 7467600"/>
              <a:gd name="connsiteY512" fmla="*/ 4662092 h 6858000"/>
              <a:gd name="connsiteX513" fmla="*/ 4900699 w 7467600"/>
              <a:gd name="connsiteY513" fmla="*/ 4670867 h 6858000"/>
              <a:gd name="connsiteX514" fmla="*/ 5714511 w 7467600"/>
              <a:gd name="connsiteY514" fmla="*/ 4663483 h 6858000"/>
              <a:gd name="connsiteX515" fmla="*/ 5464793 w 7467600"/>
              <a:gd name="connsiteY515" fmla="*/ 4393556 h 6858000"/>
              <a:gd name="connsiteX516" fmla="*/ 5461897 w 7467600"/>
              <a:gd name="connsiteY516" fmla="*/ 4390879 h 6858000"/>
              <a:gd name="connsiteX517" fmla="*/ 4294126 w 7467600"/>
              <a:gd name="connsiteY517" fmla="*/ 3303048 h 6858000"/>
              <a:gd name="connsiteX518" fmla="*/ 4305321 w 7467600"/>
              <a:gd name="connsiteY518" fmla="*/ 3256953 h 6858000"/>
              <a:gd name="connsiteX519" fmla="*/ 4949299 w 7467600"/>
              <a:gd name="connsiteY519" fmla="*/ 3766336 h 6858000"/>
              <a:gd name="connsiteX520" fmla="*/ 5291452 w 7467600"/>
              <a:gd name="connsiteY520" fmla="*/ 4076801 h 6858000"/>
              <a:gd name="connsiteX521" fmla="*/ 5434998 w 7467600"/>
              <a:gd name="connsiteY521" fmla="*/ 4254100 h 6858000"/>
              <a:gd name="connsiteX522" fmla="*/ 5351015 w 7467600"/>
              <a:gd name="connsiteY522" fmla="*/ 3760989 h 6858000"/>
              <a:gd name="connsiteX523" fmla="*/ 5413780 w 7467600"/>
              <a:gd name="connsiteY523" fmla="*/ 2966265 h 6858000"/>
              <a:gd name="connsiteX524" fmla="*/ 5425627 w 7467600"/>
              <a:gd name="connsiteY524" fmla="*/ 2954192 h 6858000"/>
              <a:gd name="connsiteX525" fmla="*/ 6604735 w 7467600"/>
              <a:gd name="connsiteY525" fmla="*/ 2041381 h 6858000"/>
              <a:gd name="connsiteX526" fmla="*/ 7204487 w 7467600"/>
              <a:gd name="connsiteY526" fmla="*/ 2742112 h 6858000"/>
              <a:gd name="connsiteX527" fmla="*/ 7131592 w 7467600"/>
              <a:gd name="connsiteY527" fmla="*/ 2672096 h 6858000"/>
              <a:gd name="connsiteX528" fmla="*/ 6996344 w 7467600"/>
              <a:gd name="connsiteY528" fmla="*/ 2518310 h 6858000"/>
              <a:gd name="connsiteX529" fmla="*/ 6735495 w 7467600"/>
              <a:gd name="connsiteY529" fmla="*/ 2196890 h 6858000"/>
              <a:gd name="connsiteX530" fmla="*/ 6721901 w 7467600"/>
              <a:gd name="connsiteY530" fmla="*/ 2179274 h 6858000"/>
              <a:gd name="connsiteX531" fmla="*/ 6604735 w 7467600"/>
              <a:gd name="connsiteY531" fmla="*/ 2041381 h 6858000"/>
              <a:gd name="connsiteX532" fmla="*/ 6591670 w 7467600"/>
              <a:gd name="connsiteY532" fmla="*/ 1988277 h 6858000"/>
              <a:gd name="connsiteX533" fmla="*/ 6747349 w 7467600"/>
              <a:gd name="connsiteY533" fmla="*/ 2160069 h 6858000"/>
              <a:gd name="connsiteX534" fmla="*/ 6760943 w 7467600"/>
              <a:gd name="connsiteY534" fmla="*/ 2177686 h 6858000"/>
              <a:gd name="connsiteX535" fmla="*/ 7021065 w 7467600"/>
              <a:gd name="connsiteY535" fmla="*/ 2498102 h 6858000"/>
              <a:gd name="connsiteX536" fmla="*/ 7155223 w 7467600"/>
              <a:gd name="connsiteY536" fmla="*/ 2650386 h 6858000"/>
              <a:gd name="connsiteX537" fmla="*/ 7203167 w 7467600"/>
              <a:gd name="connsiteY537" fmla="*/ 2697288 h 6858000"/>
              <a:gd name="connsiteX538" fmla="*/ 6937703 w 7467600"/>
              <a:gd name="connsiteY538" fmla="*/ 2321981 h 6858000"/>
              <a:gd name="connsiteX539" fmla="*/ 6591670 w 7467600"/>
              <a:gd name="connsiteY539" fmla="*/ 1988277 h 6858000"/>
              <a:gd name="connsiteX540" fmla="*/ 5798671 w 7467600"/>
              <a:gd name="connsiteY540" fmla="*/ 1981601 h 6858000"/>
              <a:gd name="connsiteX541" fmla="*/ 5754709 w 7467600"/>
              <a:gd name="connsiteY541" fmla="*/ 2071454 h 6858000"/>
              <a:gd name="connsiteX542" fmla="*/ 5763044 w 7467600"/>
              <a:gd name="connsiteY542" fmla="*/ 2842206 h 6858000"/>
              <a:gd name="connsiteX543" fmla="*/ 5764974 w 7467600"/>
              <a:gd name="connsiteY543" fmla="*/ 2799609 h 6858000"/>
              <a:gd name="connsiteX544" fmla="*/ 5767665 w 7467600"/>
              <a:gd name="connsiteY544" fmla="*/ 2666409 h 6858000"/>
              <a:gd name="connsiteX545" fmla="*/ 5763055 w 7467600"/>
              <a:gd name="connsiteY545" fmla="*/ 2579705 h 6858000"/>
              <a:gd name="connsiteX546" fmla="*/ 5758079 w 7467600"/>
              <a:gd name="connsiteY546" fmla="*/ 2492508 h 6858000"/>
              <a:gd name="connsiteX547" fmla="*/ 5779325 w 7467600"/>
              <a:gd name="connsiteY547" fmla="*/ 2197069 h 6858000"/>
              <a:gd name="connsiteX548" fmla="*/ 5798671 w 7467600"/>
              <a:gd name="connsiteY548" fmla="*/ 1981601 h 6858000"/>
              <a:gd name="connsiteX549" fmla="*/ 5829202 w 7467600"/>
              <a:gd name="connsiteY549" fmla="*/ 1971679 h 6858000"/>
              <a:gd name="connsiteX550" fmla="*/ 5809558 w 7467600"/>
              <a:gd name="connsiteY550" fmla="*/ 2198043 h 6858000"/>
              <a:gd name="connsiteX551" fmla="*/ 5788653 w 7467600"/>
              <a:gd name="connsiteY551" fmla="*/ 2489430 h 6858000"/>
              <a:gd name="connsiteX552" fmla="*/ 5793439 w 7467600"/>
              <a:gd name="connsiteY552" fmla="*/ 2575235 h 6858000"/>
              <a:gd name="connsiteX553" fmla="*/ 5796837 w 7467600"/>
              <a:gd name="connsiteY553" fmla="*/ 2637633 h 6858000"/>
              <a:gd name="connsiteX554" fmla="*/ 5818614 w 7467600"/>
              <a:gd name="connsiteY554" fmla="*/ 2473055 h 6858000"/>
              <a:gd name="connsiteX555" fmla="*/ 5829202 w 7467600"/>
              <a:gd name="connsiteY555" fmla="*/ 1971679 h 6858000"/>
              <a:gd name="connsiteX556" fmla="*/ 5911389 w 7467600"/>
              <a:gd name="connsiteY556" fmla="*/ 1898371 h 6858000"/>
              <a:gd name="connsiteX557" fmla="*/ 6237627 w 7467600"/>
              <a:gd name="connsiteY557" fmla="*/ 2231921 h 6858000"/>
              <a:gd name="connsiteX558" fmla="*/ 5911389 w 7467600"/>
              <a:gd name="connsiteY558" fmla="*/ 1898371 h 6858000"/>
              <a:gd name="connsiteX559" fmla="*/ 6944437 w 7467600"/>
              <a:gd name="connsiteY559" fmla="*/ 1575402 h 6858000"/>
              <a:gd name="connsiteX560" fmla="*/ 6304730 w 7467600"/>
              <a:gd name="connsiteY560" fmla="*/ 1766654 h 6858000"/>
              <a:gd name="connsiteX561" fmla="*/ 6944437 w 7467600"/>
              <a:gd name="connsiteY561" fmla="*/ 1575402 h 6858000"/>
              <a:gd name="connsiteX562" fmla="*/ 7019523 w 7467600"/>
              <a:gd name="connsiteY562" fmla="*/ 1519450 h 6858000"/>
              <a:gd name="connsiteX563" fmla="*/ 6298091 w 7467600"/>
              <a:gd name="connsiteY563" fmla="*/ 1737122 h 6858000"/>
              <a:gd name="connsiteX564" fmla="*/ 7019523 w 7467600"/>
              <a:gd name="connsiteY564" fmla="*/ 1519450 h 6858000"/>
              <a:gd name="connsiteX565" fmla="*/ 2399523 w 7467600"/>
              <a:gd name="connsiteY565" fmla="*/ 1428234 h 6858000"/>
              <a:gd name="connsiteX566" fmla="*/ 2224982 w 7467600"/>
              <a:gd name="connsiteY566" fmla="*/ 1826201 h 6858000"/>
              <a:gd name="connsiteX567" fmla="*/ 2096099 w 7467600"/>
              <a:gd name="connsiteY567" fmla="*/ 2345900 h 6858000"/>
              <a:gd name="connsiteX568" fmla="*/ 2283317 w 7467600"/>
              <a:gd name="connsiteY568" fmla="*/ 1796925 h 6858000"/>
              <a:gd name="connsiteX569" fmla="*/ 2399523 w 7467600"/>
              <a:gd name="connsiteY569" fmla="*/ 1428234 h 6858000"/>
              <a:gd name="connsiteX570" fmla="*/ 2448558 w 7467600"/>
              <a:gd name="connsiteY570" fmla="*/ 1373435 h 6858000"/>
              <a:gd name="connsiteX571" fmla="*/ 2312521 w 7467600"/>
              <a:gd name="connsiteY571" fmla="*/ 1806140 h 6858000"/>
              <a:gd name="connsiteX572" fmla="*/ 2127533 w 7467600"/>
              <a:gd name="connsiteY572" fmla="*/ 2348380 h 6858000"/>
              <a:gd name="connsiteX573" fmla="*/ 2358080 w 7467600"/>
              <a:gd name="connsiteY573" fmla="*/ 1866134 h 6858000"/>
              <a:gd name="connsiteX574" fmla="*/ 2407436 w 7467600"/>
              <a:gd name="connsiteY574" fmla="*/ 1651070 h 6858000"/>
              <a:gd name="connsiteX575" fmla="*/ 2448558 w 7467600"/>
              <a:gd name="connsiteY575" fmla="*/ 1373435 h 6858000"/>
              <a:gd name="connsiteX576" fmla="*/ 278707 w 7467600"/>
              <a:gd name="connsiteY576" fmla="*/ 1352270 h 6858000"/>
              <a:gd name="connsiteX577" fmla="*/ 321570 w 7467600"/>
              <a:gd name="connsiteY577" fmla="*/ 1861610 h 6858000"/>
              <a:gd name="connsiteX578" fmla="*/ 294281 w 7467600"/>
              <a:gd name="connsiteY578" fmla="*/ 1440658 h 6858000"/>
              <a:gd name="connsiteX579" fmla="*/ 278707 w 7467600"/>
              <a:gd name="connsiteY579" fmla="*/ 1352270 h 6858000"/>
              <a:gd name="connsiteX580" fmla="*/ 1423821 w 7467600"/>
              <a:gd name="connsiteY580" fmla="*/ 1351958 h 6858000"/>
              <a:gd name="connsiteX581" fmla="*/ 1638521 w 7467600"/>
              <a:gd name="connsiteY581" fmla="*/ 1908470 h 6858000"/>
              <a:gd name="connsiteX582" fmla="*/ 1754199 w 7467600"/>
              <a:gd name="connsiteY582" fmla="*/ 2149284 h 6858000"/>
              <a:gd name="connsiteX583" fmla="*/ 1908359 w 7467600"/>
              <a:gd name="connsiteY583" fmla="*/ 2364988 h 6858000"/>
              <a:gd name="connsiteX584" fmla="*/ 1647661 w 7467600"/>
              <a:gd name="connsiteY584" fmla="*/ 1825945 h 6858000"/>
              <a:gd name="connsiteX585" fmla="*/ 1423821 w 7467600"/>
              <a:gd name="connsiteY585" fmla="*/ 1351958 h 6858000"/>
              <a:gd name="connsiteX586" fmla="*/ 1431890 w 7467600"/>
              <a:gd name="connsiteY586" fmla="*/ 1306475 h 6858000"/>
              <a:gd name="connsiteX587" fmla="*/ 1507597 w 7467600"/>
              <a:gd name="connsiteY587" fmla="*/ 1446132 h 6858000"/>
              <a:gd name="connsiteX588" fmla="*/ 1674586 w 7467600"/>
              <a:gd name="connsiteY588" fmla="*/ 1813832 h 6858000"/>
              <a:gd name="connsiteX589" fmla="*/ 1815950 w 7467600"/>
              <a:gd name="connsiteY589" fmla="*/ 2128564 h 6858000"/>
              <a:gd name="connsiteX590" fmla="*/ 1984242 w 7467600"/>
              <a:gd name="connsiteY590" fmla="*/ 2430829 h 6858000"/>
              <a:gd name="connsiteX591" fmla="*/ 2014023 w 7467600"/>
              <a:gd name="connsiteY591" fmla="*/ 2450995 h 6858000"/>
              <a:gd name="connsiteX592" fmla="*/ 1747337 w 7467600"/>
              <a:gd name="connsiteY592" fmla="*/ 1855264 h 6858000"/>
              <a:gd name="connsiteX593" fmla="*/ 1533749 w 7467600"/>
              <a:gd name="connsiteY593" fmla="*/ 1478656 h 6858000"/>
              <a:gd name="connsiteX594" fmla="*/ 1431890 w 7467600"/>
              <a:gd name="connsiteY594" fmla="*/ 1306475 h 6858000"/>
              <a:gd name="connsiteX595" fmla="*/ 5052692 w 7467600"/>
              <a:gd name="connsiteY595" fmla="*/ 1292994 h 6858000"/>
              <a:gd name="connsiteX596" fmla="*/ 5200661 w 7467600"/>
              <a:gd name="connsiteY596" fmla="*/ 1635186 h 6858000"/>
              <a:gd name="connsiteX597" fmla="*/ 5297138 w 7467600"/>
              <a:gd name="connsiteY597" fmla="*/ 1906351 h 6858000"/>
              <a:gd name="connsiteX598" fmla="*/ 5052692 w 7467600"/>
              <a:gd name="connsiteY598" fmla="*/ 1292994 h 6858000"/>
              <a:gd name="connsiteX599" fmla="*/ 5009948 w 7467600"/>
              <a:gd name="connsiteY599" fmla="*/ 1273619 h 6858000"/>
              <a:gd name="connsiteX600" fmla="*/ 5121777 w 7467600"/>
              <a:gd name="connsiteY600" fmla="*/ 1654213 h 6858000"/>
              <a:gd name="connsiteX601" fmla="*/ 5293545 w 7467600"/>
              <a:gd name="connsiteY601" fmla="*/ 2072247 h 6858000"/>
              <a:gd name="connsiteX602" fmla="*/ 5294042 w 7467600"/>
              <a:gd name="connsiteY602" fmla="*/ 2065019 h 6858000"/>
              <a:gd name="connsiteX603" fmla="*/ 5171936 w 7467600"/>
              <a:gd name="connsiteY603" fmla="*/ 1647613 h 6858000"/>
              <a:gd name="connsiteX604" fmla="*/ 5009948 w 7467600"/>
              <a:gd name="connsiteY604" fmla="*/ 1273619 h 6858000"/>
              <a:gd name="connsiteX605" fmla="*/ 655236 w 7467600"/>
              <a:gd name="connsiteY605" fmla="*/ 1268632 h 6858000"/>
              <a:gd name="connsiteX606" fmla="*/ 839521 w 7467600"/>
              <a:gd name="connsiteY606" fmla="*/ 1685315 h 6858000"/>
              <a:gd name="connsiteX607" fmla="*/ 1109416 w 7467600"/>
              <a:gd name="connsiteY607" fmla="*/ 2061663 h 6858000"/>
              <a:gd name="connsiteX608" fmla="*/ 1298300 w 7467600"/>
              <a:gd name="connsiteY608" fmla="*/ 2247742 h 6858000"/>
              <a:gd name="connsiteX609" fmla="*/ 1125871 w 7467600"/>
              <a:gd name="connsiteY609" fmla="*/ 1989513 h 6858000"/>
              <a:gd name="connsiteX610" fmla="*/ 981574 w 7467600"/>
              <a:gd name="connsiteY610" fmla="*/ 1783157 h 6858000"/>
              <a:gd name="connsiteX611" fmla="*/ 922198 w 7467600"/>
              <a:gd name="connsiteY611" fmla="*/ 1677437 h 6858000"/>
              <a:gd name="connsiteX612" fmla="*/ 869293 w 7467600"/>
              <a:gd name="connsiteY612" fmla="*/ 1583214 h 6858000"/>
              <a:gd name="connsiteX613" fmla="*/ 751431 w 7467600"/>
              <a:gd name="connsiteY613" fmla="*/ 1405731 h 6858000"/>
              <a:gd name="connsiteX614" fmla="*/ 655236 w 7467600"/>
              <a:gd name="connsiteY614" fmla="*/ 1268632 h 6858000"/>
              <a:gd name="connsiteX615" fmla="*/ 6516292 w 7467600"/>
              <a:gd name="connsiteY615" fmla="*/ 1263064 h 6858000"/>
              <a:gd name="connsiteX616" fmla="*/ 5736320 w 7467600"/>
              <a:gd name="connsiteY616" fmla="*/ 1501803 h 6858000"/>
              <a:gd name="connsiteX617" fmla="*/ 6516292 w 7467600"/>
              <a:gd name="connsiteY617" fmla="*/ 1263064 h 6858000"/>
              <a:gd name="connsiteX618" fmla="*/ 291466 w 7467600"/>
              <a:gd name="connsiteY618" fmla="*/ 1250369 h 6858000"/>
              <a:gd name="connsiteX619" fmla="*/ 323180 w 7467600"/>
              <a:gd name="connsiteY619" fmla="*/ 1435283 h 6858000"/>
              <a:gd name="connsiteX620" fmla="*/ 349381 w 7467600"/>
              <a:gd name="connsiteY620" fmla="*/ 1875041 h 6858000"/>
              <a:gd name="connsiteX621" fmla="*/ 374363 w 7467600"/>
              <a:gd name="connsiteY621" fmla="*/ 1506494 h 6858000"/>
              <a:gd name="connsiteX622" fmla="*/ 302168 w 7467600"/>
              <a:gd name="connsiteY622" fmla="*/ 1274495 h 6858000"/>
              <a:gd name="connsiteX623" fmla="*/ 291466 w 7467600"/>
              <a:gd name="connsiteY623" fmla="*/ 1250369 h 6858000"/>
              <a:gd name="connsiteX624" fmla="*/ 678222 w 7467600"/>
              <a:gd name="connsiteY624" fmla="*/ 1248670 h 6858000"/>
              <a:gd name="connsiteX625" fmla="*/ 775536 w 7467600"/>
              <a:gd name="connsiteY625" fmla="*/ 1388015 h 6858000"/>
              <a:gd name="connsiteX626" fmla="*/ 894529 w 7467600"/>
              <a:gd name="connsiteY626" fmla="*/ 1567739 h 6858000"/>
              <a:gd name="connsiteX627" fmla="*/ 948000 w 7467600"/>
              <a:gd name="connsiteY627" fmla="*/ 1663088 h 6858000"/>
              <a:gd name="connsiteX628" fmla="*/ 1006812 w 7467600"/>
              <a:gd name="connsiteY628" fmla="*/ 1767683 h 6858000"/>
              <a:gd name="connsiteX629" fmla="*/ 1149133 w 7467600"/>
              <a:gd name="connsiteY629" fmla="*/ 1971513 h 6858000"/>
              <a:gd name="connsiteX630" fmla="*/ 1333952 w 7467600"/>
              <a:gd name="connsiteY630" fmla="*/ 2251620 h 6858000"/>
              <a:gd name="connsiteX631" fmla="*/ 1337329 w 7467600"/>
              <a:gd name="connsiteY631" fmla="*/ 2258350 h 6858000"/>
              <a:gd name="connsiteX632" fmla="*/ 1014726 w 7467600"/>
              <a:gd name="connsiteY632" fmla="*/ 1615556 h 6858000"/>
              <a:gd name="connsiteX633" fmla="*/ 678222 w 7467600"/>
              <a:gd name="connsiteY633" fmla="*/ 1248670 h 6858000"/>
              <a:gd name="connsiteX634" fmla="*/ 6691602 w 7467600"/>
              <a:gd name="connsiteY634" fmla="*/ 1140573 h 6858000"/>
              <a:gd name="connsiteX635" fmla="*/ 6571100 w 7467600"/>
              <a:gd name="connsiteY635" fmla="*/ 1183662 h 6858000"/>
              <a:gd name="connsiteX636" fmla="*/ 6241687 w 7467600"/>
              <a:gd name="connsiteY636" fmla="*/ 1257600 h 6858000"/>
              <a:gd name="connsiteX637" fmla="*/ 5693009 w 7467600"/>
              <a:gd name="connsiteY637" fmla="*/ 1478256 h 6858000"/>
              <a:gd name="connsiteX638" fmla="*/ 6548420 w 7467600"/>
              <a:gd name="connsiteY638" fmla="*/ 1214599 h 6858000"/>
              <a:gd name="connsiteX639" fmla="*/ 6605473 w 7467600"/>
              <a:gd name="connsiteY639" fmla="*/ 1184686 h 6858000"/>
              <a:gd name="connsiteX640" fmla="*/ 6691602 w 7467600"/>
              <a:gd name="connsiteY640" fmla="*/ 1140573 h 6858000"/>
              <a:gd name="connsiteX641" fmla="*/ 4002475 w 7467600"/>
              <a:gd name="connsiteY641" fmla="*/ 1037802 h 6858000"/>
              <a:gd name="connsiteX642" fmla="*/ 4000324 w 7467600"/>
              <a:gd name="connsiteY642" fmla="*/ 1039362 h 6858000"/>
              <a:gd name="connsiteX643" fmla="*/ 4002862 w 7467600"/>
              <a:gd name="connsiteY643" fmla="*/ 1042866 h 6858000"/>
              <a:gd name="connsiteX644" fmla="*/ 4002475 w 7467600"/>
              <a:gd name="connsiteY644" fmla="*/ 1037802 h 6858000"/>
              <a:gd name="connsiteX645" fmla="*/ 506322 w 7467600"/>
              <a:gd name="connsiteY645" fmla="*/ 1020997 h 6858000"/>
              <a:gd name="connsiteX646" fmla="*/ 533068 w 7467600"/>
              <a:gd name="connsiteY646" fmla="*/ 1029409 h 6858000"/>
              <a:gd name="connsiteX647" fmla="*/ 1232525 w 7467600"/>
              <a:gd name="connsiteY647" fmla="*/ 1804675 h 6858000"/>
              <a:gd name="connsiteX648" fmla="*/ 1388858 w 7467600"/>
              <a:gd name="connsiteY648" fmla="*/ 2368011 h 6858000"/>
              <a:gd name="connsiteX649" fmla="*/ 1384098 w 7467600"/>
              <a:gd name="connsiteY649" fmla="*/ 2378125 h 6858000"/>
              <a:gd name="connsiteX650" fmla="*/ 1425393 w 7467600"/>
              <a:gd name="connsiteY650" fmla="*/ 2589124 h 6858000"/>
              <a:gd name="connsiteX651" fmla="*/ 1424001 w 7467600"/>
              <a:gd name="connsiteY651" fmla="*/ 2597541 h 6858000"/>
              <a:gd name="connsiteX652" fmla="*/ 2152729 w 7467600"/>
              <a:gd name="connsiteY652" fmla="*/ 2864487 h 6858000"/>
              <a:gd name="connsiteX653" fmla="*/ 2020609 w 7467600"/>
              <a:gd name="connsiteY653" fmla="*/ 2539671 h 6858000"/>
              <a:gd name="connsiteX654" fmla="*/ 2018920 w 7467600"/>
              <a:gd name="connsiteY654" fmla="*/ 2536309 h 6858000"/>
              <a:gd name="connsiteX655" fmla="*/ 1342441 w 7467600"/>
              <a:gd name="connsiteY655" fmla="*/ 1173017 h 6858000"/>
              <a:gd name="connsiteX656" fmla="*/ 1367925 w 7467600"/>
              <a:gd name="connsiteY656" fmla="*/ 1135648 h 6858000"/>
              <a:gd name="connsiteX657" fmla="*/ 1771401 w 7467600"/>
              <a:gd name="connsiteY657" fmla="*/ 1806673 h 6858000"/>
              <a:gd name="connsiteX658" fmla="*/ 1972385 w 7467600"/>
              <a:gd name="connsiteY658" fmla="*/ 2198735 h 6858000"/>
              <a:gd name="connsiteX659" fmla="*/ 2040892 w 7467600"/>
              <a:gd name="connsiteY659" fmla="*/ 2405205 h 6858000"/>
              <a:gd name="connsiteX660" fmla="*/ 2131689 w 7467600"/>
              <a:gd name="connsiteY660" fmla="*/ 1936926 h 6858000"/>
              <a:gd name="connsiteX661" fmla="*/ 2454820 w 7467600"/>
              <a:gd name="connsiteY661" fmla="*/ 1248808 h 6858000"/>
              <a:gd name="connsiteX662" fmla="*/ 2492512 w 7467600"/>
              <a:gd name="connsiteY662" fmla="*/ 1302920 h 6858000"/>
              <a:gd name="connsiteX663" fmla="*/ 2081216 w 7467600"/>
              <a:gd name="connsiteY663" fmla="*/ 2527513 h 6858000"/>
              <a:gd name="connsiteX664" fmla="*/ 2081211 w 7467600"/>
              <a:gd name="connsiteY664" fmla="*/ 2528916 h 6858000"/>
              <a:gd name="connsiteX665" fmla="*/ 2199067 w 7467600"/>
              <a:gd name="connsiteY665" fmla="*/ 2884061 h 6858000"/>
              <a:gd name="connsiteX666" fmla="*/ 3192586 w 7467600"/>
              <a:gd name="connsiteY666" fmla="*/ 3411496 h 6858000"/>
              <a:gd name="connsiteX667" fmla="*/ 3182620 w 7467600"/>
              <a:gd name="connsiteY667" fmla="*/ 3483279 h 6858000"/>
              <a:gd name="connsiteX668" fmla="*/ 2435119 w 7467600"/>
              <a:gd name="connsiteY668" fmla="*/ 3080173 h 6858000"/>
              <a:gd name="connsiteX669" fmla="*/ 2410152 w 7467600"/>
              <a:gd name="connsiteY669" fmla="*/ 3063751 h 6858000"/>
              <a:gd name="connsiteX670" fmla="*/ 2408099 w 7467600"/>
              <a:gd name="connsiteY670" fmla="*/ 3064403 h 6858000"/>
              <a:gd name="connsiteX671" fmla="*/ 2407218 w 7467600"/>
              <a:gd name="connsiteY671" fmla="*/ 3070324 h 6858000"/>
              <a:gd name="connsiteX672" fmla="*/ 2380138 w 7467600"/>
              <a:gd name="connsiteY672" fmla="*/ 3099341 h 6858000"/>
              <a:gd name="connsiteX673" fmla="*/ 1765923 w 7467600"/>
              <a:gd name="connsiteY673" fmla="*/ 3581043 h 6858000"/>
              <a:gd name="connsiteX674" fmla="*/ 1702258 w 7467600"/>
              <a:gd name="connsiteY674" fmla="*/ 3612286 h 6858000"/>
              <a:gd name="connsiteX675" fmla="*/ 1538370 w 7467600"/>
              <a:gd name="connsiteY675" fmla="*/ 3811804 h 6858000"/>
              <a:gd name="connsiteX676" fmla="*/ 542867 w 7467600"/>
              <a:gd name="connsiteY676" fmla="*/ 4944092 h 6858000"/>
              <a:gd name="connsiteX677" fmla="*/ 515800 w 7467600"/>
              <a:gd name="connsiteY677" fmla="*/ 4862180 h 6858000"/>
              <a:gd name="connsiteX678" fmla="*/ 909145 w 7467600"/>
              <a:gd name="connsiteY678" fmla="*/ 4199225 h 6858000"/>
              <a:gd name="connsiteX679" fmla="*/ 1214067 w 7467600"/>
              <a:gd name="connsiteY679" fmla="*/ 3908561 h 6858000"/>
              <a:gd name="connsiteX680" fmla="*/ 640967 w 7467600"/>
              <a:gd name="connsiteY680" fmla="*/ 4105601 h 6858000"/>
              <a:gd name="connsiteX681" fmla="*/ 112563 w 7467600"/>
              <a:gd name="connsiteY681" fmla="*/ 4396952 h 6858000"/>
              <a:gd name="connsiteX682" fmla="*/ 0 w 7467600"/>
              <a:gd name="connsiteY682" fmla="*/ 4466006 h 6858000"/>
              <a:gd name="connsiteX683" fmla="*/ 0 w 7467600"/>
              <a:gd name="connsiteY683" fmla="*/ 4233763 h 6858000"/>
              <a:gd name="connsiteX684" fmla="*/ 36881 w 7467600"/>
              <a:gd name="connsiteY684" fmla="*/ 4200118 h 6858000"/>
              <a:gd name="connsiteX685" fmla="*/ 910534 w 7467600"/>
              <a:gd name="connsiteY685" fmla="*/ 3629753 h 6858000"/>
              <a:gd name="connsiteX686" fmla="*/ 1578717 w 7467600"/>
              <a:gd name="connsiteY686" fmla="*/ 3575982 h 6858000"/>
              <a:gd name="connsiteX687" fmla="*/ 2338780 w 7467600"/>
              <a:gd name="connsiteY687" fmla="*/ 3033725 h 6858000"/>
              <a:gd name="connsiteX688" fmla="*/ 1807991 w 7467600"/>
              <a:gd name="connsiteY688" fmla="*/ 2807184 h 6858000"/>
              <a:gd name="connsiteX689" fmla="*/ 1416358 w 7467600"/>
              <a:gd name="connsiteY689" fmla="*/ 3112571 h 6858000"/>
              <a:gd name="connsiteX690" fmla="*/ 939066 w 7467600"/>
              <a:gd name="connsiteY690" fmla="*/ 3378798 h 6858000"/>
              <a:gd name="connsiteX691" fmla="*/ 115099 w 7467600"/>
              <a:gd name="connsiteY691" fmla="*/ 3607650 h 6858000"/>
              <a:gd name="connsiteX692" fmla="*/ 97284 w 7467600"/>
              <a:gd name="connsiteY692" fmla="*/ 3520393 h 6858000"/>
              <a:gd name="connsiteX693" fmla="*/ 922050 w 7467600"/>
              <a:gd name="connsiteY693" fmla="*/ 3074867 h 6858000"/>
              <a:gd name="connsiteX694" fmla="*/ 1405265 w 7467600"/>
              <a:gd name="connsiteY694" fmla="*/ 3016319 h 6858000"/>
              <a:gd name="connsiteX695" fmla="*/ 1407512 w 7467600"/>
              <a:gd name="connsiteY695" fmla="*/ 3018001 h 6858000"/>
              <a:gd name="connsiteX696" fmla="*/ 1726266 w 7467600"/>
              <a:gd name="connsiteY696" fmla="*/ 2777274 h 6858000"/>
              <a:gd name="connsiteX697" fmla="*/ 625390 w 7467600"/>
              <a:gd name="connsiteY697" fmla="*/ 2514541 h 6858000"/>
              <a:gd name="connsiteX698" fmla="*/ 619799 w 7467600"/>
              <a:gd name="connsiteY698" fmla="*/ 2527180 h 6858000"/>
              <a:gd name="connsiteX699" fmla="*/ 310030 w 7467600"/>
              <a:gd name="connsiteY699" fmla="*/ 2771818 h 6858000"/>
              <a:gd name="connsiteX700" fmla="*/ 173877 w 7467600"/>
              <a:gd name="connsiteY700" fmla="*/ 2937056 h 6858000"/>
              <a:gd name="connsiteX701" fmla="*/ 77889 w 7467600"/>
              <a:gd name="connsiteY701" fmla="*/ 3138440 h 6858000"/>
              <a:gd name="connsiteX702" fmla="*/ 0 w 7467600"/>
              <a:gd name="connsiteY702" fmla="*/ 3271395 h 6858000"/>
              <a:gd name="connsiteX703" fmla="*/ 0 w 7467600"/>
              <a:gd name="connsiteY703" fmla="*/ 3153002 h 6858000"/>
              <a:gd name="connsiteX704" fmla="*/ 2386 w 7467600"/>
              <a:gd name="connsiteY704" fmla="*/ 3149203 h 6858000"/>
              <a:gd name="connsiteX705" fmla="*/ 89753 w 7467600"/>
              <a:gd name="connsiteY705" fmla="*/ 2987702 h 6858000"/>
              <a:gd name="connsiteX706" fmla="*/ 76869 w 7467600"/>
              <a:gd name="connsiteY706" fmla="*/ 3005404 h 6858000"/>
              <a:gd name="connsiteX707" fmla="*/ 32049 w 7467600"/>
              <a:gd name="connsiteY707" fmla="*/ 3065814 h 6858000"/>
              <a:gd name="connsiteX708" fmla="*/ 0 w 7467600"/>
              <a:gd name="connsiteY708" fmla="*/ 3108744 h 6858000"/>
              <a:gd name="connsiteX709" fmla="*/ 0 w 7467600"/>
              <a:gd name="connsiteY709" fmla="*/ 3058059 h 6858000"/>
              <a:gd name="connsiteX710" fmla="*/ 7610 w 7467600"/>
              <a:gd name="connsiteY710" fmla="*/ 3047889 h 6858000"/>
              <a:gd name="connsiteX711" fmla="*/ 52419 w 7467600"/>
              <a:gd name="connsiteY711" fmla="*/ 2987479 h 6858000"/>
              <a:gd name="connsiteX712" fmla="*/ 59142 w 7467600"/>
              <a:gd name="connsiteY712" fmla="*/ 2978488 h 6858000"/>
              <a:gd name="connsiteX713" fmla="*/ 0 w 7467600"/>
              <a:gd name="connsiteY713" fmla="*/ 3015334 h 6858000"/>
              <a:gd name="connsiteX714" fmla="*/ 0 w 7467600"/>
              <a:gd name="connsiteY714" fmla="*/ 2914286 h 6858000"/>
              <a:gd name="connsiteX715" fmla="*/ 36383 w 7467600"/>
              <a:gd name="connsiteY715" fmla="*/ 2901128 h 6858000"/>
              <a:gd name="connsiteX716" fmla="*/ 156329 w 7467600"/>
              <a:gd name="connsiteY716" fmla="*/ 2840533 h 6858000"/>
              <a:gd name="connsiteX717" fmla="*/ 358355 w 7467600"/>
              <a:gd name="connsiteY717" fmla="*/ 2620471 h 6858000"/>
              <a:gd name="connsiteX718" fmla="*/ 510577 w 7467600"/>
              <a:gd name="connsiteY718" fmla="*/ 2501244 h 6858000"/>
              <a:gd name="connsiteX719" fmla="*/ 211967 w 7467600"/>
              <a:gd name="connsiteY719" fmla="*/ 2479171 h 6858000"/>
              <a:gd name="connsiteX720" fmla="*/ 0 w 7467600"/>
              <a:gd name="connsiteY720" fmla="*/ 2476398 h 6858000"/>
              <a:gd name="connsiteX721" fmla="*/ 0 w 7467600"/>
              <a:gd name="connsiteY721" fmla="*/ 2389189 h 6858000"/>
              <a:gd name="connsiteX722" fmla="*/ 103062 w 7467600"/>
              <a:gd name="connsiteY722" fmla="*/ 2389518 h 6858000"/>
              <a:gd name="connsiteX723" fmla="*/ 510734 w 7467600"/>
              <a:gd name="connsiteY723" fmla="*/ 2416201 h 6858000"/>
              <a:gd name="connsiteX724" fmla="*/ 279257 w 7467600"/>
              <a:gd name="connsiteY724" fmla="*/ 2092102 h 6858000"/>
              <a:gd name="connsiteX725" fmla="*/ 65265 w 7467600"/>
              <a:gd name="connsiteY725" fmla="*/ 2006049 h 6858000"/>
              <a:gd name="connsiteX726" fmla="*/ 0 w 7467600"/>
              <a:gd name="connsiteY726" fmla="*/ 1982532 h 6858000"/>
              <a:gd name="connsiteX727" fmla="*/ 0 w 7467600"/>
              <a:gd name="connsiteY727" fmla="*/ 1912789 h 6858000"/>
              <a:gd name="connsiteX728" fmla="*/ 97460 w 7467600"/>
              <a:gd name="connsiteY728" fmla="*/ 1953725 h 6858000"/>
              <a:gd name="connsiteX729" fmla="*/ 221272 w 7467600"/>
              <a:gd name="connsiteY729" fmla="*/ 1980766 h 6858000"/>
              <a:gd name="connsiteX730" fmla="*/ 116765 w 7467600"/>
              <a:gd name="connsiteY730" fmla="*/ 1911033 h 6858000"/>
              <a:gd name="connsiteX731" fmla="*/ 16405 w 7467600"/>
              <a:gd name="connsiteY731" fmla="*/ 1803412 h 6858000"/>
              <a:gd name="connsiteX732" fmla="*/ 0 w 7467600"/>
              <a:gd name="connsiteY732" fmla="*/ 1784777 h 6858000"/>
              <a:gd name="connsiteX733" fmla="*/ 0 w 7467600"/>
              <a:gd name="connsiteY733" fmla="*/ 1740082 h 6858000"/>
              <a:gd name="connsiteX734" fmla="*/ 39394 w 7467600"/>
              <a:gd name="connsiteY734" fmla="*/ 1784856 h 6858000"/>
              <a:gd name="connsiteX735" fmla="*/ 135813 w 7467600"/>
              <a:gd name="connsiteY735" fmla="*/ 1888838 h 6858000"/>
              <a:gd name="connsiteX736" fmla="*/ 242575 w 7467600"/>
              <a:gd name="connsiteY736" fmla="*/ 1958841 h 6858000"/>
              <a:gd name="connsiteX737" fmla="*/ 82197 w 7467600"/>
              <a:gd name="connsiteY737" fmla="*/ 1754826 h 6858000"/>
              <a:gd name="connsiteX738" fmla="*/ 0 w 7467600"/>
              <a:gd name="connsiteY738" fmla="*/ 1679650 h 6858000"/>
              <a:gd name="connsiteX739" fmla="*/ 0 w 7467600"/>
              <a:gd name="connsiteY739" fmla="*/ 1602463 h 6858000"/>
              <a:gd name="connsiteX740" fmla="*/ 84689 w 7467600"/>
              <a:gd name="connsiteY740" fmla="*/ 1677442 h 6858000"/>
              <a:gd name="connsiteX741" fmla="*/ 298437 w 7467600"/>
              <a:gd name="connsiteY741" fmla="*/ 1968019 h 6858000"/>
              <a:gd name="connsiteX742" fmla="*/ 227269 w 7467600"/>
              <a:gd name="connsiteY742" fmla="*/ 1114064 h 6858000"/>
              <a:gd name="connsiteX743" fmla="*/ 248003 w 7467600"/>
              <a:gd name="connsiteY743" fmla="*/ 1089613 h 6858000"/>
              <a:gd name="connsiteX744" fmla="*/ 427020 w 7467600"/>
              <a:gd name="connsiteY744" fmla="*/ 1619803 h 6858000"/>
              <a:gd name="connsiteX745" fmla="*/ 340345 w 7467600"/>
              <a:gd name="connsiteY745" fmla="*/ 2027739 h 6858000"/>
              <a:gd name="connsiteX746" fmla="*/ 360865 w 7467600"/>
              <a:gd name="connsiteY746" fmla="*/ 2044827 h 6858000"/>
              <a:gd name="connsiteX747" fmla="*/ 560414 w 7467600"/>
              <a:gd name="connsiteY747" fmla="*/ 2421457 h 6858000"/>
              <a:gd name="connsiteX748" fmla="*/ 1359703 w 7467600"/>
              <a:gd name="connsiteY748" fmla="*/ 2578554 h 6858000"/>
              <a:gd name="connsiteX749" fmla="*/ 1359422 w 7467600"/>
              <a:gd name="connsiteY749" fmla="*/ 2577994 h 6858000"/>
              <a:gd name="connsiteX750" fmla="*/ 828701 w 7467600"/>
              <a:gd name="connsiteY750" fmla="*/ 1839520 h 6858000"/>
              <a:gd name="connsiteX751" fmla="*/ 494427 w 7467600"/>
              <a:gd name="connsiteY751" fmla="*/ 1092333 h 6858000"/>
              <a:gd name="connsiteX752" fmla="*/ 506322 w 7467600"/>
              <a:gd name="connsiteY752" fmla="*/ 1020997 h 6858000"/>
              <a:gd name="connsiteX753" fmla="*/ 4570198 w 7467600"/>
              <a:gd name="connsiteY753" fmla="*/ 978081 h 6858000"/>
              <a:gd name="connsiteX754" fmla="*/ 4523691 w 7467600"/>
              <a:gd name="connsiteY754" fmla="*/ 1127776 h 6858000"/>
              <a:gd name="connsiteX755" fmla="*/ 4509875 w 7467600"/>
              <a:gd name="connsiteY755" fmla="*/ 1167552 h 6858000"/>
              <a:gd name="connsiteX756" fmla="*/ 4478168 w 7467600"/>
              <a:gd name="connsiteY756" fmla="*/ 1260735 h 6858000"/>
              <a:gd name="connsiteX757" fmla="*/ 4409309 w 7467600"/>
              <a:gd name="connsiteY757" fmla="*/ 1666996 h 6858000"/>
              <a:gd name="connsiteX758" fmla="*/ 4370031 w 7467600"/>
              <a:gd name="connsiteY758" fmla="*/ 1955666 h 6858000"/>
              <a:gd name="connsiteX759" fmla="*/ 4570198 w 7467600"/>
              <a:gd name="connsiteY759" fmla="*/ 978081 h 6858000"/>
              <a:gd name="connsiteX760" fmla="*/ 4557898 w 7467600"/>
              <a:gd name="connsiteY760" fmla="*/ 900011 h 6858000"/>
              <a:gd name="connsiteX761" fmla="*/ 4344840 w 7467600"/>
              <a:gd name="connsiteY761" fmla="*/ 1922038 h 6858000"/>
              <a:gd name="connsiteX762" fmla="*/ 4378710 w 7467600"/>
              <a:gd name="connsiteY762" fmla="*/ 1665516 h 6858000"/>
              <a:gd name="connsiteX763" fmla="*/ 4448798 w 7467600"/>
              <a:gd name="connsiteY763" fmla="*/ 1253024 h 6858000"/>
              <a:gd name="connsiteX764" fmla="*/ 4480315 w 7467600"/>
              <a:gd name="connsiteY764" fmla="*/ 1158454 h 6858000"/>
              <a:gd name="connsiteX765" fmla="*/ 4494133 w 7467600"/>
              <a:gd name="connsiteY765" fmla="*/ 1118676 h 6858000"/>
              <a:gd name="connsiteX766" fmla="*/ 4557898 w 7467600"/>
              <a:gd name="connsiteY766" fmla="*/ 900011 h 6858000"/>
              <a:gd name="connsiteX767" fmla="*/ 5870151 w 7467600"/>
              <a:gd name="connsiteY767" fmla="*/ 898890 h 6858000"/>
              <a:gd name="connsiteX768" fmla="*/ 5861335 w 7467600"/>
              <a:gd name="connsiteY768" fmla="*/ 899177 h 6858000"/>
              <a:gd name="connsiteX769" fmla="*/ 5843702 w 7467600"/>
              <a:gd name="connsiteY769" fmla="*/ 899748 h 6858000"/>
              <a:gd name="connsiteX770" fmla="*/ 5651107 w 7467600"/>
              <a:gd name="connsiteY770" fmla="*/ 920306 h 6858000"/>
              <a:gd name="connsiteX771" fmla="*/ 5459407 w 7467600"/>
              <a:gd name="connsiteY771" fmla="*/ 940975 h 6858000"/>
              <a:gd name="connsiteX772" fmla="*/ 5374846 w 7467600"/>
              <a:gd name="connsiteY772" fmla="*/ 941988 h 6858000"/>
              <a:gd name="connsiteX773" fmla="*/ 5256105 w 7467600"/>
              <a:gd name="connsiteY773" fmla="*/ 945632 h 6858000"/>
              <a:gd name="connsiteX774" fmla="*/ 5107071 w 7467600"/>
              <a:gd name="connsiteY774" fmla="*/ 969720 h 6858000"/>
              <a:gd name="connsiteX775" fmla="*/ 4998681 w 7467600"/>
              <a:gd name="connsiteY775" fmla="*/ 988771 h 6858000"/>
              <a:gd name="connsiteX776" fmla="*/ 5870151 w 7467600"/>
              <a:gd name="connsiteY776" fmla="*/ 898890 h 6858000"/>
              <a:gd name="connsiteX777" fmla="*/ 5504425 w 7467600"/>
              <a:gd name="connsiteY777" fmla="*/ 848067 h 6858000"/>
              <a:gd name="connsiteX778" fmla="*/ 4968849 w 7467600"/>
              <a:gd name="connsiteY778" fmla="*/ 962318 h 6858000"/>
              <a:gd name="connsiteX779" fmla="*/ 5104039 w 7467600"/>
              <a:gd name="connsiteY779" fmla="*/ 940634 h 6858000"/>
              <a:gd name="connsiteX780" fmla="*/ 5256311 w 7467600"/>
              <a:gd name="connsiteY780" fmla="*/ 916490 h 6858000"/>
              <a:gd name="connsiteX781" fmla="*/ 5377381 w 7467600"/>
              <a:gd name="connsiteY781" fmla="*/ 912671 h 6858000"/>
              <a:gd name="connsiteX782" fmla="*/ 5460148 w 7467600"/>
              <a:gd name="connsiteY782" fmla="*/ 911442 h 6858000"/>
              <a:gd name="connsiteX783" fmla="*/ 5648971 w 7467600"/>
              <a:gd name="connsiteY783" fmla="*/ 891331 h 6858000"/>
              <a:gd name="connsiteX784" fmla="*/ 5844807 w 7467600"/>
              <a:gd name="connsiteY784" fmla="*/ 870718 h 6858000"/>
              <a:gd name="connsiteX785" fmla="*/ 5862975 w 7467600"/>
              <a:gd name="connsiteY785" fmla="*/ 869756 h 6858000"/>
              <a:gd name="connsiteX786" fmla="*/ 5920887 w 7467600"/>
              <a:gd name="connsiteY786" fmla="*/ 865929 h 6858000"/>
              <a:gd name="connsiteX787" fmla="*/ 5504425 w 7467600"/>
              <a:gd name="connsiteY787" fmla="*/ 848067 h 6858000"/>
              <a:gd name="connsiteX788" fmla="*/ 3607114 w 7467600"/>
              <a:gd name="connsiteY788" fmla="*/ 467441 h 6858000"/>
              <a:gd name="connsiteX789" fmla="*/ 3296242 w 7467600"/>
              <a:gd name="connsiteY789" fmla="*/ 807991 h 6858000"/>
              <a:gd name="connsiteX790" fmla="*/ 3174674 w 7467600"/>
              <a:gd name="connsiteY790" fmla="*/ 919759 h 6858000"/>
              <a:gd name="connsiteX791" fmla="*/ 3042978 w 7467600"/>
              <a:gd name="connsiteY791" fmla="*/ 1054894 h 6858000"/>
              <a:gd name="connsiteX792" fmla="*/ 2968914 w 7467600"/>
              <a:gd name="connsiteY792" fmla="*/ 1133756 h 6858000"/>
              <a:gd name="connsiteX793" fmla="*/ 3103823 w 7467600"/>
              <a:gd name="connsiteY793" fmla="*/ 1026814 h 6858000"/>
              <a:gd name="connsiteX794" fmla="*/ 3607114 w 7467600"/>
              <a:gd name="connsiteY794" fmla="*/ 467441 h 6858000"/>
              <a:gd name="connsiteX795" fmla="*/ 3744487 w 7467600"/>
              <a:gd name="connsiteY795" fmla="*/ 383136 h 6858000"/>
              <a:gd name="connsiteX796" fmla="*/ 3970213 w 7467600"/>
              <a:gd name="connsiteY796" fmla="*/ 995559 h 6858000"/>
              <a:gd name="connsiteX797" fmla="*/ 3744487 w 7467600"/>
              <a:gd name="connsiteY797" fmla="*/ 383136 h 6858000"/>
              <a:gd name="connsiteX798" fmla="*/ 3624562 w 7467600"/>
              <a:gd name="connsiteY798" fmla="*/ 367041 h 6858000"/>
              <a:gd name="connsiteX799" fmla="*/ 3489712 w 7467600"/>
              <a:gd name="connsiteY799" fmla="*/ 485386 h 6858000"/>
              <a:gd name="connsiteX800" fmla="*/ 3182994 w 7467600"/>
              <a:gd name="connsiteY800" fmla="*/ 828265 h 6858000"/>
              <a:gd name="connsiteX801" fmla="*/ 2892114 w 7467600"/>
              <a:gd name="connsiteY801" fmla="*/ 1172635 h 6858000"/>
              <a:gd name="connsiteX802" fmla="*/ 3021459 w 7467600"/>
              <a:gd name="connsiteY802" fmla="*/ 1035385 h 6858000"/>
              <a:gd name="connsiteX803" fmla="*/ 3153873 w 7467600"/>
              <a:gd name="connsiteY803" fmla="*/ 898971 h 6858000"/>
              <a:gd name="connsiteX804" fmla="*/ 3276511 w 7467600"/>
              <a:gd name="connsiteY804" fmla="*/ 786423 h 6858000"/>
              <a:gd name="connsiteX805" fmla="*/ 3584154 w 7467600"/>
              <a:gd name="connsiteY805" fmla="*/ 448218 h 6858000"/>
              <a:gd name="connsiteX806" fmla="*/ 3624562 w 7467600"/>
              <a:gd name="connsiteY806" fmla="*/ 367041 h 6858000"/>
              <a:gd name="connsiteX807" fmla="*/ 3766672 w 7467600"/>
              <a:gd name="connsiteY807" fmla="*/ 359429 h 6858000"/>
              <a:gd name="connsiteX808" fmla="*/ 3996338 w 7467600"/>
              <a:gd name="connsiteY808" fmla="*/ 968237 h 6858000"/>
              <a:gd name="connsiteX809" fmla="*/ 3766672 w 7467600"/>
              <a:gd name="connsiteY809" fmla="*/ 359429 h 6858000"/>
              <a:gd name="connsiteX810" fmla="*/ 5805386 w 7467600"/>
              <a:gd name="connsiteY810" fmla="*/ 239240 h 6858000"/>
              <a:gd name="connsiteX811" fmla="*/ 5736947 w 7467600"/>
              <a:gd name="connsiteY811" fmla="*/ 261367 h 6858000"/>
              <a:gd name="connsiteX812" fmla="*/ 5427012 w 7467600"/>
              <a:gd name="connsiteY812" fmla="*/ 311272 h 6858000"/>
              <a:gd name="connsiteX813" fmla="*/ 5147818 w 7467600"/>
              <a:gd name="connsiteY813" fmla="*/ 322112 h 6858000"/>
              <a:gd name="connsiteX814" fmla="*/ 5060854 w 7467600"/>
              <a:gd name="connsiteY814" fmla="*/ 311882 h 6858000"/>
              <a:gd name="connsiteX815" fmla="*/ 4945989 w 7467600"/>
              <a:gd name="connsiteY815" fmla="*/ 300516 h 6858000"/>
              <a:gd name="connsiteX816" fmla="*/ 5410479 w 7467600"/>
              <a:gd name="connsiteY816" fmla="*/ 348434 h 6858000"/>
              <a:gd name="connsiteX817" fmla="*/ 5805386 w 7467600"/>
              <a:gd name="connsiteY817" fmla="*/ 239240 h 6858000"/>
              <a:gd name="connsiteX818" fmla="*/ 5905192 w 7467600"/>
              <a:gd name="connsiteY818" fmla="*/ 163079 h 6858000"/>
              <a:gd name="connsiteX819" fmla="*/ 5865655 w 7467600"/>
              <a:gd name="connsiteY819" fmla="*/ 171901 h 6858000"/>
              <a:gd name="connsiteX820" fmla="*/ 5259740 w 7467600"/>
              <a:gd name="connsiteY820" fmla="*/ 257013 h 6858000"/>
              <a:gd name="connsiteX821" fmla="*/ 5208466 w 7467600"/>
              <a:gd name="connsiteY821" fmla="*/ 257550 h 6858000"/>
              <a:gd name="connsiteX822" fmla="*/ 4980204 w 7467600"/>
              <a:gd name="connsiteY822" fmla="*/ 271903 h 6858000"/>
              <a:gd name="connsiteX823" fmla="*/ 5068068 w 7467600"/>
              <a:gd name="connsiteY823" fmla="*/ 282244 h 6858000"/>
              <a:gd name="connsiteX824" fmla="*/ 5153231 w 7467600"/>
              <a:gd name="connsiteY824" fmla="*/ 292240 h 6858000"/>
              <a:gd name="connsiteX825" fmla="*/ 5426491 w 7467600"/>
              <a:gd name="connsiteY825" fmla="*/ 281128 h 6858000"/>
              <a:gd name="connsiteX826" fmla="*/ 5731212 w 7467600"/>
              <a:gd name="connsiteY826" fmla="*/ 231951 h 6858000"/>
              <a:gd name="connsiteX827" fmla="*/ 5905192 w 7467600"/>
              <a:gd name="connsiteY827" fmla="*/ 163079 h 6858000"/>
              <a:gd name="connsiteX828" fmla="*/ 5944437 w 7467600"/>
              <a:gd name="connsiteY828" fmla="*/ 113829 h 6858000"/>
              <a:gd name="connsiteX829" fmla="*/ 5825032 w 7467600"/>
              <a:gd name="connsiteY829" fmla="*/ 146405 h 6858000"/>
              <a:gd name="connsiteX830" fmla="*/ 4955599 w 7467600"/>
              <a:gd name="connsiteY830" fmla="*/ 247008 h 6858000"/>
              <a:gd name="connsiteX831" fmla="*/ 5210104 w 7467600"/>
              <a:gd name="connsiteY831" fmla="*/ 228123 h 6858000"/>
              <a:gd name="connsiteX832" fmla="*/ 5261015 w 7467600"/>
              <a:gd name="connsiteY832" fmla="*/ 227087 h 6858000"/>
              <a:gd name="connsiteX833" fmla="*/ 5861181 w 7467600"/>
              <a:gd name="connsiteY833" fmla="*/ 143093 h 6858000"/>
              <a:gd name="connsiteX834" fmla="*/ 5961252 w 7467600"/>
              <a:gd name="connsiteY834" fmla="*/ 114820 h 6858000"/>
              <a:gd name="connsiteX835" fmla="*/ 5944437 w 7467600"/>
              <a:gd name="connsiteY835" fmla="*/ 113829 h 6858000"/>
              <a:gd name="connsiteX836" fmla="*/ 3882765 w 7467600"/>
              <a:gd name="connsiteY836" fmla="*/ 0 h 6858000"/>
              <a:gd name="connsiteX837" fmla="*/ 3995099 w 7467600"/>
              <a:gd name="connsiteY837" fmla="*/ 0 h 6858000"/>
              <a:gd name="connsiteX838" fmla="*/ 4163818 w 7467600"/>
              <a:gd name="connsiteY838" fmla="*/ 234104 h 6858000"/>
              <a:gd name="connsiteX839" fmla="*/ 4172099 w 7467600"/>
              <a:gd name="connsiteY839" fmla="*/ 234207 h 6858000"/>
              <a:gd name="connsiteX840" fmla="*/ 4784282 w 7467600"/>
              <a:gd name="connsiteY840" fmla="*/ 276561 h 6858000"/>
              <a:gd name="connsiteX841" fmla="*/ 4801687 w 7467600"/>
              <a:gd name="connsiteY841" fmla="*/ 267764 h 6858000"/>
              <a:gd name="connsiteX842" fmla="*/ 6082788 w 7467600"/>
              <a:gd name="connsiteY842" fmla="*/ 64119 h 6858000"/>
              <a:gd name="connsiteX843" fmla="*/ 6099442 w 7467600"/>
              <a:gd name="connsiteY843" fmla="*/ 82568 h 6858000"/>
              <a:gd name="connsiteX844" fmla="*/ 4804137 w 7467600"/>
              <a:gd name="connsiteY844" fmla="*/ 320931 h 6858000"/>
              <a:gd name="connsiteX845" fmla="*/ 4227047 w 7467600"/>
              <a:gd name="connsiteY845" fmla="*/ 313415 h 6858000"/>
              <a:gd name="connsiteX846" fmla="*/ 4346041 w 7467600"/>
              <a:gd name="connsiteY846" fmla="*/ 456086 h 6858000"/>
              <a:gd name="connsiteX847" fmla="*/ 4870967 w 7467600"/>
              <a:gd name="connsiteY847" fmla="*/ 963061 h 6858000"/>
              <a:gd name="connsiteX848" fmla="*/ 4889647 w 7467600"/>
              <a:gd name="connsiteY848" fmla="*/ 957147 h 6858000"/>
              <a:gd name="connsiteX849" fmla="*/ 5422504 w 7467600"/>
              <a:gd name="connsiteY849" fmla="*/ 805191 h 6858000"/>
              <a:gd name="connsiteX850" fmla="*/ 6087656 w 7467600"/>
              <a:gd name="connsiteY850" fmla="*/ 826703 h 6858000"/>
              <a:gd name="connsiteX851" fmla="*/ 6058717 w 7467600"/>
              <a:gd name="connsiteY851" fmla="*/ 865992 h 6858000"/>
              <a:gd name="connsiteX852" fmla="*/ 4974153 w 7467600"/>
              <a:gd name="connsiteY852" fmla="*/ 1045456 h 6858000"/>
              <a:gd name="connsiteX853" fmla="*/ 5627835 w 7467600"/>
              <a:gd name="connsiteY853" fmla="*/ 1472077 h 6858000"/>
              <a:gd name="connsiteX854" fmla="*/ 5629817 w 7467600"/>
              <a:gd name="connsiteY854" fmla="*/ 1471412 h 6858000"/>
              <a:gd name="connsiteX855" fmla="*/ 5634124 w 7467600"/>
              <a:gd name="connsiteY855" fmla="*/ 1470572 h 6858000"/>
              <a:gd name="connsiteX856" fmla="*/ 5755832 w 7467600"/>
              <a:gd name="connsiteY856" fmla="*/ 1383886 h 6858000"/>
              <a:gd name="connsiteX857" fmla="*/ 6014186 w 7467600"/>
              <a:gd name="connsiteY857" fmla="*/ 1279799 h 6858000"/>
              <a:gd name="connsiteX858" fmla="*/ 6901619 w 7467600"/>
              <a:gd name="connsiteY858" fmla="*/ 1047874 h 6858000"/>
              <a:gd name="connsiteX859" fmla="*/ 6931566 w 7467600"/>
              <a:gd name="connsiteY859" fmla="*/ 1062034 h 6858000"/>
              <a:gd name="connsiteX860" fmla="*/ 5790982 w 7467600"/>
              <a:gd name="connsiteY860" fmla="*/ 1561380 h 6858000"/>
              <a:gd name="connsiteX861" fmla="*/ 6188971 w 7467600"/>
              <a:gd name="connsiteY861" fmla="*/ 1755168 h 6858000"/>
              <a:gd name="connsiteX862" fmla="*/ 6202446 w 7467600"/>
              <a:gd name="connsiteY862" fmla="*/ 1752268 h 6858000"/>
              <a:gd name="connsiteX863" fmla="*/ 7179560 w 7467600"/>
              <a:gd name="connsiteY863" fmla="*/ 1467551 h 6858000"/>
              <a:gd name="connsiteX864" fmla="*/ 7158730 w 7467600"/>
              <a:gd name="connsiteY864" fmla="*/ 1507835 h 6858000"/>
              <a:gd name="connsiteX865" fmla="*/ 6326959 w 7467600"/>
              <a:gd name="connsiteY865" fmla="*/ 1817686 h 6858000"/>
              <a:gd name="connsiteX866" fmla="*/ 6537433 w 7467600"/>
              <a:gd name="connsiteY866" fmla="*/ 1907790 h 6858000"/>
              <a:gd name="connsiteX867" fmla="*/ 6550221 w 7467600"/>
              <a:gd name="connsiteY867" fmla="*/ 1910729 h 6858000"/>
              <a:gd name="connsiteX868" fmla="*/ 6964438 w 7467600"/>
              <a:gd name="connsiteY868" fmla="*/ 2209505 h 6858000"/>
              <a:gd name="connsiteX869" fmla="*/ 7367862 w 7467600"/>
              <a:gd name="connsiteY869" fmla="*/ 2806833 h 6858000"/>
              <a:gd name="connsiteX870" fmla="*/ 7364329 w 7467600"/>
              <a:gd name="connsiteY870" fmla="*/ 2826907 h 6858000"/>
              <a:gd name="connsiteX871" fmla="*/ 7290545 w 7467600"/>
              <a:gd name="connsiteY871" fmla="*/ 2850663 h 6858000"/>
              <a:gd name="connsiteX872" fmla="*/ 6472036 w 7467600"/>
              <a:gd name="connsiteY872" fmla="*/ 1959003 h 6858000"/>
              <a:gd name="connsiteX873" fmla="*/ 5792897 w 7467600"/>
              <a:gd name="connsiteY873" fmla="*/ 1647747 h 6858000"/>
              <a:gd name="connsiteX874" fmla="*/ 5842751 w 7467600"/>
              <a:gd name="connsiteY874" fmla="*/ 1816112 h 6858000"/>
              <a:gd name="connsiteX875" fmla="*/ 5847424 w 7467600"/>
              <a:gd name="connsiteY875" fmla="*/ 1815776 h 6858000"/>
              <a:gd name="connsiteX876" fmla="*/ 6399821 w 7467600"/>
              <a:gd name="connsiteY876" fmla="*/ 2344799 h 6858000"/>
              <a:gd name="connsiteX877" fmla="*/ 6323232 w 7467600"/>
              <a:gd name="connsiteY877" fmla="*/ 2389634 h 6858000"/>
              <a:gd name="connsiteX878" fmla="*/ 5942958 w 7467600"/>
              <a:gd name="connsiteY878" fmla="*/ 2077708 h 6858000"/>
              <a:gd name="connsiteX879" fmla="*/ 5921559 w 7467600"/>
              <a:gd name="connsiteY879" fmla="*/ 2378596 h 6858000"/>
              <a:gd name="connsiteX880" fmla="*/ 5817651 w 7467600"/>
              <a:gd name="connsiteY880" fmla="*/ 3023919 h 6858000"/>
              <a:gd name="connsiteX881" fmla="*/ 5729634 w 7467600"/>
              <a:gd name="connsiteY881" fmla="*/ 3051849 h 6858000"/>
              <a:gd name="connsiteX882" fmla="*/ 5611018 w 7467600"/>
              <a:gd name="connsiteY882" fmla="*/ 2316769 h 6858000"/>
              <a:gd name="connsiteX883" fmla="*/ 5687608 w 7467600"/>
              <a:gd name="connsiteY883" fmla="*/ 2039972 h 6858000"/>
              <a:gd name="connsiteX884" fmla="*/ 5657554 w 7467600"/>
              <a:gd name="connsiteY884" fmla="*/ 1576445 h 6858000"/>
              <a:gd name="connsiteX885" fmla="*/ 5150475 w 7467600"/>
              <a:gd name="connsiteY885" fmla="*/ 1274012 h 6858000"/>
              <a:gd name="connsiteX886" fmla="*/ 5349142 w 7467600"/>
              <a:gd name="connsiteY886" fmla="*/ 2204405 h 6858000"/>
              <a:gd name="connsiteX887" fmla="*/ 5262214 w 7467600"/>
              <a:gd name="connsiteY887" fmla="*/ 2233836 h 6858000"/>
              <a:gd name="connsiteX888" fmla="*/ 4981539 w 7467600"/>
              <a:gd name="connsiteY888" fmla="*/ 1542201 h 6858000"/>
              <a:gd name="connsiteX889" fmla="*/ 4958461 w 7467600"/>
              <a:gd name="connsiteY889" fmla="*/ 1136957 h 6858000"/>
              <a:gd name="connsiteX890" fmla="*/ 4655015 w 7467600"/>
              <a:gd name="connsiteY890" fmla="*/ 891426 h 6858000"/>
              <a:gd name="connsiteX891" fmla="*/ 4348002 w 7467600"/>
              <a:gd name="connsiteY891" fmla="*/ 2205895 h 6858000"/>
              <a:gd name="connsiteX892" fmla="*/ 4262250 w 7467600"/>
              <a:gd name="connsiteY892" fmla="*/ 2219972 h 6858000"/>
              <a:gd name="connsiteX893" fmla="*/ 4550611 w 7467600"/>
              <a:gd name="connsiteY893" fmla="*/ 817540 h 6858000"/>
              <a:gd name="connsiteX894" fmla="*/ 4564418 w 7467600"/>
              <a:gd name="connsiteY894" fmla="*/ 808293 h 6858000"/>
              <a:gd name="connsiteX895" fmla="*/ 4266388 w 7467600"/>
              <a:gd name="connsiteY895" fmla="*/ 500083 h 6858000"/>
              <a:gd name="connsiteX896" fmla="*/ 4032842 w 7467600"/>
              <a:gd name="connsiteY896" fmla="*/ 211809 h 6858000"/>
              <a:gd name="connsiteX897" fmla="*/ 3882765 w 7467600"/>
              <a:gd name="connsiteY897" fmla="*/ 0 h 6858000"/>
              <a:gd name="connsiteX898" fmla="*/ 3721337 w 7467600"/>
              <a:gd name="connsiteY898" fmla="*/ 0 h 6858000"/>
              <a:gd name="connsiteX899" fmla="*/ 3797544 w 7467600"/>
              <a:gd name="connsiteY899" fmla="*/ 0 h 6858000"/>
              <a:gd name="connsiteX900" fmla="*/ 3775734 w 7467600"/>
              <a:gd name="connsiteY900" fmla="*/ 95131 h 6858000"/>
              <a:gd name="connsiteX901" fmla="*/ 3724807 w 7467600"/>
              <a:gd name="connsiteY901" fmla="*/ 272257 h 6858000"/>
              <a:gd name="connsiteX902" fmla="*/ 3726844 w 7467600"/>
              <a:gd name="connsiteY902" fmla="*/ 282988 h 6858000"/>
              <a:gd name="connsiteX903" fmla="*/ 3742664 w 7467600"/>
              <a:gd name="connsiteY903" fmla="*/ 279918 h 6858000"/>
              <a:gd name="connsiteX904" fmla="*/ 4103910 w 7467600"/>
              <a:gd name="connsiteY904" fmla="*/ 1161917 h 6858000"/>
              <a:gd name="connsiteX905" fmla="*/ 4020269 w 7467600"/>
              <a:gd name="connsiteY905" fmla="*/ 1200406 h 6858000"/>
              <a:gd name="connsiteX906" fmla="*/ 3674882 w 7467600"/>
              <a:gd name="connsiteY906" fmla="*/ 488524 h 6858000"/>
              <a:gd name="connsiteX907" fmla="*/ 3132682 w 7467600"/>
              <a:gd name="connsiteY907" fmla="*/ 1072284 h 6858000"/>
              <a:gd name="connsiteX908" fmla="*/ 2716346 w 7467600"/>
              <a:gd name="connsiteY908" fmla="*/ 1276376 h 6858000"/>
              <a:gd name="connsiteX909" fmla="*/ 2716772 w 7467600"/>
              <a:gd name="connsiteY909" fmla="*/ 1255462 h 6858000"/>
              <a:gd name="connsiteX910" fmla="*/ 3471096 w 7467600"/>
              <a:gd name="connsiteY910" fmla="*/ 437072 h 6858000"/>
              <a:gd name="connsiteX911" fmla="*/ 3639057 w 7467600"/>
              <a:gd name="connsiteY911" fmla="*/ 286334 h 6858000"/>
              <a:gd name="connsiteX912" fmla="*/ 3640309 w 7467600"/>
              <a:gd name="connsiteY912" fmla="*/ 284664 h 6858000"/>
              <a:gd name="connsiteX913" fmla="*/ 3646022 w 7467600"/>
              <a:gd name="connsiteY913" fmla="*/ 276711 h 6858000"/>
              <a:gd name="connsiteX914" fmla="*/ 3707943 w 7467600"/>
              <a:gd name="connsiteY914" fmla="*/ 65958 h 6858000"/>
              <a:gd name="connsiteX915" fmla="*/ 3721337 w 7467600"/>
              <a:gd name="connsiteY915" fmla="*/ 0 h 6858000"/>
              <a:gd name="connsiteX916" fmla="*/ 2867960 w 7467600"/>
              <a:gd name="connsiteY916" fmla="*/ 0 h 6858000"/>
              <a:gd name="connsiteX917" fmla="*/ 2926351 w 7467600"/>
              <a:gd name="connsiteY917" fmla="*/ 0 h 6858000"/>
              <a:gd name="connsiteX918" fmla="*/ 2902823 w 7467600"/>
              <a:gd name="connsiteY918" fmla="*/ 262929 h 6858000"/>
              <a:gd name="connsiteX919" fmla="*/ 2940663 w 7467600"/>
              <a:gd name="connsiteY919" fmla="*/ 140884 h 6858000"/>
              <a:gd name="connsiteX920" fmla="*/ 2947039 w 7467600"/>
              <a:gd name="connsiteY920" fmla="*/ 122524 h 6858000"/>
              <a:gd name="connsiteX921" fmla="*/ 2984316 w 7467600"/>
              <a:gd name="connsiteY921" fmla="*/ 0 h 6858000"/>
              <a:gd name="connsiteX922" fmla="*/ 3016114 w 7467600"/>
              <a:gd name="connsiteY922" fmla="*/ 0 h 6858000"/>
              <a:gd name="connsiteX923" fmla="*/ 2979949 w 7467600"/>
              <a:gd name="connsiteY923" fmla="*/ 119274 h 6858000"/>
              <a:gd name="connsiteX924" fmla="*/ 3023879 w 7467600"/>
              <a:gd name="connsiteY924" fmla="*/ 0 h 6858000"/>
              <a:gd name="connsiteX925" fmla="*/ 3105400 w 7467600"/>
              <a:gd name="connsiteY925" fmla="*/ 0 h 6858000"/>
              <a:gd name="connsiteX926" fmla="*/ 3094669 w 7467600"/>
              <a:gd name="connsiteY926" fmla="*/ 30308 h 6858000"/>
              <a:gd name="connsiteX927" fmla="*/ 2901945 w 7467600"/>
              <a:gd name="connsiteY927" fmla="*/ 466538 h 6858000"/>
              <a:gd name="connsiteX928" fmla="*/ 2815209 w 7467600"/>
              <a:gd name="connsiteY928" fmla="*/ 497361 h 6858000"/>
              <a:gd name="connsiteX929" fmla="*/ 2844845 w 7467600"/>
              <a:gd name="connsiteY929" fmla="*/ 127638 h 6858000"/>
              <a:gd name="connsiteX930" fmla="*/ 2867960 w 7467600"/>
              <a:gd name="connsiteY930" fmla="*/ 0 h 6858000"/>
              <a:gd name="connsiteX931" fmla="*/ 1057230 w 7467600"/>
              <a:gd name="connsiteY931" fmla="*/ 0 h 6858000"/>
              <a:gd name="connsiteX932" fmla="*/ 1111003 w 7467600"/>
              <a:gd name="connsiteY932" fmla="*/ 0 h 6858000"/>
              <a:gd name="connsiteX933" fmla="*/ 1125553 w 7467600"/>
              <a:gd name="connsiteY933" fmla="*/ 52588 h 6858000"/>
              <a:gd name="connsiteX934" fmla="*/ 1304276 w 7467600"/>
              <a:gd name="connsiteY934" fmla="*/ 476275 h 6858000"/>
              <a:gd name="connsiteX935" fmla="*/ 1492066 w 7467600"/>
              <a:gd name="connsiteY935" fmla="*/ 886333 h 6858000"/>
              <a:gd name="connsiteX936" fmla="*/ 1423698 w 7467600"/>
              <a:gd name="connsiteY936" fmla="*/ 710817 h 6858000"/>
              <a:gd name="connsiteX937" fmla="*/ 1357609 w 7467600"/>
              <a:gd name="connsiteY937" fmla="*/ 532892 h 6858000"/>
              <a:gd name="connsiteX938" fmla="*/ 1309550 w 7467600"/>
              <a:gd name="connsiteY938" fmla="*/ 374031 h 6858000"/>
              <a:gd name="connsiteX939" fmla="*/ 1193673 w 7467600"/>
              <a:gd name="connsiteY939" fmla="*/ 49533 h 6858000"/>
              <a:gd name="connsiteX940" fmla="*/ 1164391 w 7467600"/>
              <a:gd name="connsiteY940" fmla="*/ 0 h 6858000"/>
              <a:gd name="connsiteX941" fmla="*/ 1200666 w 7467600"/>
              <a:gd name="connsiteY941" fmla="*/ 0 h 6858000"/>
              <a:gd name="connsiteX942" fmla="*/ 1223408 w 7467600"/>
              <a:gd name="connsiteY942" fmla="*/ 38996 h 6858000"/>
              <a:gd name="connsiteX943" fmla="*/ 1339635 w 7467600"/>
              <a:gd name="connsiteY943" fmla="*/ 365517 h 6858000"/>
              <a:gd name="connsiteX944" fmla="*/ 1387469 w 7467600"/>
              <a:gd name="connsiteY944" fmla="*/ 523079 h 6858000"/>
              <a:gd name="connsiteX945" fmla="*/ 1452685 w 7467600"/>
              <a:gd name="connsiteY945" fmla="*/ 699806 h 6858000"/>
              <a:gd name="connsiteX946" fmla="*/ 1492092 w 7467600"/>
              <a:gd name="connsiteY946" fmla="*/ 800424 h 6858000"/>
              <a:gd name="connsiteX947" fmla="*/ 1455302 w 7467600"/>
              <a:gd name="connsiteY947" fmla="*/ 632913 h 6858000"/>
              <a:gd name="connsiteX948" fmla="*/ 1222336 w 7467600"/>
              <a:gd name="connsiteY948" fmla="*/ 9480 h 6858000"/>
              <a:gd name="connsiteX949" fmla="*/ 1214634 w 7467600"/>
              <a:gd name="connsiteY949" fmla="*/ 0 h 6858000"/>
              <a:gd name="connsiteX950" fmla="*/ 1289827 w 7467600"/>
              <a:gd name="connsiteY950" fmla="*/ 0 h 6858000"/>
              <a:gd name="connsiteX951" fmla="*/ 1321076 w 7467600"/>
              <a:gd name="connsiteY951" fmla="*/ 59722 h 6858000"/>
              <a:gd name="connsiteX952" fmla="*/ 1512579 w 7467600"/>
              <a:gd name="connsiteY952" fmla="*/ 626441 h 6858000"/>
              <a:gd name="connsiteX953" fmla="*/ 1506076 w 7467600"/>
              <a:gd name="connsiteY953" fmla="*/ 1089289 h 6858000"/>
              <a:gd name="connsiteX954" fmla="*/ 1486346 w 7467600"/>
              <a:gd name="connsiteY954" fmla="*/ 1079919 h 6858000"/>
              <a:gd name="connsiteX955" fmla="*/ 1070511 w 7467600"/>
              <a:gd name="connsiteY955" fmla="*/ 48609 h 6858000"/>
              <a:gd name="connsiteX956" fmla="*/ 1057230 w 7467600"/>
              <a:gd name="connsiteY956" fmla="*/ 0 h 6858000"/>
              <a:gd name="connsiteX957" fmla="*/ 43151 w 7467600"/>
              <a:gd name="connsiteY957" fmla="*/ 0 h 6858000"/>
              <a:gd name="connsiteX958" fmla="*/ 95283 w 7467600"/>
              <a:gd name="connsiteY958" fmla="*/ 0 h 6858000"/>
              <a:gd name="connsiteX959" fmla="*/ 300708 w 7467600"/>
              <a:gd name="connsiteY959" fmla="*/ 154571 h 6858000"/>
              <a:gd name="connsiteX960" fmla="*/ 530414 w 7467600"/>
              <a:gd name="connsiteY960" fmla="*/ 354673 h 6858000"/>
              <a:gd name="connsiteX961" fmla="*/ 333785 w 7467600"/>
              <a:gd name="connsiteY961" fmla="*/ 161564 h 6858000"/>
              <a:gd name="connsiteX962" fmla="*/ 147005 w 7467600"/>
              <a:gd name="connsiteY962" fmla="*/ 0 h 6858000"/>
              <a:gd name="connsiteX963" fmla="*/ 272509 w 7467600"/>
              <a:gd name="connsiteY963" fmla="*/ 0 h 6858000"/>
              <a:gd name="connsiteX964" fmla="*/ 326276 w 7467600"/>
              <a:gd name="connsiteY964" fmla="*/ 45847 h 6858000"/>
              <a:gd name="connsiteX965" fmla="*/ 823759 w 7467600"/>
              <a:gd name="connsiteY965" fmla="*/ 574145 h 6858000"/>
              <a:gd name="connsiteX966" fmla="*/ 811254 w 7467600"/>
              <a:gd name="connsiteY966" fmla="*/ 665546 h 6858000"/>
              <a:gd name="connsiteX967" fmla="*/ 154042 w 7467600"/>
              <a:gd name="connsiteY967" fmla="*/ 261522 h 6858000"/>
              <a:gd name="connsiteX968" fmla="*/ 13550 w 7467600"/>
              <a:gd name="connsiteY968" fmla="*/ 158423 h 6858000"/>
              <a:gd name="connsiteX969" fmla="*/ 0 w 7467600"/>
              <a:gd name="connsiteY969" fmla="*/ 146618 h 6858000"/>
              <a:gd name="connsiteX970" fmla="*/ 0 w 7467600"/>
              <a:gd name="connsiteY970" fmla="*/ 59161 h 6858000"/>
              <a:gd name="connsiteX971" fmla="*/ 45427 w 7467600"/>
              <a:gd name="connsiteY971" fmla="*/ 101078 h 6858000"/>
              <a:gd name="connsiteX972" fmla="*/ 630103 w 7467600"/>
              <a:gd name="connsiteY972" fmla="*/ 485885 h 6858000"/>
              <a:gd name="connsiteX973" fmla="*/ 532040 w 7467600"/>
              <a:gd name="connsiteY973" fmla="*/ 399359 h 6858000"/>
              <a:gd name="connsiteX974" fmla="*/ 517618 w 7467600"/>
              <a:gd name="connsiteY974" fmla="*/ 385726 h 6858000"/>
              <a:gd name="connsiteX975" fmla="*/ 285074 w 7467600"/>
              <a:gd name="connsiteY975" fmla="*/ 182755 h 6858000"/>
              <a:gd name="connsiteX976" fmla="*/ 43151 w 7467600"/>
              <a:gd name="connsiteY97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6844835 w 7467600"/>
              <a:gd name="connsiteY96" fmla="*/ 5424988 h 6858000"/>
              <a:gd name="connsiteX97" fmla="*/ 1456157 w 7467600"/>
              <a:gd name="connsiteY97" fmla="*/ 5371404 h 6858000"/>
              <a:gd name="connsiteX98" fmla="*/ 1244432 w 7467600"/>
              <a:gd name="connsiteY98" fmla="*/ 5385601 h 6858000"/>
              <a:gd name="connsiteX99" fmla="*/ 973990 w 7467600"/>
              <a:gd name="connsiteY99" fmla="*/ 5424940 h 6858000"/>
              <a:gd name="connsiteX100" fmla="*/ 1103809 w 7467600"/>
              <a:gd name="connsiteY100" fmla="*/ 5433720 h 6858000"/>
              <a:gd name="connsiteX101" fmla="*/ 1123454 w 7467600"/>
              <a:gd name="connsiteY101" fmla="*/ 5435727 h 6858000"/>
              <a:gd name="connsiteX102" fmla="*/ 1737017 w 7467600"/>
              <a:gd name="connsiteY102" fmla="*/ 5452183 h 6858000"/>
              <a:gd name="connsiteX103" fmla="*/ 1824397 w 7467600"/>
              <a:gd name="connsiteY103" fmla="*/ 5447757 h 6858000"/>
              <a:gd name="connsiteX104" fmla="*/ 2070059 w 7467600"/>
              <a:gd name="connsiteY104" fmla="*/ 5441660 h 6858000"/>
              <a:gd name="connsiteX105" fmla="*/ 1456157 w 7467600"/>
              <a:gd name="connsiteY105" fmla="*/ 5371404 h 6858000"/>
              <a:gd name="connsiteX106" fmla="*/ 4988186 w 7467600"/>
              <a:gd name="connsiteY106" fmla="*/ 5216467 h 6858000"/>
              <a:gd name="connsiteX107" fmla="*/ 4777334 w 7467600"/>
              <a:gd name="connsiteY107" fmla="*/ 5406072 h 6858000"/>
              <a:gd name="connsiteX108" fmla="*/ 4718341 w 7467600"/>
              <a:gd name="connsiteY108" fmla="*/ 5468043 h 6858000"/>
              <a:gd name="connsiteX109" fmla="*/ 4604655 w 7467600"/>
              <a:gd name="connsiteY109" fmla="*/ 5583434 h 6858000"/>
              <a:gd name="connsiteX110" fmla="*/ 4565074 w 7467600"/>
              <a:gd name="connsiteY110" fmla="*/ 5618550 h 6858000"/>
              <a:gd name="connsiteX111" fmla="*/ 4988186 w 7467600"/>
              <a:gd name="connsiteY111" fmla="*/ 5216467 h 6858000"/>
              <a:gd name="connsiteX112" fmla="*/ 4978032 w 7467600"/>
              <a:gd name="connsiteY112" fmla="*/ 5183809 h 6858000"/>
              <a:gd name="connsiteX113" fmla="*/ 4463413 w 7467600"/>
              <a:gd name="connsiteY113" fmla="*/ 5615162 h 6858000"/>
              <a:gd name="connsiteX114" fmla="*/ 4358134 w 7467600"/>
              <a:gd name="connsiteY114" fmla="*/ 5742791 h 6858000"/>
              <a:gd name="connsiteX115" fmla="*/ 4376219 w 7467600"/>
              <a:gd name="connsiteY115" fmla="*/ 5729027 h 6858000"/>
              <a:gd name="connsiteX116" fmla="*/ 4582340 w 7467600"/>
              <a:gd name="connsiteY116" fmla="*/ 5561037 h 6858000"/>
              <a:gd name="connsiteX117" fmla="*/ 4694684 w 7467600"/>
              <a:gd name="connsiteY117" fmla="*/ 5447098 h 6858000"/>
              <a:gd name="connsiteX118" fmla="*/ 4754123 w 7467600"/>
              <a:gd name="connsiteY118" fmla="*/ 5384643 h 6858000"/>
              <a:gd name="connsiteX119" fmla="*/ 4978032 w 7467600"/>
              <a:gd name="connsiteY119" fmla="*/ 5183809 h 6858000"/>
              <a:gd name="connsiteX120" fmla="*/ 1903353 w 7467600"/>
              <a:gd name="connsiteY120" fmla="*/ 5044827 h 6858000"/>
              <a:gd name="connsiteX121" fmla="*/ 1936931 w 7467600"/>
              <a:gd name="connsiteY121" fmla="*/ 5093954 h 6858000"/>
              <a:gd name="connsiteX122" fmla="*/ 2195868 w 7467600"/>
              <a:gd name="connsiteY122" fmla="*/ 5396574 h 6858000"/>
              <a:gd name="connsiteX123" fmla="*/ 2088852 w 7467600"/>
              <a:gd name="connsiteY123" fmla="*/ 5166123 h 6858000"/>
              <a:gd name="connsiteX124" fmla="*/ 1958241 w 7467600"/>
              <a:gd name="connsiteY124" fmla="*/ 5067955 h 6858000"/>
              <a:gd name="connsiteX125" fmla="*/ 1903353 w 7467600"/>
              <a:gd name="connsiteY125" fmla="*/ 5044827 h 6858000"/>
              <a:gd name="connsiteX126" fmla="*/ 1979378 w 7467600"/>
              <a:gd name="connsiteY126" fmla="*/ 4769504 h 6858000"/>
              <a:gd name="connsiteX127" fmla="*/ 2882120 w 7467600"/>
              <a:gd name="connsiteY127" fmla="*/ 5064547 h 6858000"/>
              <a:gd name="connsiteX128" fmla="*/ 2793103 w 7467600"/>
              <a:gd name="connsiteY128" fmla="*/ 5039699 h 6858000"/>
              <a:gd name="connsiteX129" fmla="*/ 2770041 w 7467600"/>
              <a:gd name="connsiteY129" fmla="*/ 5033634 h 6858000"/>
              <a:gd name="connsiteX130" fmla="*/ 1979378 w 7467600"/>
              <a:gd name="connsiteY130" fmla="*/ 4769504 h 6858000"/>
              <a:gd name="connsiteX131" fmla="*/ 1927410 w 7467600"/>
              <a:gd name="connsiteY131" fmla="*/ 4716164 h 6858000"/>
              <a:gd name="connsiteX132" fmla="*/ 1959587 w 7467600"/>
              <a:gd name="connsiteY132" fmla="*/ 4728849 h 6858000"/>
              <a:gd name="connsiteX133" fmla="*/ 2777707 w 7467600"/>
              <a:gd name="connsiteY133" fmla="*/ 5003991 h 6858000"/>
              <a:gd name="connsiteX134" fmla="*/ 2800768 w 7467600"/>
              <a:gd name="connsiteY134" fmla="*/ 5010056 h 6858000"/>
              <a:gd name="connsiteX135" fmla="*/ 2879408 w 7467600"/>
              <a:gd name="connsiteY135" fmla="*/ 5031590 h 6858000"/>
              <a:gd name="connsiteX136" fmla="*/ 2862295 w 7467600"/>
              <a:gd name="connsiteY136" fmla="*/ 5022958 h 6858000"/>
              <a:gd name="connsiteX137" fmla="*/ 2813343 w 7467600"/>
              <a:gd name="connsiteY137" fmla="*/ 4998369 h 6858000"/>
              <a:gd name="connsiteX138" fmla="*/ 2646245 w 7467600"/>
              <a:gd name="connsiteY138" fmla="*/ 4930999 h 6858000"/>
              <a:gd name="connsiteX139" fmla="*/ 1999243 w 7467600"/>
              <a:gd name="connsiteY139" fmla="*/ 4730524 h 6858000"/>
              <a:gd name="connsiteX140" fmla="*/ 1979527 w 7467600"/>
              <a:gd name="connsiteY140" fmla="*/ 4726651 h 6858000"/>
              <a:gd name="connsiteX141" fmla="*/ 1927410 w 7467600"/>
              <a:gd name="connsiteY141" fmla="*/ 4716164 h 6858000"/>
              <a:gd name="connsiteX142" fmla="*/ 1997014 w 7467600"/>
              <a:gd name="connsiteY142" fmla="*/ 4698007 h 6858000"/>
              <a:gd name="connsiteX143" fmla="*/ 2005458 w 7467600"/>
              <a:gd name="connsiteY143" fmla="*/ 4699540 h 6858000"/>
              <a:gd name="connsiteX144" fmla="*/ 2657186 w 7467600"/>
              <a:gd name="connsiteY144" fmla="*/ 4901687 h 6858000"/>
              <a:gd name="connsiteX145" fmla="*/ 2826662 w 7467600"/>
              <a:gd name="connsiteY145" fmla="*/ 4970362 h 6858000"/>
              <a:gd name="connsiteX146" fmla="*/ 2876100 w 7467600"/>
              <a:gd name="connsiteY146" fmla="*/ 4995397 h 6858000"/>
              <a:gd name="connsiteX147" fmla="*/ 3042600 w 7467600"/>
              <a:gd name="connsiteY147" fmla="*/ 5059532 h 6858000"/>
              <a:gd name="connsiteX148" fmla="*/ 1997014 w 7467600"/>
              <a:gd name="connsiteY148" fmla="*/ 4698007 h 6858000"/>
              <a:gd name="connsiteX149" fmla="*/ 2305292 w 7467600"/>
              <a:gd name="connsiteY149" fmla="*/ 4219492 h 6858000"/>
              <a:gd name="connsiteX150" fmla="*/ 3360922 w 7467600"/>
              <a:gd name="connsiteY150" fmla="*/ 4529373 h 6858000"/>
              <a:gd name="connsiteX151" fmla="*/ 3492420 w 7467600"/>
              <a:gd name="connsiteY151" fmla="*/ 4510145 h 6858000"/>
              <a:gd name="connsiteX152" fmla="*/ 3364086 w 7467600"/>
              <a:gd name="connsiteY152" fmla="*/ 4480340 h 6858000"/>
              <a:gd name="connsiteX153" fmla="*/ 3225818 w 7467600"/>
              <a:gd name="connsiteY153" fmla="*/ 4411822 h 6858000"/>
              <a:gd name="connsiteX154" fmla="*/ 3129696 w 7467600"/>
              <a:gd name="connsiteY154" fmla="*/ 4360704 h 6858000"/>
              <a:gd name="connsiteX155" fmla="*/ 2814545 w 7467600"/>
              <a:gd name="connsiteY155" fmla="*/ 4282955 h 6858000"/>
              <a:gd name="connsiteX156" fmla="*/ 2305292 w 7467600"/>
              <a:gd name="connsiteY156" fmla="*/ 4219492 h 6858000"/>
              <a:gd name="connsiteX157" fmla="*/ 2626982 w 7467600"/>
              <a:gd name="connsiteY157" fmla="*/ 4206450 h 6858000"/>
              <a:gd name="connsiteX158" fmla="*/ 2490617 w 7467600"/>
              <a:gd name="connsiteY158" fmla="*/ 4206951 h 6858000"/>
              <a:gd name="connsiteX159" fmla="*/ 2819869 w 7467600"/>
              <a:gd name="connsiteY159" fmla="*/ 4252936 h 6858000"/>
              <a:gd name="connsiteX160" fmla="*/ 3143018 w 7467600"/>
              <a:gd name="connsiteY160" fmla="*/ 4332698 h 6858000"/>
              <a:gd name="connsiteX161" fmla="*/ 3241520 w 7467600"/>
              <a:gd name="connsiteY161" fmla="*/ 4385112 h 6858000"/>
              <a:gd name="connsiteX162" fmla="*/ 3374575 w 7467600"/>
              <a:gd name="connsiteY162" fmla="*/ 4451517 h 6858000"/>
              <a:gd name="connsiteX163" fmla="*/ 3505221 w 7467600"/>
              <a:gd name="connsiteY163" fmla="*/ 4480757 h 6858000"/>
              <a:gd name="connsiteX164" fmla="*/ 2626982 w 7467600"/>
              <a:gd name="connsiteY164" fmla="*/ 4206450 h 6858000"/>
              <a:gd name="connsiteX165" fmla="*/ 1310106 w 7467600"/>
              <a:gd name="connsiteY165" fmla="*/ 3943217 h 6858000"/>
              <a:gd name="connsiteX166" fmla="*/ 854994 w 7467600"/>
              <a:gd name="connsiteY166" fmla="*/ 4399136 h 6858000"/>
              <a:gd name="connsiteX167" fmla="*/ 742462 w 7467600"/>
              <a:gd name="connsiteY167" fmla="*/ 4594648 h 6858000"/>
              <a:gd name="connsiteX168" fmla="*/ 820602 w 7467600"/>
              <a:gd name="connsiteY168" fmla="*/ 4485915 h 6858000"/>
              <a:gd name="connsiteX169" fmla="*/ 878295 w 7467600"/>
              <a:gd name="connsiteY169" fmla="*/ 4403594 h 6858000"/>
              <a:gd name="connsiteX170" fmla="*/ 1240607 w 7467600"/>
              <a:gd name="connsiteY170" fmla="*/ 4010401 h 6858000"/>
              <a:gd name="connsiteX171" fmla="*/ 1310106 w 7467600"/>
              <a:gd name="connsiteY171" fmla="*/ 3943217 h 6858000"/>
              <a:gd name="connsiteX172" fmla="*/ 1423113 w 7467600"/>
              <a:gd name="connsiteY172" fmla="*/ 3874565 h 6858000"/>
              <a:gd name="connsiteX173" fmla="*/ 1260565 w 7467600"/>
              <a:gd name="connsiteY173" fmla="*/ 4031982 h 6858000"/>
              <a:gd name="connsiteX174" fmla="*/ 901900 w 7467600"/>
              <a:gd name="connsiteY174" fmla="*/ 4421236 h 6858000"/>
              <a:gd name="connsiteX175" fmla="*/ 845044 w 7467600"/>
              <a:gd name="connsiteY175" fmla="*/ 4502436 h 6858000"/>
              <a:gd name="connsiteX176" fmla="*/ 685926 w 7467600"/>
              <a:gd name="connsiteY176" fmla="*/ 4703069 h 6858000"/>
              <a:gd name="connsiteX177" fmla="*/ 684248 w 7467600"/>
              <a:gd name="connsiteY177" fmla="*/ 4706721 h 6858000"/>
              <a:gd name="connsiteX178" fmla="*/ 1423113 w 7467600"/>
              <a:gd name="connsiteY178" fmla="*/ 3874565 h 6858000"/>
              <a:gd name="connsiteX179" fmla="*/ 3316479 w 7467600"/>
              <a:gd name="connsiteY179" fmla="*/ 3872136 h 6858000"/>
              <a:gd name="connsiteX180" fmla="*/ 3546806 w 7467600"/>
              <a:gd name="connsiteY180" fmla="*/ 4356139 h 6858000"/>
              <a:gd name="connsiteX181" fmla="*/ 3364433 w 7467600"/>
              <a:gd name="connsiteY181" fmla="*/ 3953121 h 6858000"/>
              <a:gd name="connsiteX182" fmla="*/ 3316479 w 7467600"/>
              <a:gd name="connsiteY182" fmla="*/ 3872136 h 6858000"/>
              <a:gd name="connsiteX183" fmla="*/ 3291335 w 7467600"/>
              <a:gd name="connsiteY183" fmla="*/ 3767420 h 6858000"/>
              <a:gd name="connsiteX184" fmla="*/ 3390805 w 7467600"/>
              <a:gd name="connsiteY184" fmla="*/ 3937163 h 6858000"/>
              <a:gd name="connsiteX185" fmla="*/ 3579062 w 7467600"/>
              <a:gd name="connsiteY185" fmla="*/ 4359040 h 6858000"/>
              <a:gd name="connsiteX186" fmla="*/ 3467355 w 7467600"/>
              <a:gd name="connsiteY186" fmla="*/ 3988130 h 6858000"/>
              <a:gd name="connsiteX187" fmla="*/ 3310753 w 7467600"/>
              <a:gd name="connsiteY187" fmla="*/ 3787140 h 6858000"/>
              <a:gd name="connsiteX188" fmla="*/ 3291335 w 7467600"/>
              <a:gd name="connsiteY188" fmla="*/ 3767420 h 6858000"/>
              <a:gd name="connsiteX189" fmla="*/ 1635889 w 7467600"/>
              <a:gd name="connsiteY189" fmla="*/ 3709494 h 6858000"/>
              <a:gd name="connsiteX190" fmla="*/ 1634800 w 7467600"/>
              <a:gd name="connsiteY190" fmla="*/ 3731111 h 6858000"/>
              <a:gd name="connsiteX191" fmla="*/ 1635889 w 7467600"/>
              <a:gd name="connsiteY191" fmla="*/ 3709494 h 6858000"/>
              <a:gd name="connsiteX192" fmla="*/ 1510397 w 7467600"/>
              <a:gd name="connsiteY192" fmla="*/ 3684705 h 6858000"/>
              <a:gd name="connsiteX193" fmla="*/ 1146550 w 7467600"/>
              <a:gd name="connsiteY193" fmla="*/ 3802012 h 6858000"/>
              <a:gd name="connsiteX194" fmla="*/ 698834 w 7467600"/>
              <a:gd name="connsiteY194" fmla="*/ 3952272 h 6858000"/>
              <a:gd name="connsiteX195" fmla="*/ 34256 w 7467600"/>
              <a:gd name="connsiteY195" fmla="*/ 4347603 h 6858000"/>
              <a:gd name="connsiteX196" fmla="*/ 527241 w 7467600"/>
              <a:gd name="connsiteY196" fmla="*/ 4065078 h 6858000"/>
              <a:gd name="connsiteX197" fmla="*/ 1510397 w 7467600"/>
              <a:gd name="connsiteY197" fmla="*/ 3684705 h 6858000"/>
              <a:gd name="connsiteX198" fmla="*/ 1313114 w 7467600"/>
              <a:gd name="connsiteY198" fmla="*/ 3655216 h 6858000"/>
              <a:gd name="connsiteX199" fmla="*/ 1109304 w 7467600"/>
              <a:gd name="connsiteY199" fmla="*/ 3669030 h 6858000"/>
              <a:gd name="connsiteX200" fmla="*/ 8129 w 7467600"/>
              <a:gd name="connsiteY200" fmla="*/ 4330519 h 6858000"/>
              <a:gd name="connsiteX201" fmla="*/ 687572 w 7467600"/>
              <a:gd name="connsiteY201" fmla="*/ 3925629 h 6858000"/>
              <a:gd name="connsiteX202" fmla="*/ 1138365 w 7467600"/>
              <a:gd name="connsiteY202" fmla="*/ 3774515 h 6858000"/>
              <a:gd name="connsiteX203" fmla="*/ 1505579 w 7467600"/>
              <a:gd name="connsiteY203" fmla="*/ 3655526 h 6858000"/>
              <a:gd name="connsiteX204" fmla="*/ 1313114 w 7467600"/>
              <a:gd name="connsiteY204" fmla="*/ 3655216 h 6858000"/>
              <a:gd name="connsiteX205" fmla="*/ 3655073 w 7467600"/>
              <a:gd name="connsiteY205" fmla="*/ 3650884 h 6858000"/>
              <a:gd name="connsiteX206" fmla="*/ 3989938 w 7467600"/>
              <a:gd name="connsiteY206" fmla="*/ 3991685 h 6858000"/>
              <a:gd name="connsiteX207" fmla="*/ 4393907 w 7467600"/>
              <a:gd name="connsiteY207" fmla="*/ 4261258 h 6858000"/>
              <a:gd name="connsiteX208" fmla="*/ 4648051 w 7467600"/>
              <a:gd name="connsiteY208" fmla="*/ 4374051 h 6858000"/>
              <a:gd name="connsiteX209" fmla="*/ 4383389 w 7467600"/>
              <a:gd name="connsiteY209" fmla="*/ 4184369 h 6858000"/>
              <a:gd name="connsiteX210" fmla="*/ 4165508 w 7467600"/>
              <a:gd name="connsiteY210" fmla="*/ 4035196 h 6858000"/>
              <a:gd name="connsiteX211" fmla="*/ 4068162 w 7467600"/>
              <a:gd name="connsiteY211" fmla="*/ 3953394 h 6858000"/>
              <a:gd name="connsiteX212" fmla="*/ 3981416 w 7467600"/>
              <a:gd name="connsiteY212" fmla="*/ 3880482 h 6858000"/>
              <a:gd name="connsiteX213" fmla="*/ 3800147 w 7467600"/>
              <a:gd name="connsiteY213" fmla="*/ 3749872 h 6858000"/>
              <a:gd name="connsiteX214" fmla="*/ 3655073 w 7467600"/>
              <a:gd name="connsiteY214" fmla="*/ 3650884 h 6858000"/>
              <a:gd name="connsiteX215" fmla="*/ 3670252 w 7467600"/>
              <a:gd name="connsiteY215" fmla="*/ 3622798 h 6858000"/>
              <a:gd name="connsiteX216" fmla="*/ 3817258 w 7467600"/>
              <a:gd name="connsiteY216" fmla="*/ 3723577 h 6858000"/>
              <a:gd name="connsiteX217" fmla="*/ 4000461 w 7467600"/>
              <a:gd name="connsiteY217" fmla="*/ 3855966 h 6858000"/>
              <a:gd name="connsiteX218" fmla="*/ 4088180 w 7467600"/>
              <a:gd name="connsiteY218" fmla="*/ 3929774 h 6858000"/>
              <a:gd name="connsiteX219" fmla="*/ 4184555 w 7467600"/>
              <a:gd name="connsiteY219" fmla="*/ 4010683 h 6858000"/>
              <a:gd name="connsiteX220" fmla="*/ 4399563 w 7467600"/>
              <a:gd name="connsiteY220" fmla="*/ 4158106 h 6858000"/>
              <a:gd name="connsiteX221" fmla="*/ 4684469 w 7467600"/>
              <a:gd name="connsiteY221" fmla="*/ 4364680 h 6858000"/>
              <a:gd name="connsiteX222" fmla="*/ 4690271 w 7467600"/>
              <a:gd name="connsiteY222" fmla="*/ 4370034 h 6858000"/>
              <a:gd name="connsiteX223" fmla="*/ 4136093 w 7467600"/>
              <a:gd name="connsiteY223" fmla="*/ 3858466 h 6858000"/>
              <a:gd name="connsiteX224" fmla="*/ 3670252 w 7467600"/>
              <a:gd name="connsiteY224" fmla="*/ 3622798 h 6858000"/>
              <a:gd name="connsiteX225" fmla="*/ 4440129 w 7467600"/>
              <a:gd name="connsiteY225" fmla="*/ 3448571 h 6858000"/>
              <a:gd name="connsiteX226" fmla="*/ 4856525 w 7467600"/>
              <a:gd name="connsiteY226" fmla="*/ 3915351 h 6858000"/>
              <a:gd name="connsiteX227" fmla="*/ 5059055 w 7467600"/>
              <a:gd name="connsiteY227" fmla="*/ 4108918 h 6858000"/>
              <a:gd name="connsiteX228" fmla="*/ 5290070 w 7467600"/>
              <a:gd name="connsiteY228" fmla="*/ 4263619 h 6858000"/>
              <a:gd name="connsiteX229" fmla="*/ 4834991 w 7467600"/>
              <a:gd name="connsiteY229" fmla="*/ 3830985 h 6858000"/>
              <a:gd name="connsiteX230" fmla="*/ 4440129 w 7467600"/>
              <a:gd name="connsiteY230" fmla="*/ 3448571 h 6858000"/>
              <a:gd name="connsiteX231" fmla="*/ 4441737 w 7467600"/>
              <a:gd name="connsiteY231" fmla="*/ 3399734 h 6858000"/>
              <a:gd name="connsiteX232" fmla="*/ 4431236 w 7467600"/>
              <a:gd name="connsiteY232" fmla="*/ 3400954 h 6858000"/>
              <a:gd name="connsiteX233" fmla="*/ 4557150 w 7467600"/>
              <a:gd name="connsiteY233" fmla="*/ 3510023 h 6858000"/>
              <a:gd name="connsiteX234" fmla="*/ 4856936 w 7467600"/>
              <a:gd name="connsiteY234" fmla="*/ 3809146 h 6858000"/>
              <a:gd name="connsiteX235" fmla="*/ 5111996 w 7467600"/>
              <a:gd name="connsiteY235" fmla="*/ 4065759 h 6858000"/>
              <a:gd name="connsiteX236" fmla="*/ 5388878 w 7467600"/>
              <a:gd name="connsiteY236" fmla="*/ 4300185 h 6858000"/>
              <a:gd name="connsiteX237" fmla="*/ 5425556 w 7467600"/>
              <a:gd name="connsiteY237" fmla="*/ 4308967 h 6858000"/>
              <a:gd name="connsiteX238" fmla="*/ 4943646 w 7467600"/>
              <a:gd name="connsiteY238" fmla="*/ 3822916 h 6858000"/>
              <a:gd name="connsiteX239" fmla="*/ 4594837 w 7467600"/>
              <a:gd name="connsiteY239" fmla="*/ 3532274 h 6858000"/>
              <a:gd name="connsiteX240" fmla="*/ 4441737 w 7467600"/>
              <a:gd name="connsiteY240" fmla="*/ 3399734 h 6858000"/>
              <a:gd name="connsiteX241" fmla="*/ 5425834 w 7467600"/>
              <a:gd name="connsiteY241" fmla="*/ 3162785 h 6858000"/>
              <a:gd name="connsiteX242" fmla="*/ 5401644 w 7467600"/>
              <a:gd name="connsiteY242" fmla="*/ 3617847 h 6858000"/>
              <a:gd name="connsiteX243" fmla="*/ 5467256 w 7467600"/>
              <a:gd name="connsiteY243" fmla="*/ 4175494 h 6858000"/>
              <a:gd name="connsiteX244" fmla="*/ 5448069 w 7467600"/>
              <a:gd name="connsiteY244" fmla="*/ 3567554 h 6858000"/>
              <a:gd name="connsiteX245" fmla="*/ 5425834 w 7467600"/>
              <a:gd name="connsiteY245" fmla="*/ 3162785 h 6858000"/>
              <a:gd name="connsiteX246" fmla="*/ 1318687 w 7467600"/>
              <a:gd name="connsiteY246" fmla="*/ 3113840 h 6858000"/>
              <a:gd name="connsiteX247" fmla="*/ 1066793 w 7467600"/>
              <a:gd name="connsiteY247" fmla="*/ 3212171 h 6858000"/>
              <a:gd name="connsiteX248" fmla="*/ 993319 w 7467600"/>
              <a:gd name="connsiteY248" fmla="*/ 3247648 h 6858000"/>
              <a:gd name="connsiteX249" fmla="*/ 853081 w 7467600"/>
              <a:gd name="connsiteY249" fmla="*/ 3312410 h 6858000"/>
              <a:gd name="connsiteX250" fmla="*/ 805957 w 7467600"/>
              <a:gd name="connsiteY250" fmla="*/ 3330443 h 6858000"/>
              <a:gd name="connsiteX251" fmla="*/ 1318687 w 7467600"/>
              <a:gd name="connsiteY251" fmla="*/ 3113840 h 6858000"/>
              <a:gd name="connsiteX252" fmla="*/ 5453702 w 7467600"/>
              <a:gd name="connsiteY252" fmla="*/ 3090882 h 6858000"/>
              <a:gd name="connsiteX253" fmla="*/ 5480135 w 7467600"/>
              <a:gd name="connsiteY253" fmla="*/ 3565802 h 6858000"/>
              <a:gd name="connsiteX254" fmla="*/ 5499023 w 7467600"/>
              <a:gd name="connsiteY254" fmla="*/ 4166310 h 6858000"/>
              <a:gd name="connsiteX255" fmla="*/ 5547022 w 7467600"/>
              <a:gd name="connsiteY255" fmla="*/ 3607838 h 6858000"/>
              <a:gd name="connsiteX256" fmla="*/ 5515964 w 7467600"/>
              <a:gd name="connsiteY256" fmla="*/ 3378541 h 6858000"/>
              <a:gd name="connsiteX257" fmla="*/ 5453702 w 7467600"/>
              <a:gd name="connsiteY257" fmla="*/ 3090882 h 6858000"/>
              <a:gd name="connsiteX258" fmla="*/ 1238695 w 7467600"/>
              <a:gd name="connsiteY258" fmla="*/ 3076820 h 6858000"/>
              <a:gd name="connsiteX259" fmla="*/ 716371 w 7467600"/>
              <a:gd name="connsiteY259" fmla="*/ 3293249 h 6858000"/>
              <a:gd name="connsiteX260" fmla="*/ 579522 w 7467600"/>
              <a:gd name="connsiteY260" fmla="*/ 3371759 h 6858000"/>
              <a:gd name="connsiteX261" fmla="*/ 600288 w 7467600"/>
              <a:gd name="connsiteY261" fmla="*/ 3365555 h 6858000"/>
              <a:gd name="connsiteX262" fmla="*/ 840692 w 7467600"/>
              <a:gd name="connsiteY262" fmla="*/ 3284921 h 6858000"/>
              <a:gd name="connsiteX263" fmla="*/ 979248 w 7467600"/>
              <a:gd name="connsiteY263" fmla="*/ 3221003 h 6858000"/>
              <a:gd name="connsiteX264" fmla="*/ 1053282 w 7467600"/>
              <a:gd name="connsiteY264" fmla="*/ 3185247 h 6858000"/>
              <a:gd name="connsiteX265" fmla="*/ 1320603 w 7467600"/>
              <a:gd name="connsiteY265" fmla="*/ 3081281 h 6858000"/>
              <a:gd name="connsiteX266" fmla="*/ 1238695 w 7467600"/>
              <a:gd name="connsiteY266" fmla="*/ 3076820 h 6858000"/>
              <a:gd name="connsiteX267" fmla="*/ 5425627 w 7467600"/>
              <a:gd name="connsiteY267" fmla="*/ 2954192 h 6858000"/>
              <a:gd name="connsiteX268" fmla="*/ 5470770 w 7467600"/>
              <a:gd name="connsiteY268" fmla="*/ 3005435 h 6858000"/>
              <a:gd name="connsiteX269" fmla="*/ 5519779 w 7467600"/>
              <a:gd name="connsiteY269" fmla="*/ 4359223 h 6858000"/>
              <a:gd name="connsiteX270" fmla="*/ 5520293 w 7467600"/>
              <a:gd name="connsiteY270" fmla="*/ 4360602 h 6858000"/>
              <a:gd name="connsiteX271" fmla="*/ 5767221 w 7467600"/>
              <a:gd name="connsiteY271" fmla="*/ 4665564 h 6858000"/>
              <a:gd name="connsiteX272" fmla="*/ 6937169 w 7467600"/>
              <a:gd name="connsiteY272" fmla="*/ 4815941 h 6858000"/>
              <a:gd name="connsiteX273" fmla="*/ 6953922 w 7467600"/>
              <a:gd name="connsiteY273" fmla="*/ 4890068 h 6858000"/>
              <a:gd name="connsiteX274" fmla="*/ 6071359 w 7467600"/>
              <a:gd name="connsiteY274" fmla="*/ 4770770 h 6858000"/>
              <a:gd name="connsiteX275" fmla="*/ 6038839 w 7467600"/>
              <a:gd name="connsiteY275" fmla="*/ 4764474 h 6858000"/>
              <a:gd name="connsiteX276" fmla="*/ 6038706 w 7467600"/>
              <a:gd name="connsiteY276" fmla="*/ 4763847 h 6858000"/>
              <a:gd name="connsiteX277" fmla="*/ 6037784 w 7467600"/>
              <a:gd name="connsiteY277" fmla="*/ 4764270 h 6858000"/>
              <a:gd name="connsiteX278" fmla="*/ 6038839 w 7467600"/>
              <a:gd name="connsiteY278" fmla="*/ 4764474 h 6858000"/>
              <a:gd name="connsiteX279" fmla="*/ 6040338 w 7467600"/>
              <a:gd name="connsiteY279" fmla="*/ 4771418 h 6858000"/>
              <a:gd name="connsiteX280" fmla="*/ 6024488 w 7467600"/>
              <a:gd name="connsiteY280" fmla="*/ 4809903 h 6858000"/>
              <a:gd name="connsiteX281" fmla="*/ 5599771 w 7467600"/>
              <a:gd name="connsiteY281" fmla="*/ 5509652 h 6858000"/>
              <a:gd name="connsiteX282" fmla="*/ 5548843 w 7467600"/>
              <a:gd name="connsiteY282" fmla="*/ 5563845 h 6858000"/>
              <a:gd name="connsiteX283" fmla="*/ 5940952 w 7467600"/>
              <a:gd name="connsiteY283" fmla="*/ 6250028 h 6858000"/>
              <a:gd name="connsiteX284" fmla="*/ 6043441 w 7467600"/>
              <a:gd name="connsiteY284" fmla="*/ 6665847 h 6858000"/>
              <a:gd name="connsiteX285" fmla="*/ 6093432 w 7467600"/>
              <a:gd name="connsiteY285" fmla="*/ 6858000 h 6858000"/>
              <a:gd name="connsiteX286" fmla="*/ 6034344 w 7467600"/>
              <a:gd name="connsiteY286" fmla="*/ 6858000 h 6858000"/>
              <a:gd name="connsiteX287" fmla="*/ 6026679 w 7467600"/>
              <a:gd name="connsiteY287" fmla="*/ 6836959 h 6858000"/>
              <a:gd name="connsiteX288" fmla="*/ 5800441 w 7467600"/>
              <a:gd name="connsiteY288" fmla="*/ 6335286 h 6858000"/>
              <a:gd name="connsiteX289" fmla="*/ 5526562 w 7467600"/>
              <a:gd name="connsiteY289" fmla="*/ 5705388 h 6858000"/>
              <a:gd name="connsiteX290" fmla="*/ 5519640 w 7467600"/>
              <a:gd name="connsiteY290" fmla="*/ 5683774 h 6858000"/>
              <a:gd name="connsiteX291" fmla="*/ 5844559 w 7467600"/>
              <a:gd name="connsiteY291" fmla="*/ 6553349 h 6858000"/>
              <a:gd name="connsiteX292" fmla="*/ 5975994 w 7467600"/>
              <a:gd name="connsiteY292" fmla="*/ 6858000 h 6858000"/>
              <a:gd name="connsiteX293" fmla="*/ 5898547 w 7467600"/>
              <a:gd name="connsiteY293" fmla="*/ 6858000 h 6858000"/>
              <a:gd name="connsiteX294" fmla="*/ 5682041 w 7467600"/>
              <a:gd name="connsiteY294" fmla="*/ 6355860 h 6858000"/>
              <a:gd name="connsiteX295" fmla="*/ 5461758 w 7467600"/>
              <a:gd name="connsiteY295" fmla="*/ 5820220 h 6858000"/>
              <a:gd name="connsiteX296" fmla="*/ 5237282 w 7467600"/>
              <a:gd name="connsiteY296" fmla="*/ 6579086 h 6858000"/>
              <a:gd name="connsiteX297" fmla="*/ 5115009 w 7467600"/>
              <a:gd name="connsiteY297" fmla="*/ 6858000 h 6858000"/>
              <a:gd name="connsiteX298" fmla="*/ 5028074 w 7467600"/>
              <a:gd name="connsiteY298" fmla="*/ 6858000 h 6858000"/>
              <a:gd name="connsiteX299" fmla="*/ 5079508 w 7467600"/>
              <a:gd name="connsiteY299" fmla="*/ 6749074 h 6858000"/>
              <a:gd name="connsiteX300" fmla="*/ 5371846 w 7467600"/>
              <a:gd name="connsiteY300" fmla="*/ 5924413 h 6858000"/>
              <a:gd name="connsiteX301" fmla="*/ 5270512 w 7467600"/>
              <a:gd name="connsiteY301" fmla="*/ 6138975 h 6858000"/>
              <a:gd name="connsiteX302" fmla="*/ 5062409 w 7467600"/>
              <a:gd name="connsiteY302" fmla="*/ 6653544 h 6858000"/>
              <a:gd name="connsiteX303" fmla="*/ 5036628 w 7467600"/>
              <a:gd name="connsiteY303" fmla="*/ 6754247 h 6858000"/>
              <a:gd name="connsiteX304" fmla="*/ 5009112 w 7467600"/>
              <a:gd name="connsiteY304" fmla="*/ 6858000 h 6858000"/>
              <a:gd name="connsiteX305" fmla="*/ 4976679 w 7467600"/>
              <a:gd name="connsiteY305" fmla="*/ 6858000 h 6858000"/>
              <a:gd name="connsiteX306" fmla="*/ 5006537 w 7467600"/>
              <a:gd name="connsiteY306" fmla="*/ 6747068 h 6858000"/>
              <a:gd name="connsiteX307" fmla="*/ 5032723 w 7467600"/>
              <a:gd name="connsiteY307" fmla="*/ 6644957 h 6858000"/>
              <a:gd name="connsiteX308" fmla="*/ 5242949 w 7467600"/>
              <a:gd name="connsiteY308" fmla="*/ 6125175 h 6858000"/>
              <a:gd name="connsiteX309" fmla="*/ 5286321 w 7467600"/>
              <a:gd name="connsiteY309" fmla="*/ 6033555 h 6858000"/>
              <a:gd name="connsiteX310" fmla="*/ 5008210 w 7467600"/>
              <a:gd name="connsiteY310" fmla="*/ 6649194 h 6858000"/>
              <a:gd name="connsiteX311" fmla="*/ 4986321 w 7467600"/>
              <a:gd name="connsiteY311" fmla="*/ 6765687 h 6858000"/>
              <a:gd name="connsiteX312" fmla="*/ 4973474 w 7467600"/>
              <a:gd name="connsiteY312" fmla="*/ 6858000 h 6858000"/>
              <a:gd name="connsiteX313" fmla="*/ 4907178 w 7467600"/>
              <a:gd name="connsiteY313" fmla="*/ 6858000 h 6858000"/>
              <a:gd name="connsiteX314" fmla="*/ 4910810 w 7467600"/>
              <a:gd name="connsiteY314" fmla="*/ 6829660 h 6858000"/>
              <a:gd name="connsiteX315" fmla="*/ 4987461 w 7467600"/>
              <a:gd name="connsiteY315" fmla="*/ 6432994 h 6858000"/>
              <a:gd name="connsiteX316" fmla="*/ 5179262 w 7467600"/>
              <a:gd name="connsiteY316" fmla="*/ 6035044 h 6858000"/>
              <a:gd name="connsiteX317" fmla="*/ 4689678 w 7467600"/>
              <a:gd name="connsiteY317" fmla="*/ 6440241 h 6858000"/>
              <a:gd name="connsiteX318" fmla="*/ 4477543 w 7467600"/>
              <a:gd name="connsiteY318" fmla="*/ 6674836 h 6858000"/>
              <a:gd name="connsiteX319" fmla="*/ 4329957 w 7467600"/>
              <a:gd name="connsiteY319" fmla="*/ 6858000 h 6858000"/>
              <a:gd name="connsiteX320" fmla="*/ 4218595 w 7467600"/>
              <a:gd name="connsiteY320" fmla="*/ 6858000 h 6858000"/>
              <a:gd name="connsiteX321" fmla="*/ 4368888 w 7467600"/>
              <a:gd name="connsiteY321" fmla="*/ 6668412 h 6858000"/>
              <a:gd name="connsiteX322" fmla="*/ 4563091 w 7467600"/>
              <a:gd name="connsiteY322" fmla="*/ 6442508 h 6858000"/>
              <a:gd name="connsiteX323" fmla="*/ 5387324 w 7467600"/>
              <a:gd name="connsiteY323" fmla="*/ 5705830 h 6858000"/>
              <a:gd name="connsiteX324" fmla="*/ 5073620 w 7467600"/>
              <a:gd name="connsiteY324" fmla="*/ 5955437 h 6858000"/>
              <a:gd name="connsiteX325" fmla="*/ 4689789 w 7467600"/>
              <a:gd name="connsiteY325" fmla="*/ 6268382 h 6858000"/>
              <a:gd name="connsiteX326" fmla="*/ 4418722 w 7467600"/>
              <a:gd name="connsiteY326" fmla="*/ 6570886 h 6858000"/>
              <a:gd name="connsiteX327" fmla="*/ 4214944 w 7467600"/>
              <a:gd name="connsiteY327" fmla="*/ 6858000 h 6858000"/>
              <a:gd name="connsiteX328" fmla="*/ 4177898 w 7467600"/>
              <a:gd name="connsiteY328" fmla="*/ 6858000 h 6858000"/>
              <a:gd name="connsiteX329" fmla="*/ 4391597 w 7467600"/>
              <a:gd name="connsiteY329" fmla="*/ 6556370 h 6858000"/>
              <a:gd name="connsiteX330" fmla="*/ 4668889 w 7467600"/>
              <a:gd name="connsiteY330" fmla="*/ 6246399 h 6858000"/>
              <a:gd name="connsiteX331" fmla="*/ 5055427 w 7467600"/>
              <a:gd name="connsiteY331" fmla="*/ 5931476 h 6858000"/>
              <a:gd name="connsiteX332" fmla="*/ 5371814 w 7467600"/>
              <a:gd name="connsiteY332" fmla="*/ 5678975 h 6858000"/>
              <a:gd name="connsiteX333" fmla="*/ 4987918 w 7467600"/>
              <a:gd name="connsiteY333" fmla="*/ 5838701 h 6858000"/>
              <a:gd name="connsiteX334" fmla="*/ 4317146 w 7467600"/>
              <a:gd name="connsiteY334" fmla="*/ 6587716 h 6858000"/>
              <a:gd name="connsiteX335" fmla="*/ 4171627 w 7467600"/>
              <a:gd name="connsiteY335" fmla="*/ 6858000 h 6858000"/>
              <a:gd name="connsiteX336" fmla="*/ 4081585 w 7467600"/>
              <a:gd name="connsiteY336" fmla="*/ 6858000 h 6858000"/>
              <a:gd name="connsiteX337" fmla="*/ 4238603 w 7467600"/>
              <a:gd name="connsiteY337" fmla="*/ 6559341 h 6858000"/>
              <a:gd name="connsiteX338" fmla="*/ 4778333 w 7467600"/>
              <a:gd name="connsiteY338" fmla="*/ 5873626 h 6858000"/>
              <a:gd name="connsiteX339" fmla="*/ 5414185 w 7467600"/>
              <a:gd name="connsiteY339" fmla="*/ 5573882 h 6858000"/>
              <a:gd name="connsiteX340" fmla="*/ 5959648 w 7467600"/>
              <a:gd name="connsiteY340" fmla="*/ 4760797 h 6858000"/>
              <a:gd name="connsiteX341" fmla="*/ 5355019 w 7467600"/>
              <a:gd name="connsiteY341" fmla="*/ 4734672 h 6858000"/>
              <a:gd name="connsiteX342" fmla="*/ 5083565 w 7467600"/>
              <a:gd name="connsiteY342" fmla="*/ 5179121 h 6858000"/>
              <a:gd name="connsiteX343" fmla="*/ 4713577 w 7467600"/>
              <a:gd name="connsiteY343" fmla="*/ 5616803 h 6858000"/>
              <a:gd name="connsiteX344" fmla="*/ 3989559 w 7467600"/>
              <a:gd name="connsiteY344" fmla="*/ 6145945 h 6858000"/>
              <a:gd name="connsiteX345" fmla="*/ 3939824 w 7467600"/>
              <a:gd name="connsiteY345" fmla="*/ 6066900 h 6858000"/>
              <a:gd name="connsiteX346" fmla="*/ 4584537 w 7467600"/>
              <a:gd name="connsiteY346" fmla="*/ 5324826 h 6858000"/>
              <a:gd name="connsiteX347" fmla="*/ 5037105 w 7467600"/>
              <a:gd name="connsiteY347" fmla="*/ 5088765 h 6858000"/>
              <a:gd name="connsiteX348" fmla="*/ 5039930 w 7467600"/>
              <a:gd name="connsiteY348" fmla="*/ 5089585 h 6858000"/>
              <a:gd name="connsiteX349" fmla="*/ 5263764 w 7467600"/>
              <a:gd name="connsiteY349" fmla="*/ 4735525 h 6858000"/>
              <a:gd name="connsiteX350" fmla="*/ 4086300 w 7467600"/>
              <a:gd name="connsiteY350" fmla="*/ 4884599 h 6858000"/>
              <a:gd name="connsiteX351" fmla="*/ 4085485 w 7467600"/>
              <a:gd name="connsiteY351" fmla="*/ 4899070 h 6858000"/>
              <a:gd name="connsiteX352" fmla="*/ 3871915 w 7467600"/>
              <a:gd name="connsiteY352" fmla="*/ 5253645 h 6858000"/>
              <a:gd name="connsiteX353" fmla="*/ 3799374 w 7467600"/>
              <a:gd name="connsiteY353" fmla="*/ 5466127 h 6858000"/>
              <a:gd name="connsiteX354" fmla="*/ 3498850 w 7467600"/>
              <a:gd name="connsiteY354" fmla="*/ 6661888 h 6858000"/>
              <a:gd name="connsiteX355" fmla="*/ 3399216 w 7467600"/>
              <a:gd name="connsiteY355" fmla="*/ 6858000 h 6858000"/>
              <a:gd name="connsiteX356" fmla="*/ 3303688 w 7467600"/>
              <a:gd name="connsiteY356" fmla="*/ 6858000 h 6858000"/>
              <a:gd name="connsiteX357" fmla="*/ 3391774 w 7467600"/>
              <a:gd name="connsiteY357" fmla="*/ 6697181 h 6858000"/>
              <a:gd name="connsiteX358" fmla="*/ 3735540 w 7467600"/>
              <a:gd name="connsiteY358" fmla="*/ 5546923 h 6858000"/>
              <a:gd name="connsiteX359" fmla="*/ 3729438 w 7467600"/>
              <a:gd name="connsiteY359" fmla="*/ 5569058 h 6858000"/>
              <a:gd name="connsiteX360" fmla="*/ 3707782 w 7467600"/>
              <a:gd name="connsiteY360" fmla="*/ 5644908 h 6858000"/>
              <a:gd name="connsiteX361" fmla="*/ 3583827 w 7467600"/>
              <a:gd name="connsiteY361" fmla="*/ 6039215 h 6858000"/>
              <a:gd name="connsiteX362" fmla="*/ 3547861 w 7467600"/>
              <a:gd name="connsiteY362" fmla="*/ 6129609 h 6858000"/>
              <a:gd name="connsiteX363" fmla="*/ 3490905 w 7467600"/>
              <a:gd name="connsiteY363" fmla="*/ 6277660 h 6858000"/>
              <a:gd name="connsiteX364" fmla="*/ 3455859 w 7467600"/>
              <a:gd name="connsiteY364" fmla="*/ 6391301 h 6858000"/>
              <a:gd name="connsiteX365" fmla="*/ 3429112 w 7467600"/>
              <a:gd name="connsiteY365" fmla="*/ 6479469 h 6858000"/>
              <a:gd name="connsiteX366" fmla="*/ 3304862 w 7467600"/>
              <a:gd name="connsiteY366" fmla="*/ 6796476 h 6858000"/>
              <a:gd name="connsiteX367" fmla="*/ 3276071 w 7467600"/>
              <a:gd name="connsiteY367" fmla="*/ 6858000 h 6858000"/>
              <a:gd name="connsiteX368" fmla="*/ 3240805 w 7467600"/>
              <a:gd name="connsiteY368" fmla="*/ 6858000 h 6858000"/>
              <a:gd name="connsiteX369" fmla="*/ 3275917 w 7467600"/>
              <a:gd name="connsiteY369" fmla="*/ 6783192 h 6858000"/>
              <a:gd name="connsiteX370" fmla="*/ 3399358 w 7467600"/>
              <a:gd name="connsiteY370" fmla="*/ 6469011 h 6858000"/>
              <a:gd name="connsiteX371" fmla="*/ 3425650 w 7467600"/>
              <a:gd name="connsiteY371" fmla="*/ 6381333 h 6858000"/>
              <a:gd name="connsiteX372" fmla="*/ 3460661 w 7467600"/>
              <a:gd name="connsiteY372" fmla="*/ 6266763 h 6858000"/>
              <a:gd name="connsiteX373" fmla="*/ 3518021 w 7467600"/>
              <a:gd name="connsiteY373" fmla="*/ 6117298 h 6858000"/>
              <a:gd name="connsiteX374" fmla="*/ 3554035 w 7467600"/>
              <a:gd name="connsiteY374" fmla="*/ 6027832 h 6858000"/>
              <a:gd name="connsiteX375" fmla="*/ 3677174 w 7467600"/>
              <a:gd name="connsiteY375" fmla="*/ 5636351 h 6858000"/>
              <a:gd name="connsiteX376" fmla="*/ 3698819 w 7467600"/>
              <a:gd name="connsiteY376" fmla="*/ 5560503 h 6858000"/>
              <a:gd name="connsiteX377" fmla="*/ 3702094 w 7467600"/>
              <a:gd name="connsiteY377" fmla="*/ 5549194 h 6858000"/>
              <a:gd name="connsiteX378" fmla="*/ 3398355 w 7467600"/>
              <a:gd name="connsiteY378" fmla="*/ 6094603 h 6858000"/>
              <a:gd name="connsiteX379" fmla="*/ 3193941 w 7467600"/>
              <a:gd name="connsiteY379" fmla="*/ 6798775 h 6858000"/>
              <a:gd name="connsiteX380" fmla="*/ 3184140 w 7467600"/>
              <a:gd name="connsiteY380" fmla="*/ 6858000 h 6858000"/>
              <a:gd name="connsiteX381" fmla="*/ 3099978 w 7467600"/>
              <a:gd name="connsiteY381" fmla="*/ 6858000 h 6858000"/>
              <a:gd name="connsiteX382" fmla="*/ 3101556 w 7467600"/>
              <a:gd name="connsiteY382" fmla="*/ 6843337 h 6858000"/>
              <a:gd name="connsiteX383" fmla="*/ 3370162 w 7467600"/>
              <a:gd name="connsiteY383" fmla="*/ 5785550 h 6858000"/>
              <a:gd name="connsiteX384" fmla="*/ 3746477 w 7467600"/>
              <a:gd name="connsiteY384" fmla="*/ 5377889 h 6858000"/>
              <a:gd name="connsiteX385" fmla="*/ 3863399 w 7467600"/>
              <a:gd name="connsiteY385" fmla="*/ 5087257 h 6858000"/>
              <a:gd name="connsiteX386" fmla="*/ 3968712 w 7467600"/>
              <a:gd name="connsiteY386" fmla="*/ 4913989 h 6858000"/>
              <a:gd name="connsiteX387" fmla="*/ 2792390 w 7467600"/>
              <a:gd name="connsiteY387" fmla="*/ 5382974 h 6858000"/>
              <a:gd name="connsiteX388" fmla="*/ 2714982 w 7467600"/>
              <a:gd name="connsiteY388" fmla="*/ 5427051 h 6858000"/>
              <a:gd name="connsiteX389" fmla="*/ 2813361 w 7467600"/>
              <a:gd name="connsiteY389" fmla="*/ 6023912 h 6858000"/>
              <a:gd name="connsiteX390" fmla="*/ 2688430 w 7467600"/>
              <a:gd name="connsiteY390" fmla="*/ 6801564 h 6858000"/>
              <a:gd name="connsiteX391" fmla="*/ 2629626 w 7467600"/>
              <a:gd name="connsiteY391" fmla="*/ 6763394 h 6858000"/>
              <a:gd name="connsiteX392" fmla="*/ 2565328 w 7467600"/>
              <a:gd name="connsiteY392" fmla="*/ 5516399 h 6858000"/>
              <a:gd name="connsiteX393" fmla="*/ 1922999 w 7467600"/>
              <a:gd name="connsiteY393" fmla="*/ 5980343 h 6858000"/>
              <a:gd name="connsiteX394" fmla="*/ 1950261 w 7467600"/>
              <a:gd name="connsiteY394" fmla="*/ 6405858 h 6858000"/>
              <a:gd name="connsiteX395" fmla="*/ 2365554 w 7467600"/>
              <a:gd name="connsiteY395" fmla="*/ 6759107 h 6858000"/>
              <a:gd name="connsiteX396" fmla="*/ 2424142 w 7467600"/>
              <a:gd name="connsiteY396" fmla="*/ 6858000 h 6858000"/>
              <a:gd name="connsiteX397" fmla="*/ 2395994 w 7467600"/>
              <a:gd name="connsiteY397" fmla="*/ 6858000 h 6858000"/>
              <a:gd name="connsiteX398" fmla="*/ 2392863 w 7467600"/>
              <a:gd name="connsiteY398" fmla="*/ 6852964 h 6858000"/>
              <a:gd name="connsiteX399" fmla="*/ 2017589 w 7467600"/>
              <a:gd name="connsiteY399" fmla="*/ 6493982 h 6858000"/>
              <a:gd name="connsiteX400" fmla="*/ 2147336 w 7467600"/>
              <a:gd name="connsiteY400" fmla="*/ 6594052 h 6858000"/>
              <a:gd name="connsiteX401" fmla="*/ 2207047 w 7467600"/>
              <a:gd name="connsiteY401" fmla="*/ 6654540 h 6858000"/>
              <a:gd name="connsiteX402" fmla="*/ 2299106 w 7467600"/>
              <a:gd name="connsiteY402" fmla="*/ 6778931 h 6858000"/>
              <a:gd name="connsiteX403" fmla="*/ 2314430 w 7467600"/>
              <a:gd name="connsiteY403" fmla="*/ 6801144 h 6858000"/>
              <a:gd name="connsiteX404" fmla="*/ 2352406 w 7467600"/>
              <a:gd name="connsiteY404" fmla="*/ 6858000 h 6858000"/>
              <a:gd name="connsiteX405" fmla="*/ 2314492 w 7467600"/>
              <a:gd name="connsiteY405" fmla="*/ 6858000 h 6858000"/>
              <a:gd name="connsiteX406" fmla="*/ 2288095 w 7467600"/>
              <a:gd name="connsiteY406" fmla="*/ 6818030 h 6858000"/>
              <a:gd name="connsiteX407" fmla="*/ 2272768 w 7467600"/>
              <a:gd name="connsiteY407" fmla="*/ 6795822 h 6858000"/>
              <a:gd name="connsiteX408" fmla="*/ 2182715 w 7467600"/>
              <a:gd name="connsiteY408" fmla="*/ 6675071 h 6858000"/>
              <a:gd name="connsiteX409" fmla="*/ 2032061 w 7467600"/>
              <a:gd name="connsiteY409" fmla="*/ 6541380 h 6858000"/>
              <a:gd name="connsiteX410" fmla="*/ 2257220 w 7467600"/>
              <a:gd name="connsiteY410" fmla="*/ 6826257 h 6858000"/>
              <a:gd name="connsiteX411" fmla="*/ 2281324 w 7467600"/>
              <a:gd name="connsiteY411" fmla="*/ 6858000 h 6858000"/>
              <a:gd name="connsiteX412" fmla="*/ 2242860 w 7467600"/>
              <a:gd name="connsiteY412" fmla="*/ 6858000 h 6858000"/>
              <a:gd name="connsiteX413" fmla="*/ 2232818 w 7467600"/>
              <a:gd name="connsiteY413" fmla="*/ 6844926 h 6858000"/>
              <a:gd name="connsiteX414" fmla="*/ 1990172 w 7467600"/>
              <a:gd name="connsiteY414" fmla="*/ 6542121 h 6858000"/>
              <a:gd name="connsiteX415" fmla="*/ 2124090 w 7467600"/>
              <a:gd name="connsiteY415" fmla="*/ 6761017 h 6858000"/>
              <a:gd name="connsiteX416" fmla="*/ 2200380 w 7467600"/>
              <a:gd name="connsiteY416" fmla="*/ 6858000 h 6858000"/>
              <a:gd name="connsiteX417" fmla="*/ 2147507 w 7467600"/>
              <a:gd name="connsiteY417" fmla="*/ 6858000 h 6858000"/>
              <a:gd name="connsiteX418" fmla="*/ 2070668 w 7467600"/>
              <a:gd name="connsiteY418" fmla="*/ 6761520 h 6858000"/>
              <a:gd name="connsiteX419" fmla="*/ 1975142 w 7467600"/>
              <a:gd name="connsiteY419" fmla="*/ 6585570 h 6858000"/>
              <a:gd name="connsiteX420" fmla="*/ 2050035 w 7467600"/>
              <a:gd name="connsiteY420" fmla="*/ 6813345 h 6858000"/>
              <a:gd name="connsiteX421" fmla="*/ 2063025 w 7467600"/>
              <a:gd name="connsiteY421" fmla="*/ 6858000 h 6858000"/>
              <a:gd name="connsiteX422" fmla="*/ 2021675 w 7467600"/>
              <a:gd name="connsiteY422" fmla="*/ 6858000 h 6858000"/>
              <a:gd name="connsiteX423" fmla="*/ 2019308 w 7467600"/>
              <a:gd name="connsiteY423" fmla="*/ 6847118 h 6858000"/>
              <a:gd name="connsiteX424" fmla="*/ 1938835 w 7467600"/>
              <a:gd name="connsiteY424" fmla="*/ 6551160 h 6858000"/>
              <a:gd name="connsiteX425" fmla="*/ 1953230 w 7467600"/>
              <a:gd name="connsiteY425" fmla="*/ 6759699 h 6858000"/>
              <a:gd name="connsiteX426" fmla="*/ 1956763 w 7467600"/>
              <a:gd name="connsiteY426" fmla="*/ 6778191 h 6858000"/>
              <a:gd name="connsiteX427" fmla="*/ 1967925 w 7467600"/>
              <a:gd name="connsiteY427" fmla="*/ 6858000 h 6858000"/>
              <a:gd name="connsiteX428" fmla="*/ 1936622 w 7467600"/>
              <a:gd name="connsiteY428" fmla="*/ 6858000 h 6858000"/>
              <a:gd name="connsiteX429" fmla="*/ 1926261 w 7467600"/>
              <a:gd name="connsiteY429" fmla="*/ 6784064 h 6858000"/>
              <a:gd name="connsiteX430" fmla="*/ 1922724 w 7467600"/>
              <a:gd name="connsiteY430" fmla="*/ 6765577 h 6858000"/>
              <a:gd name="connsiteX431" fmla="*/ 1904650 w 7467600"/>
              <a:gd name="connsiteY431" fmla="*/ 6639616 h 6858000"/>
              <a:gd name="connsiteX432" fmla="*/ 1885273 w 7467600"/>
              <a:gd name="connsiteY432" fmla="*/ 6858000 h 6858000"/>
              <a:gd name="connsiteX433" fmla="*/ 1854363 w 7467600"/>
              <a:gd name="connsiteY433" fmla="*/ 6858000 h 6858000"/>
              <a:gd name="connsiteX434" fmla="*/ 1880391 w 7467600"/>
              <a:gd name="connsiteY434" fmla="*/ 6603796 h 6858000"/>
              <a:gd name="connsiteX435" fmla="*/ 1818273 w 7467600"/>
              <a:gd name="connsiteY435" fmla="*/ 6715729 h 6858000"/>
              <a:gd name="connsiteX436" fmla="*/ 1794691 w 7467600"/>
              <a:gd name="connsiteY436" fmla="*/ 6843239 h 6858000"/>
              <a:gd name="connsiteX437" fmla="*/ 1794914 w 7467600"/>
              <a:gd name="connsiteY437" fmla="*/ 6858000 h 6858000"/>
              <a:gd name="connsiteX438" fmla="*/ 1746128 w 7467600"/>
              <a:gd name="connsiteY438" fmla="*/ 6858000 h 6858000"/>
              <a:gd name="connsiteX439" fmla="*/ 1753934 w 7467600"/>
              <a:gd name="connsiteY439" fmla="*/ 6724796 h 6858000"/>
              <a:gd name="connsiteX440" fmla="*/ 1792053 w 7467600"/>
              <a:gd name="connsiteY440" fmla="*/ 6572396 h 6858000"/>
              <a:gd name="connsiteX441" fmla="*/ 1862248 w 7467600"/>
              <a:gd name="connsiteY441" fmla="*/ 6266397 h 6858000"/>
              <a:gd name="connsiteX442" fmla="*/ 1862250 w 7467600"/>
              <a:gd name="connsiteY442" fmla="*/ 6033531 h 6858000"/>
              <a:gd name="connsiteX443" fmla="*/ 1211999 w 7467600"/>
              <a:gd name="connsiteY443" fmla="*/ 6683610 h 6858000"/>
              <a:gd name="connsiteX444" fmla="*/ 1213266 w 7467600"/>
              <a:gd name="connsiteY444" fmla="*/ 6691947 h 6858000"/>
              <a:gd name="connsiteX445" fmla="*/ 1203370 w 7467600"/>
              <a:gd name="connsiteY445" fmla="*/ 6850676 h 6858000"/>
              <a:gd name="connsiteX446" fmla="*/ 1203671 w 7467600"/>
              <a:gd name="connsiteY446" fmla="*/ 6858000 h 6858000"/>
              <a:gd name="connsiteX447" fmla="*/ 1143180 w 7467600"/>
              <a:gd name="connsiteY447" fmla="*/ 6858000 h 6858000"/>
              <a:gd name="connsiteX448" fmla="*/ 1142176 w 7467600"/>
              <a:gd name="connsiteY448" fmla="*/ 6766045 h 6858000"/>
              <a:gd name="connsiteX449" fmla="*/ 1067484 w 7467600"/>
              <a:gd name="connsiteY449" fmla="*/ 6858000 h 6858000"/>
              <a:gd name="connsiteX450" fmla="*/ 953928 w 7467600"/>
              <a:gd name="connsiteY450" fmla="*/ 6858000 h 6858000"/>
              <a:gd name="connsiteX451" fmla="*/ 959715 w 7467600"/>
              <a:gd name="connsiteY451" fmla="*/ 6850185 h 6858000"/>
              <a:gd name="connsiteX452" fmla="*/ 1483788 w 7467600"/>
              <a:gd name="connsiteY452" fmla="*/ 6259174 h 6858000"/>
              <a:gd name="connsiteX453" fmla="*/ 1100671 w 7467600"/>
              <a:gd name="connsiteY453" fmla="*/ 6252137 h 6858000"/>
              <a:gd name="connsiteX454" fmla="*/ 1090144 w 7467600"/>
              <a:gd name="connsiteY454" fmla="*/ 6256748 h 6858000"/>
              <a:gd name="connsiteX455" fmla="*/ 1095872 w 7467600"/>
              <a:gd name="connsiteY455" fmla="*/ 6271892 h 6858000"/>
              <a:gd name="connsiteX456" fmla="*/ 262785 w 7467600"/>
              <a:gd name="connsiteY456" fmla="*/ 6845450 h 6858000"/>
              <a:gd name="connsiteX457" fmla="*/ 209968 w 7467600"/>
              <a:gd name="connsiteY457" fmla="*/ 6770713 h 6858000"/>
              <a:gd name="connsiteX458" fmla="*/ 873460 w 7467600"/>
              <a:gd name="connsiteY458" fmla="*/ 6253768 h 6858000"/>
              <a:gd name="connsiteX459" fmla="*/ 192686 w 7467600"/>
              <a:gd name="connsiteY459" fmla="*/ 5849257 h 6858000"/>
              <a:gd name="connsiteX460" fmla="*/ 4696 w 7467600"/>
              <a:gd name="connsiteY460" fmla="*/ 5697668 h 6858000"/>
              <a:gd name="connsiteX461" fmla="*/ 0 w 7467600"/>
              <a:gd name="connsiteY461" fmla="*/ 5689984 h 6858000"/>
              <a:gd name="connsiteX462" fmla="*/ 0 w 7467600"/>
              <a:gd name="connsiteY462" fmla="*/ 5513472 h 6858000"/>
              <a:gd name="connsiteX463" fmla="*/ 174101 w 7467600"/>
              <a:gd name="connsiteY463" fmla="*/ 5620277 h 6858000"/>
              <a:gd name="connsiteX464" fmla="*/ 891800 w 7467600"/>
              <a:gd name="connsiteY464" fmla="*/ 6036935 h 6858000"/>
              <a:gd name="connsiteX465" fmla="*/ 1072219 w 7467600"/>
              <a:gd name="connsiteY465" fmla="*/ 6169443 h 6858000"/>
              <a:gd name="connsiteX466" fmla="*/ 1074117 w 7467600"/>
              <a:gd name="connsiteY466" fmla="*/ 6170301 h 6858000"/>
              <a:gd name="connsiteX467" fmla="*/ 1083114 w 7467600"/>
              <a:gd name="connsiteY467" fmla="*/ 6174131 h 6858000"/>
              <a:gd name="connsiteX468" fmla="*/ 1543010 w 7467600"/>
              <a:gd name="connsiteY468" fmla="*/ 6191140 h 6858000"/>
              <a:gd name="connsiteX469" fmla="*/ 1551080 w 7467600"/>
              <a:gd name="connsiteY469" fmla="*/ 6195006 h 6858000"/>
              <a:gd name="connsiteX470" fmla="*/ 2345443 w 7467600"/>
              <a:gd name="connsiteY470" fmla="*/ 5549882 h 6858000"/>
              <a:gd name="connsiteX471" fmla="*/ 1721499 w 7467600"/>
              <a:gd name="connsiteY471" fmla="*/ 5599969 h 6858000"/>
              <a:gd name="connsiteX472" fmla="*/ 767716 w 7467600"/>
              <a:gd name="connsiteY472" fmla="*/ 5472768 h 6858000"/>
              <a:gd name="connsiteX473" fmla="*/ 722147 w 7467600"/>
              <a:gd name="connsiteY473" fmla="*/ 5393091 h 6858000"/>
              <a:gd name="connsiteX474" fmla="*/ 1485552 w 7467600"/>
              <a:gd name="connsiteY474" fmla="*/ 5313202 h 6858000"/>
              <a:gd name="connsiteX475" fmla="*/ 2143004 w 7467600"/>
              <a:gd name="connsiteY475" fmla="*/ 5402420 h 6858000"/>
              <a:gd name="connsiteX476" fmla="*/ 1933391 w 7467600"/>
              <a:gd name="connsiteY476" fmla="*/ 5156971 h 6858000"/>
              <a:gd name="connsiteX477" fmla="*/ 1827118 w 7467600"/>
              <a:gd name="connsiteY477" fmla="*/ 4968410 h 6858000"/>
              <a:gd name="connsiteX478" fmla="*/ 1837349 w 7467600"/>
              <a:gd name="connsiteY478" fmla="*/ 4956357 h 6858000"/>
              <a:gd name="connsiteX479" fmla="*/ 2162835 w 7467600"/>
              <a:gd name="connsiteY479" fmla="*/ 5187853 h 6858000"/>
              <a:gd name="connsiteX480" fmla="*/ 2257167 w 7467600"/>
              <a:gd name="connsiteY480" fmla="*/ 5462123 h 6858000"/>
              <a:gd name="connsiteX481" fmla="*/ 2261598 w 7467600"/>
              <a:gd name="connsiteY481" fmla="*/ 5467998 h 6858000"/>
              <a:gd name="connsiteX482" fmla="*/ 2437177 w 7467600"/>
              <a:gd name="connsiteY482" fmla="*/ 5479608 h 6858000"/>
              <a:gd name="connsiteX483" fmla="*/ 2445247 w 7467600"/>
              <a:gd name="connsiteY483" fmla="*/ 5483476 h 6858000"/>
              <a:gd name="connsiteX484" fmla="*/ 2743626 w 7467600"/>
              <a:gd name="connsiteY484" fmla="*/ 5304819 h 6858000"/>
              <a:gd name="connsiteX485" fmla="*/ 3048102 w 7467600"/>
              <a:gd name="connsiteY485" fmla="*/ 5150595 h 6858000"/>
              <a:gd name="connsiteX486" fmla="*/ 1799414 w 7467600"/>
              <a:gd name="connsiteY486" fmla="*/ 4694732 h 6858000"/>
              <a:gd name="connsiteX487" fmla="*/ 1771735 w 7467600"/>
              <a:gd name="connsiteY487" fmla="*/ 4619929 h 6858000"/>
              <a:gd name="connsiteX488" fmla="*/ 3104273 w 7467600"/>
              <a:gd name="connsiteY488" fmla="*/ 5076159 h 6858000"/>
              <a:gd name="connsiteX489" fmla="*/ 3113245 w 7467600"/>
              <a:gd name="connsiteY489" fmla="*/ 5090705 h 6858000"/>
              <a:gd name="connsiteX490" fmla="*/ 3126294 w 7467600"/>
              <a:gd name="connsiteY490" fmla="*/ 5114400 h 6858000"/>
              <a:gd name="connsiteX491" fmla="*/ 3937433 w 7467600"/>
              <a:gd name="connsiteY491" fmla="*/ 4830473 h 6858000"/>
              <a:gd name="connsiteX492" fmla="*/ 3590475 w 7467600"/>
              <a:gd name="connsiteY492" fmla="*/ 4597974 h 6858000"/>
              <a:gd name="connsiteX493" fmla="*/ 3100264 w 7467600"/>
              <a:gd name="connsiteY493" fmla="*/ 4579845 h 6858000"/>
              <a:gd name="connsiteX494" fmla="*/ 2183576 w 7467600"/>
              <a:gd name="connsiteY494" fmla="*/ 4227150 h 6858000"/>
              <a:gd name="connsiteX495" fmla="*/ 2151029 w 7467600"/>
              <a:gd name="connsiteY495" fmla="*/ 4146947 h 6858000"/>
              <a:gd name="connsiteX496" fmla="*/ 3563434 w 7467600"/>
              <a:gd name="connsiteY496" fmla="*/ 4469115 h 6858000"/>
              <a:gd name="connsiteX497" fmla="*/ 3177952 w 7467600"/>
              <a:gd name="connsiteY497" fmla="*/ 3657386 h 6858000"/>
              <a:gd name="connsiteX498" fmla="*/ 3189263 w 7467600"/>
              <a:gd name="connsiteY498" fmla="*/ 3625726 h 6858000"/>
              <a:gd name="connsiteX499" fmla="*/ 3560912 w 7467600"/>
              <a:gd name="connsiteY499" fmla="*/ 4079863 h 6858000"/>
              <a:gd name="connsiteX500" fmla="*/ 3626636 w 7467600"/>
              <a:gd name="connsiteY500" fmla="*/ 4512230 h 6858000"/>
              <a:gd name="connsiteX501" fmla="*/ 3653088 w 7467600"/>
              <a:gd name="connsiteY501" fmla="*/ 4521417 h 6858000"/>
              <a:gd name="connsiteX502" fmla="*/ 3988128 w 7467600"/>
              <a:gd name="connsiteY502" fmla="*/ 4817267 h 6858000"/>
              <a:gd name="connsiteX503" fmla="*/ 4830582 w 7467600"/>
              <a:gd name="connsiteY503" fmla="*/ 4676000 h 6858000"/>
              <a:gd name="connsiteX504" fmla="*/ 4830100 w 7467600"/>
              <a:gd name="connsiteY504" fmla="*/ 4675554 h 6858000"/>
              <a:gd name="connsiteX505" fmla="*/ 4036318 w 7467600"/>
              <a:gd name="connsiteY505" fmla="*/ 4147013 h 6858000"/>
              <a:gd name="connsiteX506" fmla="*/ 3432098 w 7467600"/>
              <a:gd name="connsiteY506" fmla="*/ 3537312 h 6858000"/>
              <a:gd name="connsiteX507" fmla="*/ 3446761 w 7467600"/>
              <a:gd name="connsiteY507" fmla="*/ 3461278 h 6858000"/>
              <a:gd name="connsiteX508" fmla="*/ 4419733 w 7467600"/>
              <a:gd name="connsiteY508" fmla="*/ 3963555 h 6858000"/>
              <a:gd name="connsiteX509" fmla="*/ 4781371 w 7467600"/>
              <a:gd name="connsiteY509" fmla="*/ 4458604 h 6858000"/>
              <a:gd name="connsiteX510" fmla="*/ 4780440 w 7467600"/>
              <a:gd name="connsiteY510" fmla="*/ 4470290 h 6858000"/>
              <a:gd name="connsiteX511" fmla="*/ 4898954 w 7467600"/>
              <a:gd name="connsiteY511" fmla="*/ 4662092 h 6858000"/>
              <a:gd name="connsiteX512" fmla="*/ 4900699 w 7467600"/>
              <a:gd name="connsiteY512" fmla="*/ 4670867 h 6858000"/>
              <a:gd name="connsiteX513" fmla="*/ 5714511 w 7467600"/>
              <a:gd name="connsiteY513" fmla="*/ 4663483 h 6858000"/>
              <a:gd name="connsiteX514" fmla="*/ 5464793 w 7467600"/>
              <a:gd name="connsiteY514" fmla="*/ 4393556 h 6858000"/>
              <a:gd name="connsiteX515" fmla="*/ 5461897 w 7467600"/>
              <a:gd name="connsiteY515" fmla="*/ 4390879 h 6858000"/>
              <a:gd name="connsiteX516" fmla="*/ 4294126 w 7467600"/>
              <a:gd name="connsiteY516" fmla="*/ 3303048 h 6858000"/>
              <a:gd name="connsiteX517" fmla="*/ 4305321 w 7467600"/>
              <a:gd name="connsiteY517" fmla="*/ 3256953 h 6858000"/>
              <a:gd name="connsiteX518" fmla="*/ 4949299 w 7467600"/>
              <a:gd name="connsiteY518" fmla="*/ 3766336 h 6858000"/>
              <a:gd name="connsiteX519" fmla="*/ 5291452 w 7467600"/>
              <a:gd name="connsiteY519" fmla="*/ 4076801 h 6858000"/>
              <a:gd name="connsiteX520" fmla="*/ 5434998 w 7467600"/>
              <a:gd name="connsiteY520" fmla="*/ 4254100 h 6858000"/>
              <a:gd name="connsiteX521" fmla="*/ 5351015 w 7467600"/>
              <a:gd name="connsiteY521" fmla="*/ 3760989 h 6858000"/>
              <a:gd name="connsiteX522" fmla="*/ 5413780 w 7467600"/>
              <a:gd name="connsiteY522" fmla="*/ 2966265 h 6858000"/>
              <a:gd name="connsiteX523" fmla="*/ 5425627 w 7467600"/>
              <a:gd name="connsiteY523" fmla="*/ 2954192 h 6858000"/>
              <a:gd name="connsiteX524" fmla="*/ 6604735 w 7467600"/>
              <a:gd name="connsiteY524" fmla="*/ 2041381 h 6858000"/>
              <a:gd name="connsiteX525" fmla="*/ 7204487 w 7467600"/>
              <a:gd name="connsiteY525" fmla="*/ 2742112 h 6858000"/>
              <a:gd name="connsiteX526" fmla="*/ 7131592 w 7467600"/>
              <a:gd name="connsiteY526" fmla="*/ 2672096 h 6858000"/>
              <a:gd name="connsiteX527" fmla="*/ 6996344 w 7467600"/>
              <a:gd name="connsiteY527" fmla="*/ 2518310 h 6858000"/>
              <a:gd name="connsiteX528" fmla="*/ 6735495 w 7467600"/>
              <a:gd name="connsiteY528" fmla="*/ 2196890 h 6858000"/>
              <a:gd name="connsiteX529" fmla="*/ 6721901 w 7467600"/>
              <a:gd name="connsiteY529" fmla="*/ 2179274 h 6858000"/>
              <a:gd name="connsiteX530" fmla="*/ 6604735 w 7467600"/>
              <a:gd name="connsiteY530" fmla="*/ 2041381 h 6858000"/>
              <a:gd name="connsiteX531" fmla="*/ 6591670 w 7467600"/>
              <a:gd name="connsiteY531" fmla="*/ 1988277 h 6858000"/>
              <a:gd name="connsiteX532" fmla="*/ 6747349 w 7467600"/>
              <a:gd name="connsiteY532" fmla="*/ 2160069 h 6858000"/>
              <a:gd name="connsiteX533" fmla="*/ 6760943 w 7467600"/>
              <a:gd name="connsiteY533" fmla="*/ 2177686 h 6858000"/>
              <a:gd name="connsiteX534" fmla="*/ 7021065 w 7467600"/>
              <a:gd name="connsiteY534" fmla="*/ 2498102 h 6858000"/>
              <a:gd name="connsiteX535" fmla="*/ 7155223 w 7467600"/>
              <a:gd name="connsiteY535" fmla="*/ 2650386 h 6858000"/>
              <a:gd name="connsiteX536" fmla="*/ 7203167 w 7467600"/>
              <a:gd name="connsiteY536" fmla="*/ 2697288 h 6858000"/>
              <a:gd name="connsiteX537" fmla="*/ 6937703 w 7467600"/>
              <a:gd name="connsiteY537" fmla="*/ 2321981 h 6858000"/>
              <a:gd name="connsiteX538" fmla="*/ 6591670 w 7467600"/>
              <a:gd name="connsiteY538" fmla="*/ 1988277 h 6858000"/>
              <a:gd name="connsiteX539" fmla="*/ 5798671 w 7467600"/>
              <a:gd name="connsiteY539" fmla="*/ 1981601 h 6858000"/>
              <a:gd name="connsiteX540" fmla="*/ 5754709 w 7467600"/>
              <a:gd name="connsiteY540" fmla="*/ 2071454 h 6858000"/>
              <a:gd name="connsiteX541" fmla="*/ 5763044 w 7467600"/>
              <a:gd name="connsiteY541" fmla="*/ 2842206 h 6858000"/>
              <a:gd name="connsiteX542" fmla="*/ 5764974 w 7467600"/>
              <a:gd name="connsiteY542" fmla="*/ 2799609 h 6858000"/>
              <a:gd name="connsiteX543" fmla="*/ 5767665 w 7467600"/>
              <a:gd name="connsiteY543" fmla="*/ 2666409 h 6858000"/>
              <a:gd name="connsiteX544" fmla="*/ 5763055 w 7467600"/>
              <a:gd name="connsiteY544" fmla="*/ 2579705 h 6858000"/>
              <a:gd name="connsiteX545" fmla="*/ 5758079 w 7467600"/>
              <a:gd name="connsiteY545" fmla="*/ 2492508 h 6858000"/>
              <a:gd name="connsiteX546" fmla="*/ 5779325 w 7467600"/>
              <a:gd name="connsiteY546" fmla="*/ 2197069 h 6858000"/>
              <a:gd name="connsiteX547" fmla="*/ 5798671 w 7467600"/>
              <a:gd name="connsiteY547" fmla="*/ 1981601 h 6858000"/>
              <a:gd name="connsiteX548" fmla="*/ 5829202 w 7467600"/>
              <a:gd name="connsiteY548" fmla="*/ 1971679 h 6858000"/>
              <a:gd name="connsiteX549" fmla="*/ 5809558 w 7467600"/>
              <a:gd name="connsiteY549" fmla="*/ 2198043 h 6858000"/>
              <a:gd name="connsiteX550" fmla="*/ 5788653 w 7467600"/>
              <a:gd name="connsiteY550" fmla="*/ 2489430 h 6858000"/>
              <a:gd name="connsiteX551" fmla="*/ 5793439 w 7467600"/>
              <a:gd name="connsiteY551" fmla="*/ 2575235 h 6858000"/>
              <a:gd name="connsiteX552" fmla="*/ 5796837 w 7467600"/>
              <a:gd name="connsiteY552" fmla="*/ 2637633 h 6858000"/>
              <a:gd name="connsiteX553" fmla="*/ 5818614 w 7467600"/>
              <a:gd name="connsiteY553" fmla="*/ 2473055 h 6858000"/>
              <a:gd name="connsiteX554" fmla="*/ 5829202 w 7467600"/>
              <a:gd name="connsiteY554" fmla="*/ 1971679 h 6858000"/>
              <a:gd name="connsiteX555" fmla="*/ 5911389 w 7467600"/>
              <a:gd name="connsiteY555" fmla="*/ 1898371 h 6858000"/>
              <a:gd name="connsiteX556" fmla="*/ 6237627 w 7467600"/>
              <a:gd name="connsiteY556" fmla="*/ 2231921 h 6858000"/>
              <a:gd name="connsiteX557" fmla="*/ 5911389 w 7467600"/>
              <a:gd name="connsiteY557" fmla="*/ 1898371 h 6858000"/>
              <a:gd name="connsiteX558" fmla="*/ 6944437 w 7467600"/>
              <a:gd name="connsiteY558" fmla="*/ 1575402 h 6858000"/>
              <a:gd name="connsiteX559" fmla="*/ 6304730 w 7467600"/>
              <a:gd name="connsiteY559" fmla="*/ 1766654 h 6858000"/>
              <a:gd name="connsiteX560" fmla="*/ 6944437 w 7467600"/>
              <a:gd name="connsiteY560" fmla="*/ 1575402 h 6858000"/>
              <a:gd name="connsiteX561" fmla="*/ 7019523 w 7467600"/>
              <a:gd name="connsiteY561" fmla="*/ 1519450 h 6858000"/>
              <a:gd name="connsiteX562" fmla="*/ 6298091 w 7467600"/>
              <a:gd name="connsiteY562" fmla="*/ 1737122 h 6858000"/>
              <a:gd name="connsiteX563" fmla="*/ 7019523 w 7467600"/>
              <a:gd name="connsiteY563" fmla="*/ 1519450 h 6858000"/>
              <a:gd name="connsiteX564" fmla="*/ 2399523 w 7467600"/>
              <a:gd name="connsiteY564" fmla="*/ 1428234 h 6858000"/>
              <a:gd name="connsiteX565" fmla="*/ 2224982 w 7467600"/>
              <a:gd name="connsiteY565" fmla="*/ 1826201 h 6858000"/>
              <a:gd name="connsiteX566" fmla="*/ 2096099 w 7467600"/>
              <a:gd name="connsiteY566" fmla="*/ 2345900 h 6858000"/>
              <a:gd name="connsiteX567" fmla="*/ 2283317 w 7467600"/>
              <a:gd name="connsiteY567" fmla="*/ 1796925 h 6858000"/>
              <a:gd name="connsiteX568" fmla="*/ 2399523 w 7467600"/>
              <a:gd name="connsiteY568" fmla="*/ 1428234 h 6858000"/>
              <a:gd name="connsiteX569" fmla="*/ 2448558 w 7467600"/>
              <a:gd name="connsiteY569" fmla="*/ 1373435 h 6858000"/>
              <a:gd name="connsiteX570" fmla="*/ 2312521 w 7467600"/>
              <a:gd name="connsiteY570" fmla="*/ 1806140 h 6858000"/>
              <a:gd name="connsiteX571" fmla="*/ 2127533 w 7467600"/>
              <a:gd name="connsiteY571" fmla="*/ 2348380 h 6858000"/>
              <a:gd name="connsiteX572" fmla="*/ 2358080 w 7467600"/>
              <a:gd name="connsiteY572" fmla="*/ 1866134 h 6858000"/>
              <a:gd name="connsiteX573" fmla="*/ 2407436 w 7467600"/>
              <a:gd name="connsiteY573" fmla="*/ 1651070 h 6858000"/>
              <a:gd name="connsiteX574" fmla="*/ 2448558 w 7467600"/>
              <a:gd name="connsiteY574" fmla="*/ 1373435 h 6858000"/>
              <a:gd name="connsiteX575" fmla="*/ 278707 w 7467600"/>
              <a:gd name="connsiteY575" fmla="*/ 1352270 h 6858000"/>
              <a:gd name="connsiteX576" fmla="*/ 321570 w 7467600"/>
              <a:gd name="connsiteY576" fmla="*/ 1861610 h 6858000"/>
              <a:gd name="connsiteX577" fmla="*/ 294281 w 7467600"/>
              <a:gd name="connsiteY577" fmla="*/ 1440658 h 6858000"/>
              <a:gd name="connsiteX578" fmla="*/ 278707 w 7467600"/>
              <a:gd name="connsiteY578" fmla="*/ 1352270 h 6858000"/>
              <a:gd name="connsiteX579" fmla="*/ 1423821 w 7467600"/>
              <a:gd name="connsiteY579" fmla="*/ 1351958 h 6858000"/>
              <a:gd name="connsiteX580" fmla="*/ 1638521 w 7467600"/>
              <a:gd name="connsiteY580" fmla="*/ 1908470 h 6858000"/>
              <a:gd name="connsiteX581" fmla="*/ 1754199 w 7467600"/>
              <a:gd name="connsiteY581" fmla="*/ 2149284 h 6858000"/>
              <a:gd name="connsiteX582" fmla="*/ 1908359 w 7467600"/>
              <a:gd name="connsiteY582" fmla="*/ 2364988 h 6858000"/>
              <a:gd name="connsiteX583" fmla="*/ 1647661 w 7467600"/>
              <a:gd name="connsiteY583" fmla="*/ 1825945 h 6858000"/>
              <a:gd name="connsiteX584" fmla="*/ 1423821 w 7467600"/>
              <a:gd name="connsiteY584" fmla="*/ 1351958 h 6858000"/>
              <a:gd name="connsiteX585" fmla="*/ 1431890 w 7467600"/>
              <a:gd name="connsiteY585" fmla="*/ 1306475 h 6858000"/>
              <a:gd name="connsiteX586" fmla="*/ 1507597 w 7467600"/>
              <a:gd name="connsiteY586" fmla="*/ 1446132 h 6858000"/>
              <a:gd name="connsiteX587" fmla="*/ 1674586 w 7467600"/>
              <a:gd name="connsiteY587" fmla="*/ 1813832 h 6858000"/>
              <a:gd name="connsiteX588" fmla="*/ 1815950 w 7467600"/>
              <a:gd name="connsiteY588" fmla="*/ 2128564 h 6858000"/>
              <a:gd name="connsiteX589" fmla="*/ 1984242 w 7467600"/>
              <a:gd name="connsiteY589" fmla="*/ 2430829 h 6858000"/>
              <a:gd name="connsiteX590" fmla="*/ 2014023 w 7467600"/>
              <a:gd name="connsiteY590" fmla="*/ 2450995 h 6858000"/>
              <a:gd name="connsiteX591" fmla="*/ 1747337 w 7467600"/>
              <a:gd name="connsiteY591" fmla="*/ 1855264 h 6858000"/>
              <a:gd name="connsiteX592" fmla="*/ 1533749 w 7467600"/>
              <a:gd name="connsiteY592" fmla="*/ 1478656 h 6858000"/>
              <a:gd name="connsiteX593" fmla="*/ 1431890 w 7467600"/>
              <a:gd name="connsiteY593" fmla="*/ 1306475 h 6858000"/>
              <a:gd name="connsiteX594" fmla="*/ 5052692 w 7467600"/>
              <a:gd name="connsiteY594" fmla="*/ 1292994 h 6858000"/>
              <a:gd name="connsiteX595" fmla="*/ 5200661 w 7467600"/>
              <a:gd name="connsiteY595" fmla="*/ 1635186 h 6858000"/>
              <a:gd name="connsiteX596" fmla="*/ 5297138 w 7467600"/>
              <a:gd name="connsiteY596" fmla="*/ 1906351 h 6858000"/>
              <a:gd name="connsiteX597" fmla="*/ 5052692 w 7467600"/>
              <a:gd name="connsiteY597" fmla="*/ 1292994 h 6858000"/>
              <a:gd name="connsiteX598" fmla="*/ 5009948 w 7467600"/>
              <a:gd name="connsiteY598" fmla="*/ 1273619 h 6858000"/>
              <a:gd name="connsiteX599" fmla="*/ 5121777 w 7467600"/>
              <a:gd name="connsiteY599" fmla="*/ 1654213 h 6858000"/>
              <a:gd name="connsiteX600" fmla="*/ 5293545 w 7467600"/>
              <a:gd name="connsiteY600" fmla="*/ 2072247 h 6858000"/>
              <a:gd name="connsiteX601" fmla="*/ 5294042 w 7467600"/>
              <a:gd name="connsiteY601" fmla="*/ 2065019 h 6858000"/>
              <a:gd name="connsiteX602" fmla="*/ 5171936 w 7467600"/>
              <a:gd name="connsiteY602" fmla="*/ 1647613 h 6858000"/>
              <a:gd name="connsiteX603" fmla="*/ 5009948 w 7467600"/>
              <a:gd name="connsiteY603" fmla="*/ 1273619 h 6858000"/>
              <a:gd name="connsiteX604" fmla="*/ 655236 w 7467600"/>
              <a:gd name="connsiteY604" fmla="*/ 1268632 h 6858000"/>
              <a:gd name="connsiteX605" fmla="*/ 839521 w 7467600"/>
              <a:gd name="connsiteY605" fmla="*/ 1685315 h 6858000"/>
              <a:gd name="connsiteX606" fmla="*/ 1109416 w 7467600"/>
              <a:gd name="connsiteY606" fmla="*/ 2061663 h 6858000"/>
              <a:gd name="connsiteX607" fmla="*/ 1298300 w 7467600"/>
              <a:gd name="connsiteY607" fmla="*/ 2247742 h 6858000"/>
              <a:gd name="connsiteX608" fmla="*/ 1125871 w 7467600"/>
              <a:gd name="connsiteY608" fmla="*/ 1989513 h 6858000"/>
              <a:gd name="connsiteX609" fmla="*/ 981574 w 7467600"/>
              <a:gd name="connsiteY609" fmla="*/ 1783157 h 6858000"/>
              <a:gd name="connsiteX610" fmla="*/ 922198 w 7467600"/>
              <a:gd name="connsiteY610" fmla="*/ 1677437 h 6858000"/>
              <a:gd name="connsiteX611" fmla="*/ 869293 w 7467600"/>
              <a:gd name="connsiteY611" fmla="*/ 1583214 h 6858000"/>
              <a:gd name="connsiteX612" fmla="*/ 751431 w 7467600"/>
              <a:gd name="connsiteY612" fmla="*/ 1405731 h 6858000"/>
              <a:gd name="connsiteX613" fmla="*/ 655236 w 7467600"/>
              <a:gd name="connsiteY613" fmla="*/ 1268632 h 6858000"/>
              <a:gd name="connsiteX614" fmla="*/ 6516292 w 7467600"/>
              <a:gd name="connsiteY614" fmla="*/ 1263064 h 6858000"/>
              <a:gd name="connsiteX615" fmla="*/ 5736320 w 7467600"/>
              <a:gd name="connsiteY615" fmla="*/ 1501803 h 6858000"/>
              <a:gd name="connsiteX616" fmla="*/ 6516292 w 7467600"/>
              <a:gd name="connsiteY616" fmla="*/ 1263064 h 6858000"/>
              <a:gd name="connsiteX617" fmla="*/ 291466 w 7467600"/>
              <a:gd name="connsiteY617" fmla="*/ 1250369 h 6858000"/>
              <a:gd name="connsiteX618" fmla="*/ 323180 w 7467600"/>
              <a:gd name="connsiteY618" fmla="*/ 1435283 h 6858000"/>
              <a:gd name="connsiteX619" fmla="*/ 349381 w 7467600"/>
              <a:gd name="connsiteY619" fmla="*/ 1875041 h 6858000"/>
              <a:gd name="connsiteX620" fmla="*/ 374363 w 7467600"/>
              <a:gd name="connsiteY620" fmla="*/ 1506494 h 6858000"/>
              <a:gd name="connsiteX621" fmla="*/ 302168 w 7467600"/>
              <a:gd name="connsiteY621" fmla="*/ 1274495 h 6858000"/>
              <a:gd name="connsiteX622" fmla="*/ 291466 w 7467600"/>
              <a:gd name="connsiteY622" fmla="*/ 1250369 h 6858000"/>
              <a:gd name="connsiteX623" fmla="*/ 678222 w 7467600"/>
              <a:gd name="connsiteY623" fmla="*/ 1248670 h 6858000"/>
              <a:gd name="connsiteX624" fmla="*/ 775536 w 7467600"/>
              <a:gd name="connsiteY624" fmla="*/ 1388015 h 6858000"/>
              <a:gd name="connsiteX625" fmla="*/ 894529 w 7467600"/>
              <a:gd name="connsiteY625" fmla="*/ 1567739 h 6858000"/>
              <a:gd name="connsiteX626" fmla="*/ 948000 w 7467600"/>
              <a:gd name="connsiteY626" fmla="*/ 1663088 h 6858000"/>
              <a:gd name="connsiteX627" fmla="*/ 1006812 w 7467600"/>
              <a:gd name="connsiteY627" fmla="*/ 1767683 h 6858000"/>
              <a:gd name="connsiteX628" fmla="*/ 1149133 w 7467600"/>
              <a:gd name="connsiteY628" fmla="*/ 1971513 h 6858000"/>
              <a:gd name="connsiteX629" fmla="*/ 1333952 w 7467600"/>
              <a:gd name="connsiteY629" fmla="*/ 2251620 h 6858000"/>
              <a:gd name="connsiteX630" fmla="*/ 1337329 w 7467600"/>
              <a:gd name="connsiteY630" fmla="*/ 2258350 h 6858000"/>
              <a:gd name="connsiteX631" fmla="*/ 1014726 w 7467600"/>
              <a:gd name="connsiteY631" fmla="*/ 1615556 h 6858000"/>
              <a:gd name="connsiteX632" fmla="*/ 678222 w 7467600"/>
              <a:gd name="connsiteY632" fmla="*/ 1248670 h 6858000"/>
              <a:gd name="connsiteX633" fmla="*/ 6691602 w 7467600"/>
              <a:gd name="connsiteY633" fmla="*/ 1140573 h 6858000"/>
              <a:gd name="connsiteX634" fmla="*/ 6571100 w 7467600"/>
              <a:gd name="connsiteY634" fmla="*/ 1183662 h 6858000"/>
              <a:gd name="connsiteX635" fmla="*/ 6241687 w 7467600"/>
              <a:gd name="connsiteY635" fmla="*/ 1257600 h 6858000"/>
              <a:gd name="connsiteX636" fmla="*/ 5693009 w 7467600"/>
              <a:gd name="connsiteY636" fmla="*/ 1478256 h 6858000"/>
              <a:gd name="connsiteX637" fmla="*/ 6548420 w 7467600"/>
              <a:gd name="connsiteY637" fmla="*/ 1214599 h 6858000"/>
              <a:gd name="connsiteX638" fmla="*/ 6605473 w 7467600"/>
              <a:gd name="connsiteY638" fmla="*/ 1184686 h 6858000"/>
              <a:gd name="connsiteX639" fmla="*/ 6691602 w 7467600"/>
              <a:gd name="connsiteY639" fmla="*/ 1140573 h 6858000"/>
              <a:gd name="connsiteX640" fmla="*/ 4002475 w 7467600"/>
              <a:gd name="connsiteY640" fmla="*/ 1037802 h 6858000"/>
              <a:gd name="connsiteX641" fmla="*/ 4000324 w 7467600"/>
              <a:gd name="connsiteY641" fmla="*/ 1039362 h 6858000"/>
              <a:gd name="connsiteX642" fmla="*/ 4002862 w 7467600"/>
              <a:gd name="connsiteY642" fmla="*/ 1042866 h 6858000"/>
              <a:gd name="connsiteX643" fmla="*/ 4002475 w 7467600"/>
              <a:gd name="connsiteY643" fmla="*/ 1037802 h 6858000"/>
              <a:gd name="connsiteX644" fmla="*/ 506322 w 7467600"/>
              <a:gd name="connsiteY644" fmla="*/ 1020997 h 6858000"/>
              <a:gd name="connsiteX645" fmla="*/ 533068 w 7467600"/>
              <a:gd name="connsiteY645" fmla="*/ 1029409 h 6858000"/>
              <a:gd name="connsiteX646" fmla="*/ 1232525 w 7467600"/>
              <a:gd name="connsiteY646" fmla="*/ 1804675 h 6858000"/>
              <a:gd name="connsiteX647" fmla="*/ 1388858 w 7467600"/>
              <a:gd name="connsiteY647" fmla="*/ 2368011 h 6858000"/>
              <a:gd name="connsiteX648" fmla="*/ 1384098 w 7467600"/>
              <a:gd name="connsiteY648" fmla="*/ 2378125 h 6858000"/>
              <a:gd name="connsiteX649" fmla="*/ 1425393 w 7467600"/>
              <a:gd name="connsiteY649" fmla="*/ 2589124 h 6858000"/>
              <a:gd name="connsiteX650" fmla="*/ 1424001 w 7467600"/>
              <a:gd name="connsiteY650" fmla="*/ 2597541 h 6858000"/>
              <a:gd name="connsiteX651" fmla="*/ 2152729 w 7467600"/>
              <a:gd name="connsiteY651" fmla="*/ 2864487 h 6858000"/>
              <a:gd name="connsiteX652" fmla="*/ 2020609 w 7467600"/>
              <a:gd name="connsiteY652" fmla="*/ 2539671 h 6858000"/>
              <a:gd name="connsiteX653" fmla="*/ 2018920 w 7467600"/>
              <a:gd name="connsiteY653" fmla="*/ 2536309 h 6858000"/>
              <a:gd name="connsiteX654" fmla="*/ 1342441 w 7467600"/>
              <a:gd name="connsiteY654" fmla="*/ 1173017 h 6858000"/>
              <a:gd name="connsiteX655" fmla="*/ 1367925 w 7467600"/>
              <a:gd name="connsiteY655" fmla="*/ 1135648 h 6858000"/>
              <a:gd name="connsiteX656" fmla="*/ 1771401 w 7467600"/>
              <a:gd name="connsiteY656" fmla="*/ 1806673 h 6858000"/>
              <a:gd name="connsiteX657" fmla="*/ 1972385 w 7467600"/>
              <a:gd name="connsiteY657" fmla="*/ 2198735 h 6858000"/>
              <a:gd name="connsiteX658" fmla="*/ 2040892 w 7467600"/>
              <a:gd name="connsiteY658" fmla="*/ 2405205 h 6858000"/>
              <a:gd name="connsiteX659" fmla="*/ 2131689 w 7467600"/>
              <a:gd name="connsiteY659" fmla="*/ 1936926 h 6858000"/>
              <a:gd name="connsiteX660" fmla="*/ 2454820 w 7467600"/>
              <a:gd name="connsiteY660" fmla="*/ 1248808 h 6858000"/>
              <a:gd name="connsiteX661" fmla="*/ 2492512 w 7467600"/>
              <a:gd name="connsiteY661" fmla="*/ 1302920 h 6858000"/>
              <a:gd name="connsiteX662" fmla="*/ 2081216 w 7467600"/>
              <a:gd name="connsiteY662" fmla="*/ 2527513 h 6858000"/>
              <a:gd name="connsiteX663" fmla="*/ 2081211 w 7467600"/>
              <a:gd name="connsiteY663" fmla="*/ 2528916 h 6858000"/>
              <a:gd name="connsiteX664" fmla="*/ 2199067 w 7467600"/>
              <a:gd name="connsiteY664" fmla="*/ 2884061 h 6858000"/>
              <a:gd name="connsiteX665" fmla="*/ 3192586 w 7467600"/>
              <a:gd name="connsiteY665" fmla="*/ 3411496 h 6858000"/>
              <a:gd name="connsiteX666" fmla="*/ 3182620 w 7467600"/>
              <a:gd name="connsiteY666" fmla="*/ 3483279 h 6858000"/>
              <a:gd name="connsiteX667" fmla="*/ 2435119 w 7467600"/>
              <a:gd name="connsiteY667" fmla="*/ 3080173 h 6858000"/>
              <a:gd name="connsiteX668" fmla="*/ 2410152 w 7467600"/>
              <a:gd name="connsiteY668" fmla="*/ 3063751 h 6858000"/>
              <a:gd name="connsiteX669" fmla="*/ 2408099 w 7467600"/>
              <a:gd name="connsiteY669" fmla="*/ 3064403 h 6858000"/>
              <a:gd name="connsiteX670" fmla="*/ 2407218 w 7467600"/>
              <a:gd name="connsiteY670" fmla="*/ 3070324 h 6858000"/>
              <a:gd name="connsiteX671" fmla="*/ 2380138 w 7467600"/>
              <a:gd name="connsiteY671" fmla="*/ 3099341 h 6858000"/>
              <a:gd name="connsiteX672" fmla="*/ 1765923 w 7467600"/>
              <a:gd name="connsiteY672" fmla="*/ 3581043 h 6858000"/>
              <a:gd name="connsiteX673" fmla="*/ 1702258 w 7467600"/>
              <a:gd name="connsiteY673" fmla="*/ 3612286 h 6858000"/>
              <a:gd name="connsiteX674" fmla="*/ 1538370 w 7467600"/>
              <a:gd name="connsiteY674" fmla="*/ 3811804 h 6858000"/>
              <a:gd name="connsiteX675" fmla="*/ 542867 w 7467600"/>
              <a:gd name="connsiteY675" fmla="*/ 4944092 h 6858000"/>
              <a:gd name="connsiteX676" fmla="*/ 515800 w 7467600"/>
              <a:gd name="connsiteY676" fmla="*/ 4862180 h 6858000"/>
              <a:gd name="connsiteX677" fmla="*/ 909145 w 7467600"/>
              <a:gd name="connsiteY677" fmla="*/ 4199225 h 6858000"/>
              <a:gd name="connsiteX678" fmla="*/ 1214067 w 7467600"/>
              <a:gd name="connsiteY678" fmla="*/ 3908561 h 6858000"/>
              <a:gd name="connsiteX679" fmla="*/ 640967 w 7467600"/>
              <a:gd name="connsiteY679" fmla="*/ 4105601 h 6858000"/>
              <a:gd name="connsiteX680" fmla="*/ 112563 w 7467600"/>
              <a:gd name="connsiteY680" fmla="*/ 4396952 h 6858000"/>
              <a:gd name="connsiteX681" fmla="*/ 0 w 7467600"/>
              <a:gd name="connsiteY681" fmla="*/ 4466006 h 6858000"/>
              <a:gd name="connsiteX682" fmla="*/ 0 w 7467600"/>
              <a:gd name="connsiteY682" fmla="*/ 4233763 h 6858000"/>
              <a:gd name="connsiteX683" fmla="*/ 36881 w 7467600"/>
              <a:gd name="connsiteY683" fmla="*/ 4200118 h 6858000"/>
              <a:gd name="connsiteX684" fmla="*/ 910534 w 7467600"/>
              <a:gd name="connsiteY684" fmla="*/ 3629753 h 6858000"/>
              <a:gd name="connsiteX685" fmla="*/ 1578717 w 7467600"/>
              <a:gd name="connsiteY685" fmla="*/ 3575982 h 6858000"/>
              <a:gd name="connsiteX686" fmla="*/ 2338780 w 7467600"/>
              <a:gd name="connsiteY686" fmla="*/ 3033725 h 6858000"/>
              <a:gd name="connsiteX687" fmla="*/ 1807991 w 7467600"/>
              <a:gd name="connsiteY687" fmla="*/ 2807184 h 6858000"/>
              <a:gd name="connsiteX688" fmla="*/ 1416358 w 7467600"/>
              <a:gd name="connsiteY688" fmla="*/ 3112571 h 6858000"/>
              <a:gd name="connsiteX689" fmla="*/ 939066 w 7467600"/>
              <a:gd name="connsiteY689" fmla="*/ 3378798 h 6858000"/>
              <a:gd name="connsiteX690" fmla="*/ 115099 w 7467600"/>
              <a:gd name="connsiteY690" fmla="*/ 3607650 h 6858000"/>
              <a:gd name="connsiteX691" fmla="*/ 97284 w 7467600"/>
              <a:gd name="connsiteY691" fmla="*/ 3520393 h 6858000"/>
              <a:gd name="connsiteX692" fmla="*/ 922050 w 7467600"/>
              <a:gd name="connsiteY692" fmla="*/ 3074867 h 6858000"/>
              <a:gd name="connsiteX693" fmla="*/ 1405265 w 7467600"/>
              <a:gd name="connsiteY693" fmla="*/ 3016319 h 6858000"/>
              <a:gd name="connsiteX694" fmla="*/ 1407512 w 7467600"/>
              <a:gd name="connsiteY694" fmla="*/ 3018001 h 6858000"/>
              <a:gd name="connsiteX695" fmla="*/ 1726266 w 7467600"/>
              <a:gd name="connsiteY695" fmla="*/ 2777274 h 6858000"/>
              <a:gd name="connsiteX696" fmla="*/ 625390 w 7467600"/>
              <a:gd name="connsiteY696" fmla="*/ 2514541 h 6858000"/>
              <a:gd name="connsiteX697" fmla="*/ 619799 w 7467600"/>
              <a:gd name="connsiteY697" fmla="*/ 2527180 h 6858000"/>
              <a:gd name="connsiteX698" fmla="*/ 310030 w 7467600"/>
              <a:gd name="connsiteY698" fmla="*/ 2771818 h 6858000"/>
              <a:gd name="connsiteX699" fmla="*/ 173877 w 7467600"/>
              <a:gd name="connsiteY699" fmla="*/ 2937056 h 6858000"/>
              <a:gd name="connsiteX700" fmla="*/ 77889 w 7467600"/>
              <a:gd name="connsiteY700" fmla="*/ 3138440 h 6858000"/>
              <a:gd name="connsiteX701" fmla="*/ 0 w 7467600"/>
              <a:gd name="connsiteY701" fmla="*/ 3271395 h 6858000"/>
              <a:gd name="connsiteX702" fmla="*/ 0 w 7467600"/>
              <a:gd name="connsiteY702" fmla="*/ 3153002 h 6858000"/>
              <a:gd name="connsiteX703" fmla="*/ 2386 w 7467600"/>
              <a:gd name="connsiteY703" fmla="*/ 3149203 h 6858000"/>
              <a:gd name="connsiteX704" fmla="*/ 89753 w 7467600"/>
              <a:gd name="connsiteY704" fmla="*/ 2987702 h 6858000"/>
              <a:gd name="connsiteX705" fmla="*/ 76869 w 7467600"/>
              <a:gd name="connsiteY705" fmla="*/ 3005404 h 6858000"/>
              <a:gd name="connsiteX706" fmla="*/ 32049 w 7467600"/>
              <a:gd name="connsiteY706" fmla="*/ 3065814 h 6858000"/>
              <a:gd name="connsiteX707" fmla="*/ 0 w 7467600"/>
              <a:gd name="connsiteY707" fmla="*/ 3108744 h 6858000"/>
              <a:gd name="connsiteX708" fmla="*/ 0 w 7467600"/>
              <a:gd name="connsiteY708" fmla="*/ 3058059 h 6858000"/>
              <a:gd name="connsiteX709" fmla="*/ 7610 w 7467600"/>
              <a:gd name="connsiteY709" fmla="*/ 3047889 h 6858000"/>
              <a:gd name="connsiteX710" fmla="*/ 52419 w 7467600"/>
              <a:gd name="connsiteY710" fmla="*/ 2987479 h 6858000"/>
              <a:gd name="connsiteX711" fmla="*/ 59142 w 7467600"/>
              <a:gd name="connsiteY711" fmla="*/ 2978488 h 6858000"/>
              <a:gd name="connsiteX712" fmla="*/ 0 w 7467600"/>
              <a:gd name="connsiteY712" fmla="*/ 3015334 h 6858000"/>
              <a:gd name="connsiteX713" fmla="*/ 0 w 7467600"/>
              <a:gd name="connsiteY713" fmla="*/ 2914286 h 6858000"/>
              <a:gd name="connsiteX714" fmla="*/ 36383 w 7467600"/>
              <a:gd name="connsiteY714" fmla="*/ 2901128 h 6858000"/>
              <a:gd name="connsiteX715" fmla="*/ 156329 w 7467600"/>
              <a:gd name="connsiteY715" fmla="*/ 2840533 h 6858000"/>
              <a:gd name="connsiteX716" fmla="*/ 358355 w 7467600"/>
              <a:gd name="connsiteY716" fmla="*/ 2620471 h 6858000"/>
              <a:gd name="connsiteX717" fmla="*/ 510577 w 7467600"/>
              <a:gd name="connsiteY717" fmla="*/ 2501244 h 6858000"/>
              <a:gd name="connsiteX718" fmla="*/ 211967 w 7467600"/>
              <a:gd name="connsiteY718" fmla="*/ 2479171 h 6858000"/>
              <a:gd name="connsiteX719" fmla="*/ 0 w 7467600"/>
              <a:gd name="connsiteY719" fmla="*/ 2476398 h 6858000"/>
              <a:gd name="connsiteX720" fmla="*/ 0 w 7467600"/>
              <a:gd name="connsiteY720" fmla="*/ 2389189 h 6858000"/>
              <a:gd name="connsiteX721" fmla="*/ 103062 w 7467600"/>
              <a:gd name="connsiteY721" fmla="*/ 2389518 h 6858000"/>
              <a:gd name="connsiteX722" fmla="*/ 510734 w 7467600"/>
              <a:gd name="connsiteY722" fmla="*/ 2416201 h 6858000"/>
              <a:gd name="connsiteX723" fmla="*/ 279257 w 7467600"/>
              <a:gd name="connsiteY723" fmla="*/ 2092102 h 6858000"/>
              <a:gd name="connsiteX724" fmla="*/ 65265 w 7467600"/>
              <a:gd name="connsiteY724" fmla="*/ 2006049 h 6858000"/>
              <a:gd name="connsiteX725" fmla="*/ 0 w 7467600"/>
              <a:gd name="connsiteY725" fmla="*/ 1982532 h 6858000"/>
              <a:gd name="connsiteX726" fmla="*/ 0 w 7467600"/>
              <a:gd name="connsiteY726" fmla="*/ 1912789 h 6858000"/>
              <a:gd name="connsiteX727" fmla="*/ 97460 w 7467600"/>
              <a:gd name="connsiteY727" fmla="*/ 1953725 h 6858000"/>
              <a:gd name="connsiteX728" fmla="*/ 221272 w 7467600"/>
              <a:gd name="connsiteY728" fmla="*/ 1980766 h 6858000"/>
              <a:gd name="connsiteX729" fmla="*/ 116765 w 7467600"/>
              <a:gd name="connsiteY729" fmla="*/ 1911033 h 6858000"/>
              <a:gd name="connsiteX730" fmla="*/ 16405 w 7467600"/>
              <a:gd name="connsiteY730" fmla="*/ 1803412 h 6858000"/>
              <a:gd name="connsiteX731" fmla="*/ 0 w 7467600"/>
              <a:gd name="connsiteY731" fmla="*/ 1784777 h 6858000"/>
              <a:gd name="connsiteX732" fmla="*/ 0 w 7467600"/>
              <a:gd name="connsiteY732" fmla="*/ 1740082 h 6858000"/>
              <a:gd name="connsiteX733" fmla="*/ 39394 w 7467600"/>
              <a:gd name="connsiteY733" fmla="*/ 1784856 h 6858000"/>
              <a:gd name="connsiteX734" fmla="*/ 135813 w 7467600"/>
              <a:gd name="connsiteY734" fmla="*/ 1888838 h 6858000"/>
              <a:gd name="connsiteX735" fmla="*/ 242575 w 7467600"/>
              <a:gd name="connsiteY735" fmla="*/ 1958841 h 6858000"/>
              <a:gd name="connsiteX736" fmla="*/ 82197 w 7467600"/>
              <a:gd name="connsiteY736" fmla="*/ 1754826 h 6858000"/>
              <a:gd name="connsiteX737" fmla="*/ 0 w 7467600"/>
              <a:gd name="connsiteY737" fmla="*/ 1679650 h 6858000"/>
              <a:gd name="connsiteX738" fmla="*/ 0 w 7467600"/>
              <a:gd name="connsiteY738" fmla="*/ 1602463 h 6858000"/>
              <a:gd name="connsiteX739" fmla="*/ 84689 w 7467600"/>
              <a:gd name="connsiteY739" fmla="*/ 1677442 h 6858000"/>
              <a:gd name="connsiteX740" fmla="*/ 298437 w 7467600"/>
              <a:gd name="connsiteY740" fmla="*/ 1968019 h 6858000"/>
              <a:gd name="connsiteX741" fmla="*/ 227269 w 7467600"/>
              <a:gd name="connsiteY741" fmla="*/ 1114064 h 6858000"/>
              <a:gd name="connsiteX742" fmla="*/ 248003 w 7467600"/>
              <a:gd name="connsiteY742" fmla="*/ 1089613 h 6858000"/>
              <a:gd name="connsiteX743" fmla="*/ 427020 w 7467600"/>
              <a:gd name="connsiteY743" fmla="*/ 1619803 h 6858000"/>
              <a:gd name="connsiteX744" fmla="*/ 340345 w 7467600"/>
              <a:gd name="connsiteY744" fmla="*/ 2027739 h 6858000"/>
              <a:gd name="connsiteX745" fmla="*/ 360865 w 7467600"/>
              <a:gd name="connsiteY745" fmla="*/ 2044827 h 6858000"/>
              <a:gd name="connsiteX746" fmla="*/ 560414 w 7467600"/>
              <a:gd name="connsiteY746" fmla="*/ 2421457 h 6858000"/>
              <a:gd name="connsiteX747" fmla="*/ 1359703 w 7467600"/>
              <a:gd name="connsiteY747" fmla="*/ 2578554 h 6858000"/>
              <a:gd name="connsiteX748" fmla="*/ 1359422 w 7467600"/>
              <a:gd name="connsiteY748" fmla="*/ 2577994 h 6858000"/>
              <a:gd name="connsiteX749" fmla="*/ 828701 w 7467600"/>
              <a:gd name="connsiteY749" fmla="*/ 1839520 h 6858000"/>
              <a:gd name="connsiteX750" fmla="*/ 494427 w 7467600"/>
              <a:gd name="connsiteY750" fmla="*/ 1092333 h 6858000"/>
              <a:gd name="connsiteX751" fmla="*/ 506322 w 7467600"/>
              <a:gd name="connsiteY751" fmla="*/ 1020997 h 6858000"/>
              <a:gd name="connsiteX752" fmla="*/ 4570198 w 7467600"/>
              <a:gd name="connsiteY752" fmla="*/ 978081 h 6858000"/>
              <a:gd name="connsiteX753" fmla="*/ 4523691 w 7467600"/>
              <a:gd name="connsiteY753" fmla="*/ 1127776 h 6858000"/>
              <a:gd name="connsiteX754" fmla="*/ 4509875 w 7467600"/>
              <a:gd name="connsiteY754" fmla="*/ 1167552 h 6858000"/>
              <a:gd name="connsiteX755" fmla="*/ 4478168 w 7467600"/>
              <a:gd name="connsiteY755" fmla="*/ 1260735 h 6858000"/>
              <a:gd name="connsiteX756" fmla="*/ 4409309 w 7467600"/>
              <a:gd name="connsiteY756" fmla="*/ 1666996 h 6858000"/>
              <a:gd name="connsiteX757" fmla="*/ 4370031 w 7467600"/>
              <a:gd name="connsiteY757" fmla="*/ 1955666 h 6858000"/>
              <a:gd name="connsiteX758" fmla="*/ 4570198 w 7467600"/>
              <a:gd name="connsiteY758" fmla="*/ 978081 h 6858000"/>
              <a:gd name="connsiteX759" fmla="*/ 4557898 w 7467600"/>
              <a:gd name="connsiteY759" fmla="*/ 900011 h 6858000"/>
              <a:gd name="connsiteX760" fmla="*/ 4344840 w 7467600"/>
              <a:gd name="connsiteY760" fmla="*/ 1922038 h 6858000"/>
              <a:gd name="connsiteX761" fmla="*/ 4378710 w 7467600"/>
              <a:gd name="connsiteY761" fmla="*/ 1665516 h 6858000"/>
              <a:gd name="connsiteX762" fmla="*/ 4448798 w 7467600"/>
              <a:gd name="connsiteY762" fmla="*/ 1253024 h 6858000"/>
              <a:gd name="connsiteX763" fmla="*/ 4480315 w 7467600"/>
              <a:gd name="connsiteY763" fmla="*/ 1158454 h 6858000"/>
              <a:gd name="connsiteX764" fmla="*/ 4494133 w 7467600"/>
              <a:gd name="connsiteY764" fmla="*/ 1118676 h 6858000"/>
              <a:gd name="connsiteX765" fmla="*/ 4557898 w 7467600"/>
              <a:gd name="connsiteY765" fmla="*/ 900011 h 6858000"/>
              <a:gd name="connsiteX766" fmla="*/ 5870151 w 7467600"/>
              <a:gd name="connsiteY766" fmla="*/ 898890 h 6858000"/>
              <a:gd name="connsiteX767" fmla="*/ 5861335 w 7467600"/>
              <a:gd name="connsiteY767" fmla="*/ 899177 h 6858000"/>
              <a:gd name="connsiteX768" fmla="*/ 5843702 w 7467600"/>
              <a:gd name="connsiteY768" fmla="*/ 899748 h 6858000"/>
              <a:gd name="connsiteX769" fmla="*/ 5651107 w 7467600"/>
              <a:gd name="connsiteY769" fmla="*/ 920306 h 6858000"/>
              <a:gd name="connsiteX770" fmla="*/ 5459407 w 7467600"/>
              <a:gd name="connsiteY770" fmla="*/ 940975 h 6858000"/>
              <a:gd name="connsiteX771" fmla="*/ 5374846 w 7467600"/>
              <a:gd name="connsiteY771" fmla="*/ 941988 h 6858000"/>
              <a:gd name="connsiteX772" fmla="*/ 5256105 w 7467600"/>
              <a:gd name="connsiteY772" fmla="*/ 945632 h 6858000"/>
              <a:gd name="connsiteX773" fmla="*/ 5107071 w 7467600"/>
              <a:gd name="connsiteY773" fmla="*/ 969720 h 6858000"/>
              <a:gd name="connsiteX774" fmla="*/ 4998681 w 7467600"/>
              <a:gd name="connsiteY774" fmla="*/ 988771 h 6858000"/>
              <a:gd name="connsiteX775" fmla="*/ 5870151 w 7467600"/>
              <a:gd name="connsiteY775" fmla="*/ 898890 h 6858000"/>
              <a:gd name="connsiteX776" fmla="*/ 5504425 w 7467600"/>
              <a:gd name="connsiteY776" fmla="*/ 848067 h 6858000"/>
              <a:gd name="connsiteX777" fmla="*/ 4968849 w 7467600"/>
              <a:gd name="connsiteY777" fmla="*/ 962318 h 6858000"/>
              <a:gd name="connsiteX778" fmla="*/ 5104039 w 7467600"/>
              <a:gd name="connsiteY778" fmla="*/ 940634 h 6858000"/>
              <a:gd name="connsiteX779" fmla="*/ 5256311 w 7467600"/>
              <a:gd name="connsiteY779" fmla="*/ 916490 h 6858000"/>
              <a:gd name="connsiteX780" fmla="*/ 5377381 w 7467600"/>
              <a:gd name="connsiteY780" fmla="*/ 912671 h 6858000"/>
              <a:gd name="connsiteX781" fmla="*/ 5460148 w 7467600"/>
              <a:gd name="connsiteY781" fmla="*/ 911442 h 6858000"/>
              <a:gd name="connsiteX782" fmla="*/ 5648971 w 7467600"/>
              <a:gd name="connsiteY782" fmla="*/ 891331 h 6858000"/>
              <a:gd name="connsiteX783" fmla="*/ 5844807 w 7467600"/>
              <a:gd name="connsiteY783" fmla="*/ 870718 h 6858000"/>
              <a:gd name="connsiteX784" fmla="*/ 5862975 w 7467600"/>
              <a:gd name="connsiteY784" fmla="*/ 869756 h 6858000"/>
              <a:gd name="connsiteX785" fmla="*/ 5920887 w 7467600"/>
              <a:gd name="connsiteY785" fmla="*/ 865929 h 6858000"/>
              <a:gd name="connsiteX786" fmla="*/ 5504425 w 7467600"/>
              <a:gd name="connsiteY786" fmla="*/ 848067 h 6858000"/>
              <a:gd name="connsiteX787" fmla="*/ 3607114 w 7467600"/>
              <a:gd name="connsiteY787" fmla="*/ 467441 h 6858000"/>
              <a:gd name="connsiteX788" fmla="*/ 3296242 w 7467600"/>
              <a:gd name="connsiteY788" fmla="*/ 807991 h 6858000"/>
              <a:gd name="connsiteX789" fmla="*/ 3174674 w 7467600"/>
              <a:gd name="connsiteY789" fmla="*/ 919759 h 6858000"/>
              <a:gd name="connsiteX790" fmla="*/ 3042978 w 7467600"/>
              <a:gd name="connsiteY790" fmla="*/ 1054894 h 6858000"/>
              <a:gd name="connsiteX791" fmla="*/ 2968914 w 7467600"/>
              <a:gd name="connsiteY791" fmla="*/ 1133756 h 6858000"/>
              <a:gd name="connsiteX792" fmla="*/ 3103823 w 7467600"/>
              <a:gd name="connsiteY792" fmla="*/ 1026814 h 6858000"/>
              <a:gd name="connsiteX793" fmla="*/ 3607114 w 7467600"/>
              <a:gd name="connsiteY793" fmla="*/ 467441 h 6858000"/>
              <a:gd name="connsiteX794" fmla="*/ 3744487 w 7467600"/>
              <a:gd name="connsiteY794" fmla="*/ 383136 h 6858000"/>
              <a:gd name="connsiteX795" fmla="*/ 3970213 w 7467600"/>
              <a:gd name="connsiteY795" fmla="*/ 995559 h 6858000"/>
              <a:gd name="connsiteX796" fmla="*/ 3744487 w 7467600"/>
              <a:gd name="connsiteY796" fmla="*/ 383136 h 6858000"/>
              <a:gd name="connsiteX797" fmla="*/ 3624562 w 7467600"/>
              <a:gd name="connsiteY797" fmla="*/ 367041 h 6858000"/>
              <a:gd name="connsiteX798" fmla="*/ 3489712 w 7467600"/>
              <a:gd name="connsiteY798" fmla="*/ 485386 h 6858000"/>
              <a:gd name="connsiteX799" fmla="*/ 3182994 w 7467600"/>
              <a:gd name="connsiteY799" fmla="*/ 828265 h 6858000"/>
              <a:gd name="connsiteX800" fmla="*/ 2892114 w 7467600"/>
              <a:gd name="connsiteY800" fmla="*/ 1172635 h 6858000"/>
              <a:gd name="connsiteX801" fmla="*/ 3021459 w 7467600"/>
              <a:gd name="connsiteY801" fmla="*/ 1035385 h 6858000"/>
              <a:gd name="connsiteX802" fmla="*/ 3153873 w 7467600"/>
              <a:gd name="connsiteY802" fmla="*/ 898971 h 6858000"/>
              <a:gd name="connsiteX803" fmla="*/ 3276511 w 7467600"/>
              <a:gd name="connsiteY803" fmla="*/ 786423 h 6858000"/>
              <a:gd name="connsiteX804" fmla="*/ 3584154 w 7467600"/>
              <a:gd name="connsiteY804" fmla="*/ 448218 h 6858000"/>
              <a:gd name="connsiteX805" fmla="*/ 3624562 w 7467600"/>
              <a:gd name="connsiteY805" fmla="*/ 367041 h 6858000"/>
              <a:gd name="connsiteX806" fmla="*/ 3766672 w 7467600"/>
              <a:gd name="connsiteY806" fmla="*/ 359429 h 6858000"/>
              <a:gd name="connsiteX807" fmla="*/ 3996338 w 7467600"/>
              <a:gd name="connsiteY807" fmla="*/ 968237 h 6858000"/>
              <a:gd name="connsiteX808" fmla="*/ 3766672 w 7467600"/>
              <a:gd name="connsiteY808" fmla="*/ 359429 h 6858000"/>
              <a:gd name="connsiteX809" fmla="*/ 5805386 w 7467600"/>
              <a:gd name="connsiteY809" fmla="*/ 239240 h 6858000"/>
              <a:gd name="connsiteX810" fmla="*/ 5736947 w 7467600"/>
              <a:gd name="connsiteY810" fmla="*/ 261367 h 6858000"/>
              <a:gd name="connsiteX811" fmla="*/ 5427012 w 7467600"/>
              <a:gd name="connsiteY811" fmla="*/ 311272 h 6858000"/>
              <a:gd name="connsiteX812" fmla="*/ 5147818 w 7467600"/>
              <a:gd name="connsiteY812" fmla="*/ 322112 h 6858000"/>
              <a:gd name="connsiteX813" fmla="*/ 5060854 w 7467600"/>
              <a:gd name="connsiteY813" fmla="*/ 311882 h 6858000"/>
              <a:gd name="connsiteX814" fmla="*/ 4945989 w 7467600"/>
              <a:gd name="connsiteY814" fmla="*/ 300516 h 6858000"/>
              <a:gd name="connsiteX815" fmla="*/ 5410479 w 7467600"/>
              <a:gd name="connsiteY815" fmla="*/ 348434 h 6858000"/>
              <a:gd name="connsiteX816" fmla="*/ 5805386 w 7467600"/>
              <a:gd name="connsiteY816" fmla="*/ 239240 h 6858000"/>
              <a:gd name="connsiteX817" fmla="*/ 5905192 w 7467600"/>
              <a:gd name="connsiteY817" fmla="*/ 163079 h 6858000"/>
              <a:gd name="connsiteX818" fmla="*/ 5865655 w 7467600"/>
              <a:gd name="connsiteY818" fmla="*/ 171901 h 6858000"/>
              <a:gd name="connsiteX819" fmla="*/ 5259740 w 7467600"/>
              <a:gd name="connsiteY819" fmla="*/ 257013 h 6858000"/>
              <a:gd name="connsiteX820" fmla="*/ 5208466 w 7467600"/>
              <a:gd name="connsiteY820" fmla="*/ 257550 h 6858000"/>
              <a:gd name="connsiteX821" fmla="*/ 4980204 w 7467600"/>
              <a:gd name="connsiteY821" fmla="*/ 271903 h 6858000"/>
              <a:gd name="connsiteX822" fmla="*/ 5068068 w 7467600"/>
              <a:gd name="connsiteY822" fmla="*/ 282244 h 6858000"/>
              <a:gd name="connsiteX823" fmla="*/ 5153231 w 7467600"/>
              <a:gd name="connsiteY823" fmla="*/ 292240 h 6858000"/>
              <a:gd name="connsiteX824" fmla="*/ 5426491 w 7467600"/>
              <a:gd name="connsiteY824" fmla="*/ 281128 h 6858000"/>
              <a:gd name="connsiteX825" fmla="*/ 5731212 w 7467600"/>
              <a:gd name="connsiteY825" fmla="*/ 231951 h 6858000"/>
              <a:gd name="connsiteX826" fmla="*/ 5905192 w 7467600"/>
              <a:gd name="connsiteY826" fmla="*/ 163079 h 6858000"/>
              <a:gd name="connsiteX827" fmla="*/ 5944437 w 7467600"/>
              <a:gd name="connsiteY827" fmla="*/ 113829 h 6858000"/>
              <a:gd name="connsiteX828" fmla="*/ 5825032 w 7467600"/>
              <a:gd name="connsiteY828" fmla="*/ 146405 h 6858000"/>
              <a:gd name="connsiteX829" fmla="*/ 4955599 w 7467600"/>
              <a:gd name="connsiteY829" fmla="*/ 247008 h 6858000"/>
              <a:gd name="connsiteX830" fmla="*/ 5210104 w 7467600"/>
              <a:gd name="connsiteY830" fmla="*/ 228123 h 6858000"/>
              <a:gd name="connsiteX831" fmla="*/ 5261015 w 7467600"/>
              <a:gd name="connsiteY831" fmla="*/ 227087 h 6858000"/>
              <a:gd name="connsiteX832" fmla="*/ 5861181 w 7467600"/>
              <a:gd name="connsiteY832" fmla="*/ 143093 h 6858000"/>
              <a:gd name="connsiteX833" fmla="*/ 5961252 w 7467600"/>
              <a:gd name="connsiteY833" fmla="*/ 114820 h 6858000"/>
              <a:gd name="connsiteX834" fmla="*/ 5944437 w 7467600"/>
              <a:gd name="connsiteY834" fmla="*/ 113829 h 6858000"/>
              <a:gd name="connsiteX835" fmla="*/ 3882765 w 7467600"/>
              <a:gd name="connsiteY835" fmla="*/ 0 h 6858000"/>
              <a:gd name="connsiteX836" fmla="*/ 3995099 w 7467600"/>
              <a:gd name="connsiteY836" fmla="*/ 0 h 6858000"/>
              <a:gd name="connsiteX837" fmla="*/ 4163818 w 7467600"/>
              <a:gd name="connsiteY837" fmla="*/ 234104 h 6858000"/>
              <a:gd name="connsiteX838" fmla="*/ 4172099 w 7467600"/>
              <a:gd name="connsiteY838" fmla="*/ 234207 h 6858000"/>
              <a:gd name="connsiteX839" fmla="*/ 4784282 w 7467600"/>
              <a:gd name="connsiteY839" fmla="*/ 276561 h 6858000"/>
              <a:gd name="connsiteX840" fmla="*/ 4801687 w 7467600"/>
              <a:gd name="connsiteY840" fmla="*/ 267764 h 6858000"/>
              <a:gd name="connsiteX841" fmla="*/ 6082788 w 7467600"/>
              <a:gd name="connsiteY841" fmla="*/ 64119 h 6858000"/>
              <a:gd name="connsiteX842" fmla="*/ 6099442 w 7467600"/>
              <a:gd name="connsiteY842" fmla="*/ 82568 h 6858000"/>
              <a:gd name="connsiteX843" fmla="*/ 4804137 w 7467600"/>
              <a:gd name="connsiteY843" fmla="*/ 320931 h 6858000"/>
              <a:gd name="connsiteX844" fmla="*/ 4227047 w 7467600"/>
              <a:gd name="connsiteY844" fmla="*/ 313415 h 6858000"/>
              <a:gd name="connsiteX845" fmla="*/ 4346041 w 7467600"/>
              <a:gd name="connsiteY845" fmla="*/ 456086 h 6858000"/>
              <a:gd name="connsiteX846" fmla="*/ 4870967 w 7467600"/>
              <a:gd name="connsiteY846" fmla="*/ 963061 h 6858000"/>
              <a:gd name="connsiteX847" fmla="*/ 4889647 w 7467600"/>
              <a:gd name="connsiteY847" fmla="*/ 957147 h 6858000"/>
              <a:gd name="connsiteX848" fmla="*/ 5422504 w 7467600"/>
              <a:gd name="connsiteY848" fmla="*/ 805191 h 6858000"/>
              <a:gd name="connsiteX849" fmla="*/ 6087656 w 7467600"/>
              <a:gd name="connsiteY849" fmla="*/ 826703 h 6858000"/>
              <a:gd name="connsiteX850" fmla="*/ 6058717 w 7467600"/>
              <a:gd name="connsiteY850" fmla="*/ 865992 h 6858000"/>
              <a:gd name="connsiteX851" fmla="*/ 4974153 w 7467600"/>
              <a:gd name="connsiteY851" fmla="*/ 1045456 h 6858000"/>
              <a:gd name="connsiteX852" fmla="*/ 5627835 w 7467600"/>
              <a:gd name="connsiteY852" fmla="*/ 1472077 h 6858000"/>
              <a:gd name="connsiteX853" fmla="*/ 5629817 w 7467600"/>
              <a:gd name="connsiteY853" fmla="*/ 1471412 h 6858000"/>
              <a:gd name="connsiteX854" fmla="*/ 5634124 w 7467600"/>
              <a:gd name="connsiteY854" fmla="*/ 1470572 h 6858000"/>
              <a:gd name="connsiteX855" fmla="*/ 5755832 w 7467600"/>
              <a:gd name="connsiteY855" fmla="*/ 1383886 h 6858000"/>
              <a:gd name="connsiteX856" fmla="*/ 6014186 w 7467600"/>
              <a:gd name="connsiteY856" fmla="*/ 1279799 h 6858000"/>
              <a:gd name="connsiteX857" fmla="*/ 6901619 w 7467600"/>
              <a:gd name="connsiteY857" fmla="*/ 1047874 h 6858000"/>
              <a:gd name="connsiteX858" fmla="*/ 6931566 w 7467600"/>
              <a:gd name="connsiteY858" fmla="*/ 1062034 h 6858000"/>
              <a:gd name="connsiteX859" fmla="*/ 5790982 w 7467600"/>
              <a:gd name="connsiteY859" fmla="*/ 1561380 h 6858000"/>
              <a:gd name="connsiteX860" fmla="*/ 6188971 w 7467600"/>
              <a:gd name="connsiteY860" fmla="*/ 1755168 h 6858000"/>
              <a:gd name="connsiteX861" fmla="*/ 6202446 w 7467600"/>
              <a:gd name="connsiteY861" fmla="*/ 1752268 h 6858000"/>
              <a:gd name="connsiteX862" fmla="*/ 7179560 w 7467600"/>
              <a:gd name="connsiteY862" fmla="*/ 1467551 h 6858000"/>
              <a:gd name="connsiteX863" fmla="*/ 7158730 w 7467600"/>
              <a:gd name="connsiteY863" fmla="*/ 1507835 h 6858000"/>
              <a:gd name="connsiteX864" fmla="*/ 6326959 w 7467600"/>
              <a:gd name="connsiteY864" fmla="*/ 1817686 h 6858000"/>
              <a:gd name="connsiteX865" fmla="*/ 6537433 w 7467600"/>
              <a:gd name="connsiteY865" fmla="*/ 1907790 h 6858000"/>
              <a:gd name="connsiteX866" fmla="*/ 6550221 w 7467600"/>
              <a:gd name="connsiteY866" fmla="*/ 1910729 h 6858000"/>
              <a:gd name="connsiteX867" fmla="*/ 6964438 w 7467600"/>
              <a:gd name="connsiteY867" fmla="*/ 2209505 h 6858000"/>
              <a:gd name="connsiteX868" fmla="*/ 7367862 w 7467600"/>
              <a:gd name="connsiteY868" fmla="*/ 2806833 h 6858000"/>
              <a:gd name="connsiteX869" fmla="*/ 7364329 w 7467600"/>
              <a:gd name="connsiteY869" fmla="*/ 2826907 h 6858000"/>
              <a:gd name="connsiteX870" fmla="*/ 7290545 w 7467600"/>
              <a:gd name="connsiteY870" fmla="*/ 2850663 h 6858000"/>
              <a:gd name="connsiteX871" fmla="*/ 6472036 w 7467600"/>
              <a:gd name="connsiteY871" fmla="*/ 1959003 h 6858000"/>
              <a:gd name="connsiteX872" fmla="*/ 5792897 w 7467600"/>
              <a:gd name="connsiteY872" fmla="*/ 1647747 h 6858000"/>
              <a:gd name="connsiteX873" fmla="*/ 5842751 w 7467600"/>
              <a:gd name="connsiteY873" fmla="*/ 1816112 h 6858000"/>
              <a:gd name="connsiteX874" fmla="*/ 5847424 w 7467600"/>
              <a:gd name="connsiteY874" fmla="*/ 1815776 h 6858000"/>
              <a:gd name="connsiteX875" fmla="*/ 6399821 w 7467600"/>
              <a:gd name="connsiteY875" fmla="*/ 2344799 h 6858000"/>
              <a:gd name="connsiteX876" fmla="*/ 6323232 w 7467600"/>
              <a:gd name="connsiteY876" fmla="*/ 2389634 h 6858000"/>
              <a:gd name="connsiteX877" fmla="*/ 5942958 w 7467600"/>
              <a:gd name="connsiteY877" fmla="*/ 2077708 h 6858000"/>
              <a:gd name="connsiteX878" fmla="*/ 5921559 w 7467600"/>
              <a:gd name="connsiteY878" fmla="*/ 2378596 h 6858000"/>
              <a:gd name="connsiteX879" fmla="*/ 5817651 w 7467600"/>
              <a:gd name="connsiteY879" fmla="*/ 3023919 h 6858000"/>
              <a:gd name="connsiteX880" fmla="*/ 5729634 w 7467600"/>
              <a:gd name="connsiteY880" fmla="*/ 3051849 h 6858000"/>
              <a:gd name="connsiteX881" fmla="*/ 5611018 w 7467600"/>
              <a:gd name="connsiteY881" fmla="*/ 2316769 h 6858000"/>
              <a:gd name="connsiteX882" fmla="*/ 5687608 w 7467600"/>
              <a:gd name="connsiteY882" fmla="*/ 2039972 h 6858000"/>
              <a:gd name="connsiteX883" fmla="*/ 5657554 w 7467600"/>
              <a:gd name="connsiteY883" fmla="*/ 1576445 h 6858000"/>
              <a:gd name="connsiteX884" fmla="*/ 5150475 w 7467600"/>
              <a:gd name="connsiteY884" fmla="*/ 1274012 h 6858000"/>
              <a:gd name="connsiteX885" fmla="*/ 5349142 w 7467600"/>
              <a:gd name="connsiteY885" fmla="*/ 2204405 h 6858000"/>
              <a:gd name="connsiteX886" fmla="*/ 5262214 w 7467600"/>
              <a:gd name="connsiteY886" fmla="*/ 2233836 h 6858000"/>
              <a:gd name="connsiteX887" fmla="*/ 4981539 w 7467600"/>
              <a:gd name="connsiteY887" fmla="*/ 1542201 h 6858000"/>
              <a:gd name="connsiteX888" fmla="*/ 4958461 w 7467600"/>
              <a:gd name="connsiteY888" fmla="*/ 1136957 h 6858000"/>
              <a:gd name="connsiteX889" fmla="*/ 4655015 w 7467600"/>
              <a:gd name="connsiteY889" fmla="*/ 891426 h 6858000"/>
              <a:gd name="connsiteX890" fmla="*/ 4348002 w 7467600"/>
              <a:gd name="connsiteY890" fmla="*/ 2205895 h 6858000"/>
              <a:gd name="connsiteX891" fmla="*/ 4262250 w 7467600"/>
              <a:gd name="connsiteY891" fmla="*/ 2219972 h 6858000"/>
              <a:gd name="connsiteX892" fmla="*/ 4550611 w 7467600"/>
              <a:gd name="connsiteY892" fmla="*/ 817540 h 6858000"/>
              <a:gd name="connsiteX893" fmla="*/ 4564418 w 7467600"/>
              <a:gd name="connsiteY893" fmla="*/ 808293 h 6858000"/>
              <a:gd name="connsiteX894" fmla="*/ 4266388 w 7467600"/>
              <a:gd name="connsiteY894" fmla="*/ 500083 h 6858000"/>
              <a:gd name="connsiteX895" fmla="*/ 4032842 w 7467600"/>
              <a:gd name="connsiteY895" fmla="*/ 211809 h 6858000"/>
              <a:gd name="connsiteX896" fmla="*/ 3882765 w 7467600"/>
              <a:gd name="connsiteY896" fmla="*/ 0 h 6858000"/>
              <a:gd name="connsiteX897" fmla="*/ 3721337 w 7467600"/>
              <a:gd name="connsiteY897" fmla="*/ 0 h 6858000"/>
              <a:gd name="connsiteX898" fmla="*/ 3797544 w 7467600"/>
              <a:gd name="connsiteY898" fmla="*/ 0 h 6858000"/>
              <a:gd name="connsiteX899" fmla="*/ 3775734 w 7467600"/>
              <a:gd name="connsiteY899" fmla="*/ 95131 h 6858000"/>
              <a:gd name="connsiteX900" fmla="*/ 3724807 w 7467600"/>
              <a:gd name="connsiteY900" fmla="*/ 272257 h 6858000"/>
              <a:gd name="connsiteX901" fmla="*/ 3726844 w 7467600"/>
              <a:gd name="connsiteY901" fmla="*/ 282988 h 6858000"/>
              <a:gd name="connsiteX902" fmla="*/ 3742664 w 7467600"/>
              <a:gd name="connsiteY902" fmla="*/ 279918 h 6858000"/>
              <a:gd name="connsiteX903" fmla="*/ 4103910 w 7467600"/>
              <a:gd name="connsiteY903" fmla="*/ 1161917 h 6858000"/>
              <a:gd name="connsiteX904" fmla="*/ 4020269 w 7467600"/>
              <a:gd name="connsiteY904" fmla="*/ 1200406 h 6858000"/>
              <a:gd name="connsiteX905" fmla="*/ 3674882 w 7467600"/>
              <a:gd name="connsiteY905" fmla="*/ 488524 h 6858000"/>
              <a:gd name="connsiteX906" fmla="*/ 3132682 w 7467600"/>
              <a:gd name="connsiteY906" fmla="*/ 1072284 h 6858000"/>
              <a:gd name="connsiteX907" fmla="*/ 2716346 w 7467600"/>
              <a:gd name="connsiteY907" fmla="*/ 1276376 h 6858000"/>
              <a:gd name="connsiteX908" fmla="*/ 2716772 w 7467600"/>
              <a:gd name="connsiteY908" fmla="*/ 1255462 h 6858000"/>
              <a:gd name="connsiteX909" fmla="*/ 3471096 w 7467600"/>
              <a:gd name="connsiteY909" fmla="*/ 437072 h 6858000"/>
              <a:gd name="connsiteX910" fmla="*/ 3639057 w 7467600"/>
              <a:gd name="connsiteY910" fmla="*/ 286334 h 6858000"/>
              <a:gd name="connsiteX911" fmla="*/ 3640309 w 7467600"/>
              <a:gd name="connsiteY911" fmla="*/ 284664 h 6858000"/>
              <a:gd name="connsiteX912" fmla="*/ 3646022 w 7467600"/>
              <a:gd name="connsiteY912" fmla="*/ 276711 h 6858000"/>
              <a:gd name="connsiteX913" fmla="*/ 3707943 w 7467600"/>
              <a:gd name="connsiteY913" fmla="*/ 65958 h 6858000"/>
              <a:gd name="connsiteX914" fmla="*/ 3721337 w 7467600"/>
              <a:gd name="connsiteY914" fmla="*/ 0 h 6858000"/>
              <a:gd name="connsiteX915" fmla="*/ 2867960 w 7467600"/>
              <a:gd name="connsiteY915" fmla="*/ 0 h 6858000"/>
              <a:gd name="connsiteX916" fmla="*/ 2926351 w 7467600"/>
              <a:gd name="connsiteY916" fmla="*/ 0 h 6858000"/>
              <a:gd name="connsiteX917" fmla="*/ 2902823 w 7467600"/>
              <a:gd name="connsiteY917" fmla="*/ 262929 h 6858000"/>
              <a:gd name="connsiteX918" fmla="*/ 2940663 w 7467600"/>
              <a:gd name="connsiteY918" fmla="*/ 140884 h 6858000"/>
              <a:gd name="connsiteX919" fmla="*/ 2947039 w 7467600"/>
              <a:gd name="connsiteY919" fmla="*/ 122524 h 6858000"/>
              <a:gd name="connsiteX920" fmla="*/ 2984316 w 7467600"/>
              <a:gd name="connsiteY920" fmla="*/ 0 h 6858000"/>
              <a:gd name="connsiteX921" fmla="*/ 3016114 w 7467600"/>
              <a:gd name="connsiteY921" fmla="*/ 0 h 6858000"/>
              <a:gd name="connsiteX922" fmla="*/ 2979949 w 7467600"/>
              <a:gd name="connsiteY922" fmla="*/ 119274 h 6858000"/>
              <a:gd name="connsiteX923" fmla="*/ 3023879 w 7467600"/>
              <a:gd name="connsiteY923" fmla="*/ 0 h 6858000"/>
              <a:gd name="connsiteX924" fmla="*/ 3105400 w 7467600"/>
              <a:gd name="connsiteY924" fmla="*/ 0 h 6858000"/>
              <a:gd name="connsiteX925" fmla="*/ 3094669 w 7467600"/>
              <a:gd name="connsiteY925" fmla="*/ 30308 h 6858000"/>
              <a:gd name="connsiteX926" fmla="*/ 2901945 w 7467600"/>
              <a:gd name="connsiteY926" fmla="*/ 466538 h 6858000"/>
              <a:gd name="connsiteX927" fmla="*/ 2815209 w 7467600"/>
              <a:gd name="connsiteY927" fmla="*/ 497361 h 6858000"/>
              <a:gd name="connsiteX928" fmla="*/ 2844845 w 7467600"/>
              <a:gd name="connsiteY928" fmla="*/ 127638 h 6858000"/>
              <a:gd name="connsiteX929" fmla="*/ 2867960 w 7467600"/>
              <a:gd name="connsiteY929" fmla="*/ 0 h 6858000"/>
              <a:gd name="connsiteX930" fmla="*/ 1057230 w 7467600"/>
              <a:gd name="connsiteY930" fmla="*/ 0 h 6858000"/>
              <a:gd name="connsiteX931" fmla="*/ 1111003 w 7467600"/>
              <a:gd name="connsiteY931" fmla="*/ 0 h 6858000"/>
              <a:gd name="connsiteX932" fmla="*/ 1125553 w 7467600"/>
              <a:gd name="connsiteY932" fmla="*/ 52588 h 6858000"/>
              <a:gd name="connsiteX933" fmla="*/ 1304276 w 7467600"/>
              <a:gd name="connsiteY933" fmla="*/ 476275 h 6858000"/>
              <a:gd name="connsiteX934" fmla="*/ 1492066 w 7467600"/>
              <a:gd name="connsiteY934" fmla="*/ 886333 h 6858000"/>
              <a:gd name="connsiteX935" fmla="*/ 1423698 w 7467600"/>
              <a:gd name="connsiteY935" fmla="*/ 710817 h 6858000"/>
              <a:gd name="connsiteX936" fmla="*/ 1357609 w 7467600"/>
              <a:gd name="connsiteY936" fmla="*/ 532892 h 6858000"/>
              <a:gd name="connsiteX937" fmla="*/ 1309550 w 7467600"/>
              <a:gd name="connsiteY937" fmla="*/ 374031 h 6858000"/>
              <a:gd name="connsiteX938" fmla="*/ 1193673 w 7467600"/>
              <a:gd name="connsiteY938" fmla="*/ 49533 h 6858000"/>
              <a:gd name="connsiteX939" fmla="*/ 1164391 w 7467600"/>
              <a:gd name="connsiteY939" fmla="*/ 0 h 6858000"/>
              <a:gd name="connsiteX940" fmla="*/ 1200666 w 7467600"/>
              <a:gd name="connsiteY940" fmla="*/ 0 h 6858000"/>
              <a:gd name="connsiteX941" fmla="*/ 1223408 w 7467600"/>
              <a:gd name="connsiteY941" fmla="*/ 38996 h 6858000"/>
              <a:gd name="connsiteX942" fmla="*/ 1339635 w 7467600"/>
              <a:gd name="connsiteY942" fmla="*/ 365517 h 6858000"/>
              <a:gd name="connsiteX943" fmla="*/ 1387469 w 7467600"/>
              <a:gd name="connsiteY943" fmla="*/ 523079 h 6858000"/>
              <a:gd name="connsiteX944" fmla="*/ 1452685 w 7467600"/>
              <a:gd name="connsiteY944" fmla="*/ 699806 h 6858000"/>
              <a:gd name="connsiteX945" fmla="*/ 1492092 w 7467600"/>
              <a:gd name="connsiteY945" fmla="*/ 800424 h 6858000"/>
              <a:gd name="connsiteX946" fmla="*/ 1455302 w 7467600"/>
              <a:gd name="connsiteY946" fmla="*/ 632913 h 6858000"/>
              <a:gd name="connsiteX947" fmla="*/ 1222336 w 7467600"/>
              <a:gd name="connsiteY947" fmla="*/ 9480 h 6858000"/>
              <a:gd name="connsiteX948" fmla="*/ 1214634 w 7467600"/>
              <a:gd name="connsiteY948" fmla="*/ 0 h 6858000"/>
              <a:gd name="connsiteX949" fmla="*/ 1289827 w 7467600"/>
              <a:gd name="connsiteY949" fmla="*/ 0 h 6858000"/>
              <a:gd name="connsiteX950" fmla="*/ 1321076 w 7467600"/>
              <a:gd name="connsiteY950" fmla="*/ 59722 h 6858000"/>
              <a:gd name="connsiteX951" fmla="*/ 1512579 w 7467600"/>
              <a:gd name="connsiteY951" fmla="*/ 626441 h 6858000"/>
              <a:gd name="connsiteX952" fmla="*/ 1506076 w 7467600"/>
              <a:gd name="connsiteY952" fmla="*/ 1089289 h 6858000"/>
              <a:gd name="connsiteX953" fmla="*/ 1486346 w 7467600"/>
              <a:gd name="connsiteY953" fmla="*/ 1079919 h 6858000"/>
              <a:gd name="connsiteX954" fmla="*/ 1070511 w 7467600"/>
              <a:gd name="connsiteY954" fmla="*/ 48609 h 6858000"/>
              <a:gd name="connsiteX955" fmla="*/ 1057230 w 7467600"/>
              <a:gd name="connsiteY955" fmla="*/ 0 h 6858000"/>
              <a:gd name="connsiteX956" fmla="*/ 43151 w 7467600"/>
              <a:gd name="connsiteY956" fmla="*/ 0 h 6858000"/>
              <a:gd name="connsiteX957" fmla="*/ 95283 w 7467600"/>
              <a:gd name="connsiteY957" fmla="*/ 0 h 6858000"/>
              <a:gd name="connsiteX958" fmla="*/ 300708 w 7467600"/>
              <a:gd name="connsiteY958" fmla="*/ 154571 h 6858000"/>
              <a:gd name="connsiteX959" fmla="*/ 530414 w 7467600"/>
              <a:gd name="connsiteY959" fmla="*/ 354673 h 6858000"/>
              <a:gd name="connsiteX960" fmla="*/ 333785 w 7467600"/>
              <a:gd name="connsiteY960" fmla="*/ 161564 h 6858000"/>
              <a:gd name="connsiteX961" fmla="*/ 147005 w 7467600"/>
              <a:gd name="connsiteY961" fmla="*/ 0 h 6858000"/>
              <a:gd name="connsiteX962" fmla="*/ 272509 w 7467600"/>
              <a:gd name="connsiteY962" fmla="*/ 0 h 6858000"/>
              <a:gd name="connsiteX963" fmla="*/ 326276 w 7467600"/>
              <a:gd name="connsiteY963" fmla="*/ 45847 h 6858000"/>
              <a:gd name="connsiteX964" fmla="*/ 823759 w 7467600"/>
              <a:gd name="connsiteY964" fmla="*/ 574145 h 6858000"/>
              <a:gd name="connsiteX965" fmla="*/ 811254 w 7467600"/>
              <a:gd name="connsiteY965" fmla="*/ 665546 h 6858000"/>
              <a:gd name="connsiteX966" fmla="*/ 154042 w 7467600"/>
              <a:gd name="connsiteY966" fmla="*/ 261522 h 6858000"/>
              <a:gd name="connsiteX967" fmla="*/ 13550 w 7467600"/>
              <a:gd name="connsiteY967" fmla="*/ 158423 h 6858000"/>
              <a:gd name="connsiteX968" fmla="*/ 0 w 7467600"/>
              <a:gd name="connsiteY968" fmla="*/ 146618 h 6858000"/>
              <a:gd name="connsiteX969" fmla="*/ 0 w 7467600"/>
              <a:gd name="connsiteY969" fmla="*/ 59161 h 6858000"/>
              <a:gd name="connsiteX970" fmla="*/ 45427 w 7467600"/>
              <a:gd name="connsiteY970" fmla="*/ 101078 h 6858000"/>
              <a:gd name="connsiteX971" fmla="*/ 630103 w 7467600"/>
              <a:gd name="connsiteY971" fmla="*/ 485885 h 6858000"/>
              <a:gd name="connsiteX972" fmla="*/ 532040 w 7467600"/>
              <a:gd name="connsiteY972" fmla="*/ 399359 h 6858000"/>
              <a:gd name="connsiteX973" fmla="*/ 517618 w 7467600"/>
              <a:gd name="connsiteY973" fmla="*/ 385726 h 6858000"/>
              <a:gd name="connsiteX974" fmla="*/ 285074 w 7467600"/>
              <a:gd name="connsiteY974" fmla="*/ 182755 h 6858000"/>
              <a:gd name="connsiteX975" fmla="*/ 43151 w 7467600"/>
              <a:gd name="connsiteY97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1456157 w 7467600"/>
              <a:gd name="connsiteY96" fmla="*/ 5371404 h 6858000"/>
              <a:gd name="connsiteX97" fmla="*/ 1244432 w 7467600"/>
              <a:gd name="connsiteY97" fmla="*/ 5385601 h 6858000"/>
              <a:gd name="connsiteX98" fmla="*/ 973990 w 7467600"/>
              <a:gd name="connsiteY98" fmla="*/ 5424940 h 6858000"/>
              <a:gd name="connsiteX99" fmla="*/ 1103809 w 7467600"/>
              <a:gd name="connsiteY99" fmla="*/ 5433720 h 6858000"/>
              <a:gd name="connsiteX100" fmla="*/ 1123454 w 7467600"/>
              <a:gd name="connsiteY100" fmla="*/ 5435727 h 6858000"/>
              <a:gd name="connsiteX101" fmla="*/ 1737017 w 7467600"/>
              <a:gd name="connsiteY101" fmla="*/ 5452183 h 6858000"/>
              <a:gd name="connsiteX102" fmla="*/ 1824397 w 7467600"/>
              <a:gd name="connsiteY102" fmla="*/ 5447757 h 6858000"/>
              <a:gd name="connsiteX103" fmla="*/ 2070059 w 7467600"/>
              <a:gd name="connsiteY103" fmla="*/ 5441660 h 6858000"/>
              <a:gd name="connsiteX104" fmla="*/ 1456157 w 7467600"/>
              <a:gd name="connsiteY104" fmla="*/ 5371404 h 6858000"/>
              <a:gd name="connsiteX105" fmla="*/ 4988186 w 7467600"/>
              <a:gd name="connsiteY105" fmla="*/ 5216467 h 6858000"/>
              <a:gd name="connsiteX106" fmla="*/ 4777334 w 7467600"/>
              <a:gd name="connsiteY106" fmla="*/ 5406072 h 6858000"/>
              <a:gd name="connsiteX107" fmla="*/ 4718341 w 7467600"/>
              <a:gd name="connsiteY107" fmla="*/ 5468043 h 6858000"/>
              <a:gd name="connsiteX108" fmla="*/ 4604655 w 7467600"/>
              <a:gd name="connsiteY108" fmla="*/ 5583434 h 6858000"/>
              <a:gd name="connsiteX109" fmla="*/ 4565074 w 7467600"/>
              <a:gd name="connsiteY109" fmla="*/ 5618550 h 6858000"/>
              <a:gd name="connsiteX110" fmla="*/ 4988186 w 7467600"/>
              <a:gd name="connsiteY110" fmla="*/ 5216467 h 6858000"/>
              <a:gd name="connsiteX111" fmla="*/ 4978032 w 7467600"/>
              <a:gd name="connsiteY111" fmla="*/ 5183809 h 6858000"/>
              <a:gd name="connsiteX112" fmla="*/ 4463413 w 7467600"/>
              <a:gd name="connsiteY112" fmla="*/ 5615162 h 6858000"/>
              <a:gd name="connsiteX113" fmla="*/ 4358134 w 7467600"/>
              <a:gd name="connsiteY113" fmla="*/ 5742791 h 6858000"/>
              <a:gd name="connsiteX114" fmla="*/ 4376219 w 7467600"/>
              <a:gd name="connsiteY114" fmla="*/ 5729027 h 6858000"/>
              <a:gd name="connsiteX115" fmla="*/ 4582340 w 7467600"/>
              <a:gd name="connsiteY115" fmla="*/ 5561037 h 6858000"/>
              <a:gd name="connsiteX116" fmla="*/ 4694684 w 7467600"/>
              <a:gd name="connsiteY116" fmla="*/ 5447098 h 6858000"/>
              <a:gd name="connsiteX117" fmla="*/ 4754123 w 7467600"/>
              <a:gd name="connsiteY117" fmla="*/ 5384643 h 6858000"/>
              <a:gd name="connsiteX118" fmla="*/ 4978032 w 7467600"/>
              <a:gd name="connsiteY118" fmla="*/ 5183809 h 6858000"/>
              <a:gd name="connsiteX119" fmla="*/ 1903353 w 7467600"/>
              <a:gd name="connsiteY119" fmla="*/ 5044827 h 6858000"/>
              <a:gd name="connsiteX120" fmla="*/ 1936931 w 7467600"/>
              <a:gd name="connsiteY120" fmla="*/ 5093954 h 6858000"/>
              <a:gd name="connsiteX121" fmla="*/ 2195868 w 7467600"/>
              <a:gd name="connsiteY121" fmla="*/ 5396574 h 6858000"/>
              <a:gd name="connsiteX122" fmla="*/ 2088852 w 7467600"/>
              <a:gd name="connsiteY122" fmla="*/ 5166123 h 6858000"/>
              <a:gd name="connsiteX123" fmla="*/ 1958241 w 7467600"/>
              <a:gd name="connsiteY123" fmla="*/ 5067955 h 6858000"/>
              <a:gd name="connsiteX124" fmla="*/ 1903353 w 7467600"/>
              <a:gd name="connsiteY124" fmla="*/ 5044827 h 6858000"/>
              <a:gd name="connsiteX125" fmla="*/ 1979378 w 7467600"/>
              <a:gd name="connsiteY125" fmla="*/ 4769504 h 6858000"/>
              <a:gd name="connsiteX126" fmla="*/ 2882120 w 7467600"/>
              <a:gd name="connsiteY126" fmla="*/ 5064547 h 6858000"/>
              <a:gd name="connsiteX127" fmla="*/ 2793103 w 7467600"/>
              <a:gd name="connsiteY127" fmla="*/ 5039699 h 6858000"/>
              <a:gd name="connsiteX128" fmla="*/ 2770041 w 7467600"/>
              <a:gd name="connsiteY128" fmla="*/ 5033634 h 6858000"/>
              <a:gd name="connsiteX129" fmla="*/ 1979378 w 7467600"/>
              <a:gd name="connsiteY129" fmla="*/ 4769504 h 6858000"/>
              <a:gd name="connsiteX130" fmla="*/ 1927410 w 7467600"/>
              <a:gd name="connsiteY130" fmla="*/ 4716164 h 6858000"/>
              <a:gd name="connsiteX131" fmla="*/ 1959587 w 7467600"/>
              <a:gd name="connsiteY131" fmla="*/ 4728849 h 6858000"/>
              <a:gd name="connsiteX132" fmla="*/ 2777707 w 7467600"/>
              <a:gd name="connsiteY132" fmla="*/ 5003991 h 6858000"/>
              <a:gd name="connsiteX133" fmla="*/ 2800768 w 7467600"/>
              <a:gd name="connsiteY133" fmla="*/ 5010056 h 6858000"/>
              <a:gd name="connsiteX134" fmla="*/ 2879408 w 7467600"/>
              <a:gd name="connsiteY134" fmla="*/ 5031590 h 6858000"/>
              <a:gd name="connsiteX135" fmla="*/ 2862295 w 7467600"/>
              <a:gd name="connsiteY135" fmla="*/ 5022958 h 6858000"/>
              <a:gd name="connsiteX136" fmla="*/ 2813343 w 7467600"/>
              <a:gd name="connsiteY136" fmla="*/ 4998369 h 6858000"/>
              <a:gd name="connsiteX137" fmla="*/ 2646245 w 7467600"/>
              <a:gd name="connsiteY137" fmla="*/ 4930999 h 6858000"/>
              <a:gd name="connsiteX138" fmla="*/ 1999243 w 7467600"/>
              <a:gd name="connsiteY138" fmla="*/ 4730524 h 6858000"/>
              <a:gd name="connsiteX139" fmla="*/ 1979527 w 7467600"/>
              <a:gd name="connsiteY139" fmla="*/ 4726651 h 6858000"/>
              <a:gd name="connsiteX140" fmla="*/ 1927410 w 7467600"/>
              <a:gd name="connsiteY140" fmla="*/ 4716164 h 6858000"/>
              <a:gd name="connsiteX141" fmla="*/ 1997014 w 7467600"/>
              <a:gd name="connsiteY141" fmla="*/ 4698007 h 6858000"/>
              <a:gd name="connsiteX142" fmla="*/ 2005458 w 7467600"/>
              <a:gd name="connsiteY142" fmla="*/ 4699540 h 6858000"/>
              <a:gd name="connsiteX143" fmla="*/ 2657186 w 7467600"/>
              <a:gd name="connsiteY143" fmla="*/ 4901687 h 6858000"/>
              <a:gd name="connsiteX144" fmla="*/ 2826662 w 7467600"/>
              <a:gd name="connsiteY144" fmla="*/ 4970362 h 6858000"/>
              <a:gd name="connsiteX145" fmla="*/ 2876100 w 7467600"/>
              <a:gd name="connsiteY145" fmla="*/ 4995397 h 6858000"/>
              <a:gd name="connsiteX146" fmla="*/ 3042600 w 7467600"/>
              <a:gd name="connsiteY146" fmla="*/ 5059532 h 6858000"/>
              <a:gd name="connsiteX147" fmla="*/ 1997014 w 7467600"/>
              <a:gd name="connsiteY147" fmla="*/ 4698007 h 6858000"/>
              <a:gd name="connsiteX148" fmla="*/ 2305292 w 7467600"/>
              <a:gd name="connsiteY148" fmla="*/ 4219492 h 6858000"/>
              <a:gd name="connsiteX149" fmla="*/ 3360922 w 7467600"/>
              <a:gd name="connsiteY149" fmla="*/ 4529373 h 6858000"/>
              <a:gd name="connsiteX150" fmla="*/ 3492420 w 7467600"/>
              <a:gd name="connsiteY150" fmla="*/ 4510145 h 6858000"/>
              <a:gd name="connsiteX151" fmla="*/ 3364086 w 7467600"/>
              <a:gd name="connsiteY151" fmla="*/ 4480340 h 6858000"/>
              <a:gd name="connsiteX152" fmla="*/ 3225818 w 7467600"/>
              <a:gd name="connsiteY152" fmla="*/ 4411822 h 6858000"/>
              <a:gd name="connsiteX153" fmla="*/ 3129696 w 7467600"/>
              <a:gd name="connsiteY153" fmla="*/ 4360704 h 6858000"/>
              <a:gd name="connsiteX154" fmla="*/ 2814545 w 7467600"/>
              <a:gd name="connsiteY154" fmla="*/ 4282955 h 6858000"/>
              <a:gd name="connsiteX155" fmla="*/ 2305292 w 7467600"/>
              <a:gd name="connsiteY155" fmla="*/ 4219492 h 6858000"/>
              <a:gd name="connsiteX156" fmla="*/ 2626982 w 7467600"/>
              <a:gd name="connsiteY156" fmla="*/ 4206450 h 6858000"/>
              <a:gd name="connsiteX157" fmla="*/ 2490617 w 7467600"/>
              <a:gd name="connsiteY157" fmla="*/ 4206951 h 6858000"/>
              <a:gd name="connsiteX158" fmla="*/ 2819869 w 7467600"/>
              <a:gd name="connsiteY158" fmla="*/ 4252936 h 6858000"/>
              <a:gd name="connsiteX159" fmla="*/ 3143018 w 7467600"/>
              <a:gd name="connsiteY159" fmla="*/ 4332698 h 6858000"/>
              <a:gd name="connsiteX160" fmla="*/ 3241520 w 7467600"/>
              <a:gd name="connsiteY160" fmla="*/ 4385112 h 6858000"/>
              <a:gd name="connsiteX161" fmla="*/ 3374575 w 7467600"/>
              <a:gd name="connsiteY161" fmla="*/ 4451517 h 6858000"/>
              <a:gd name="connsiteX162" fmla="*/ 3505221 w 7467600"/>
              <a:gd name="connsiteY162" fmla="*/ 4480757 h 6858000"/>
              <a:gd name="connsiteX163" fmla="*/ 2626982 w 7467600"/>
              <a:gd name="connsiteY163" fmla="*/ 4206450 h 6858000"/>
              <a:gd name="connsiteX164" fmla="*/ 1310106 w 7467600"/>
              <a:gd name="connsiteY164" fmla="*/ 3943217 h 6858000"/>
              <a:gd name="connsiteX165" fmla="*/ 854994 w 7467600"/>
              <a:gd name="connsiteY165" fmla="*/ 4399136 h 6858000"/>
              <a:gd name="connsiteX166" fmla="*/ 742462 w 7467600"/>
              <a:gd name="connsiteY166" fmla="*/ 4594648 h 6858000"/>
              <a:gd name="connsiteX167" fmla="*/ 820602 w 7467600"/>
              <a:gd name="connsiteY167" fmla="*/ 4485915 h 6858000"/>
              <a:gd name="connsiteX168" fmla="*/ 878295 w 7467600"/>
              <a:gd name="connsiteY168" fmla="*/ 4403594 h 6858000"/>
              <a:gd name="connsiteX169" fmla="*/ 1240607 w 7467600"/>
              <a:gd name="connsiteY169" fmla="*/ 4010401 h 6858000"/>
              <a:gd name="connsiteX170" fmla="*/ 1310106 w 7467600"/>
              <a:gd name="connsiteY170" fmla="*/ 3943217 h 6858000"/>
              <a:gd name="connsiteX171" fmla="*/ 1423113 w 7467600"/>
              <a:gd name="connsiteY171" fmla="*/ 3874565 h 6858000"/>
              <a:gd name="connsiteX172" fmla="*/ 1260565 w 7467600"/>
              <a:gd name="connsiteY172" fmla="*/ 4031982 h 6858000"/>
              <a:gd name="connsiteX173" fmla="*/ 901900 w 7467600"/>
              <a:gd name="connsiteY173" fmla="*/ 4421236 h 6858000"/>
              <a:gd name="connsiteX174" fmla="*/ 845044 w 7467600"/>
              <a:gd name="connsiteY174" fmla="*/ 4502436 h 6858000"/>
              <a:gd name="connsiteX175" fmla="*/ 685926 w 7467600"/>
              <a:gd name="connsiteY175" fmla="*/ 4703069 h 6858000"/>
              <a:gd name="connsiteX176" fmla="*/ 684248 w 7467600"/>
              <a:gd name="connsiteY176" fmla="*/ 4706721 h 6858000"/>
              <a:gd name="connsiteX177" fmla="*/ 1423113 w 7467600"/>
              <a:gd name="connsiteY177" fmla="*/ 3874565 h 6858000"/>
              <a:gd name="connsiteX178" fmla="*/ 3316479 w 7467600"/>
              <a:gd name="connsiteY178" fmla="*/ 3872136 h 6858000"/>
              <a:gd name="connsiteX179" fmla="*/ 3546806 w 7467600"/>
              <a:gd name="connsiteY179" fmla="*/ 4356139 h 6858000"/>
              <a:gd name="connsiteX180" fmla="*/ 3364433 w 7467600"/>
              <a:gd name="connsiteY180" fmla="*/ 3953121 h 6858000"/>
              <a:gd name="connsiteX181" fmla="*/ 3316479 w 7467600"/>
              <a:gd name="connsiteY181" fmla="*/ 3872136 h 6858000"/>
              <a:gd name="connsiteX182" fmla="*/ 3291335 w 7467600"/>
              <a:gd name="connsiteY182" fmla="*/ 3767420 h 6858000"/>
              <a:gd name="connsiteX183" fmla="*/ 3390805 w 7467600"/>
              <a:gd name="connsiteY183" fmla="*/ 3937163 h 6858000"/>
              <a:gd name="connsiteX184" fmla="*/ 3579062 w 7467600"/>
              <a:gd name="connsiteY184" fmla="*/ 4359040 h 6858000"/>
              <a:gd name="connsiteX185" fmla="*/ 3467355 w 7467600"/>
              <a:gd name="connsiteY185" fmla="*/ 3988130 h 6858000"/>
              <a:gd name="connsiteX186" fmla="*/ 3310753 w 7467600"/>
              <a:gd name="connsiteY186" fmla="*/ 3787140 h 6858000"/>
              <a:gd name="connsiteX187" fmla="*/ 3291335 w 7467600"/>
              <a:gd name="connsiteY187" fmla="*/ 3767420 h 6858000"/>
              <a:gd name="connsiteX188" fmla="*/ 1635889 w 7467600"/>
              <a:gd name="connsiteY188" fmla="*/ 3709494 h 6858000"/>
              <a:gd name="connsiteX189" fmla="*/ 1634800 w 7467600"/>
              <a:gd name="connsiteY189" fmla="*/ 3731111 h 6858000"/>
              <a:gd name="connsiteX190" fmla="*/ 1635889 w 7467600"/>
              <a:gd name="connsiteY190" fmla="*/ 3709494 h 6858000"/>
              <a:gd name="connsiteX191" fmla="*/ 1510397 w 7467600"/>
              <a:gd name="connsiteY191" fmla="*/ 3684705 h 6858000"/>
              <a:gd name="connsiteX192" fmla="*/ 1146550 w 7467600"/>
              <a:gd name="connsiteY192" fmla="*/ 3802012 h 6858000"/>
              <a:gd name="connsiteX193" fmla="*/ 698834 w 7467600"/>
              <a:gd name="connsiteY193" fmla="*/ 3952272 h 6858000"/>
              <a:gd name="connsiteX194" fmla="*/ 34256 w 7467600"/>
              <a:gd name="connsiteY194" fmla="*/ 4347603 h 6858000"/>
              <a:gd name="connsiteX195" fmla="*/ 527241 w 7467600"/>
              <a:gd name="connsiteY195" fmla="*/ 4065078 h 6858000"/>
              <a:gd name="connsiteX196" fmla="*/ 1510397 w 7467600"/>
              <a:gd name="connsiteY196" fmla="*/ 3684705 h 6858000"/>
              <a:gd name="connsiteX197" fmla="*/ 1313114 w 7467600"/>
              <a:gd name="connsiteY197" fmla="*/ 3655216 h 6858000"/>
              <a:gd name="connsiteX198" fmla="*/ 1109304 w 7467600"/>
              <a:gd name="connsiteY198" fmla="*/ 3669030 h 6858000"/>
              <a:gd name="connsiteX199" fmla="*/ 8129 w 7467600"/>
              <a:gd name="connsiteY199" fmla="*/ 4330519 h 6858000"/>
              <a:gd name="connsiteX200" fmla="*/ 687572 w 7467600"/>
              <a:gd name="connsiteY200" fmla="*/ 3925629 h 6858000"/>
              <a:gd name="connsiteX201" fmla="*/ 1138365 w 7467600"/>
              <a:gd name="connsiteY201" fmla="*/ 3774515 h 6858000"/>
              <a:gd name="connsiteX202" fmla="*/ 1505579 w 7467600"/>
              <a:gd name="connsiteY202" fmla="*/ 3655526 h 6858000"/>
              <a:gd name="connsiteX203" fmla="*/ 1313114 w 7467600"/>
              <a:gd name="connsiteY203" fmla="*/ 3655216 h 6858000"/>
              <a:gd name="connsiteX204" fmla="*/ 3655073 w 7467600"/>
              <a:gd name="connsiteY204" fmla="*/ 3650884 h 6858000"/>
              <a:gd name="connsiteX205" fmla="*/ 3989938 w 7467600"/>
              <a:gd name="connsiteY205" fmla="*/ 3991685 h 6858000"/>
              <a:gd name="connsiteX206" fmla="*/ 4393907 w 7467600"/>
              <a:gd name="connsiteY206" fmla="*/ 4261258 h 6858000"/>
              <a:gd name="connsiteX207" fmla="*/ 4648051 w 7467600"/>
              <a:gd name="connsiteY207" fmla="*/ 4374051 h 6858000"/>
              <a:gd name="connsiteX208" fmla="*/ 4383389 w 7467600"/>
              <a:gd name="connsiteY208" fmla="*/ 4184369 h 6858000"/>
              <a:gd name="connsiteX209" fmla="*/ 4165508 w 7467600"/>
              <a:gd name="connsiteY209" fmla="*/ 4035196 h 6858000"/>
              <a:gd name="connsiteX210" fmla="*/ 4068162 w 7467600"/>
              <a:gd name="connsiteY210" fmla="*/ 3953394 h 6858000"/>
              <a:gd name="connsiteX211" fmla="*/ 3981416 w 7467600"/>
              <a:gd name="connsiteY211" fmla="*/ 3880482 h 6858000"/>
              <a:gd name="connsiteX212" fmla="*/ 3800147 w 7467600"/>
              <a:gd name="connsiteY212" fmla="*/ 3749872 h 6858000"/>
              <a:gd name="connsiteX213" fmla="*/ 3655073 w 7467600"/>
              <a:gd name="connsiteY213" fmla="*/ 3650884 h 6858000"/>
              <a:gd name="connsiteX214" fmla="*/ 3670252 w 7467600"/>
              <a:gd name="connsiteY214" fmla="*/ 3622798 h 6858000"/>
              <a:gd name="connsiteX215" fmla="*/ 3817258 w 7467600"/>
              <a:gd name="connsiteY215" fmla="*/ 3723577 h 6858000"/>
              <a:gd name="connsiteX216" fmla="*/ 4000461 w 7467600"/>
              <a:gd name="connsiteY216" fmla="*/ 3855966 h 6858000"/>
              <a:gd name="connsiteX217" fmla="*/ 4088180 w 7467600"/>
              <a:gd name="connsiteY217" fmla="*/ 3929774 h 6858000"/>
              <a:gd name="connsiteX218" fmla="*/ 4184555 w 7467600"/>
              <a:gd name="connsiteY218" fmla="*/ 4010683 h 6858000"/>
              <a:gd name="connsiteX219" fmla="*/ 4399563 w 7467600"/>
              <a:gd name="connsiteY219" fmla="*/ 4158106 h 6858000"/>
              <a:gd name="connsiteX220" fmla="*/ 4684469 w 7467600"/>
              <a:gd name="connsiteY220" fmla="*/ 4364680 h 6858000"/>
              <a:gd name="connsiteX221" fmla="*/ 4690271 w 7467600"/>
              <a:gd name="connsiteY221" fmla="*/ 4370034 h 6858000"/>
              <a:gd name="connsiteX222" fmla="*/ 4136093 w 7467600"/>
              <a:gd name="connsiteY222" fmla="*/ 3858466 h 6858000"/>
              <a:gd name="connsiteX223" fmla="*/ 3670252 w 7467600"/>
              <a:gd name="connsiteY223" fmla="*/ 3622798 h 6858000"/>
              <a:gd name="connsiteX224" fmla="*/ 4440129 w 7467600"/>
              <a:gd name="connsiteY224" fmla="*/ 3448571 h 6858000"/>
              <a:gd name="connsiteX225" fmla="*/ 4856525 w 7467600"/>
              <a:gd name="connsiteY225" fmla="*/ 3915351 h 6858000"/>
              <a:gd name="connsiteX226" fmla="*/ 5059055 w 7467600"/>
              <a:gd name="connsiteY226" fmla="*/ 4108918 h 6858000"/>
              <a:gd name="connsiteX227" fmla="*/ 5290070 w 7467600"/>
              <a:gd name="connsiteY227" fmla="*/ 4263619 h 6858000"/>
              <a:gd name="connsiteX228" fmla="*/ 4834991 w 7467600"/>
              <a:gd name="connsiteY228" fmla="*/ 3830985 h 6858000"/>
              <a:gd name="connsiteX229" fmla="*/ 4440129 w 7467600"/>
              <a:gd name="connsiteY229" fmla="*/ 3448571 h 6858000"/>
              <a:gd name="connsiteX230" fmla="*/ 4441737 w 7467600"/>
              <a:gd name="connsiteY230" fmla="*/ 3399734 h 6858000"/>
              <a:gd name="connsiteX231" fmla="*/ 4431236 w 7467600"/>
              <a:gd name="connsiteY231" fmla="*/ 3400954 h 6858000"/>
              <a:gd name="connsiteX232" fmla="*/ 4557150 w 7467600"/>
              <a:gd name="connsiteY232" fmla="*/ 3510023 h 6858000"/>
              <a:gd name="connsiteX233" fmla="*/ 4856936 w 7467600"/>
              <a:gd name="connsiteY233" fmla="*/ 3809146 h 6858000"/>
              <a:gd name="connsiteX234" fmla="*/ 5111996 w 7467600"/>
              <a:gd name="connsiteY234" fmla="*/ 4065759 h 6858000"/>
              <a:gd name="connsiteX235" fmla="*/ 5388878 w 7467600"/>
              <a:gd name="connsiteY235" fmla="*/ 4300185 h 6858000"/>
              <a:gd name="connsiteX236" fmla="*/ 5425556 w 7467600"/>
              <a:gd name="connsiteY236" fmla="*/ 4308967 h 6858000"/>
              <a:gd name="connsiteX237" fmla="*/ 4943646 w 7467600"/>
              <a:gd name="connsiteY237" fmla="*/ 3822916 h 6858000"/>
              <a:gd name="connsiteX238" fmla="*/ 4594837 w 7467600"/>
              <a:gd name="connsiteY238" fmla="*/ 3532274 h 6858000"/>
              <a:gd name="connsiteX239" fmla="*/ 4441737 w 7467600"/>
              <a:gd name="connsiteY239" fmla="*/ 3399734 h 6858000"/>
              <a:gd name="connsiteX240" fmla="*/ 5425834 w 7467600"/>
              <a:gd name="connsiteY240" fmla="*/ 3162785 h 6858000"/>
              <a:gd name="connsiteX241" fmla="*/ 5401644 w 7467600"/>
              <a:gd name="connsiteY241" fmla="*/ 3617847 h 6858000"/>
              <a:gd name="connsiteX242" fmla="*/ 5467256 w 7467600"/>
              <a:gd name="connsiteY242" fmla="*/ 4175494 h 6858000"/>
              <a:gd name="connsiteX243" fmla="*/ 5448069 w 7467600"/>
              <a:gd name="connsiteY243" fmla="*/ 3567554 h 6858000"/>
              <a:gd name="connsiteX244" fmla="*/ 5425834 w 7467600"/>
              <a:gd name="connsiteY244" fmla="*/ 3162785 h 6858000"/>
              <a:gd name="connsiteX245" fmla="*/ 1318687 w 7467600"/>
              <a:gd name="connsiteY245" fmla="*/ 3113840 h 6858000"/>
              <a:gd name="connsiteX246" fmla="*/ 1066793 w 7467600"/>
              <a:gd name="connsiteY246" fmla="*/ 3212171 h 6858000"/>
              <a:gd name="connsiteX247" fmla="*/ 993319 w 7467600"/>
              <a:gd name="connsiteY247" fmla="*/ 3247648 h 6858000"/>
              <a:gd name="connsiteX248" fmla="*/ 853081 w 7467600"/>
              <a:gd name="connsiteY248" fmla="*/ 3312410 h 6858000"/>
              <a:gd name="connsiteX249" fmla="*/ 805957 w 7467600"/>
              <a:gd name="connsiteY249" fmla="*/ 3330443 h 6858000"/>
              <a:gd name="connsiteX250" fmla="*/ 1318687 w 7467600"/>
              <a:gd name="connsiteY250" fmla="*/ 3113840 h 6858000"/>
              <a:gd name="connsiteX251" fmla="*/ 5453702 w 7467600"/>
              <a:gd name="connsiteY251" fmla="*/ 3090882 h 6858000"/>
              <a:gd name="connsiteX252" fmla="*/ 5480135 w 7467600"/>
              <a:gd name="connsiteY252" fmla="*/ 3565802 h 6858000"/>
              <a:gd name="connsiteX253" fmla="*/ 5499023 w 7467600"/>
              <a:gd name="connsiteY253" fmla="*/ 4166310 h 6858000"/>
              <a:gd name="connsiteX254" fmla="*/ 5547022 w 7467600"/>
              <a:gd name="connsiteY254" fmla="*/ 3607838 h 6858000"/>
              <a:gd name="connsiteX255" fmla="*/ 5515964 w 7467600"/>
              <a:gd name="connsiteY255" fmla="*/ 3378541 h 6858000"/>
              <a:gd name="connsiteX256" fmla="*/ 5453702 w 7467600"/>
              <a:gd name="connsiteY256" fmla="*/ 3090882 h 6858000"/>
              <a:gd name="connsiteX257" fmla="*/ 1238695 w 7467600"/>
              <a:gd name="connsiteY257" fmla="*/ 3076820 h 6858000"/>
              <a:gd name="connsiteX258" fmla="*/ 716371 w 7467600"/>
              <a:gd name="connsiteY258" fmla="*/ 3293249 h 6858000"/>
              <a:gd name="connsiteX259" fmla="*/ 579522 w 7467600"/>
              <a:gd name="connsiteY259" fmla="*/ 3371759 h 6858000"/>
              <a:gd name="connsiteX260" fmla="*/ 600288 w 7467600"/>
              <a:gd name="connsiteY260" fmla="*/ 3365555 h 6858000"/>
              <a:gd name="connsiteX261" fmla="*/ 840692 w 7467600"/>
              <a:gd name="connsiteY261" fmla="*/ 3284921 h 6858000"/>
              <a:gd name="connsiteX262" fmla="*/ 979248 w 7467600"/>
              <a:gd name="connsiteY262" fmla="*/ 3221003 h 6858000"/>
              <a:gd name="connsiteX263" fmla="*/ 1053282 w 7467600"/>
              <a:gd name="connsiteY263" fmla="*/ 3185247 h 6858000"/>
              <a:gd name="connsiteX264" fmla="*/ 1320603 w 7467600"/>
              <a:gd name="connsiteY264" fmla="*/ 3081281 h 6858000"/>
              <a:gd name="connsiteX265" fmla="*/ 1238695 w 7467600"/>
              <a:gd name="connsiteY265" fmla="*/ 3076820 h 6858000"/>
              <a:gd name="connsiteX266" fmla="*/ 5425627 w 7467600"/>
              <a:gd name="connsiteY266" fmla="*/ 2954192 h 6858000"/>
              <a:gd name="connsiteX267" fmla="*/ 5470770 w 7467600"/>
              <a:gd name="connsiteY267" fmla="*/ 3005435 h 6858000"/>
              <a:gd name="connsiteX268" fmla="*/ 5519779 w 7467600"/>
              <a:gd name="connsiteY268" fmla="*/ 4359223 h 6858000"/>
              <a:gd name="connsiteX269" fmla="*/ 5520293 w 7467600"/>
              <a:gd name="connsiteY269" fmla="*/ 4360602 h 6858000"/>
              <a:gd name="connsiteX270" fmla="*/ 5767221 w 7467600"/>
              <a:gd name="connsiteY270" fmla="*/ 4665564 h 6858000"/>
              <a:gd name="connsiteX271" fmla="*/ 6937169 w 7467600"/>
              <a:gd name="connsiteY271" fmla="*/ 4815941 h 6858000"/>
              <a:gd name="connsiteX272" fmla="*/ 6953922 w 7467600"/>
              <a:gd name="connsiteY272" fmla="*/ 4890068 h 6858000"/>
              <a:gd name="connsiteX273" fmla="*/ 6071359 w 7467600"/>
              <a:gd name="connsiteY273" fmla="*/ 4770770 h 6858000"/>
              <a:gd name="connsiteX274" fmla="*/ 6038839 w 7467600"/>
              <a:gd name="connsiteY274" fmla="*/ 4764474 h 6858000"/>
              <a:gd name="connsiteX275" fmla="*/ 6038706 w 7467600"/>
              <a:gd name="connsiteY275" fmla="*/ 4763847 h 6858000"/>
              <a:gd name="connsiteX276" fmla="*/ 6037784 w 7467600"/>
              <a:gd name="connsiteY276" fmla="*/ 4764270 h 6858000"/>
              <a:gd name="connsiteX277" fmla="*/ 6038839 w 7467600"/>
              <a:gd name="connsiteY277" fmla="*/ 4764474 h 6858000"/>
              <a:gd name="connsiteX278" fmla="*/ 6040338 w 7467600"/>
              <a:gd name="connsiteY278" fmla="*/ 4771418 h 6858000"/>
              <a:gd name="connsiteX279" fmla="*/ 6024488 w 7467600"/>
              <a:gd name="connsiteY279" fmla="*/ 4809903 h 6858000"/>
              <a:gd name="connsiteX280" fmla="*/ 5599771 w 7467600"/>
              <a:gd name="connsiteY280" fmla="*/ 5509652 h 6858000"/>
              <a:gd name="connsiteX281" fmla="*/ 5548843 w 7467600"/>
              <a:gd name="connsiteY281" fmla="*/ 5563845 h 6858000"/>
              <a:gd name="connsiteX282" fmla="*/ 5940952 w 7467600"/>
              <a:gd name="connsiteY282" fmla="*/ 6250028 h 6858000"/>
              <a:gd name="connsiteX283" fmla="*/ 6043441 w 7467600"/>
              <a:gd name="connsiteY283" fmla="*/ 6665847 h 6858000"/>
              <a:gd name="connsiteX284" fmla="*/ 6093432 w 7467600"/>
              <a:gd name="connsiteY284" fmla="*/ 6858000 h 6858000"/>
              <a:gd name="connsiteX285" fmla="*/ 6034344 w 7467600"/>
              <a:gd name="connsiteY285" fmla="*/ 6858000 h 6858000"/>
              <a:gd name="connsiteX286" fmla="*/ 6026679 w 7467600"/>
              <a:gd name="connsiteY286" fmla="*/ 6836959 h 6858000"/>
              <a:gd name="connsiteX287" fmla="*/ 5800441 w 7467600"/>
              <a:gd name="connsiteY287" fmla="*/ 6335286 h 6858000"/>
              <a:gd name="connsiteX288" fmla="*/ 5526562 w 7467600"/>
              <a:gd name="connsiteY288" fmla="*/ 5705388 h 6858000"/>
              <a:gd name="connsiteX289" fmla="*/ 5519640 w 7467600"/>
              <a:gd name="connsiteY289" fmla="*/ 5683774 h 6858000"/>
              <a:gd name="connsiteX290" fmla="*/ 5844559 w 7467600"/>
              <a:gd name="connsiteY290" fmla="*/ 6553349 h 6858000"/>
              <a:gd name="connsiteX291" fmla="*/ 5975994 w 7467600"/>
              <a:gd name="connsiteY291" fmla="*/ 6858000 h 6858000"/>
              <a:gd name="connsiteX292" fmla="*/ 5898547 w 7467600"/>
              <a:gd name="connsiteY292" fmla="*/ 6858000 h 6858000"/>
              <a:gd name="connsiteX293" fmla="*/ 5682041 w 7467600"/>
              <a:gd name="connsiteY293" fmla="*/ 6355860 h 6858000"/>
              <a:gd name="connsiteX294" fmla="*/ 5461758 w 7467600"/>
              <a:gd name="connsiteY294" fmla="*/ 5820220 h 6858000"/>
              <a:gd name="connsiteX295" fmla="*/ 5237282 w 7467600"/>
              <a:gd name="connsiteY295" fmla="*/ 6579086 h 6858000"/>
              <a:gd name="connsiteX296" fmla="*/ 5115009 w 7467600"/>
              <a:gd name="connsiteY296" fmla="*/ 6858000 h 6858000"/>
              <a:gd name="connsiteX297" fmla="*/ 5028074 w 7467600"/>
              <a:gd name="connsiteY297" fmla="*/ 6858000 h 6858000"/>
              <a:gd name="connsiteX298" fmla="*/ 5079508 w 7467600"/>
              <a:gd name="connsiteY298" fmla="*/ 6749074 h 6858000"/>
              <a:gd name="connsiteX299" fmla="*/ 5371846 w 7467600"/>
              <a:gd name="connsiteY299" fmla="*/ 5924413 h 6858000"/>
              <a:gd name="connsiteX300" fmla="*/ 5270512 w 7467600"/>
              <a:gd name="connsiteY300" fmla="*/ 6138975 h 6858000"/>
              <a:gd name="connsiteX301" fmla="*/ 5062409 w 7467600"/>
              <a:gd name="connsiteY301" fmla="*/ 6653544 h 6858000"/>
              <a:gd name="connsiteX302" fmla="*/ 5036628 w 7467600"/>
              <a:gd name="connsiteY302" fmla="*/ 6754247 h 6858000"/>
              <a:gd name="connsiteX303" fmla="*/ 5009112 w 7467600"/>
              <a:gd name="connsiteY303" fmla="*/ 6858000 h 6858000"/>
              <a:gd name="connsiteX304" fmla="*/ 4976679 w 7467600"/>
              <a:gd name="connsiteY304" fmla="*/ 6858000 h 6858000"/>
              <a:gd name="connsiteX305" fmla="*/ 5006537 w 7467600"/>
              <a:gd name="connsiteY305" fmla="*/ 6747068 h 6858000"/>
              <a:gd name="connsiteX306" fmla="*/ 5032723 w 7467600"/>
              <a:gd name="connsiteY306" fmla="*/ 6644957 h 6858000"/>
              <a:gd name="connsiteX307" fmla="*/ 5242949 w 7467600"/>
              <a:gd name="connsiteY307" fmla="*/ 6125175 h 6858000"/>
              <a:gd name="connsiteX308" fmla="*/ 5286321 w 7467600"/>
              <a:gd name="connsiteY308" fmla="*/ 6033555 h 6858000"/>
              <a:gd name="connsiteX309" fmla="*/ 5008210 w 7467600"/>
              <a:gd name="connsiteY309" fmla="*/ 6649194 h 6858000"/>
              <a:gd name="connsiteX310" fmla="*/ 4986321 w 7467600"/>
              <a:gd name="connsiteY310" fmla="*/ 6765687 h 6858000"/>
              <a:gd name="connsiteX311" fmla="*/ 4973474 w 7467600"/>
              <a:gd name="connsiteY311" fmla="*/ 6858000 h 6858000"/>
              <a:gd name="connsiteX312" fmla="*/ 4907178 w 7467600"/>
              <a:gd name="connsiteY312" fmla="*/ 6858000 h 6858000"/>
              <a:gd name="connsiteX313" fmla="*/ 4910810 w 7467600"/>
              <a:gd name="connsiteY313" fmla="*/ 6829660 h 6858000"/>
              <a:gd name="connsiteX314" fmla="*/ 4987461 w 7467600"/>
              <a:gd name="connsiteY314" fmla="*/ 6432994 h 6858000"/>
              <a:gd name="connsiteX315" fmla="*/ 5179262 w 7467600"/>
              <a:gd name="connsiteY315" fmla="*/ 6035044 h 6858000"/>
              <a:gd name="connsiteX316" fmla="*/ 4689678 w 7467600"/>
              <a:gd name="connsiteY316" fmla="*/ 6440241 h 6858000"/>
              <a:gd name="connsiteX317" fmla="*/ 4477543 w 7467600"/>
              <a:gd name="connsiteY317" fmla="*/ 6674836 h 6858000"/>
              <a:gd name="connsiteX318" fmla="*/ 4329957 w 7467600"/>
              <a:gd name="connsiteY318" fmla="*/ 6858000 h 6858000"/>
              <a:gd name="connsiteX319" fmla="*/ 4218595 w 7467600"/>
              <a:gd name="connsiteY319" fmla="*/ 6858000 h 6858000"/>
              <a:gd name="connsiteX320" fmla="*/ 4368888 w 7467600"/>
              <a:gd name="connsiteY320" fmla="*/ 6668412 h 6858000"/>
              <a:gd name="connsiteX321" fmla="*/ 4563091 w 7467600"/>
              <a:gd name="connsiteY321" fmla="*/ 6442508 h 6858000"/>
              <a:gd name="connsiteX322" fmla="*/ 5387324 w 7467600"/>
              <a:gd name="connsiteY322" fmla="*/ 5705830 h 6858000"/>
              <a:gd name="connsiteX323" fmla="*/ 5073620 w 7467600"/>
              <a:gd name="connsiteY323" fmla="*/ 5955437 h 6858000"/>
              <a:gd name="connsiteX324" fmla="*/ 4689789 w 7467600"/>
              <a:gd name="connsiteY324" fmla="*/ 6268382 h 6858000"/>
              <a:gd name="connsiteX325" fmla="*/ 4418722 w 7467600"/>
              <a:gd name="connsiteY325" fmla="*/ 6570886 h 6858000"/>
              <a:gd name="connsiteX326" fmla="*/ 4214944 w 7467600"/>
              <a:gd name="connsiteY326" fmla="*/ 6858000 h 6858000"/>
              <a:gd name="connsiteX327" fmla="*/ 4177898 w 7467600"/>
              <a:gd name="connsiteY327" fmla="*/ 6858000 h 6858000"/>
              <a:gd name="connsiteX328" fmla="*/ 4391597 w 7467600"/>
              <a:gd name="connsiteY328" fmla="*/ 6556370 h 6858000"/>
              <a:gd name="connsiteX329" fmla="*/ 4668889 w 7467600"/>
              <a:gd name="connsiteY329" fmla="*/ 6246399 h 6858000"/>
              <a:gd name="connsiteX330" fmla="*/ 5055427 w 7467600"/>
              <a:gd name="connsiteY330" fmla="*/ 5931476 h 6858000"/>
              <a:gd name="connsiteX331" fmla="*/ 5371814 w 7467600"/>
              <a:gd name="connsiteY331" fmla="*/ 5678975 h 6858000"/>
              <a:gd name="connsiteX332" fmla="*/ 4987918 w 7467600"/>
              <a:gd name="connsiteY332" fmla="*/ 5838701 h 6858000"/>
              <a:gd name="connsiteX333" fmla="*/ 4317146 w 7467600"/>
              <a:gd name="connsiteY333" fmla="*/ 6587716 h 6858000"/>
              <a:gd name="connsiteX334" fmla="*/ 4171627 w 7467600"/>
              <a:gd name="connsiteY334" fmla="*/ 6858000 h 6858000"/>
              <a:gd name="connsiteX335" fmla="*/ 4081585 w 7467600"/>
              <a:gd name="connsiteY335" fmla="*/ 6858000 h 6858000"/>
              <a:gd name="connsiteX336" fmla="*/ 4238603 w 7467600"/>
              <a:gd name="connsiteY336" fmla="*/ 6559341 h 6858000"/>
              <a:gd name="connsiteX337" fmla="*/ 4778333 w 7467600"/>
              <a:gd name="connsiteY337" fmla="*/ 5873626 h 6858000"/>
              <a:gd name="connsiteX338" fmla="*/ 5414185 w 7467600"/>
              <a:gd name="connsiteY338" fmla="*/ 5573882 h 6858000"/>
              <a:gd name="connsiteX339" fmla="*/ 5959648 w 7467600"/>
              <a:gd name="connsiteY339" fmla="*/ 4760797 h 6858000"/>
              <a:gd name="connsiteX340" fmla="*/ 5355019 w 7467600"/>
              <a:gd name="connsiteY340" fmla="*/ 4734672 h 6858000"/>
              <a:gd name="connsiteX341" fmla="*/ 5083565 w 7467600"/>
              <a:gd name="connsiteY341" fmla="*/ 5179121 h 6858000"/>
              <a:gd name="connsiteX342" fmla="*/ 4713577 w 7467600"/>
              <a:gd name="connsiteY342" fmla="*/ 5616803 h 6858000"/>
              <a:gd name="connsiteX343" fmla="*/ 3989559 w 7467600"/>
              <a:gd name="connsiteY343" fmla="*/ 6145945 h 6858000"/>
              <a:gd name="connsiteX344" fmla="*/ 3939824 w 7467600"/>
              <a:gd name="connsiteY344" fmla="*/ 6066900 h 6858000"/>
              <a:gd name="connsiteX345" fmla="*/ 4584537 w 7467600"/>
              <a:gd name="connsiteY345" fmla="*/ 5324826 h 6858000"/>
              <a:gd name="connsiteX346" fmla="*/ 5037105 w 7467600"/>
              <a:gd name="connsiteY346" fmla="*/ 5088765 h 6858000"/>
              <a:gd name="connsiteX347" fmla="*/ 5039930 w 7467600"/>
              <a:gd name="connsiteY347" fmla="*/ 5089585 h 6858000"/>
              <a:gd name="connsiteX348" fmla="*/ 5263764 w 7467600"/>
              <a:gd name="connsiteY348" fmla="*/ 4735525 h 6858000"/>
              <a:gd name="connsiteX349" fmla="*/ 4086300 w 7467600"/>
              <a:gd name="connsiteY349" fmla="*/ 4884599 h 6858000"/>
              <a:gd name="connsiteX350" fmla="*/ 4085485 w 7467600"/>
              <a:gd name="connsiteY350" fmla="*/ 4899070 h 6858000"/>
              <a:gd name="connsiteX351" fmla="*/ 3871915 w 7467600"/>
              <a:gd name="connsiteY351" fmla="*/ 5253645 h 6858000"/>
              <a:gd name="connsiteX352" fmla="*/ 3799374 w 7467600"/>
              <a:gd name="connsiteY352" fmla="*/ 5466127 h 6858000"/>
              <a:gd name="connsiteX353" fmla="*/ 3498850 w 7467600"/>
              <a:gd name="connsiteY353" fmla="*/ 6661888 h 6858000"/>
              <a:gd name="connsiteX354" fmla="*/ 3399216 w 7467600"/>
              <a:gd name="connsiteY354" fmla="*/ 6858000 h 6858000"/>
              <a:gd name="connsiteX355" fmla="*/ 3303688 w 7467600"/>
              <a:gd name="connsiteY355" fmla="*/ 6858000 h 6858000"/>
              <a:gd name="connsiteX356" fmla="*/ 3391774 w 7467600"/>
              <a:gd name="connsiteY356" fmla="*/ 6697181 h 6858000"/>
              <a:gd name="connsiteX357" fmla="*/ 3735540 w 7467600"/>
              <a:gd name="connsiteY357" fmla="*/ 5546923 h 6858000"/>
              <a:gd name="connsiteX358" fmla="*/ 3729438 w 7467600"/>
              <a:gd name="connsiteY358" fmla="*/ 5569058 h 6858000"/>
              <a:gd name="connsiteX359" fmla="*/ 3707782 w 7467600"/>
              <a:gd name="connsiteY359" fmla="*/ 5644908 h 6858000"/>
              <a:gd name="connsiteX360" fmla="*/ 3583827 w 7467600"/>
              <a:gd name="connsiteY360" fmla="*/ 6039215 h 6858000"/>
              <a:gd name="connsiteX361" fmla="*/ 3547861 w 7467600"/>
              <a:gd name="connsiteY361" fmla="*/ 6129609 h 6858000"/>
              <a:gd name="connsiteX362" fmla="*/ 3490905 w 7467600"/>
              <a:gd name="connsiteY362" fmla="*/ 6277660 h 6858000"/>
              <a:gd name="connsiteX363" fmla="*/ 3455859 w 7467600"/>
              <a:gd name="connsiteY363" fmla="*/ 6391301 h 6858000"/>
              <a:gd name="connsiteX364" fmla="*/ 3429112 w 7467600"/>
              <a:gd name="connsiteY364" fmla="*/ 6479469 h 6858000"/>
              <a:gd name="connsiteX365" fmla="*/ 3304862 w 7467600"/>
              <a:gd name="connsiteY365" fmla="*/ 6796476 h 6858000"/>
              <a:gd name="connsiteX366" fmla="*/ 3276071 w 7467600"/>
              <a:gd name="connsiteY366" fmla="*/ 6858000 h 6858000"/>
              <a:gd name="connsiteX367" fmla="*/ 3240805 w 7467600"/>
              <a:gd name="connsiteY367" fmla="*/ 6858000 h 6858000"/>
              <a:gd name="connsiteX368" fmla="*/ 3275917 w 7467600"/>
              <a:gd name="connsiteY368" fmla="*/ 6783192 h 6858000"/>
              <a:gd name="connsiteX369" fmla="*/ 3399358 w 7467600"/>
              <a:gd name="connsiteY369" fmla="*/ 6469011 h 6858000"/>
              <a:gd name="connsiteX370" fmla="*/ 3425650 w 7467600"/>
              <a:gd name="connsiteY370" fmla="*/ 6381333 h 6858000"/>
              <a:gd name="connsiteX371" fmla="*/ 3460661 w 7467600"/>
              <a:gd name="connsiteY371" fmla="*/ 6266763 h 6858000"/>
              <a:gd name="connsiteX372" fmla="*/ 3518021 w 7467600"/>
              <a:gd name="connsiteY372" fmla="*/ 6117298 h 6858000"/>
              <a:gd name="connsiteX373" fmla="*/ 3554035 w 7467600"/>
              <a:gd name="connsiteY373" fmla="*/ 6027832 h 6858000"/>
              <a:gd name="connsiteX374" fmla="*/ 3677174 w 7467600"/>
              <a:gd name="connsiteY374" fmla="*/ 5636351 h 6858000"/>
              <a:gd name="connsiteX375" fmla="*/ 3698819 w 7467600"/>
              <a:gd name="connsiteY375" fmla="*/ 5560503 h 6858000"/>
              <a:gd name="connsiteX376" fmla="*/ 3702094 w 7467600"/>
              <a:gd name="connsiteY376" fmla="*/ 5549194 h 6858000"/>
              <a:gd name="connsiteX377" fmla="*/ 3398355 w 7467600"/>
              <a:gd name="connsiteY377" fmla="*/ 6094603 h 6858000"/>
              <a:gd name="connsiteX378" fmla="*/ 3193941 w 7467600"/>
              <a:gd name="connsiteY378" fmla="*/ 6798775 h 6858000"/>
              <a:gd name="connsiteX379" fmla="*/ 3184140 w 7467600"/>
              <a:gd name="connsiteY379" fmla="*/ 6858000 h 6858000"/>
              <a:gd name="connsiteX380" fmla="*/ 3099978 w 7467600"/>
              <a:gd name="connsiteY380" fmla="*/ 6858000 h 6858000"/>
              <a:gd name="connsiteX381" fmla="*/ 3101556 w 7467600"/>
              <a:gd name="connsiteY381" fmla="*/ 6843337 h 6858000"/>
              <a:gd name="connsiteX382" fmla="*/ 3370162 w 7467600"/>
              <a:gd name="connsiteY382" fmla="*/ 5785550 h 6858000"/>
              <a:gd name="connsiteX383" fmla="*/ 3746477 w 7467600"/>
              <a:gd name="connsiteY383" fmla="*/ 5377889 h 6858000"/>
              <a:gd name="connsiteX384" fmla="*/ 3863399 w 7467600"/>
              <a:gd name="connsiteY384" fmla="*/ 5087257 h 6858000"/>
              <a:gd name="connsiteX385" fmla="*/ 3968712 w 7467600"/>
              <a:gd name="connsiteY385" fmla="*/ 4913989 h 6858000"/>
              <a:gd name="connsiteX386" fmla="*/ 2792390 w 7467600"/>
              <a:gd name="connsiteY386" fmla="*/ 5382974 h 6858000"/>
              <a:gd name="connsiteX387" fmla="*/ 2714982 w 7467600"/>
              <a:gd name="connsiteY387" fmla="*/ 5427051 h 6858000"/>
              <a:gd name="connsiteX388" fmla="*/ 2813361 w 7467600"/>
              <a:gd name="connsiteY388" fmla="*/ 6023912 h 6858000"/>
              <a:gd name="connsiteX389" fmla="*/ 2688430 w 7467600"/>
              <a:gd name="connsiteY389" fmla="*/ 6801564 h 6858000"/>
              <a:gd name="connsiteX390" fmla="*/ 2629626 w 7467600"/>
              <a:gd name="connsiteY390" fmla="*/ 6763394 h 6858000"/>
              <a:gd name="connsiteX391" fmla="*/ 2565328 w 7467600"/>
              <a:gd name="connsiteY391" fmla="*/ 5516399 h 6858000"/>
              <a:gd name="connsiteX392" fmla="*/ 1922999 w 7467600"/>
              <a:gd name="connsiteY392" fmla="*/ 5980343 h 6858000"/>
              <a:gd name="connsiteX393" fmla="*/ 1950261 w 7467600"/>
              <a:gd name="connsiteY393" fmla="*/ 6405858 h 6858000"/>
              <a:gd name="connsiteX394" fmla="*/ 2365554 w 7467600"/>
              <a:gd name="connsiteY394" fmla="*/ 6759107 h 6858000"/>
              <a:gd name="connsiteX395" fmla="*/ 2424142 w 7467600"/>
              <a:gd name="connsiteY395" fmla="*/ 6858000 h 6858000"/>
              <a:gd name="connsiteX396" fmla="*/ 2395994 w 7467600"/>
              <a:gd name="connsiteY396" fmla="*/ 6858000 h 6858000"/>
              <a:gd name="connsiteX397" fmla="*/ 2392863 w 7467600"/>
              <a:gd name="connsiteY397" fmla="*/ 6852964 h 6858000"/>
              <a:gd name="connsiteX398" fmla="*/ 2017589 w 7467600"/>
              <a:gd name="connsiteY398" fmla="*/ 6493982 h 6858000"/>
              <a:gd name="connsiteX399" fmla="*/ 2147336 w 7467600"/>
              <a:gd name="connsiteY399" fmla="*/ 6594052 h 6858000"/>
              <a:gd name="connsiteX400" fmla="*/ 2207047 w 7467600"/>
              <a:gd name="connsiteY400" fmla="*/ 6654540 h 6858000"/>
              <a:gd name="connsiteX401" fmla="*/ 2299106 w 7467600"/>
              <a:gd name="connsiteY401" fmla="*/ 6778931 h 6858000"/>
              <a:gd name="connsiteX402" fmla="*/ 2314430 w 7467600"/>
              <a:gd name="connsiteY402" fmla="*/ 6801144 h 6858000"/>
              <a:gd name="connsiteX403" fmla="*/ 2352406 w 7467600"/>
              <a:gd name="connsiteY403" fmla="*/ 6858000 h 6858000"/>
              <a:gd name="connsiteX404" fmla="*/ 2314492 w 7467600"/>
              <a:gd name="connsiteY404" fmla="*/ 6858000 h 6858000"/>
              <a:gd name="connsiteX405" fmla="*/ 2288095 w 7467600"/>
              <a:gd name="connsiteY405" fmla="*/ 6818030 h 6858000"/>
              <a:gd name="connsiteX406" fmla="*/ 2272768 w 7467600"/>
              <a:gd name="connsiteY406" fmla="*/ 6795822 h 6858000"/>
              <a:gd name="connsiteX407" fmla="*/ 2182715 w 7467600"/>
              <a:gd name="connsiteY407" fmla="*/ 6675071 h 6858000"/>
              <a:gd name="connsiteX408" fmla="*/ 2032061 w 7467600"/>
              <a:gd name="connsiteY408" fmla="*/ 6541380 h 6858000"/>
              <a:gd name="connsiteX409" fmla="*/ 2257220 w 7467600"/>
              <a:gd name="connsiteY409" fmla="*/ 6826257 h 6858000"/>
              <a:gd name="connsiteX410" fmla="*/ 2281324 w 7467600"/>
              <a:gd name="connsiteY410" fmla="*/ 6858000 h 6858000"/>
              <a:gd name="connsiteX411" fmla="*/ 2242860 w 7467600"/>
              <a:gd name="connsiteY411" fmla="*/ 6858000 h 6858000"/>
              <a:gd name="connsiteX412" fmla="*/ 2232818 w 7467600"/>
              <a:gd name="connsiteY412" fmla="*/ 6844926 h 6858000"/>
              <a:gd name="connsiteX413" fmla="*/ 1990172 w 7467600"/>
              <a:gd name="connsiteY413" fmla="*/ 6542121 h 6858000"/>
              <a:gd name="connsiteX414" fmla="*/ 2124090 w 7467600"/>
              <a:gd name="connsiteY414" fmla="*/ 6761017 h 6858000"/>
              <a:gd name="connsiteX415" fmla="*/ 2200380 w 7467600"/>
              <a:gd name="connsiteY415" fmla="*/ 6858000 h 6858000"/>
              <a:gd name="connsiteX416" fmla="*/ 2147507 w 7467600"/>
              <a:gd name="connsiteY416" fmla="*/ 6858000 h 6858000"/>
              <a:gd name="connsiteX417" fmla="*/ 2070668 w 7467600"/>
              <a:gd name="connsiteY417" fmla="*/ 6761520 h 6858000"/>
              <a:gd name="connsiteX418" fmla="*/ 1975142 w 7467600"/>
              <a:gd name="connsiteY418" fmla="*/ 6585570 h 6858000"/>
              <a:gd name="connsiteX419" fmla="*/ 2050035 w 7467600"/>
              <a:gd name="connsiteY419" fmla="*/ 6813345 h 6858000"/>
              <a:gd name="connsiteX420" fmla="*/ 2063025 w 7467600"/>
              <a:gd name="connsiteY420" fmla="*/ 6858000 h 6858000"/>
              <a:gd name="connsiteX421" fmla="*/ 2021675 w 7467600"/>
              <a:gd name="connsiteY421" fmla="*/ 6858000 h 6858000"/>
              <a:gd name="connsiteX422" fmla="*/ 2019308 w 7467600"/>
              <a:gd name="connsiteY422" fmla="*/ 6847118 h 6858000"/>
              <a:gd name="connsiteX423" fmla="*/ 1938835 w 7467600"/>
              <a:gd name="connsiteY423" fmla="*/ 6551160 h 6858000"/>
              <a:gd name="connsiteX424" fmla="*/ 1953230 w 7467600"/>
              <a:gd name="connsiteY424" fmla="*/ 6759699 h 6858000"/>
              <a:gd name="connsiteX425" fmla="*/ 1956763 w 7467600"/>
              <a:gd name="connsiteY425" fmla="*/ 6778191 h 6858000"/>
              <a:gd name="connsiteX426" fmla="*/ 1967925 w 7467600"/>
              <a:gd name="connsiteY426" fmla="*/ 6858000 h 6858000"/>
              <a:gd name="connsiteX427" fmla="*/ 1936622 w 7467600"/>
              <a:gd name="connsiteY427" fmla="*/ 6858000 h 6858000"/>
              <a:gd name="connsiteX428" fmla="*/ 1926261 w 7467600"/>
              <a:gd name="connsiteY428" fmla="*/ 6784064 h 6858000"/>
              <a:gd name="connsiteX429" fmla="*/ 1922724 w 7467600"/>
              <a:gd name="connsiteY429" fmla="*/ 6765577 h 6858000"/>
              <a:gd name="connsiteX430" fmla="*/ 1904650 w 7467600"/>
              <a:gd name="connsiteY430" fmla="*/ 6639616 h 6858000"/>
              <a:gd name="connsiteX431" fmla="*/ 1885273 w 7467600"/>
              <a:gd name="connsiteY431" fmla="*/ 6858000 h 6858000"/>
              <a:gd name="connsiteX432" fmla="*/ 1854363 w 7467600"/>
              <a:gd name="connsiteY432" fmla="*/ 6858000 h 6858000"/>
              <a:gd name="connsiteX433" fmla="*/ 1880391 w 7467600"/>
              <a:gd name="connsiteY433" fmla="*/ 6603796 h 6858000"/>
              <a:gd name="connsiteX434" fmla="*/ 1818273 w 7467600"/>
              <a:gd name="connsiteY434" fmla="*/ 6715729 h 6858000"/>
              <a:gd name="connsiteX435" fmla="*/ 1794691 w 7467600"/>
              <a:gd name="connsiteY435" fmla="*/ 6843239 h 6858000"/>
              <a:gd name="connsiteX436" fmla="*/ 1794914 w 7467600"/>
              <a:gd name="connsiteY436" fmla="*/ 6858000 h 6858000"/>
              <a:gd name="connsiteX437" fmla="*/ 1746128 w 7467600"/>
              <a:gd name="connsiteY437" fmla="*/ 6858000 h 6858000"/>
              <a:gd name="connsiteX438" fmla="*/ 1753934 w 7467600"/>
              <a:gd name="connsiteY438" fmla="*/ 6724796 h 6858000"/>
              <a:gd name="connsiteX439" fmla="*/ 1792053 w 7467600"/>
              <a:gd name="connsiteY439" fmla="*/ 6572396 h 6858000"/>
              <a:gd name="connsiteX440" fmla="*/ 1862248 w 7467600"/>
              <a:gd name="connsiteY440" fmla="*/ 6266397 h 6858000"/>
              <a:gd name="connsiteX441" fmla="*/ 1862250 w 7467600"/>
              <a:gd name="connsiteY441" fmla="*/ 6033531 h 6858000"/>
              <a:gd name="connsiteX442" fmla="*/ 1211999 w 7467600"/>
              <a:gd name="connsiteY442" fmla="*/ 6683610 h 6858000"/>
              <a:gd name="connsiteX443" fmla="*/ 1213266 w 7467600"/>
              <a:gd name="connsiteY443" fmla="*/ 6691947 h 6858000"/>
              <a:gd name="connsiteX444" fmla="*/ 1203370 w 7467600"/>
              <a:gd name="connsiteY444" fmla="*/ 6850676 h 6858000"/>
              <a:gd name="connsiteX445" fmla="*/ 1203671 w 7467600"/>
              <a:gd name="connsiteY445" fmla="*/ 6858000 h 6858000"/>
              <a:gd name="connsiteX446" fmla="*/ 1143180 w 7467600"/>
              <a:gd name="connsiteY446" fmla="*/ 6858000 h 6858000"/>
              <a:gd name="connsiteX447" fmla="*/ 1142176 w 7467600"/>
              <a:gd name="connsiteY447" fmla="*/ 6766045 h 6858000"/>
              <a:gd name="connsiteX448" fmla="*/ 1067484 w 7467600"/>
              <a:gd name="connsiteY448" fmla="*/ 6858000 h 6858000"/>
              <a:gd name="connsiteX449" fmla="*/ 953928 w 7467600"/>
              <a:gd name="connsiteY449" fmla="*/ 6858000 h 6858000"/>
              <a:gd name="connsiteX450" fmla="*/ 959715 w 7467600"/>
              <a:gd name="connsiteY450" fmla="*/ 6850185 h 6858000"/>
              <a:gd name="connsiteX451" fmla="*/ 1483788 w 7467600"/>
              <a:gd name="connsiteY451" fmla="*/ 6259174 h 6858000"/>
              <a:gd name="connsiteX452" fmla="*/ 1100671 w 7467600"/>
              <a:gd name="connsiteY452" fmla="*/ 6252137 h 6858000"/>
              <a:gd name="connsiteX453" fmla="*/ 1090144 w 7467600"/>
              <a:gd name="connsiteY453" fmla="*/ 6256748 h 6858000"/>
              <a:gd name="connsiteX454" fmla="*/ 1095872 w 7467600"/>
              <a:gd name="connsiteY454" fmla="*/ 6271892 h 6858000"/>
              <a:gd name="connsiteX455" fmla="*/ 262785 w 7467600"/>
              <a:gd name="connsiteY455" fmla="*/ 6845450 h 6858000"/>
              <a:gd name="connsiteX456" fmla="*/ 209968 w 7467600"/>
              <a:gd name="connsiteY456" fmla="*/ 6770713 h 6858000"/>
              <a:gd name="connsiteX457" fmla="*/ 873460 w 7467600"/>
              <a:gd name="connsiteY457" fmla="*/ 6253768 h 6858000"/>
              <a:gd name="connsiteX458" fmla="*/ 192686 w 7467600"/>
              <a:gd name="connsiteY458" fmla="*/ 5849257 h 6858000"/>
              <a:gd name="connsiteX459" fmla="*/ 4696 w 7467600"/>
              <a:gd name="connsiteY459" fmla="*/ 5697668 h 6858000"/>
              <a:gd name="connsiteX460" fmla="*/ 0 w 7467600"/>
              <a:gd name="connsiteY460" fmla="*/ 5689984 h 6858000"/>
              <a:gd name="connsiteX461" fmla="*/ 0 w 7467600"/>
              <a:gd name="connsiteY461" fmla="*/ 5513472 h 6858000"/>
              <a:gd name="connsiteX462" fmla="*/ 174101 w 7467600"/>
              <a:gd name="connsiteY462" fmla="*/ 5620277 h 6858000"/>
              <a:gd name="connsiteX463" fmla="*/ 891800 w 7467600"/>
              <a:gd name="connsiteY463" fmla="*/ 6036935 h 6858000"/>
              <a:gd name="connsiteX464" fmla="*/ 1072219 w 7467600"/>
              <a:gd name="connsiteY464" fmla="*/ 6169443 h 6858000"/>
              <a:gd name="connsiteX465" fmla="*/ 1074117 w 7467600"/>
              <a:gd name="connsiteY465" fmla="*/ 6170301 h 6858000"/>
              <a:gd name="connsiteX466" fmla="*/ 1083114 w 7467600"/>
              <a:gd name="connsiteY466" fmla="*/ 6174131 h 6858000"/>
              <a:gd name="connsiteX467" fmla="*/ 1543010 w 7467600"/>
              <a:gd name="connsiteY467" fmla="*/ 6191140 h 6858000"/>
              <a:gd name="connsiteX468" fmla="*/ 1551080 w 7467600"/>
              <a:gd name="connsiteY468" fmla="*/ 6195006 h 6858000"/>
              <a:gd name="connsiteX469" fmla="*/ 2345443 w 7467600"/>
              <a:gd name="connsiteY469" fmla="*/ 5549882 h 6858000"/>
              <a:gd name="connsiteX470" fmla="*/ 1721499 w 7467600"/>
              <a:gd name="connsiteY470" fmla="*/ 5599969 h 6858000"/>
              <a:gd name="connsiteX471" fmla="*/ 767716 w 7467600"/>
              <a:gd name="connsiteY471" fmla="*/ 5472768 h 6858000"/>
              <a:gd name="connsiteX472" fmla="*/ 722147 w 7467600"/>
              <a:gd name="connsiteY472" fmla="*/ 5393091 h 6858000"/>
              <a:gd name="connsiteX473" fmla="*/ 1485552 w 7467600"/>
              <a:gd name="connsiteY473" fmla="*/ 5313202 h 6858000"/>
              <a:gd name="connsiteX474" fmla="*/ 2143004 w 7467600"/>
              <a:gd name="connsiteY474" fmla="*/ 5402420 h 6858000"/>
              <a:gd name="connsiteX475" fmla="*/ 1933391 w 7467600"/>
              <a:gd name="connsiteY475" fmla="*/ 5156971 h 6858000"/>
              <a:gd name="connsiteX476" fmla="*/ 1827118 w 7467600"/>
              <a:gd name="connsiteY476" fmla="*/ 4968410 h 6858000"/>
              <a:gd name="connsiteX477" fmla="*/ 1837349 w 7467600"/>
              <a:gd name="connsiteY477" fmla="*/ 4956357 h 6858000"/>
              <a:gd name="connsiteX478" fmla="*/ 2162835 w 7467600"/>
              <a:gd name="connsiteY478" fmla="*/ 5187853 h 6858000"/>
              <a:gd name="connsiteX479" fmla="*/ 2257167 w 7467600"/>
              <a:gd name="connsiteY479" fmla="*/ 5462123 h 6858000"/>
              <a:gd name="connsiteX480" fmla="*/ 2261598 w 7467600"/>
              <a:gd name="connsiteY480" fmla="*/ 5467998 h 6858000"/>
              <a:gd name="connsiteX481" fmla="*/ 2437177 w 7467600"/>
              <a:gd name="connsiteY481" fmla="*/ 5479608 h 6858000"/>
              <a:gd name="connsiteX482" fmla="*/ 2445247 w 7467600"/>
              <a:gd name="connsiteY482" fmla="*/ 5483476 h 6858000"/>
              <a:gd name="connsiteX483" fmla="*/ 2743626 w 7467600"/>
              <a:gd name="connsiteY483" fmla="*/ 5304819 h 6858000"/>
              <a:gd name="connsiteX484" fmla="*/ 3048102 w 7467600"/>
              <a:gd name="connsiteY484" fmla="*/ 5150595 h 6858000"/>
              <a:gd name="connsiteX485" fmla="*/ 1799414 w 7467600"/>
              <a:gd name="connsiteY485" fmla="*/ 4694732 h 6858000"/>
              <a:gd name="connsiteX486" fmla="*/ 1771735 w 7467600"/>
              <a:gd name="connsiteY486" fmla="*/ 4619929 h 6858000"/>
              <a:gd name="connsiteX487" fmla="*/ 3104273 w 7467600"/>
              <a:gd name="connsiteY487" fmla="*/ 5076159 h 6858000"/>
              <a:gd name="connsiteX488" fmla="*/ 3113245 w 7467600"/>
              <a:gd name="connsiteY488" fmla="*/ 5090705 h 6858000"/>
              <a:gd name="connsiteX489" fmla="*/ 3126294 w 7467600"/>
              <a:gd name="connsiteY489" fmla="*/ 5114400 h 6858000"/>
              <a:gd name="connsiteX490" fmla="*/ 3937433 w 7467600"/>
              <a:gd name="connsiteY490" fmla="*/ 4830473 h 6858000"/>
              <a:gd name="connsiteX491" fmla="*/ 3590475 w 7467600"/>
              <a:gd name="connsiteY491" fmla="*/ 4597974 h 6858000"/>
              <a:gd name="connsiteX492" fmla="*/ 3100264 w 7467600"/>
              <a:gd name="connsiteY492" fmla="*/ 4579845 h 6858000"/>
              <a:gd name="connsiteX493" fmla="*/ 2183576 w 7467600"/>
              <a:gd name="connsiteY493" fmla="*/ 4227150 h 6858000"/>
              <a:gd name="connsiteX494" fmla="*/ 2151029 w 7467600"/>
              <a:gd name="connsiteY494" fmla="*/ 4146947 h 6858000"/>
              <a:gd name="connsiteX495" fmla="*/ 3563434 w 7467600"/>
              <a:gd name="connsiteY495" fmla="*/ 4469115 h 6858000"/>
              <a:gd name="connsiteX496" fmla="*/ 3177952 w 7467600"/>
              <a:gd name="connsiteY496" fmla="*/ 3657386 h 6858000"/>
              <a:gd name="connsiteX497" fmla="*/ 3189263 w 7467600"/>
              <a:gd name="connsiteY497" fmla="*/ 3625726 h 6858000"/>
              <a:gd name="connsiteX498" fmla="*/ 3560912 w 7467600"/>
              <a:gd name="connsiteY498" fmla="*/ 4079863 h 6858000"/>
              <a:gd name="connsiteX499" fmla="*/ 3626636 w 7467600"/>
              <a:gd name="connsiteY499" fmla="*/ 4512230 h 6858000"/>
              <a:gd name="connsiteX500" fmla="*/ 3653088 w 7467600"/>
              <a:gd name="connsiteY500" fmla="*/ 4521417 h 6858000"/>
              <a:gd name="connsiteX501" fmla="*/ 3988128 w 7467600"/>
              <a:gd name="connsiteY501" fmla="*/ 4817267 h 6858000"/>
              <a:gd name="connsiteX502" fmla="*/ 4830582 w 7467600"/>
              <a:gd name="connsiteY502" fmla="*/ 4676000 h 6858000"/>
              <a:gd name="connsiteX503" fmla="*/ 4830100 w 7467600"/>
              <a:gd name="connsiteY503" fmla="*/ 4675554 h 6858000"/>
              <a:gd name="connsiteX504" fmla="*/ 4036318 w 7467600"/>
              <a:gd name="connsiteY504" fmla="*/ 4147013 h 6858000"/>
              <a:gd name="connsiteX505" fmla="*/ 3432098 w 7467600"/>
              <a:gd name="connsiteY505" fmla="*/ 3537312 h 6858000"/>
              <a:gd name="connsiteX506" fmla="*/ 3446761 w 7467600"/>
              <a:gd name="connsiteY506" fmla="*/ 3461278 h 6858000"/>
              <a:gd name="connsiteX507" fmla="*/ 4419733 w 7467600"/>
              <a:gd name="connsiteY507" fmla="*/ 3963555 h 6858000"/>
              <a:gd name="connsiteX508" fmla="*/ 4781371 w 7467600"/>
              <a:gd name="connsiteY508" fmla="*/ 4458604 h 6858000"/>
              <a:gd name="connsiteX509" fmla="*/ 4780440 w 7467600"/>
              <a:gd name="connsiteY509" fmla="*/ 4470290 h 6858000"/>
              <a:gd name="connsiteX510" fmla="*/ 4898954 w 7467600"/>
              <a:gd name="connsiteY510" fmla="*/ 4662092 h 6858000"/>
              <a:gd name="connsiteX511" fmla="*/ 4900699 w 7467600"/>
              <a:gd name="connsiteY511" fmla="*/ 4670867 h 6858000"/>
              <a:gd name="connsiteX512" fmla="*/ 5714511 w 7467600"/>
              <a:gd name="connsiteY512" fmla="*/ 4663483 h 6858000"/>
              <a:gd name="connsiteX513" fmla="*/ 5464793 w 7467600"/>
              <a:gd name="connsiteY513" fmla="*/ 4393556 h 6858000"/>
              <a:gd name="connsiteX514" fmla="*/ 5461897 w 7467600"/>
              <a:gd name="connsiteY514" fmla="*/ 4390879 h 6858000"/>
              <a:gd name="connsiteX515" fmla="*/ 4294126 w 7467600"/>
              <a:gd name="connsiteY515" fmla="*/ 3303048 h 6858000"/>
              <a:gd name="connsiteX516" fmla="*/ 4305321 w 7467600"/>
              <a:gd name="connsiteY516" fmla="*/ 3256953 h 6858000"/>
              <a:gd name="connsiteX517" fmla="*/ 4949299 w 7467600"/>
              <a:gd name="connsiteY517" fmla="*/ 3766336 h 6858000"/>
              <a:gd name="connsiteX518" fmla="*/ 5291452 w 7467600"/>
              <a:gd name="connsiteY518" fmla="*/ 4076801 h 6858000"/>
              <a:gd name="connsiteX519" fmla="*/ 5434998 w 7467600"/>
              <a:gd name="connsiteY519" fmla="*/ 4254100 h 6858000"/>
              <a:gd name="connsiteX520" fmla="*/ 5351015 w 7467600"/>
              <a:gd name="connsiteY520" fmla="*/ 3760989 h 6858000"/>
              <a:gd name="connsiteX521" fmla="*/ 5413780 w 7467600"/>
              <a:gd name="connsiteY521" fmla="*/ 2966265 h 6858000"/>
              <a:gd name="connsiteX522" fmla="*/ 5425627 w 7467600"/>
              <a:gd name="connsiteY522" fmla="*/ 2954192 h 6858000"/>
              <a:gd name="connsiteX523" fmla="*/ 6604735 w 7467600"/>
              <a:gd name="connsiteY523" fmla="*/ 2041381 h 6858000"/>
              <a:gd name="connsiteX524" fmla="*/ 7204487 w 7467600"/>
              <a:gd name="connsiteY524" fmla="*/ 2742112 h 6858000"/>
              <a:gd name="connsiteX525" fmla="*/ 7131592 w 7467600"/>
              <a:gd name="connsiteY525" fmla="*/ 2672096 h 6858000"/>
              <a:gd name="connsiteX526" fmla="*/ 6996344 w 7467600"/>
              <a:gd name="connsiteY526" fmla="*/ 2518310 h 6858000"/>
              <a:gd name="connsiteX527" fmla="*/ 6735495 w 7467600"/>
              <a:gd name="connsiteY527" fmla="*/ 2196890 h 6858000"/>
              <a:gd name="connsiteX528" fmla="*/ 6721901 w 7467600"/>
              <a:gd name="connsiteY528" fmla="*/ 2179274 h 6858000"/>
              <a:gd name="connsiteX529" fmla="*/ 6604735 w 7467600"/>
              <a:gd name="connsiteY529" fmla="*/ 2041381 h 6858000"/>
              <a:gd name="connsiteX530" fmla="*/ 6591670 w 7467600"/>
              <a:gd name="connsiteY530" fmla="*/ 1988277 h 6858000"/>
              <a:gd name="connsiteX531" fmla="*/ 6747349 w 7467600"/>
              <a:gd name="connsiteY531" fmla="*/ 2160069 h 6858000"/>
              <a:gd name="connsiteX532" fmla="*/ 6760943 w 7467600"/>
              <a:gd name="connsiteY532" fmla="*/ 2177686 h 6858000"/>
              <a:gd name="connsiteX533" fmla="*/ 7021065 w 7467600"/>
              <a:gd name="connsiteY533" fmla="*/ 2498102 h 6858000"/>
              <a:gd name="connsiteX534" fmla="*/ 7155223 w 7467600"/>
              <a:gd name="connsiteY534" fmla="*/ 2650386 h 6858000"/>
              <a:gd name="connsiteX535" fmla="*/ 7203167 w 7467600"/>
              <a:gd name="connsiteY535" fmla="*/ 2697288 h 6858000"/>
              <a:gd name="connsiteX536" fmla="*/ 6937703 w 7467600"/>
              <a:gd name="connsiteY536" fmla="*/ 2321981 h 6858000"/>
              <a:gd name="connsiteX537" fmla="*/ 6591670 w 7467600"/>
              <a:gd name="connsiteY537" fmla="*/ 1988277 h 6858000"/>
              <a:gd name="connsiteX538" fmla="*/ 5798671 w 7467600"/>
              <a:gd name="connsiteY538" fmla="*/ 1981601 h 6858000"/>
              <a:gd name="connsiteX539" fmla="*/ 5754709 w 7467600"/>
              <a:gd name="connsiteY539" fmla="*/ 2071454 h 6858000"/>
              <a:gd name="connsiteX540" fmla="*/ 5763044 w 7467600"/>
              <a:gd name="connsiteY540" fmla="*/ 2842206 h 6858000"/>
              <a:gd name="connsiteX541" fmla="*/ 5764974 w 7467600"/>
              <a:gd name="connsiteY541" fmla="*/ 2799609 h 6858000"/>
              <a:gd name="connsiteX542" fmla="*/ 5767665 w 7467600"/>
              <a:gd name="connsiteY542" fmla="*/ 2666409 h 6858000"/>
              <a:gd name="connsiteX543" fmla="*/ 5763055 w 7467600"/>
              <a:gd name="connsiteY543" fmla="*/ 2579705 h 6858000"/>
              <a:gd name="connsiteX544" fmla="*/ 5758079 w 7467600"/>
              <a:gd name="connsiteY544" fmla="*/ 2492508 h 6858000"/>
              <a:gd name="connsiteX545" fmla="*/ 5779325 w 7467600"/>
              <a:gd name="connsiteY545" fmla="*/ 2197069 h 6858000"/>
              <a:gd name="connsiteX546" fmla="*/ 5798671 w 7467600"/>
              <a:gd name="connsiteY546" fmla="*/ 1981601 h 6858000"/>
              <a:gd name="connsiteX547" fmla="*/ 5829202 w 7467600"/>
              <a:gd name="connsiteY547" fmla="*/ 1971679 h 6858000"/>
              <a:gd name="connsiteX548" fmla="*/ 5809558 w 7467600"/>
              <a:gd name="connsiteY548" fmla="*/ 2198043 h 6858000"/>
              <a:gd name="connsiteX549" fmla="*/ 5788653 w 7467600"/>
              <a:gd name="connsiteY549" fmla="*/ 2489430 h 6858000"/>
              <a:gd name="connsiteX550" fmla="*/ 5793439 w 7467600"/>
              <a:gd name="connsiteY550" fmla="*/ 2575235 h 6858000"/>
              <a:gd name="connsiteX551" fmla="*/ 5796837 w 7467600"/>
              <a:gd name="connsiteY551" fmla="*/ 2637633 h 6858000"/>
              <a:gd name="connsiteX552" fmla="*/ 5818614 w 7467600"/>
              <a:gd name="connsiteY552" fmla="*/ 2473055 h 6858000"/>
              <a:gd name="connsiteX553" fmla="*/ 5829202 w 7467600"/>
              <a:gd name="connsiteY553" fmla="*/ 1971679 h 6858000"/>
              <a:gd name="connsiteX554" fmla="*/ 5911389 w 7467600"/>
              <a:gd name="connsiteY554" fmla="*/ 1898371 h 6858000"/>
              <a:gd name="connsiteX555" fmla="*/ 6237627 w 7467600"/>
              <a:gd name="connsiteY555" fmla="*/ 2231921 h 6858000"/>
              <a:gd name="connsiteX556" fmla="*/ 5911389 w 7467600"/>
              <a:gd name="connsiteY556" fmla="*/ 1898371 h 6858000"/>
              <a:gd name="connsiteX557" fmla="*/ 6944437 w 7467600"/>
              <a:gd name="connsiteY557" fmla="*/ 1575402 h 6858000"/>
              <a:gd name="connsiteX558" fmla="*/ 6304730 w 7467600"/>
              <a:gd name="connsiteY558" fmla="*/ 1766654 h 6858000"/>
              <a:gd name="connsiteX559" fmla="*/ 6944437 w 7467600"/>
              <a:gd name="connsiteY559" fmla="*/ 1575402 h 6858000"/>
              <a:gd name="connsiteX560" fmla="*/ 7019523 w 7467600"/>
              <a:gd name="connsiteY560" fmla="*/ 1519450 h 6858000"/>
              <a:gd name="connsiteX561" fmla="*/ 6298091 w 7467600"/>
              <a:gd name="connsiteY561" fmla="*/ 1737122 h 6858000"/>
              <a:gd name="connsiteX562" fmla="*/ 7019523 w 7467600"/>
              <a:gd name="connsiteY562" fmla="*/ 1519450 h 6858000"/>
              <a:gd name="connsiteX563" fmla="*/ 2399523 w 7467600"/>
              <a:gd name="connsiteY563" fmla="*/ 1428234 h 6858000"/>
              <a:gd name="connsiteX564" fmla="*/ 2224982 w 7467600"/>
              <a:gd name="connsiteY564" fmla="*/ 1826201 h 6858000"/>
              <a:gd name="connsiteX565" fmla="*/ 2096099 w 7467600"/>
              <a:gd name="connsiteY565" fmla="*/ 2345900 h 6858000"/>
              <a:gd name="connsiteX566" fmla="*/ 2283317 w 7467600"/>
              <a:gd name="connsiteY566" fmla="*/ 1796925 h 6858000"/>
              <a:gd name="connsiteX567" fmla="*/ 2399523 w 7467600"/>
              <a:gd name="connsiteY567" fmla="*/ 1428234 h 6858000"/>
              <a:gd name="connsiteX568" fmla="*/ 2448558 w 7467600"/>
              <a:gd name="connsiteY568" fmla="*/ 1373435 h 6858000"/>
              <a:gd name="connsiteX569" fmla="*/ 2312521 w 7467600"/>
              <a:gd name="connsiteY569" fmla="*/ 1806140 h 6858000"/>
              <a:gd name="connsiteX570" fmla="*/ 2127533 w 7467600"/>
              <a:gd name="connsiteY570" fmla="*/ 2348380 h 6858000"/>
              <a:gd name="connsiteX571" fmla="*/ 2358080 w 7467600"/>
              <a:gd name="connsiteY571" fmla="*/ 1866134 h 6858000"/>
              <a:gd name="connsiteX572" fmla="*/ 2407436 w 7467600"/>
              <a:gd name="connsiteY572" fmla="*/ 1651070 h 6858000"/>
              <a:gd name="connsiteX573" fmla="*/ 2448558 w 7467600"/>
              <a:gd name="connsiteY573" fmla="*/ 1373435 h 6858000"/>
              <a:gd name="connsiteX574" fmla="*/ 278707 w 7467600"/>
              <a:gd name="connsiteY574" fmla="*/ 1352270 h 6858000"/>
              <a:gd name="connsiteX575" fmla="*/ 321570 w 7467600"/>
              <a:gd name="connsiteY575" fmla="*/ 1861610 h 6858000"/>
              <a:gd name="connsiteX576" fmla="*/ 294281 w 7467600"/>
              <a:gd name="connsiteY576" fmla="*/ 1440658 h 6858000"/>
              <a:gd name="connsiteX577" fmla="*/ 278707 w 7467600"/>
              <a:gd name="connsiteY577" fmla="*/ 1352270 h 6858000"/>
              <a:gd name="connsiteX578" fmla="*/ 1423821 w 7467600"/>
              <a:gd name="connsiteY578" fmla="*/ 1351958 h 6858000"/>
              <a:gd name="connsiteX579" fmla="*/ 1638521 w 7467600"/>
              <a:gd name="connsiteY579" fmla="*/ 1908470 h 6858000"/>
              <a:gd name="connsiteX580" fmla="*/ 1754199 w 7467600"/>
              <a:gd name="connsiteY580" fmla="*/ 2149284 h 6858000"/>
              <a:gd name="connsiteX581" fmla="*/ 1908359 w 7467600"/>
              <a:gd name="connsiteY581" fmla="*/ 2364988 h 6858000"/>
              <a:gd name="connsiteX582" fmla="*/ 1647661 w 7467600"/>
              <a:gd name="connsiteY582" fmla="*/ 1825945 h 6858000"/>
              <a:gd name="connsiteX583" fmla="*/ 1423821 w 7467600"/>
              <a:gd name="connsiteY583" fmla="*/ 1351958 h 6858000"/>
              <a:gd name="connsiteX584" fmla="*/ 1431890 w 7467600"/>
              <a:gd name="connsiteY584" fmla="*/ 1306475 h 6858000"/>
              <a:gd name="connsiteX585" fmla="*/ 1507597 w 7467600"/>
              <a:gd name="connsiteY585" fmla="*/ 1446132 h 6858000"/>
              <a:gd name="connsiteX586" fmla="*/ 1674586 w 7467600"/>
              <a:gd name="connsiteY586" fmla="*/ 1813832 h 6858000"/>
              <a:gd name="connsiteX587" fmla="*/ 1815950 w 7467600"/>
              <a:gd name="connsiteY587" fmla="*/ 2128564 h 6858000"/>
              <a:gd name="connsiteX588" fmla="*/ 1984242 w 7467600"/>
              <a:gd name="connsiteY588" fmla="*/ 2430829 h 6858000"/>
              <a:gd name="connsiteX589" fmla="*/ 2014023 w 7467600"/>
              <a:gd name="connsiteY589" fmla="*/ 2450995 h 6858000"/>
              <a:gd name="connsiteX590" fmla="*/ 1747337 w 7467600"/>
              <a:gd name="connsiteY590" fmla="*/ 1855264 h 6858000"/>
              <a:gd name="connsiteX591" fmla="*/ 1533749 w 7467600"/>
              <a:gd name="connsiteY591" fmla="*/ 1478656 h 6858000"/>
              <a:gd name="connsiteX592" fmla="*/ 1431890 w 7467600"/>
              <a:gd name="connsiteY592" fmla="*/ 1306475 h 6858000"/>
              <a:gd name="connsiteX593" fmla="*/ 5052692 w 7467600"/>
              <a:gd name="connsiteY593" fmla="*/ 1292994 h 6858000"/>
              <a:gd name="connsiteX594" fmla="*/ 5200661 w 7467600"/>
              <a:gd name="connsiteY594" fmla="*/ 1635186 h 6858000"/>
              <a:gd name="connsiteX595" fmla="*/ 5297138 w 7467600"/>
              <a:gd name="connsiteY595" fmla="*/ 1906351 h 6858000"/>
              <a:gd name="connsiteX596" fmla="*/ 5052692 w 7467600"/>
              <a:gd name="connsiteY596" fmla="*/ 1292994 h 6858000"/>
              <a:gd name="connsiteX597" fmla="*/ 5009948 w 7467600"/>
              <a:gd name="connsiteY597" fmla="*/ 1273619 h 6858000"/>
              <a:gd name="connsiteX598" fmla="*/ 5121777 w 7467600"/>
              <a:gd name="connsiteY598" fmla="*/ 1654213 h 6858000"/>
              <a:gd name="connsiteX599" fmla="*/ 5293545 w 7467600"/>
              <a:gd name="connsiteY599" fmla="*/ 2072247 h 6858000"/>
              <a:gd name="connsiteX600" fmla="*/ 5294042 w 7467600"/>
              <a:gd name="connsiteY600" fmla="*/ 2065019 h 6858000"/>
              <a:gd name="connsiteX601" fmla="*/ 5171936 w 7467600"/>
              <a:gd name="connsiteY601" fmla="*/ 1647613 h 6858000"/>
              <a:gd name="connsiteX602" fmla="*/ 5009948 w 7467600"/>
              <a:gd name="connsiteY602" fmla="*/ 1273619 h 6858000"/>
              <a:gd name="connsiteX603" fmla="*/ 655236 w 7467600"/>
              <a:gd name="connsiteY603" fmla="*/ 1268632 h 6858000"/>
              <a:gd name="connsiteX604" fmla="*/ 839521 w 7467600"/>
              <a:gd name="connsiteY604" fmla="*/ 1685315 h 6858000"/>
              <a:gd name="connsiteX605" fmla="*/ 1109416 w 7467600"/>
              <a:gd name="connsiteY605" fmla="*/ 2061663 h 6858000"/>
              <a:gd name="connsiteX606" fmla="*/ 1298300 w 7467600"/>
              <a:gd name="connsiteY606" fmla="*/ 2247742 h 6858000"/>
              <a:gd name="connsiteX607" fmla="*/ 1125871 w 7467600"/>
              <a:gd name="connsiteY607" fmla="*/ 1989513 h 6858000"/>
              <a:gd name="connsiteX608" fmla="*/ 981574 w 7467600"/>
              <a:gd name="connsiteY608" fmla="*/ 1783157 h 6858000"/>
              <a:gd name="connsiteX609" fmla="*/ 922198 w 7467600"/>
              <a:gd name="connsiteY609" fmla="*/ 1677437 h 6858000"/>
              <a:gd name="connsiteX610" fmla="*/ 869293 w 7467600"/>
              <a:gd name="connsiteY610" fmla="*/ 1583214 h 6858000"/>
              <a:gd name="connsiteX611" fmla="*/ 751431 w 7467600"/>
              <a:gd name="connsiteY611" fmla="*/ 1405731 h 6858000"/>
              <a:gd name="connsiteX612" fmla="*/ 655236 w 7467600"/>
              <a:gd name="connsiteY612" fmla="*/ 1268632 h 6858000"/>
              <a:gd name="connsiteX613" fmla="*/ 6516292 w 7467600"/>
              <a:gd name="connsiteY613" fmla="*/ 1263064 h 6858000"/>
              <a:gd name="connsiteX614" fmla="*/ 5736320 w 7467600"/>
              <a:gd name="connsiteY614" fmla="*/ 1501803 h 6858000"/>
              <a:gd name="connsiteX615" fmla="*/ 6516292 w 7467600"/>
              <a:gd name="connsiteY615" fmla="*/ 1263064 h 6858000"/>
              <a:gd name="connsiteX616" fmla="*/ 291466 w 7467600"/>
              <a:gd name="connsiteY616" fmla="*/ 1250369 h 6858000"/>
              <a:gd name="connsiteX617" fmla="*/ 323180 w 7467600"/>
              <a:gd name="connsiteY617" fmla="*/ 1435283 h 6858000"/>
              <a:gd name="connsiteX618" fmla="*/ 349381 w 7467600"/>
              <a:gd name="connsiteY618" fmla="*/ 1875041 h 6858000"/>
              <a:gd name="connsiteX619" fmla="*/ 374363 w 7467600"/>
              <a:gd name="connsiteY619" fmla="*/ 1506494 h 6858000"/>
              <a:gd name="connsiteX620" fmla="*/ 302168 w 7467600"/>
              <a:gd name="connsiteY620" fmla="*/ 1274495 h 6858000"/>
              <a:gd name="connsiteX621" fmla="*/ 291466 w 7467600"/>
              <a:gd name="connsiteY621" fmla="*/ 1250369 h 6858000"/>
              <a:gd name="connsiteX622" fmla="*/ 678222 w 7467600"/>
              <a:gd name="connsiteY622" fmla="*/ 1248670 h 6858000"/>
              <a:gd name="connsiteX623" fmla="*/ 775536 w 7467600"/>
              <a:gd name="connsiteY623" fmla="*/ 1388015 h 6858000"/>
              <a:gd name="connsiteX624" fmla="*/ 894529 w 7467600"/>
              <a:gd name="connsiteY624" fmla="*/ 1567739 h 6858000"/>
              <a:gd name="connsiteX625" fmla="*/ 948000 w 7467600"/>
              <a:gd name="connsiteY625" fmla="*/ 1663088 h 6858000"/>
              <a:gd name="connsiteX626" fmla="*/ 1006812 w 7467600"/>
              <a:gd name="connsiteY626" fmla="*/ 1767683 h 6858000"/>
              <a:gd name="connsiteX627" fmla="*/ 1149133 w 7467600"/>
              <a:gd name="connsiteY627" fmla="*/ 1971513 h 6858000"/>
              <a:gd name="connsiteX628" fmla="*/ 1333952 w 7467600"/>
              <a:gd name="connsiteY628" fmla="*/ 2251620 h 6858000"/>
              <a:gd name="connsiteX629" fmla="*/ 1337329 w 7467600"/>
              <a:gd name="connsiteY629" fmla="*/ 2258350 h 6858000"/>
              <a:gd name="connsiteX630" fmla="*/ 1014726 w 7467600"/>
              <a:gd name="connsiteY630" fmla="*/ 1615556 h 6858000"/>
              <a:gd name="connsiteX631" fmla="*/ 678222 w 7467600"/>
              <a:gd name="connsiteY631" fmla="*/ 1248670 h 6858000"/>
              <a:gd name="connsiteX632" fmla="*/ 6691602 w 7467600"/>
              <a:gd name="connsiteY632" fmla="*/ 1140573 h 6858000"/>
              <a:gd name="connsiteX633" fmla="*/ 6571100 w 7467600"/>
              <a:gd name="connsiteY633" fmla="*/ 1183662 h 6858000"/>
              <a:gd name="connsiteX634" fmla="*/ 6241687 w 7467600"/>
              <a:gd name="connsiteY634" fmla="*/ 1257600 h 6858000"/>
              <a:gd name="connsiteX635" fmla="*/ 5693009 w 7467600"/>
              <a:gd name="connsiteY635" fmla="*/ 1478256 h 6858000"/>
              <a:gd name="connsiteX636" fmla="*/ 6548420 w 7467600"/>
              <a:gd name="connsiteY636" fmla="*/ 1214599 h 6858000"/>
              <a:gd name="connsiteX637" fmla="*/ 6605473 w 7467600"/>
              <a:gd name="connsiteY637" fmla="*/ 1184686 h 6858000"/>
              <a:gd name="connsiteX638" fmla="*/ 6691602 w 7467600"/>
              <a:gd name="connsiteY638" fmla="*/ 1140573 h 6858000"/>
              <a:gd name="connsiteX639" fmla="*/ 4002475 w 7467600"/>
              <a:gd name="connsiteY639" fmla="*/ 1037802 h 6858000"/>
              <a:gd name="connsiteX640" fmla="*/ 4000324 w 7467600"/>
              <a:gd name="connsiteY640" fmla="*/ 1039362 h 6858000"/>
              <a:gd name="connsiteX641" fmla="*/ 4002862 w 7467600"/>
              <a:gd name="connsiteY641" fmla="*/ 1042866 h 6858000"/>
              <a:gd name="connsiteX642" fmla="*/ 4002475 w 7467600"/>
              <a:gd name="connsiteY642" fmla="*/ 1037802 h 6858000"/>
              <a:gd name="connsiteX643" fmla="*/ 506322 w 7467600"/>
              <a:gd name="connsiteY643" fmla="*/ 1020997 h 6858000"/>
              <a:gd name="connsiteX644" fmla="*/ 533068 w 7467600"/>
              <a:gd name="connsiteY644" fmla="*/ 1029409 h 6858000"/>
              <a:gd name="connsiteX645" fmla="*/ 1232525 w 7467600"/>
              <a:gd name="connsiteY645" fmla="*/ 1804675 h 6858000"/>
              <a:gd name="connsiteX646" fmla="*/ 1388858 w 7467600"/>
              <a:gd name="connsiteY646" fmla="*/ 2368011 h 6858000"/>
              <a:gd name="connsiteX647" fmla="*/ 1384098 w 7467600"/>
              <a:gd name="connsiteY647" fmla="*/ 2378125 h 6858000"/>
              <a:gd name="connsiteX648" fmla="*/ 1425393 w 7467600"/>
              <a:gd name="connsiteY648" fmla="*/ 2589124 h 6858000"/>
              <a:gd name="connsiteX649" fmla="*/ 1424001 w 7467600"/>
              <a:gd name="connsiteY649" fmla="*/ 2597541 h 6858000"/>
              <a:gd name="connsiteX650" fmla="*/ 2152729 w 7467600"/>
              <a:gd name="connsiteY650" fmla="*/ 2864487 h 6858000"/>
              <a:gd name="connsiteX651" fmla="*/ 2020609 w 7467600"/>
              <a:gd name="connsiteY651" fmla="*/ 2539671 h 6858000"/>
              <a:gd name="connsiteX652" fmla="*/ 2018920 w 7467600"/>
              <a:gd name="connsiteY652" fmla="*/ 2536309 h 6858000"/>
              <a:gd name="connsiteX653" fmla="*/ 1342441 w 7467600"/>
              <a:gd name="connsiteY653" fmla="*/ 1173017 h 6858000"/>
              <a:gd name="connsiteX654" fmla="*/ 1367925 w 7467600"/>
              <a:gd name="connsiteY654" fmla="*/ 1135648 h 6858000"/>
              <a:gd name="connsiteX655" fmla="*/ 1771401 w 7467600"/>
              <a:gd name="connsiteY655" fmla="*/ 1806673 h 6858000"/>
              <a:gd name="connsiteX656" fmla="*/ 1972385 w 7467600"/>
              <a:gd name="connsiteY656" fmla="*/ 2198735 h 6858000"/>
              <a:gd name="connsiteX657" fmla="*/ 2040892 w 7467600"/>
              <a:gd name="connsiteY657" fmla="*/ 2405205 h 6858000"/>
              <a:gd name="connsiteX658" fmla="*/ 2131689 w 7467600"/>
              <a:gd name="connsiteY658" fmla="*/ 1936926 h 6858000"/>
              <a:gd name="connsiteX659" fmla="*/ 2454820 w 7467600"/>
              <a:gd name="connsiteY659" fmla="*/ 1248808 h 6858000"/>
              <a:gd name="connsiteX660" fmla="*/ 2492512 w 7467600"/>
              <a:gd name="connsiteY660" fmla="*/ 1302920 h 6858000"/>
              <a:gd name="connsiteX661" fmla="*/ 2081216 w 7467600"/>
              <a:gd name="connsiteY661" fmla="*/ 2527513 h 6858000"/>
              <a:gd name="connsiteX662" fmla="*/ 2081211 w 7467600"/>
              <a:gd name="connsiteY662" fmla="*/ 2528916 h 6858000"/>
              <a:gd name="connsiteX663" fmla="*/ 2199067 w 7467600"/>
              <a:gd name="connsiteY663" fmla="*/ 2884061 h 6858000"/>
              <a:gd name="connsiteX664" fmla="*/ 3192586 w 7467600"/>
              <a:gd name="connsiteY664" fmla="*/ 3411496 h 6858000"/>
              <a:gd name="connsiteX665" fmla="*/ 3182620 w 7467600"/>
              <a:gd name="connsiteY665" fmla="*/ 3483279 h 6858000"/>
              <a:gd name="connsiteX666" fmla="*/ 2435119 w 7467600"/>
              <a:gd name="connsiteY666" fmla="*/ 3080173 h 6858000"/>
              <a:gd name="connsiteX667" fmla="*/ 2410152 w 7467600"/>
              <a:gd name="connsiteY667" fmla="*/ 3063751 h 6858000"/>
              <a:gd name="connsiteX668" fmla="*/ 2408099 w 7467600"/>
              <a:gd name="connsiteY668" fmla="*/ 3064403 h 6858000"/>
              <a:gd name="connsiteX669" fmla="*/ 2407218 w 7467600"/>
              <a:gd name="connsiteY669" fmla="*/ 3070324 h 6858000"/>
              <a:gd name="connsiteX670" fmla="*/ 2380138 w 7467600"/>
              <a:gd name="connsiteY670" fmla="*/ 3099341 h 6858000"/>
              <a:gd name="connsiteX671" fmla="*/ 1765923 w 7467600"/>
              <a:gd name="connsiteY671" fmla="*/ 3581043 h 6858000"/>
              <a:gd name="connsiteX672" fmla="*/ 1702258 w 7467600"/>
              <a:gd name="connsiteY672" fmla="*/ 3612286 h 6858000"/>
              <a:gd name="connsiteX673" fmla="*/ 1538370 w 7467600"/>
              <a:gd name="connsiteY673" fmla="*/ 3811804 h 6858000"/>
              <a:gd name="connsiteX674" fmla="*/ 542867 w 7467600"/>
              <a:gd name="connsiteY674" fmla="*/ 4944092 h 6858000"/>
              <a:gd name="connsiteX675" fmla="*/ 515800 w 7467600"/>
              <a:gd name="connsiteY675" fmla="*/ 4862180 h 6858000"/>
              <a:gd name="connsiteX676" fmla="*/ 909145 w 7467600"/>
              <a:gd name="connsiteY676" fmla="*/ 4199225 h 6858000"/>
              <a:gd name="connsiteX677" fmla="*/ 1214067 w 7467600"/>
              <a:gd name="connsiteY677" fmla="*/ 3908561 h 6858000"/>
              <a:gd name="connsiteX678" fmla="*/ 640967 w 7467600"/>
              <a:gd name="connsiteY678" fmla="*/ 4105601 h 6858000"/>
              <a:gd name="connsiteX679" fmla="*/ 112563 w 7467600"/>
              <a:gd name="connsiteY679" fmla="*/ 4396952 h 6858000"/>
              <a:gd name="connsiteX680" fmla="*/ 0 w 7467600"/>
              <a:gd name="connsiteY680" fmla="*/ 4466006 h 6858000"/>
              <a:gd name="connsiteX681" fmla="*/ 0 w 7467600"/>
              <a:gd name="connsiteY681" fmla="*/ 4233763 h 6858000"/>
              <a:gd name="connsiteX682" fmla="*/ 36881 w 7467600"/>
              <a:gd name="connsiteY682" fmla="*/ 4200118 h 6858000"/>
              <a:gd name="connsiteX683" fmla="*/ 910534 w 7467600"/>
              <a:gd name="connsiteY683" fmla="*/ 3629753 h 6858000"/>
              <a:gd name="connsiteX684" fmla="*/ 1578717 w 7467600"/>
              <a:gd name="connsiteY684" fmla="*/ 3575982 h 6858000"/>
              <a:gd name="connsiteX685" fmla="*/ 2338780 w 7467600"/>
              <a:gd name="connsiteY685" fmla="*/ 3033725 h 6858000"/>
              <a:gd name="connsiteX686" fmla="*/ 1807991 w 7467600"/>
              <a:gd name="connsiteY686" fmla="*/ 2807184 h 6858000"/>
              <a:gd name="connsiteX687" fmla="*/ 1416358 w 7467600"/>
              <a:gd name="connsiteY687" fmla="*/ 3112571 h 6858000"/>
              <a:gd name="connsiteX688" fmla="*/ 939066 w 7467600"/>
              <a:gd name="connsiteY688" fmla="*/ 3378798 h 6858000"/>
              <a:gd name="connsiteX689" fmla="*/ 115099 w 7467600"/>
              <a:gd name="connsiteY689" fmla="*/ 3607650 h 6858000"/>
              <a:gd name="connsiteX690" fmla="*/ 97284 w 7467600"/>
              <a:gd name="connsiteY690" fmla="*/ 3520393 h 6858000"/>
              <a:gd name="connsiteX691" fmla="*/ 922050 w 7467600"/>
              <a:gd name="connsiteY691" fmla="*/ 3074867 h 6858000"/>
              <a:gd name="connsiteX692" fmla="*/ 1405265 w 7467600"/>
              <a:gd name="connsiteY692" fmla="*/ 3016319 h 6858000"/>
              <a:gd name="connsiteX693" fmla="*/ 1407512 w 7467600"/>
              <a:gd name="connsiteY693" fmla="*/ 3018001 h 6858000"/>
              <a:gd name="connsiteX694" fmla="*/ 1726266 w 7467600"/>
              <a:gd name="connsiteY694" fmla="*/ 2777274 h 6858000"/>
              <a:gd name="connsiteX695" fmla="*/ 625390 w 7467600"/>
              <a:gd name="connsiteY695" fmla="*/ 2514541 h 6858000"/>
              <a:gd name="connsiteX696" fmla="*/ 619799 w 7467600"/>
              <a:gd name="connsiteY696" fmla="*/ 2527180 h 6858000"/>
              <a:gd name="connsiteX697" fmla="*/ 310030 w 7467600"/>
              <a:gd name="connsiteY697" fmla="*/ 2771818 h 6858000"/>
              <a:gd name="connsiteX698" fmla="*/ 173877 w 7467600"/>
              <a:gd name="connsiteY698" fmla="*/ 2937056 h 6858000"/>
              <a:gd name="connsiteX699" fmla="*/ 77889 w 7467600"/>
              <a:gd name="connsiteY699" fmla="*/ 3138440 h 6858000"/>
              <a:gd name="connsiteX700" fmla="*/ 0 w 7467600"/>
              <a:gd name="connsiteY700" fmla="*/ 3271395 h 6858000"/>
              <a:gd name="connsiteX701" fmla="*/ 0 w 7467600"/>
              <a:gd name="connsiteY701" fmla="*/ 3153002 h 6858000"/>
              <a:gd name="connsiteX702" fmla="*/ 2386 w 7467600"/>
              <a:gd name="connsiteY702" fmla="*/ 3149203 h 6858000"/>
              <a:gd name="connsiteX703" fmla="*/ 89753 w 7467600"/>
              <a:gd name="connsiteY703" fmla="*/ 2987702 h 6858000"/>
              <a:gd name="connsiteX704" fmla="*/ 76869 w 7467600"/>
              <a:gd name="connsiteY704" fmla="*/ 3005404 h 6858000"/>
              <a:gd name="connsiteX705" fmla="*/ 32049 w 7467600"/>
              <a:gd name="connsiteY705" fmla="*/ 3065814 h 6858000"/>
              <a:gd name="connsiteX706" fmla="*/ 0 w 7467600"/>
              <a:gd name="connsiteY706" fmla="*/ 3108744 h 6858000"/>
              <a:gd name="connsiteX707" fmla="*/ 0 w 7467600"/>
              <a:gd name="connsiteY707" fmla="*/ 3058059 h 6858000"/>
              <a:gd name="connsiteX708" fmla="*/ 7610 w 7467600"/>
              <a:gd name="connsiteY708" fmla="*/ 3047889 h 6858000"/>
              <a:gd name="connsiteX709" fmla="*/ 52419 w 7467600"/>
              <a:gd name="connsiteY709" fmla="*/ 2987479 h 6858000"/>
              <a:gd name="connsiteX710" fmla="*/ 59142 w 7467600"/>
              <a:gd name="connsiteY710" fmla="*/ 2978488 h 6858000"/>
              <a:gd name="connsiteX711" fmla="*/ 0 w 7467600"/>
              <a:gd name="connsiteY711" fmla="*/ 3015334 h 6858000"/>
              <a:gd name="connsiteX712" fmla="*/ 0 w 7467600"/>
              <a:gd name="connsiteY712" fmla="*/ 2914286 h 6858000"/>
              <a:gd name="connsiteX713" fmla="*/ 36383 w 7467600"/>
              <a:gd name="connsiteY713" fmla="*/ 2901128 h 6858000"/>
              <a:gd name="connsiteX714" fmla="*/ 156329 w 7467600"/>
              <a:gd name="connsiteY714" fmla="*/ 2840533 h 6858000"/>
              <a:gd name="connsiteX715" fmla="*/ 358355 w 7467600"/>
              <a:gd name="connsiteY715" fmla="*/ 2620471 h 6858000"/>
              <a:gd name="connsiteX716" fmla="*/ 510577 w 7467600"/>
              <a:gd name="connsiteY716" fmla="*/ 2501244 h 6858000"/>
              <a:gd name="connsiteX717" fmla="*/ 211967 w 7467600"/>
              <a:gd name="connsiteY717" fmla="*/ 2479171 h 6858000"/>
              <a:gd name="connsiteX718" fmla="*/ 0 w 7467600"/>
              <a:gd name="connsiteY718" fmla="*/ 2476398 h 6858000"/>
              <a:gd name="connsiteX719" fmla="*/ 0 w 7467600"/>
              <a:gd name="connsiteY719" fmla="*/ 2389189 h 6858000"/>
              <a:gd name="connsiteX720" fmla="*/ 103062 w 7467600"/>
              <a:gd name="connsiteY720" fmla="*/ 2389518 h 6858000"/>
              <a:gd name="connsiteX721" fmla="*/ 510734 w 7467600"/>
              <a:gd name="connsiteY721" fmla="*/ 2416201 h 6858000"/>
              <a:gd name="connsiteX722" fmla="*/ 279257 w 7467600"/>
              <a:gd name="connsiteY722" fmla="*/ 2092102 h 6858000"/>
              <a:gd name="connsiteX723" fmla="*/ 65265 w 7467600"/>
              <a:gd name="connsiteY723" fmla="*/ 2006049 h 6858000"/>
              <a:gd name="connsiteX724" fmla="*/ 0 w 7467600"/>
              <a:gd name="connsiteY724" fmla="*/ 1982532 h 6858000"/>
              <a:gd name="connsiteX725" fmla="*/ 0 w 7467600"/>
              <a:gd name="connsiteY725" fmla="*/ 1912789 h 6858000"/>
              <a:gd name="connsiteX726" fmla="*/ 97460 w 7467600"/>
              <a:gd name="connsiteY726" fmla="*/ 1953725 h 6858000"/>
              <a:gd name="connsiteX727" fmla="*/ 221272 w 7467600"/>
              <a:gd name="connsiteY727" fmla="*/ 1980766 h 6858000"/>
              <a:gd name="connsiteX728" fmla="*/ 116765 w 7467600"/>
              <a:gd name="connsiteY728" fmla="*/ 1911033 h 6858000"/>
              <a:gd name="connsiteX729" fmla="*/ 16405 w 7467600"/>
              <a:gd name="connsiteY729" fmla="*/ 1803412 h 6858000"/>
              <a:gd name="connsiteX730" fmla="*/ 0 w 7467600"/>
              <a:gd name="connsiteY730" fmla="*/ 1784777 h 6858000"/>
              <a:gd name="connsiteX731" fmla="*/ 0 w 7467600"/>
              <a:gd name="connsiteY731" fmla="*/ 1740082 h 6858000"/>
              <a:gd name="connsiteX732" fmla="*/ 39394 w 7467600"/>
              <a:gd name="connsiteY732" fmla="*/ 1784856 h 6858000"/>
              <a:gd name="connsiteX733" fmla="*/ 135813 w 7467600"/>
              <a:gd name="connsiteY733" fmla="*/ 1888838 h 6858000"/>
              <a:gd name="connsiteX734" fmla="*/ 242575 w 7467600"/>
              <a:gd name="connsiteY734" fmla="*/ 1958841 h 6858000"/>
              <a:gd name="connsiteX735" fmla="*/ 82197 w 7467600"/>
              <a:gd name="connsiteY735" fmla="*/ 1754826 h 6858000"/>
              <a:gd name="connsiteX736" fmla="*/ 0 w 7467600"/>
              <a:gd name="connsiteY736" fmla="*/ 1679650 h 6858000"/>
              <a:gd name="connsiteX737" fmla="*/ 0 w 7467600"/>
              <a:gd name="connsiteY737" fmla="*/ 1602463 h 6858000"/>
              <a:gd name="connsiteX738" fmla="*/ 84689 w 7467600"/>
              <a:gd name="connsiteY738" fmla="*/ 1677442 h 6858000"/>
              <a:gd name="connsiteX739" fmla="*/ 298437 w 7467600"/>
              <a:gd name="connsiteY739" fmla="*/ 1968019 h 6858000"/>
              <a:gd name="connsiteX740" fmla="*/ 227269 w 7467600"/>
              <a:gd name="connsiteY740" fmla="*/ 1114064 h 6858000"/>
              <a:gd name="connsiteX741" fmla="*/ 248003 w 7467600"/>
              <a:gd name="connsiteY741" fmla="*/ 1089613 h 6858000"/>
              <a:gd name="connsiteX742" fmla="*/ 427020 w 7467600"/>
              <a:gd name="connsiteY742" fmla="*/ 1619803 h 6858000"/>
              <a:gd name="connsiteX743" fmla="*/ 340345 w 7467600"/>
              <a:gd name="connsiteY743" fmla="*/ 2027739 h 6858000"/>
              <a:gd name="connsiteX744" fmla="*/ 360865 w 7467600"/>
              <a:gd name="connsiteY744" fmla="*/ 2044827 h 6858000"/>
              <a:gd name="connsiteX745" fmla="*/ 560414 w 7467600"/>
              <a:gd name="connsiteY745" fmla="*/ 2421457 h 6858000"/>
              <a:gd name="connsiteX746" fmla="*/ 1359703 w 7467600"/>
              <a:gd name="connsiteY746" fmla="*/ 2578554 h 6858000"/>
              <a:gd name="connsiteX747" fmla="*/ 1359422 w 7467600"/>
              <a:gd name="connsiteY747" fmla="*/ 2577994 h 6858000"/>
              <a:gd name="connsiteX748" fmla="*/ 828701 w 7467600"/>
              <a:gd name="connsiteY748" fmla="*/ 1839520 h 6858000"/>
              <a:gd name="connsiteX749" fmla="*/ 494427 w 7467600"/>
              <a:gd name="connsiteY749" fmla="*/ 1092333 h 6858000"/>
              <a:gd name="connsiteX750" fmla="*/ 506322 w 7467600"/>
              <a:gd name="connsiteY750" fmla="*/ 1020997 h 6858000"/>
              <a:gd name="connsiteX751" fmla="*/ 4570198 w 7467600"/>
              <a:gd name="connsiteY751" fmla="*/ 978081 h 6858000"/>
              <a:gd name="connsiteX752" fmla="*/ 4523691 w 7467600"/>
              <a:gd name="connsiteY752" fmla="*/ 1127776 h 6858000"/>
              <a:gd name="connsiteX753" fmla="*/ 4509875 w 7467600"/>
              <a:gd name="connsiteY753" fmla="*/ 1167552 h 6858000"/>
              <a:gd name="connsiteX754" fmla="*/ 4478168 w 7467600"/>
              <a:gd name="connsiteY754" fmla="*/ 1260735 h 6858000"/>
              <a:gd name="connsiteX755" fmla="*/ 4409309 w 7467600"/>
              <a:gd name="connsiteY755" fmla="*/ 1666996 h 6858000"/>
              <a:gd name="connsiteX756" fmla="*/ 4370031 w 7467600"/>
              <a:gd name="connsiteY756" fmla="*/ 1955666 h 6858000"/>
              <a:gd name="connsiteX757" fmla="*/ 4570198 w 7467600"/>
              <a:gd name="connsiteY757" fmla="*/ 978081 h 6858000"/>
              <a:gd name="connsiteX758" fmla="*/ 4557898 w 7467600"/>
              <a:gd name="connsiteY758" fmla="*/ 900011 h 6858000"/>
              <a:gd name="connsiteX759" fmla="*/ 4344840 w 7467600"/>
              <a:gd name="connsiteY759" fmla="*/ 1922038 h 6858000"/>
              <a:gd name="connsiteX760" fmla="*/ 4378710 w 7467600"/>
              <a:gd name="connsiteY760" fmla="*/ 1665516 h 6858000"/>
              <a:gd name="connsiteX761" fmla="*/ 4448798 w 7467600"/>
              <a:gd name="connsiteY761" fmla="*/ 1253024 h 6858000"/>
              <a:gd name="connsiteX762" fmla="*/ 4480315 w 7467600"/>
              <a:gd name="connsiteY762" fmla="*/ 1158454 h 6858000"/>
              <a:gd name="connsiteX763" fmla="*/ 4494133 w 7467600"/>
              <a:gd name="connsiteY763" fmla="*/ 1118676 h 6858000"/>
              <a:gd name="connsiteX764" fmla="*/ 4557898 w 7467600"/>
              <a:gd name="connsiteY764" fmla="*/ 900011 h 6858000"/>
              <a:gd name="connsiteX765" fmla="*/ 5870151 w 7467600"/>
              <a:gd name="connsiteY765" fmla="*/ 898890 h 6858000"/>
              <a:gd name="connsiteX766" fmla="*/ 5861335 w 7467600"/>
              <a:gd name="connsiteY766" fmla="*/ 899177 h 6858000"/>
              <a:gd name="connsiteX767" fmla="*/ 5843702 w 7467600"/>
              <a:gd name="connsiteY767" fmla="*/ 899748 h 6858000"/>
              <a:gd name="connsiteX768" fmla="*/ 5651107 w 7467600"/>
              <a:gd name="connsiteY768" fmla="*/ 920306 h 6858000"/>
              <a:gd name="connsiteX769" fmla="*/ 5459407 w 7467600"/>
              <a:gd name="connsiteY769" fmla="*/ 940975 h 6858000"/>
              <a:gd name="connsiteX770" fmla="*/ 5374846 w 7467600"/>
              <a:gd name="connsiteY770" fmla="*/ 941988 h 6858000"/>
              <a:gd name="connsiteX771" fmla="*/ 5256105 w 7467600"/>
              <a:gd name="connsiteY771" fmla="*/ 945632 h 6858000"/>
              <a:gd name="connsiteX772" fmla="*/ 5107071 w 7467600"/>
              <a:gd name="connsiteY772" fmla="*/ 969720 h 6858000"/>
              <a:gd name="connsiteX773" fmla="*/ 4998681 w 7467600"/>
              <a:gd name="connsiteY773" fmla="*/ 988771 h 6858000"/>
              <a:gd name="connsiteX774" fmla="*/ 5870151 w 7467600"/>
              <a:gd name="connsiteY774" fmla="*/ 898890 h 6858000"/>
              <a:gd name="connsiteX775" fmla="*/ 5504425 w 7467600"/>
              <a:gd name="connsiteY775" fmla="*/ 848067 h 6858000"/>
              <a:gd name="connsiteX776" fmla="*/ 4968849 w 7467600"/>
              <a:gd name="connsiteY776" fmla="*/ 962318 h 6858000"/>
              <a:gd name="connsiteX777" fmla="*/ 5104039 w 7467600"/>
              <a:gd name="connsiteY777" fmla="*/ 940634 h 6858000"/>
              <a:gd name="connsiteX778" fmla="*/ 5256311 w 7467600"/>
              <a:gd name="connsiteY778" fmla="*/ 916490 h 6858000"/>
              <a:gd name="connsiteX779" fmla="*/ 5377381 w 7467600"/>
              <a:gd name="connsiteY779" fmla="*/ 912671 h 6858000"/>
              <a:gd name="connsiteX780" fmla="*/ 5460148 w 7467600"/>
              <a:gd name="connsiteY780" fmla="*/ 911442 h 6858000"/>
              <a:gd name="connsiteX781" fmla="*/ 5648971 w 7467600"/>
              <a:gd name="connsiteY781" fmla="*/ 891331 h 6858000"/>
              <a:gd name="connsiteX782" fmla="*/ 5844807 w 7467600"/>
              <a:gd name="connsiteY782" fmla="*/ 870718 h 6858000"/>
              <a:gd name="connsiteX783" fmla="*/ 5862975 w 7467600"/>
              <a:gd name="connsiteY783" fmla="*/ 869756 h 6858000"/>
              <a:gd name="connsiteX784" fmla="*/ 5920887 w 7467600"/>
              <a:gd name="connsiteY784" fmla="*/ 865929 h 6858000"/>
              <a:gd name="connsiteX785" fmla="*/ 5504425 w 7467600"/>
              <a:gd name="connsiteY785" fmla="*/ 848067 h 6858000"/>
              <a:gd name="connsiteX786" fmla="*/ 3607114 w 7467600"/>
              <a:gd name="connsiteY786" fmla="*/ 467441 h 6858000"/>
              <a:gd name="connsiteX787" fmla="*/ 3296242 w 7467600"/>
              <a:gd name="connsiteY787" fmla="*/ 807991 h 6858000"/>
              <a:gd name="connsiteX788" fmla="*/ 3174674 w 7467600"/>
              <a:gd name="connsiteY788" fmla="*/ 919759 h 6858000"/>
              <a:gd name="connsiteX789" fmla="*/ 3042978 w 7467600"/>
              <a:gd name="connsiteY789" fmla="*/ 1054894 h 6858000"/>
              <a:gd name="connsiteX790" fmla="*/ 2968914 w 7467600"/>
              <a:gd name="connsiteY790" fmla="*/ 1133756 h 6858000"/>
              <a:gd name="connsiteX791" fmla="*/ 3103823 w 7467600"/>
              <a:gd name="connsiteY791" fmla="*/ 1026814 h 6858000"/>
              <a:gd name="connsiteX792" fmla="*/ 3607114 w 7467600"/>
              <a:gd name="connsiteY792" fmla="*/ 467441 h 6858000"/>
              <a:gd name="connsiteX793" fmla="*/ 3744487 w 7467600"/>
              <a:gd name="connsiteY793" fmla="*/ 383136 h 6858000"/>
              <a:gd name="connsiteX794" fmla="*/ 3970213 w 7467600"/>
              <a:gd name="connsiteY794" fmla="*/ 995559 h 6858000"/>
              <a:gd name="connsiteX795" fmla="*/ 3744487 w 7467600"/>
              <a:gd name="connsiteY795" fmla="*/ 383136 h 6858000"/>
              <a:gd name="connsiteX796" fmla="*/ 3624562 w 7467600"/>
              <a:gd name="connsiteY796" fmla="*/ 367041 h 6858000"/>
              <a:gd name="connsiteX797" fmla="*/ 3489712 w 7467600"/>
              <a:gd name="connsiteY797" fmla="*/ 485386 h 6858000"/>
              <a:gd name="connsiteX798" fmla="*/ 3182994 w 7467600"/>
              <a:gd name="connsiteY798" fmla="*/ 828265 h 6858000"/>
              <a:gd name="connsiteX799" fmla="*/ 2892114 w 7467600"/>
              <a:gd name="connsiteY799" fmla="*/ 1172635 h 6858000"/>
              <a:gd name="connsiteX800" fmla="*/ 3021459 w 7467600"/>
              <a:gd name="connsiteY800" fmla="*/ 1035385 h 6858000"/>
              <a:gd name="connsiteX801" fmla="*/ 3153873 w 7467600"/>
              <a:gd name="connsiteY801" fmla="*/ 898971 h 6858000"/>
              <a:gd name="connsiteX802" fmla="*/ 3276511 w 7467600"/>
              <a:gd name="connsiteY802" fmla="*/ 786423 h 6858000"/>
              <a:gd name="connsiteX803" fmla="*/ 3584154 w 7467600"/>
              <a:gd name="connsiteY803" fmla="*/ 448218 h 6858000"/>
              <a:gd name="connsiteX804" fmla="*/ 3624562 w 7467600"/>
              <a:gd name="connsiteY804" fmla="*/ 367041 h 6858000"/>
              <a:gd name="connsiteX805" fmla="*/ 3766672 w 7467600"/>
              <a:gd name="connsiteY805" fmla="*/ 359429 h 6858000"/>
              <a:gd name="connsiteX806" fmla="*/ 3996338 w 7467600"/>
              <a:gd name="connsiteY806" fmla="*/ 968237 h 6858000"/>
              <a:gd name="connsiteX807" fmla="*/ 3766672 w 7467600"/>
              <a:gd name="connsiteY807" fmla="*/ 359429 h 6858000"/>
              <a:gd name="connsiteX808" fmla="*/ 5805386 w 7467600"/>
              <a:gd name="connsiteY808" fmla="*/ 239240 h 6858000"/>
              <a:gd name="connsiteX809" fmla="*/ 5736947 w 7467600"/>
              <a:gd name="connsiteY809" fmla="*/ 261367 h 6858000"/>
              <a:gd name="connsiteX810" fmla="*/ 5427012 w 7467600"/>
              <a:gd name="connsiteY810" fmla="*/ 311272 h 6858000"/>
              <a:gd name="connsiteX811" fmla="*/ 5147818 w 7467600"/>
              <a:gd name="connsiteY811" fmla="*/ 322112 h 6858000"/>
              <a:gd name="connsiteX812" fmla="*/ 5060854 w 7467600"/>
              <a:gd name="connsiteY812" fmla="*/ 311882 h 6858000"/>
              <a:gd name="connsiteX813" fmla="*/ 4945989 w 7467600"/>
              <a:gd name="connsiteY813" fmla="*/ 300516 h 6858000"/>
              <a:gd name="connsiteX814" fmla="*/ 5410479 w 7467600"/>
              <a:gd name="connsiteY814" fmla="*/ 348434 h 6858000"/>
              <a:gd name="connsiteX815" fmla="*/ 5805386 w 7467600"/>
              <a:gd name="connsiteY815" fmla="*/ 239240 h 6858000"/>
              <a:gd name="connsiteX816" fmla="*/ 5905192 w 7467600"/>
              <a:gd name="connsiteY816" fmla="*/ 163079 h 6858000"/>
              <a:gd name="connsiteX817" fmla="*/ 5865655 w 7467600"/>
              <a:gd name="connsiteY817" fmla="*/ 171901 h 6858000"/>
              <a:gd name="connsiteX818" fmla="*/ 5259740 w 7467600"/>
              <a:gd name="connsiteY818" fmla="*/ 257013 h 6858000"/>
              <a:gd name="connsiteX819" fmla="*/ 5208466 w 7467600"/>
              <a:gd name="connsiteY819" fmla="*/ 257550 h 6858000"/>
              <a:gd name="connsiteX820" fmla="*/ 4980204 w 7467600"/>
              <a:gd name="connsiteY820" fmla="*/ 271903 h 6858000"/>
              <a:gd name="connsiteX821" fmla="*/ 5068068 w 7467600"/>
              <a:gd name="connsiteY821" fmla="*/ 282244 h 6858000"/>
              <a:gd name="connsiteX822" fmla="*/ 5153231 w 7467600"/>
              <a:gd name="connsiteY822" fmla="*/ 292240 h 6858000"/>
              <a:gd name="connsiteX823" fmla="*/ 5426491 w 7467600"/>
              <a:gd name="connsiteY823" fmla="*/ 281128 h 6858000"/>
              <a:gd name="connsiteX824" fmla="*/ 5731212 w 7467600"/>
              <a:gd name="connsiteY824" fmla="*/ 231951 h 6858000"/>
              <a:gd name="connsiteX825" fmla="*/ 5905192 w 7467600"/>
              <a:gd name="connsiteY825" fmla="*/ 163079 h 6858000"/>
              <a:gd name="connsiteX826" fmla="*/ 5944437 w 7467600"/>
              <a:gd name="connsiteY826" fmla="*/ 113829 h 6858000"/>
              <a:gd name="connsiteX827" fmla="*/ 5825032 w 7467600"/>
              <a:gd name="connsiteY827" fmla="*/ 146405 h 6858000"/>
              <a:gd name="connsiteX828" fmla="*/ 4955599 w 7467600"/>
              <a:gd name="connsiteY828" fmla="*/ 247008 h 6858000"/>
              <a:gd name="connsiteX829" fmla="*/ 5210104 w 7467600"/>
              <a:gd name="connsiteY829" fmla="*/ 228123 h 6858000"/>
              <a:gd name="connsiteX830" fmla="*/ 5261015 w 7467600"/>
              <a:gd name="connsiteY830" fmla="*/ 227087 h 6858000"/>
              <a:gd name="connsiteX831" fmla="*/ 5861181 w 7467600"/>
              <a:gd name="connsiteY831" fmla="*/ 143093 h 6858000"/>
              <a:gd name="connsiteX832" fmla="*/ 5961252 w 7467600"/>
              <a:gd name="connsiteY832" fmla="*/ 114820 h 6858000"/>
              <a:gd name="connsiteX833" fmla="*/ 5944437 w 7467600"/>
              <a:gd name="connsiteY833" fmla="*/ 113829 h 6858000"/>
              <a:gd name="connsiteX834" fmla="*/ 3882765 w 7467600"/>
              <a:gd name="connsiteY834" fmla="*/ 0 h 6858000"/>
              <a:gd name="connsiteX835" fmla="*/ 3995099 w 7467600"/>
              <a:gd name="connsiteY835" fmla="*/ 0 h 6858000"/>
              <a:gd name="connsiteX836" fmla="*/ 4163818 w 7467600"/>
              <a:gd name="connsiteY836" fmla="*/ 234104 h 6858000"/>
              <a:gd name="connsiteX837" fmla="*/ 4172099 w 7467600"/>
              <a:gd name="connsiteY837" fmla="*/ 234207 h 6858000"/>
              <a:gd name="connsiteX838" fmla="*/ 4784282 w 7467600"/>
              <a:gd name="connsiteY838" fmla="*/ 276561 h 6858000"/>
              <a:gd name="connsiteX839" fmla="*/ 4801687 w 7467600"/>
              <a:gd name="connsiteY839" fmla="*/ 267764 h 6858000"/>
              <a:gd name="connsiteX840" fmla="*/ 6082788 w 7467600"/>
              <a:gd name="connsiteY840" fmla="*/ 64119 h 6858000"/>
              <a:gd name="connsiteX841" fmla="*/ 6099442 w 7467600"/>
              <a:gd name="connsiteY841" fmla="*/ 82568 h 6858000"/>
              <a:gd name="connsiteX842" fmla="*/ 4804137 w 7467600"/>
              <a:gd name="connsiteY842" fmla="*/ 320931 h 6858000"/>
              <a:gd name="connsiteX843" fmla="*/ 4227047 w 7467600"/>
              <a:gd name="connsiteY843" fmla="*/ 313415 h 6858000"/>
              <a:gd name="connsiteX844" fmla="*/ 4346041 w 7467600"/>
              <a:gd name="connsiteY844" fmla="*/ 456086 h 6858000"/>
              <a:gd name="connsiteX845" fmla="*/ 4870967 w 7467600"/>
              <a:gd name="connsiteY845" fmla="*/ 963061 h 6858000"/>
              <a:gd name="connsiteX846" fmla="*/ 4889647 w 7467600"/>
              <a:gd name="connsiteY846" fmla="*/ 957147 h 6858000"/>
              <a:gd name="connsiteX847" fmla="*/ 5422504 w 7467600"/>
              <a:gd name="connsiteY847" fmla="*/ 805191 h 6858000"/>
              <a:gd name="connsiteX848" fmla="*/ 6087656 w 7467600"/>
              <a:gd name="connsiteY848" fmla="*/ 826703 h 6858000"/>
              <a:gd name="connsiteX849" fmla="*/ 6058717 w 7467600"/>
              <a:gd name="connsiteY849" fmla="*/ 865992 h 6858000"/>
              <a:gd name="connsiteX850" fmla="*/ 4974153 w 7467600"/>
              <a:gd name="connsiteY850" fmla="*/ 1045456 h 6858000"/>
              <a:gd name="connsiteX851" fmla="*/ 5627835 w 7467600"/>
              <a:gd name="connsiteY851" fmla="*/ 1472077 h 6858000"/>
              <a:gd name="connsiteX852" fmla="*/ 5629817 w 7467600"/>
              <a:gd name="connsiteY852" fmla="*/ 1471412 h 6858000"/>
              <a:gd name="connsiteX853" fmla="*/ 5634124 w 7467600"/>
              <a:gd name="connsiteY853" fmla="*/ 1470572 h 6858000"/>
              <a:gd name="connsiteX854" fmla="*/ 5755832 w 7467600"/>
              <a:gd name="connsiteY854" fmla="*/ 1383886 h 6858000"/>
              <a:gd name="connsiteX855" fmla="*/ 6014186 w 7467600"/>
              <a:gd name="connsiteY855" fmla="*/ 1279799 h 6858000"/>
              <a:gd name="connsiteX856" fmla="*/ 6901619 w 7467600"/>
              <a:gd name="connsiteY856" fmla="*/ 1047874 h 6858000"/>
              <a:gd name="connsiteX857" fmla="*/ 6931566 w 7467600"/>
              <a:gd name="connsiteY857" fmla="*/ 1062034 h 6858000"/>
              <a:gd name="connsiteX858" fmla="*/ 5790982 w 7467600"/>
              <a:gd name="connsiteY858" fmla="*/ 1561380 h 6858000"/>
              <a:gd name="connsiteX859" fmla="*/ 6188971 w 7467600"/>
              <a:gd name="connsiteY859" fmla="*/ 1755168 h 6858000"/>
              <a:gd name="connsiteX860" fmla="*/ 6202446 w 7467600"/>
              <a:gd name="connsiteY860" fmla="*/ 1752268 h 6858000"/>
              <a:gd name="connsiteX861" fmla="*/ 7179560 w 7467600"/>
              <a:gd name="connsiteY861" fmla="*/ 1467551 h 6858000"/>
              <a:gd name="connsiteX862" fmla="*/ 7158730 w 7467600"/>
              <a:gd name="connsiteY862" fmla="*/ 1507835 h 6858000"/>
              <a:gd name="connsiteX863" fmla="*/ 6326959 w 7467600"/>
              <a:gd name="connsiteY863" fmla="*/ 1817686 h 6858000"/>
              <a:gd name="connsiteX864" fmla="*/ 6537433 w 7467600"/>
              <a:gd name="connsiteY864" fmla="*/ 1907790 h 6858000"/>
              <a:gd name="connsiteX865" fmla="*/ 6550221 w 7467600"/>
              <a:gd name="connsiteY865" fmla="*/ 1910729 h 6858000"/>
              <a:gd name="connsiteX866" fmla="*/ 6964438 w 7467600"/>
              <a:gd name="connsiteY866" fmla="*/ 2209505 h 6858000"/>
              <a:gd name="connsiteX867" fmla="*/ 7367862 w 7467600"/>
              <a:gd name="connsiteY867" fmla="*/ 2806833 h 6858000"/>
              <a:gd name="connsiteX868" fmla="*/ 7364329 w 7467600"/>
              <a:gd name="connsiteY868" fmla="*/ 2826907 h 6858000"/>
              <a:gd name="connsiteX869" fmla="*/ 7290545 w 7467600"/>
              <a:gd name="connsiteY869" fmla="*/ 2850663 h 6858000"/>
              <a:gd name="connsiteX870" fmla="*/ 6472036 w 7467600"/>
              <a:gd name="connsiteY870" fmla="*/ 1959003 h 6858000"/>
              <a:gd name="connsiteX871" fmla="*/ 5792897 w 7467600"/>
              <a:gd name="connsiteY871" fmla="*/ 1647747 h 6858000"/>
              <a:gd name="connsiteX872" fmla="*/ 5842751 w 7467600"/>
              <a:gd name="connsiteY872" fmla="*/ 1816112 h 6858000"/>
              <a:gd name="connsiteX873" fmla="*/ 5847424 w 7467600"/>
              <a:gd name="connsiteY873" fmla="*/ 1815776 h 6858000"/>
              <a:gd name="connsiteX874" fmla="*/ 6399821 w 7467600"/>
              <a:gd name="connsiteY874" fmla="*/ 2344799 h 6858000"/>
              <a:gd name="connsiteX875" fmla="*/ 6323232 w 7467600"/>
              <a:gd name="connsiteY875" fmla="*/ 2389634 h 6858000"/>
              <a:gd name="connsiteX876" fmla="*/ 5942958 w 7467600"/>
              <a:gd name="connsiteY876" fmla="*/ 2077708 h 6858000"/>
              <a:gd name="connsiteX877" fmla="*/ 5921559 w 7467600"/>
              <a:gd name="connsiteY877" fmla="*/ 2378596 h 6858000"/>
              <a:gd name="connsiteX878" fmla="*/ 5817651 w 7467600"/>
              <a:gd name="connsiteY878" fmla="*/ 3023919 h 6858000"/>
              <a:gd name="connsiteX879" fmla="*/ 5729634 w 7467600"/>
              <a:gd name="connsiteY879" fmla="*/ 3051849 h 6858000"/>
              <a:gd name="connsiteX880" fmla="*/ 5611018 w 7467600"/>
              <a:gd name="connsiteY880" fmla="*/ 2316769 h 6858000"/>
              <a:gd name="connsiteX881" fmla="*/ 5687608 w 7467600"/>
              <a:gd name="connsiteY881" fmla="*/ 2039972 h 6858000"/>
              <a:gd name="connsiteX882" fmla="*/ 5657554 w 7467600"/>
              <a:gd name="connsiteY882" fmla="*/ 1576445 h 6858000"/>
              <a:gd name="connsiteX883" fmla="*/ 5150475 w 7467600"/>
              <a:gd name="connsiteY883" fmla="*/ 1274012 h 6858000"/>
              <a:gd name="connsiteX884" fmla="*/ 5349142 w 7467600"/>
              <a:gd name="connsiteY884" fmla="*/ 2204405 h 6858000"/>
              <a:gd name="connsiteX885" fmla="*/ 5262214 w 7467600"/>
              <a:gd name="connsiteY885" fmla="*/ 2233836 h 6858000"/>
              <a:gd name="connsiteX886" fmla="*/ 4981539 w 7467600"/>
              <a:gd name="connsiteY886" fmla="*/ 1542201 h 6858000"/>
              <a:gd name="connsiteX887" fmla="*/ 4958461 w 7467600"/>
              <a:gd name="connsiteY887" fmla="*/ 1136957 h 6858000"/>
              <a:gd name="connsiteX888" fmla="*/ 4655015 w 7467600"/>
              <a:gd name="connsiteY888" fmla="*/ 891426 h 6858000"/>
              <a:gd name="connsiteX889" fmla="*/ 4348002 w 7467600"/>
              <a:gd name="connsiteY889" fmla="*/ 2205895 h 6858000"/>
              <a:gd name="connsiteX890" fmla="*/ 4262250 w 7467600"/>
              <a:gd name="connsiteY890" fmla="*/ 2219972 h 6858000"/>
              <a:gd name="connsiteX891" fmla="*/ 4550611 w 7467600"/>
              <a:gd name="connsiteY891" fmla="*/ 817540 h 6858000"/>
              <a:gd name="connsiteX892" fmla="*/ 4564418 w 7467600"/>
              <a:gd name="connsiteY892" fmla="*/ 808293 h 6858000"/>
              <a:gd name="connsiteX893" fmla="*/ 4266388 w 7467600"/>
              <a:gd name="connsiteY893" fmla="*/ 500083 h 6858000"/>
              <a:gd name="connsiteX894" fmla="*/ 4032842 w 7467600"/>
              <a:gd name="connsiteY894" fmla="*/ 211809 h 6858000"/>
              <a:gd name="connsiteX895" fmla="*/ 3882765 w 7467600"/>
              <a:gd name="connsiteY895" fmla="*/ 0 h 6858000"/>
              <a:gd name="connsiteX896" fmla="*/ 3721337 w 7467600"/>
              <a:gd name="connsiteY896" fmla="*/ 0 h 6858000"/>
              <a:gd name="connsiteX897" fmla="*/ 3797544 w 7467600"/>
              <a:gd name="connsiteY897" fmla="*/ 0 h 6858000"/>
              <a:gd name="connsiteX898" fmla="*/ 3775734 w 7467600"/>
              <a:gd name="connsiteY898" fmla="*/ 95131 h 6858000"/>
              <a:gd name="connsiteX899" fmla="*/ 3724807 w 7467600"/>
              <a:gd name="connsiteY899" fmla="*/ 272257 h 6858000"/>
              <a:gd name="connsiteX900" fmla="*/ 3726844 w 7467600"/>
              <a:gd name="connsiteY900" fmla="*/ 282988 h 6858000"/>
              <a:gd name="connsiteX901" fmla="*/ 3742664 w 7467600"/>
              <a:gd name="connsiteY901" fmla="*/ 279918 h 6858000"/>
              <a:gd name="connsiteX902" fmla="*/ 4103910 w 7467600"/>
              <a:gd name="connsiteY902" fmla="*/ 1161917 h 6858000"/>
              <a:gd name="connsiteX903" fmla="*/ 4020269 w 7467600"/>
              <a:gd name="connsiteY903" fmla="*/ 1200406 h 6858000"/>
              <a:gd name="connsiteX904" fmla="*/ 3674882 w 7467600"/>
              <a:gd name="connsiteY904" fmla="*/ 488524 h 6858000"/>
              <a:gd name="connsiteX905" fmla="*/ 3132682 w 7467600"/>
              <a:gd name="connsiteY905" fmla="*/ 1072284 h 6858000"/>
              <a:gd name="connsiteX906" fmla="*/ 2716346 w 7467600"/>
              <a:gd name="connsiteY906" fmla="*/ 1276376 h 6858000"/>
              <a:gd name="connsiteX907" fmla="*/ 2716772 w 7467600"/>
              <a:gd name="connsiteY907" fmla="*/ 1255462 h 6858000"/>
              <a:gd name="connsiteX908" fmla="*/ 3471096 w 7467600"/>
              <a:gd name="connsiteY908" fmla="*/ 437072 h 6858000"/>
              <a:gd name="connsiteX909" fmla="*/ 3639057 w 7467600"/>
              <a:gd name="connsiteY909" fmla="*/ 286334 h 6858000"/>
              <a:gd name="connsiteX910" fmla="*/ 3640309 w 7467600"/>
              <a:gd name="connsiteY910" fmla="*/ 284664 h 6858000"/>
              <a:gd name="connsiteX911" fmla="*/ 3646022 w 7467600"/>
              <a:gd name="connsiteY911" fmla="*/ 276711 h 6858000"/>
              <a:gd name="connsiteX912" fmla="*/ 3707943 w 7467600"/>
              <a:gd name="connsiteY912" fmla="*/ 65958 h 6858000"/>
              <a:gd name="connsiteX913" fmla="*/ 3721337 w 7467600"/>
              <a:gd name="connsiteY913" fmla="*/ 0 h 6858000"/>
              <a:gd name="connsiteX914" fmla="*/ 2867960 w 7467600"/>
              <a:gd name="connsiteY914" fmla="*/ 0 h 6858000"/>
              <a:gd name="connsiteX915" fmla="*/ 2926351 w 7467600"/>
              <a:gd name="connsiteY915" fmla="*/ 0 h 6858000"/>
              <a:gd name="connsiteX916" fmla="*/ 2902823 w 7467600"/>
              <a:gd name="connsiteY916" fmla="*/ 262929 h 6858000"/>
              <a:gd name="connsiteX917" fmla="*/ 2940663 w 7467600"/>
              <a:gd name="connsiteY917" fmla="*/ 140884 h 6858000"/>
              <a:gd name="connsiteX918" fmla="*/ 2947039 w 7467600"/>
              <a:gd name="connsiteY918" fmla="*/ 122524 h 6858000"/>
              <a:gd name="connsiteX919" fmla="*/ 2984316 w 7467600"/>
              <a:gd name="connsiteY919" fmla="*/ 0 h 6858000"/>
              <a:gd name="connsiteX920" fmla="*/ 3016114 w 7467600"/>
              <a:gd name="connsiteY920" fmla="*/ 0 h 6858000"/>
              <a:gd name="connsiteX921" fmla="*/ 2979949 w 7467600"/>
              <a:gd name="connsiteY921" fmla="*/ 119274 h 6858000"/>
              <a:gd name="connsiteX922" fmla="*/ 3023879 w 7467600"/>
              <a:gd name="connsiteY922" fmla="*/ 0 h 6858000"/>
              <a:gd name="connsiteX923" fmla="*/ 3105400 w 7467600"/>
              <a:gd name="connsiteY923" fmla="*/ 0 h 6858000"/>
              <a:gd name="connsiteX924" fmla="*/ 3094669 w 7467600"/>
              <a:gd name="connsiteY924" fmla="*/ 30308 h 6858000"/>
              <a:gd name="connsiteX925" fmla="*/ 2901945 w 7467600"/>
              <a:gd name="connsiteY925" fmla="*/ 466538 h 6858000"/>
              <a:gd name="connsiteX926" fmla="*/ 2815209 w 7467600"/>
              <a:gd name="connsiteY926" fmla="*/ 497361 h 6858000"/>
              <a:gd name="connsiteX927" fmla="*/ 2844845 w 7467600"/>
              <a:gd name="connsiteY927" fmla="*/ 127638 h 6858000"/>
              <a:gd name="connsiteX928" fmla="*/ 2867960 w 7467600"/>
              <a:gd name="connsiteY928" fmla="*/ 0 h 6858000"/>
              <a:gd name="connsiteX929" fmla="*/ 1057230 w 7467600"/>
              <a:gd name="connsiteY929" fmla="*/ 0 h 6858000"/>
              <a:gd name="connsiteX930" fmla="*/ 1111003 w 7467600"/>
              <a:gd name="connsiteY930" fmla="*/ 0 h 6858000"/>
              <a:gd name="connsiteX931" fmla="*/ 1125553 w 7467600"/>
              <a:gd name="connsiteY931" fmla="*/ 52588 h 6858000"/>
              <a:gd name="connsiteX932" fmla="*/ 1304276 w 7467600"/>
              <a:gd name="connsiteY932" fmla="*/ 476275 h 6858000"/>
              <a:gd name="connsiteX933" fmla="*/ 1492066 w 7467600"/>
              <a:gd name="connsiteY933" fmla="*/ 886333 h 6858000"/>
              <a:gd name="connsiteX934" fmla="*/ 1423698 w 7467600"/>
              <a:gd name="connsiteY934" fmla="*/ 710817 h 6858000"/>
              <a:gd name="connsiteX935" fmla="*/ 1357609 w 7467600"/>
              <a:gd name="connsiteY935" fmla="*/ 532892 h 6858000"/>
              <a:gd name="connsiteX936" fmla="*/ 1309550 w 7467600"/>
              <a:gd name="connsiteY936" fmla="*/ 374031 h 6858000"/>
              <a:gd name="connsiteX937" fmla="*/ 1193673 w 7467600"/>
              <a:gd name="connsiteY937" fmla="*/ 49533 h 6858000"/>
              <a:gd name="connsiteX938" fmla="*/ 1164391 w 7467600"/>
              <a:gd name="connsiteY938" fmla="*/ 0 h 6858000"/>
              <a:gd name="connsiteX939" fmla="*/ 1200666 w 7467600"/>
              <a:gd name="connsiteY939" fmla="*/ 0 h 6858000"/>
              <a:gd name="connsiteX940" fmla="*/ 1223408 w 7467600"/>
              <a:gd name="connsiteY940" fmla="*/ 38996 h 6858000"/>
              <a:gd name="connsiteX941" fmla="*/ 1339635 w 7467600"/>
              <a:gd name="connsiteY941" fmla="*/ 365517 h 6858000"/>
              <a:gd name="connsiteX942" fmla="*/ 1387469 w 7467600"/>
              <a:gd name="connsiteY942" fmla="*/ 523079 h 6858000"/>
              <a:gd name="connsiteX943" fmla="*/ 1452685 w 7467600"/>
              <a:gd name="connsiteY943" fmla="*/ 699806 h 6858000"/>
              <a:gd name="connsiteX944" fmla="*/ 1492092 w 7467600"/>
              <a:gd name="connsiteY944" fmla="*/ 800424 h 6858000"/>
              <a:gd name="connsiteX945" fmla="*/ 1455302 w 7467600"/>
              <a:gd name="connsiteY945" fmla="*/ 632913 h 6858000"/>
              <a:gd name="connsiteX946" fmla="*/ 1222336 w 7467600"/>
              <a:gd name="connsiteY946" fmla="*/ 9480 h 6858000"/>
              <a:gd name="connsiteX947" fmla="*/ 1214634 w 7467600"/>
              <a:gd name="connsiteY947" fmla="*/ 0 h 6858000"/>
              <a:gd name="connsiteX948" fmla="*/ 1289827 w 7467600"/>
              <a:gd name="connsiteY948" fmla="*/ 0 h 6858000"/>
              <a:gd name="connsiteX949" fmla="*/ 1321076 w 7467600"/>
              <a:gd name="connsiteY949" fmla="*/ 59722 h 6858000"/>
              <a:gd name="connsiteX950" fmla="*/ 1512579 w 7467600"/>
              <a:gd name="connsiteY950" fmla="*/ 626441 h 6858000"/>
              <a:gd name="connsiteX951" fmla="*/ 1506076 w 7467600"/>
              <a:gd name="connsiteY951" fmla="*/ 1089289 h 6858000"/>
              <a:gd name="connsiteX952" fmla="*/ 1486346 w 7467600"/>
              <a:gd name="connsiteY952" fmla="*/ 1079919 h 6858000"/>
              <a:gd name="connsiteX953" fmla="*/ 1070511 w 7467600"/>
              <a:gd name="connsiteY953" fmla="*/ 48609 h 6858000"/>
              <a:gd name="connsiteX954" fmla="*/ 1057230 w 7467600"/>
              <a:gd name="connsiteY954" fmla="*/ 0 h 6858000"/>
              <a:gd name="connsiteX955" fmla="*/ 43151 w 7467600"/>
              <a:gd name="connsiteY955" fmla="*/ 0 h 6858000"/>
              <a:gd name="connsiteX956" fmla="*/ 95283 w 7467600"/>
              <a:gd name="connsiteY956" fmla="*/ 0 h 6858000"/>
              <a:gd name="connsiteX957" fmla="*/ 300708 w 7467600"/>
              <a:gd name="connsiteY957" fmla="*/ 154571 h 6858000"/>
              <a:gd name="connsiteX958" fmla="*/ 530414 w 7467600"/>
              <a:gd name="connsiteY958" fmla="*/ 354673 h 6858000"/>
              <a:gd name="connsiteX959" fmla="*/ 333785 w 7467600"/>
              <a:gd name="connsiteY959" fmla="*/ 161564 h 6858000"/>
              <a:gd name="connsiteX960" fmla="*/ 147005 w 7467600"/>
              <a:gd name="connsiteY960" fmla="*/ 0 h 6858000"/>
              <a:gd name="connsiteX961" fmla="*/ 272509 w 7467600"/>
              <a:gd name="connsiteY961" fmla="*/ 0 h 6858000"/>
              <a:gd name="connsiteX962" fmla="*/ 326276 w 7467600"/>
              <a:gd name="connsiteY962" fmla="*/ 45847 h 6858000"/>
              <a:gd name="connsiteX963" fmla="*/ 823759 w 7467600"/>
              <a:gd name="connsiteY963" fmla="*/ 574145 h 6858000"/>
              <a:gd name="connsiteX964" fmla="*/ 811254 w 7467600"/>
              <a:gd name="connsiteY964" fmla="*/ 665546 h 6858000"/>
              <a:gd name="connsiteX965" fmla="*/ 154042 w 7467600"/>
              <a:gd name="connsiteY965" fmla="*/ 261522 h 6858000"/>
              <a:gd name="connsiteX966" fmla="*/ 13550 w 7467600"/>
              <a:gd name="connsiteY966" fmla="*/ 158423 h 6858000"/>
              <a:gd name="connsiteX967" fmla="*/ 0 w 7467600"/>
              <a:gd name="connsiteY967" fmla="*/ 146618 h 6858000"/>
              <a:gd name="connsiteX968" fmla="*/ 0 w 7467600"/>
              <a:gd name="connsiteY968" fmla="*/ 59161 h 6858000"/>
              <a:gd name="connsiteX969" fmla="*/ 45427 w 7467600"/>
              <a:gd name="connsiteY969" fmla="*/ 101078 h 6858000"/>
              <a:gd name="connsiteX970" fmla="*/ 630103 w 7467600"/>
              <a:gd name="connsiteY970" fmla="*/ 485885 h 6858000"/>
              <a:gd name="connsiteX971" fmla="*/ 532040 w 7467600"/>
              <a:gd name="connsiteY971" fmla="*/ 399359 h 6858000"/>
              <a:gd name="connsiteX972" fmla="*/ 517618 w 7467600"/>
              <a:gd name="connsiteY972" fmla="*/ 385726 h 6858000"/>
              <a:gd name="connsiteX973" fmla="*/ 285074 w 7467600"/>
              <a:gd name="connsiteY973" fmla="*/ 182755 h 6858000"/>
              <a:gd name="connsiteX974" fmla="*/ 43151 w 7467600"/>
              <a:gd name="connsiteY97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7105827 w 7467600"/>
              <a:gd name="connsiteY83" fmla="*/ 5718700 h 6858000"/>
              <a:gd name="connsiteX84" fmla="*/ 7356878 w 7467600"/>
              <a:gd name="connsiteY84" fmla="*/ 5981332 h 6858000"/>
              <a:gd name="connsiteX85" fmla="*/ 7467600 w 7467600"/>
              <a:gd name="connsiteY85" fmla="*/ 6117703 h 6858000"/>
              <a:gd name="connsiteX86" fmla="*/ 7467600 w 7467600"/>
              <a:gd name="connsiteY86" fmla="*/ 6163634 h 6858000"/>
              <a:gd name="connsiteX87" fmla="*/ 7403637 w 7467600"/>
              <a:gd name="connsiteY87" fmla="*/ 6083957 h 6858000"/>
              <a:gd name="connsiteX88" fmla="*/ 7254615 w 7467600"/>
              <a:gd name="connsiteY88" fmla="*/ 5911918 h 6858000"/>
              <a:gd name="connsiteX89" fmla="*/ 7312589 w 7467600"/>
              <a:gd name="connsiteY89" fmla="*/ 5982309 h 6858000"/>
              <a:gd name="connsiteX90" fmla="*/ 7448321 w 7467600"/>
              <a:gd name="connsiteY90" fmla="*/ 6190991 h 6858000"/>
              <a:gd name="connsiteX91" fmla="*/ 7467600 w 7467600"/>
              <a:gd name="connsiteY91" fmla="*/ 6221686 h 6858000"/>
              <a:gd name="connsiteX92" fmla="*/ 7467600 w 7467600"/>
              <a:gd name="connsiteY92" fmla="*/ 6334256 h 6858000"/>
              <a:gd name="connsiteX93" fmla="*/ 7454976 w 7467600"/>
              <a:gd name="connsiteY93" fmla="*/ 6318297 h 6858000"/>
              <a:gd name="connsiteX94" fmla="*/ 7042773 w 7467600"/>
              <a:gd name="connsiteY94" fmla="*/ 5734011 h 6858000"/>
              <a:gd name="connsiteX95" fmla="*/ 1456157 w 7467600"/>
              <a:gd name="connsiteY95" fmla="*/ 5371404 h 6858000"/>
              <a:gd name="connsiteX96" fmla="*/ 1244432 w 7467600"/>
              <a:gd name="connsiteY96" fmla="*/ 5385601 h 6858000"/>
              <a:gd name="connsiteX97" fmla="*/ 973990 w 7467600"/>
              <a:gd name="connsiteY97" fmla="*/ 5424940 h 6858000"/>
              <a:gd name="connsiteX98" fmla="*/ 1103809 w 7467600"/>
              <a:gd name="connsiteY98" fmla="*/ 5433720 h 6858000"/>
              <a:gd name="connsiteX99" fmla="*/ 1123454 w 7467600"/>
              <a:gd name="connsiteY99" fmla="*/ 5435727 h 6858000"/>
              <a:gd name="connsiteX100" fmla="*/ 1737017 w 7467600"/>
              <a:gd name="connsiteY100" fmla="*/ 5452183 h 6858000"/>
              <a:gd name="connsiteX101" fmla="*/ 1824397 w 7467600"/>
              <a:gd name="connsiteY101" fmla="*/ 5447757 h 6858000"/>
              <a:gd name="connsiteX102" fmla="*/ 2070059 w 7467600"/>
              <a:gd name="connsiteY102" fmla="*/ 5441660 h 6858000"/>
              <a:gd name="connsiteX103" fmla="*/ 1456157 w 7467600"/>
              <a:gd name="connsiteY103" fmla="*/ 5371404 h 6858000"/>
              <a:gd name="connsiteX104" fmla="*/ 4988186 w 7467600"/>
              <a:gd name="connsiteY104" fmla="*/ 5216467 h 6858000"/>
              <a:gd name="connsiteX105" fmla="*/ 4777334 w 7467600"/>
              <a:gd name="connsiteY105" fmla="*/ 5406072 h 6858000"/>
              <a:gd name="connsiteX106" fmla="*/ 4718341 w 7467600"/>
              <a:gd name="connsiteY106" fmla="*/ 5468043 h 6858000"/>
              <a:gd name="connsiteX107" fmla="*/ 4604655 w 7467600"/>
              <a:gd name="connsiteY107" fmla="*/ 5583434 h 6858000"/>
              <a:gd name="connsiteX108" fmla="*/ 4565074 w 7467600"/>
              <a:gd name="connsiteY108" fmla="*/ 5618550 h 6858000"/>
              <a:gd name="connsiteX109" fmla="*/ 4988186 w 7467600"/>
              <a:gd name="connsiteY109" fmla="*/ 5216467 h 6858000"/>
              <a:gd name="connsiteX110" fmla="*/ 4978032 w 7467600"/>
              <a:gd name="connsiteY110" fmla="*/ 5183809 h 6858000"/>
              <a:gd name="connsiteX111" fmla="*/ 4463413 w 7467600"/>
              <a:gd name="connsiteY111" fmla="*/ 5615162 h 6858000"/>
              <a:gd name="connsiteX112" fmla="*/ 4358134 w 7467600"/>
              <a:gd name="connsiteY112" fmla="*/ 5742791 h 6858000"/>
              <a:gd name="connsiteX113" fmla="*/ 4376219 w 7467600"/>
              <a:gd name="connsiteY113" fmla="*/ 5729027 h 6858000"/>
              <a:gd name="connsiteX114" fmla="*/ 4582340 w 7467600"/>
              <a:gd name="connsiteY114" fmla="*/ 5561037 h 6858000"/>
              <a:gd name="connsiteX115" fmla="*/ 4694684 w 7467600"/>
              <a:gd name="connsiteY115" fmla="*/ 5447098 h 6858000"/>
              <a:gd name="connsiteX116" fmla="*/ 4754123 w 7467600"/>
              <a:gd name="connsiteY116" fmla="*/ 5384643 h 6858000"/>
              <a:gd name="connsiteX117" fmla="*/ 4978032 w 7467600"/>
              <a:gd name="connsiteY117" fmla="*/ 5183809 h 6858000"/>
              <a:gd name="connsiteX118" fmla="*/ 1903353 w 7467600"/>
              <a:gd name="connsiteY118" fmla="*/ 5044827 h 6858000"/>
              <a:gd name="connsiteX119" fmla="*/ 1936931 w 7467600"/>
              <a:gd name="connsiteY119" fmla="*/ 5093954 h 6858000"/>
              <a:gd name="connsiteX120" fmla="*/ 2195868 w 7467600"/>
              <a:gd name="connsiteY120" fmla="*/ 5396574 h 6858000"/>
              <a:gd name="connsiteX121" fmla="*/ 2088852 w 7467600"/>
              <a:gd name="connsiteY121" fmla="*/ 5166123 h 6858000"/>
              <a:gd name="connsiteX122" fmla="*/ 1958241 w 7467600"/>
              <a:gd name="connsiteY122" fmla="*/ 5067955 h 6858000"/>
              <a:gd name="connsiteX123" fmla="*/ 1903353 w 7467600"/>
              <a:gd name="connsiteY123" fmla="*/ 5044827 h 6858000"/>
              <a:gd name="connsiteX124" fmla="*/ 1979378 w 7467600"/>
              <a:gd name="connsiteY124" fmla="*/ 4769504 h 6858000"/>
              <a:gd name="connsiteX125" fmla="*/ 2882120 w 7467600"/>
              <a:gd name="connsiteY125" fmla="*/ 5064547 h 6858000"/>
              <a:gd name="connsiteX126" fmla="*/ 2793103 w 7467600"/>
              <a:gd name="connsiteY126" fmla="*/ 5039699 h 6858000"/>
              <a:gd name="connsiteX127" fmla="*/ 2770041 w 7467600"/>
              <a:gd name="connsiteY127" fmla="*/ 5033634 h 6858000"/>
              <a:gd name="connsiteX128" fmla="*/ 1979378 w 7467600"/>
              <a:gd name="connsiteY128" fmla="*/ 4769504 h 6858000"/>
              <a:gd name="connsiteX129" fmla="*/ 1927410 w 7467600"/>
              <a:gd name="connsiteY129" fmla="*/ 4716164 h 6858000"/>
              <a:gd name="connsiteX130" fmla="*/ 1959587 w 7467600"/>
              <a:gd name="connsiteY130" fmla="*/ 4728849 h 6858000"/>
              <a:gd name="connsiteX131" fmla="*/ 2777707 w 7467600"/>
              <a:gd name="connsiteY131" fmla="*/ 5003991 h 6858000"/>
              <a:gd name="connsiteX132" fmla="*/ 2800768 w 7467600"/>
              <a:gd name="connsiteY132" fmla="*/ 5010056 h 6858000"/>
              <a:gd name="connsiteX133" fmla="*/ 2879408 w 7467600"/>
              <a:gd name="connsiteY133" fmla="*/ 5031590 h 6858000"/>
              <a:gd name="connsiteX134" fmla="*/ 2862295 w 7467600"/>
              <a:gd name="connsiteY134" fmla="*/ 5022958 h 6858000"/>
              <a:gd name="connsiteX135" fmla="*/ 2813343 w 7467600"/>
              <a:gd name="connsiteY135" fmla="*/ 4998369 h 6858000"/>
              <a:gd name="connsiteX136" fmla="*/ 2646245 w 7467600"/>
              <a:gd name="connsiteY136" fmla="*/ 4930999 h 6858000"/>
              <a:gd name="connsiteX137" fmla="*/ 1999243 w 7467600"/>
              <a:gd name="connsiteY137" fmla="*/ 4730524 h 6858000"/>
              <a:gd name="connsiteX138" fmla="*/ 1979527 w 7467600"/>
              <a:gd name="connsiteY138" fmla="*/ 4726651 h 6858000"/>
              <a:gd name="connsiteX139" fmla="*/ 1927410 w 7467600"/>
              <a:gd name="connsiteY139" fmla="*/ 4716164 h 6858000"/>
              <a:gd name="connsiteX140" fmla="*/ 1997014 w 7467600"/>
              <a:gd name="connsiteY140" fmla="*/ 4698007 h 6858000"/>
              <a:gd name="connsiteX141" fmla="*/ 2005458 w 7467600"/>
              <a:gd name="connsiteY141" fmla="*/ 4699540 h 6858000"/>
              <a:gd name="connsiteX142" fmla="*/ 2657186 w 7467600"/>
              <a:gd name="connsiteY142" fmla="*/ 4901687 h 6858000"/>
              <a:gd name="connsiteX143" fmla="*/ 2826662 w 7467600"/>
              <a:gd name="connsiteY143" fmla="*/ 4970362 h 6858000"/>
              <a:gd name="connsiteX144" fmla="*/ 2876100 w 7467600"/>
              <a:gd name="connsiteY144" fmla="*/ 4995397 h 6858000"/>
              <a:gd name="connsiteX145" fmla="*/ 3042600 w 7467600"/>
              <a:gd name="connsiteY145" fmla="*/ 5059532 h 6858000"/>
              <a:gd name="connsiteX146" fmla="*/ 1997014 w 7467600"/>
              <a:gd name="connsiteY146" fmla="*/ 4698007 h 6858000"/>
              <a:gd name="connsiteX147" fmla="*/ 2305292 w 7467600"/>
              <a:gd name="connsiteY147" fmla="*/ 4219492 h 6858000"/>
              <a:gd name="connsiteX148" fmla="*/ 3360922 w 7467600"/>
              <a:gd name="connsiteY148" fmla="*/ 4529373 h 6858000"/>
              <a:gd name="connsiteX149" fmla="*/ 3492420 w 7467600"/>
              <a:gd name="connsiteY149" fmla="*/ 4510145 h 6858000"/>
              <a:gd name="connsiteX150" fmla="*/ 3364086 w 7467600"/>
              <a:gd name="connsiteY150" fmla="*/ 4480340 h 6858000"/>
              <a:gd name="connsiteX151" fmla="*/ 3225818 w 7467600"/>
              <a:gd name="connsiteY151" fmla="*/ 4411822 h 6858000"/>
              <a:gd name="connsiteX152" fmla="*/ 3129696 w 7467600"/>
              <a:gd name="connsiteY152" fmla="*/ 4360704 h 6858000"/>
              <a:gd name="connsiteX153" fmla="*/ 2814545 w 7467600"/>
              <a:gd name="connsiteY153" fmla="*/ 4282955 h 6858000"/>
              <a:gd name="connsiteX154" fmla="*/ 2305292 w 7467600"/>
              <a:gd name="connsiteY154" fmla="*/ 4219492 h 6858000"/>
              <a:gd name="connsiteX155" fmla="*/ 2626982 w 7467600"/>
              <a:gd name="connsiteY155" fmla="*/ 4206450 h 6858000"/>
              <a:gd name="connsiteX156" fmla="*/ 2490617 w 7467600"/>
              <a:gd name="connsiteY156" fmla="*/ 4206951 h 6858000"/>
              <a:gd name="connsiteX157" fmla="*/ 2819869 w 7467600"/>
              <a:gd name="connsiteY157" fmla="*/ 4252936 h 6858000"/>
              <a:gd name="connsiteX158" fmla="*/ 3143018 w 7467600"/>
              <a:gd name="connsiteY158" fmla="*/ 4332698 h 6858000"/>
              <a:gd name="connsiteX159" fmla="*/ 3241520 w 7467600"/>
              <a:gd name="connsiteY159" fmla="*/ 4385112 h 6858000"/>
              <a:gd name="connsiteX160" fmla="*/ 3374575 w 7467600"/>
              <a:gd name="connsiteY160" fmla="*/ 4451517 h 6858000"/>
              <a:gd name="connsiteX161" fmla="*/ 3505221 w 7467600"/>
              <a:gd name="connsiteY161" fmla="*/ 4480757 h 6858000"/>
              <a:gd name="connsiteX162" fmla="*/ 2626982 w 7467600"/>
              <a:gd name="connsiteY162" fmla="*/ 4206450 h 6858000"/>
              <a:gd name="connsiteX163" fmla="*/ 1310106 w 7467600"/>
              <a:gd name="connsiteY163" fmla="*/ 3943217 h 6858000"/>
              <a:gd name="connsiteX164" fmla="*/ 854994 w 7467600"/>
              <a:gd name="connsiteY164" fmla="*/ 4399136 h 6858000"/>
              <a:gd name="connsiteX165" fmla="*/ 742462 w 7467600"/>
              <a:gd name="connsiteY165" fmla="*/ 4594648 h 6858000"/>
              <a:gd name="connsiteX166" fmla="*/ 820602 w 7467600"/>
              <a:gd name="connsiteY166" fmla="*/ 4485915 h 6858000"/>
              <a:gd name="connsiteX167" fmla="*/ 878295 w 7467600"/>
              <a:gd name="connsiteY167" fmla="*/ 4403594 h 6858000"/>
              <a:gd name="connsiteX168" fmla="*/ 1240607 w 7467600"/>
              <a:gd name="connsiteY168" fmla="*/ 4010401 h 6858000"/>
              <a:gd name="connsiteX169" fmla="*/ 1310106 w 7467600"/>
              <a:gd name="connsiteY169" fmla="*/ 3943217 h 6858000"/>
              <a:gd name="connsiteX170" fmla="*/ 1423113 w 7467600"/>
              <a:gd name="connsiteY170" fmla="*/ 3874565 h 6858000"/>
              <a:gd name="connsiteX171" fmla="*/ 1260565 w 7467600"/>
              <a:gd name="connsiteY171" fmla="*/ 4031982 h 6858000"/>
              <a:gd name="connsiteX172" fmla="*/ 901900 w 7467600"/>
              <a:gd name="connsiteY172" fmla="*/ 4421236 h 6858000"/>
              <a:gd name="connsiteX173" fmla="*/ 845044 w 7467600"/>
              <a:gd name="connsiteY173" fmla="*/ 4502436 h 6858000"/>
              <a:gd name="connsiteX174" fmla="*/ 685926 w 7467600"/>
              <a:gd name="connsiteY174" fmla="*/ 4703069 h 6858000"/>
              <a:gd name="connsiteX175" fmla="*/ 684248 w 7467600"/>
              <a:gd name="connsiteY175" fmla="*/ 4706721 h 6858000"/>
              <a:gd name="connsiteX176" fmla="*/ 1423113 w 7467600"/>
              <a:gd name="connsiteY176" fmla="*/ 3874565 h 6858000"/>
              <a:gd name="connsiteX177" fmla="*/ 3316479 w 7467600"/>
              <a:gd name="connsiteY177" fmla="*/ 3872136 h 6858000"/>
              <a:gd name="connsiteX178" fmla="*/ 3546806 w 7467600"/>
              <a:gd name="connsiteY178" fmla="*/ 4356139 h 6858000"/>
              <a:gd name="connsiteX179" fmla="*/ 3364433 w 7467600"/>
              <a:gd name="connsiteY179" fmla="*/ 3953121 h 6858000"/>
              <a:gd name="connsiteX180" fmla="*/ 3316479 w 7467600"/>
              <a:gd name="connsiteY180" fmla="*/ 3872136 h 6858000"/>
              <a:gd name="connsiteX181" fmla="*/ 3291335 w 7467600"/>
              <a:gd name="connsiteY181" fmla="*/ 3767420 h 6858000"/>
              <a:gd name="connsiteX182" fmla="*/ 3390805 w 7467600"/>
              <a:gd name="connsiteY182" fmla="*/ 3937163 h 6858000"/>
              <a:gd name="connsiteX183" fmla="*/ 3579062 w 7467600"/>
              <a:gd name="connsiteY183" fmla="*/ 4359040 h 6858000"/>
              <a:gd name="connsiteX184" fmla="*/ 3467355 w 7467600"/>
              <a:gd name="connsiteY184" fmla="*/ 3988130 h 6858000"/>
              <a:gd name="connsiteX185" fmla="*/ 3310753 w 7467600"/>
              <a:gd name="connsiteY185" fmla="*/ 3787140 h 6858000"/>
              <a:gd name="connsiteX186" fmla="*/ 3291335 w 7467600"/>
              <a:gd name="connsiteY186" fmla="*/ 3767420 h 6858000"/>
              <a:gd name="connsiteX187" fmla="*/ 1635889 w 7467600"/>
              <a:gd name="connsiteY187" fmla="*/ 3709494 h 6858000"/>
              <a:gd name="connsiteX188" fmla="*/ 1634800 w 7467600"/>
              <a:gd name="connsiteY188" fmla="*/ 3731111 h 6858000"/>
              <a:gd name="connsiteX189" fmla="*/ 1635889 w 7467600"/>
              <a:gd name="connsiteY189" fmla="*/ 3709494 h 6858000"/>
              <a:gd name="connsiteX190" fmla="*/ 1510397 w 7467600"/>
              <a:gd name="connsiteY190" fmla="*/ 3684705 h 6858000"/>
              <a:gd name="connsiteX191" fmla="*/ 1146550 w 7467600"/>
              <a:gd name="connsiteY191" fmla="*/ 3802012 h 6858000"/>
              <a:gd name="connsiteX192" fmla="*/ 698834 w 7467600"/>
              <a:gd name="connsiteY192" fmla="*/ 3952272 h 6858000"/>
              <a:gd name="connsiteX193" fmla="*/ 34256 w 7467600"/>
              <a:gd name="connsiteY193" fmla="*/ 4347603 h 6858000"/>
              <a:gd name="connsiteX194" fmla="*/ 527241 w 7467600"/>
              <a:gd name="connsiteY194" fmla="*/ 4065078 h 6858000"/>
              <a:gd name="connsiteX195" fmla="*/ 1510397 w 7467600"/>
              <a:gd name="connsiteY195" fmla="*/ 3684705 h 6858000"/>
              <a:gd name="connsiteX196" fmla="*/ 1313114 w 7467600"/>
              <a:gd name="connsiteY196" fmla="*/ 3655216 h 6858000"/>
              <a:gd name="connsiteX197" fmla="*/ 1109304 w 7467600"/>
              <a:gd name="connsiteY197" fmla="*/ 3669030 h 6858000"/>
              <a:gd name="connsiteX198" fmla="*/ 8129 w 7467600"/>
              <a:gd name="connsiteY198" fmla="*/ 4330519 h 6858000"/>
              <a:gd name="connsiteX199" fmla="*/ 687572 w 7467600"/>
              <a:gd name="connsiteY199" fmla="*/ 3925629 h 6858000"/>
              <a:gd name="connsiteX200" fmla="*/ 1138365 w 7467600"/>
              <a:gd name="connsiteY200" fmla="*/ 3774515 h 6858000"/>
              <a:gd name="connsiteX201" fmla="*/ 1505579 w 7467600"/>
              <a:gd name="connsiteY201" fmla="*/ 3655526 h 6858000"/>
              <a:gd name="connsiteX202" fmla="*/ 1313114 w 7467600"/>
              <a:gd name="connsiteY202" fmla="*/ 3655216 h 6858000"/>
              <a:gd name="connsiteX203" fmla="*/ 3655073 w 7467600"/>
              <a:gd name="connsiteY203" fmla="*/ 3650884 h 6858000"/>
              <a:gd name="connsiteX204" fmla="*/ 3989938 w 7467600"/>
              <a:gd name="connsiteY204" fmla="*/ 3991685 h 6858000"/>
              <a:gd name="connsiteX205" fmla="*/ 4393907 w 7467600"/>
              <a:gd name="connsiteY205" fmla="*/ 4261258 h 6858000"/>
              <a:gd name="connsiteX206" fmla="*/ 4648051 w 7467600"/>
              <a:gd name="connsiteY206" fmla="*/ 4374051 h 6858000"/>
              <a:gd name="connsiteX207" fmla="*/ 4383389 w 7467600"/>
              <a:gd name="connsiteY207" fmla="*/ 4184369 h 6858000"/>
              <a:gd name="connsiteX208" fmla="*/ 4165508 w 7467600"/>
              <a:gd name="connsiteY208" fmla="*/ 4035196 h 6858000"/>
              <a:gd name="connsiteX209" fmla="*/ 4068162 w 7467600"/>
              <a:gd name="connsiteY209" fmla="*/ 3953394 h 6858000"/>
              <a:gd name="connsiteX210" fmla="*/ 3981416 w 7467600"/>
              <a:gd name="connsiteY210" fmla="*/ 3880482 h 6858000"/>
              <a:gd name="connsiteX211" fmla="*/ 3800147 w 7467600"/>
              <a:gd name="connsiteY211" fmla="*/ 3749872 h 6858000"/>
              <a:gd name="connsiteX212" fmla="*/ 3655073 w 7467600"/>
              <a:gd name="connsiteY212" fmla="*/ 3650884 h 6858000"/>
              <a:gd name="connsiteX213" fmla="*/ 3670252 w 7467600"/>
              <a:gd name="connsiteY213" fmla="*/ 3622798 h 6858000"/>
              <a:gd name="connsiteX214" fmla="*/ 3817258 w 7467600"/>
              <a:gd name="connsiteY214" fmla="*/ 3723577 h 6858000"/>
              <a:gd name="connsiteX215" fmla="*/ 4000461 w 7467600"/>
              <a:gd name="connsiteY215" fmla="*/ 3855966 h 6858000"/>
              <a:gd name="connsiteX216" fmla="*/ 4088180 w 7467600"/>
              <a:gd name="connsiteY216" fmla="*/ 3929774 h 6858000"/>
              <a:gd name="connsiteX217" fmla="*/ 4184555 w 7467600"/>
              <a:gd name="connsiteY217" fmla="*/ 4010683 h 6858000"/>
              <a:gd name="connsiteX218" fmla="*/ 4399563 w 7467600"/>
              <a:gd name="connsiteY218" fmla="*/ 4158106 h 6858000"/>
              <a:gd name="connsiteX219" fmla="*/ 4684469 w 7467600"/>
              <a:gd name="connsiteY219" fmla="*/ 4364680 h 6858000"/>
              <a:gd name="connsiteX220" fmla="*/ 4690271 w 7467600"/>
              <a:gd name="connsiteY220" fmla="*/ 4370034 h 6858000"/>
              <a:gd name="connsiteX221" fmla="*/ 4136093 w 7467600"/>
              <a:gd name="connsiteY221" fmla="*/ 3858466 h 6858000"/>
              <a:gd name="connsiteX222" fmla="*/ 3670252 w 7467600"/>
              <a:gd name="connsiteY222" fmla="*/ 3622798 h 6858000"/>
              <a:gd name="connsiteX223" fmla="*/ 4440129 w 7467600"/>
              <a:gd name="connsiteY223" fmla="*/ 3448571 h 6858000"/>
              <a:gd name="connsiteX224" fmla="*/ 4856525 w 7467600"/>
              <a:gd name="connsiteY224" fmla="*/ 3915351 h 6858000"/>
              <a:gd name="connsiteX225" fmla="*/ 5059055 w 7467600"/>
              <a:gd name="connsiteY225" fmla="*/ 4108918 h 6858000"/>
              <a:gd name="connsiteX226" fmla="*/ 5290070 w 7467600"/>
              <a:gd name="connsiteY226" fmla="*/ 4263619 h 6858000"/>
              <a:gd name="connsiteX227" fmla="*/ 4834991 w 7467600"/>
              <a:gd name="connsiteY227" fmla="*/ 3830985 h 6858000"/>
              <a:gd name="connsiteX228" fmla="*/ 4440129 w 7467600"/>
              <a:gd name="connsiteY228" fmla="*/ 3448571 h 6858000"/>
              <a:gd name="connsiteX229" fmla="*/ 4441737 w 7467600"/>
              <a:gd name="connsiteY229" fmla="*/ 3399734 h 6858000"/>
              <a:gd name="connsiteX230" fmla="*/ 4431236 w 7467600"/>
              <a:gd name="connsiteY230" fmla="*/ 3400954 h 6858000"/>
              <a:gd name="connsiteX231" fmla="*/ 4557150 w 7467600"/>
              <a:gd name="connsiteY231" fmla="*/ 3510023 h 6858000"/>
              <a:gd name="connsiteX232" fmla="*/ 4856936 w 7467600"/>
              <a:gd name="connsiteY232" fmla="*/ 3809146 h 6858000"/>
              <a:gd name="connsiteX233" fmla="*/ 5111996 w 7467600"/>
              <a:gd name="connsiteY233" fmla="*/ 4065759 h 6858000"/>
              <a:gd name="connsiteX234" fmla="*/ 5388878 w 7467600"/>
              <a:gd name="connsiteY234" fmla="*/ 4300185 h 6858000"/>
              <a:gd name="connsiteX235" fmla="*/ 5425556 w 7467600"/>
              <a:gd name="connsiteY235" fmla="*/ 4308967 h 6858000"/>
              <a:gd name="connsiteX236" fmla="*/ 4943646 w 7467600"/>
              <a:gd name="connsiteY236" fmla="*/ 3822916 h 6858000"/>
              <a:gd name="connsiteX237" fmla="*/ 4594837 w 7467600"/>
              <a:gd name="connsiteY237" fmla="*/ 3532274 h 6858000"/>
              <a:gd name="connsiteX238" fmla="*/ 4441737 w 7467600"/>
              <a:gd name="connsiteY238" fmla="*/ 3399734 h 6858000"/>
              <a:gd name="connsiteX239" fmla="*/ 5425834 w 7467600"/>
              <a:gd name="connsiteY239" fmla="*/ 3162785 h 6858000"/>
              <a:gd name="connsiteX240" fmla="*/ 5401644 w 7467600"/>
              <a:gd name="connsiteY240" fmla="*/ 3617847 h 6858000"/>
              <a:gd name="connsiteX241" fmla="*/ 5467256 w 7467600"/>
              <a:gd name="connsiteY241" fmla="*/ 4175494 h 6858000"/>
              <a:gd name="connsiteX242" fmla="*/ 5448069 w 7467600"/>
              <a:gd name="connsiteY242" fmla="*/ 3567554 h 6858000"/>
              <a:gd name="connsiteX243" fmla="*/ 5425834 w 7467600"/>
              <a:gd name="connsiteY243" fmla="*/ 3162785 h 6858000"/>
              <a:gd name="connsiteX244" fmla="*/ 1318687 w 7467600"/>
              <a:gd name="connsiteY244" fmla="*/ 3113840 h 6858000"/>
              <a:gd name="connsiteX245" fmla="*/ 1066793 w 7467600"/>
              <a:gd name="connsiteY245" fmla="*/ 3212171 h 6858000"/>
              <a:gd name="connsiteX246" fmla="*/ 993319 w 7467600"/>
              <a:gd name="connsiteY246" fmla="*/ 3247648 h 6858000"/>
              <a:gd name="connsiteX247" fmla="*/ 853081 w 7467600"/>
              <a:gd name="connsiteY247" fmla="*/ 3312410 h 6858000"/>
              <a:gd name="connsiteX248" fmla="*/ 805957 w 7467600"/>
              <a:gd name="connsiteY248" fmla="*/ 3330443 h 6858000"/>
              <a:gd name="connsiteX249" fmla="*/ 1318687 w 7467600"/>
              <a:gd name="connsiteY249" fmla="*/ 3113840 h 6858000"/>
              <a:gd name="connsiteX250" fmla="*/ 5453702 w 7467600"/>
              <a:gd name="connsiteY250" fmla="*/ 3090882 h 6858000"/>
              <a:gd name="connsiteX251" fmla="*/ 5480135 w 7467600"/>
              <a:gd name="connsiteY251" fmla="*/ 3565802 h 6858000"/>
              <a:gd name="connsiteX252" fmla="*/ 5499023 w 7467600"/>
              <a:gd name="connsiteY252" fmla="*/ 4166310 h 6858000"/>
              <a:gd name="connsiteX253" fmla="*/ 5547022 w 7467600"/>
              <a:gd name="connsiteY253" fmla="*/ 3607838 h 6858000"/>
              <a:gd name="connsiteX254" fmla="*/ 5515964 w 7467600"/>
              <a:gd name="connsiteY254" fmla="*/ 3378541 h 6858000"/>
              <a:gd name="connsiteX255" fmla="*/ 5453702 w 7467600"/>
              <a:gd name="connsiteY255" fmla="*/ 3090882 h 6858000"/>
              <a:gd name="connsiteX256" fmla="*/ 1238695 w 7467600"/>
              <a:gd name="connsiteY256" fmla="*/ 3076820 h 6858000"/>
              <a:gd name="connsiteX257" fmla="*/ 716371 w 7467600"/>
              <a:gd name="connsiteY257" fmla="*/ 3293249 h 6858000"/>
              <a:gd name="connsiteX258" fmla="*/ 579522 w 7467600"/>
              <a:gd name="connsiteY258" fmla="*/ 3371759 h 6858000"/>
              <a:gd name="connsiteX259" fmla="*/ 600288 w 7467600"/>
              <a:gd name="connsiteY259" fmla="*/ 3365555 h 6858000"/>
              <a:gd name="connsiteX260" fmla="*/ 840692 w 7467600"/>
              <a:gd name="connsiteY260" fmla="*/ 3284921 h 6858000"/>
              <a:gd name="connsiteX261" fmla="*/ 979248 w 7467600"/>
              <a:gd name="connsiteY261" fmla="*/ 3221003 h 6858000"/>
              <a:gd name="connsiteX262" fmla="*/ 1053282 w 7467600"/>
              <a:gd name="connsiteY262" fmla="*/ 3185247 h 6858000"/>
              <a:gd name="connsiteX263" fmla="*/ 1320603 w 7467600"/>
              <a:gd name="connsiteY263" fmla="*/ 3081281 h 6858000"/>
              <a:gd name="connsiteX264" fmla="*/ 1238695 w 7467600"/>
              <a:gd name="connsiteY264" fmla="*/ 3076820 h 6858000"/>
              <a:gd name="connsiteX265" fmla="*/ 5425627 w 7467600"/>
              <a:gd name="connsiteY265" fmla="*/ 2954192 h 6858000"/>
              <a:gd name="connsiteX266" fmla="*/ 5470770 w 7467600"/>
              <a:gd name="connsiteY266" fmla="*/ 3005435 h 6858000"/>
              <a:gd name="connsiteX267" fmla="*/ 5519779 w 7467600"/>
              <a:gd name="connsiteY267" fmla="*/ 4359223 h 6858000"/>
              <a:gd name="connsiteX268" fmla="*/ 5520293 w 7467600"/>
              <a:gd name="connsiteY268" fmla="*/ 4360602 h 6858000"/>
              <a:gd name="connsiteX269" fmla="*/ 5767221 w 7467600"/>
              <a:gd name="connsiteY269" fmla="*/ 4665564 h 6858000"/>
              <a:gd name="connsiteX270" fmla="*/ 6937169 w 7467600"/>
              <a:gd name="connsiteY270" fmla="*/ 4815941 h 6858000"/>
              <a:gd name="connsiteX271" fmla="*/ 6953922 w 7467600"/>
              <a:gd name="connsiteY271" fmla="*/ 4890068 h 6858000"/>
              <a:gd name="connsiteX272" fmla="*/ 6071359 w 7467600"/>
              <a:gd name="connsiteY272" fmla="*/ 4770770 h 6858000"/>
              <a:gd name="connsiteX273" fmla="*/ 6038839 w 7467600"/>
              <a:gd name="connsiteY273" fmla="*/ 4764474 h 6858000"/>
              <a:gd name="connsiteX274" fmla="*/ 6038706 w 7467600"/>
              <a:gd name="connsiteY274" fmla="*/ 4763847 h 6858000"/>
              <a:gd name="connsiteX275" fmla="*/ 6037784 w 7467600"/>
              <a:gd name="connsiteY275" fmla="*/ 4764270 h 6858000"/>
              <a:gd name="connsiteX276" fmla="*/ 6038839 w 7467600"/>
              <a:gd name="connsiteY276" fmla="*/ 4764474 h 6858000"/>
              <a:gd name="connsiteX277" fmla="*/ 6040338 w 7467600"/>
              <a:gd name="connsiteY277" fmla="*/ 4771418 h 6858000"/>
              <a:gd name="connsiteX278" fmla="*/ 6024488 w 7467600"/>
              <a:gd name="connsiteY278" fmla="*/ 4809903 h 6858000"/>
              <a:gd name="connsiteX279" fmla="*/ 5599771 w 7467600"/>
              <a:gd name="connsiteY279" fmla="*/ 5509652 h 6858000"/>
              <a:gd name="connsiteX280" fmla="*/ 5548843 w 7467600"/>
              <a:gd name="connsiteY280" fmla="*/ 5563845 h 6858000"/>
              <a:gd name="connsiteX281" fmla="*/ 5940952 w 7467600"/>
              <a:gd name="connsiteY281" fmla="*/ 6250028 h 6858000"/>
              <a:gd name="connsiteX282" fmla="*/ 6043441 w 7467600"/>
              <a:gd name="connsiteY282" fmla="*/ 6665847 h 6858000"/>
              <a:gd name="connsiteX283" fmla="*/ 6093432 w 7467600"/>
              <a:gd name="connsiteY283" fmla="*/ 6858000 h 6858000"/>
              <a:gd name="connsiteX284" fmla="*/ 6034344 w 7467600"/>
              <a:gd name="connsiteY284" fmla="*/ 6858000 h 6858000"/>
              <a:gd name="connsiteX285" fmla="*/ 6026679 w 7467600"/>
              <a:gd name="connsiteY285" fmla="*/ 6836959 h 6858000"/>
              <a:gd name="connsiteX286" fmla="*/ 5800441 w 7467600"/>
              <a:gd name="connsiteY286" fmla="*/ 6335286 h 6858000"/>
              <a:gd name="connsiteX287" fmla="*/ 5526562 w 7467600"/>
              <a:gd name="connsiteY287" fmla="*/ 5705388 h 6858000"/>
              <a:gd name="connsiteX288" fmla="*/ 5519640 w 7467600"/>
              <a:gd name="connsiteY288" fmla="*/ 5683774 h 6858000"/>
              <a:gd name="connsiteX289" fmla="*/ 5844559 w 7467600"/>
              <a:gd name="connsiteY289" fmla="*/ 6553349 h 6858000"/>
              <a:gd name="connsiteX290" fmla="*/ 5975994 w 7467600"/>
              <a:gd name="connsiteY290" fmla="*/ 6858000 h 6858000"/>
              <a:gd name="connsiteX291" fmla="*/ 5898547 w 7467600"/>
              <a:gd name="connsiteY291" fmla="*/ 6858000 h 6858000"/>
              <a:gd name="connsiteX292" fmla="*/ 5682041 w 7467600"/>
              <a:gd name="connsiteY292" fmla="*/ 6355860 h 6858000"/>
              <a:gd name="connsiteX293" fmla="*/ 5461758 w 7467600"/>
              <a:gd name="connsiteY293" fmla="*/ 5820220 h 6858000"/>
              <a:gd name="connsiteX294" fmla="*/ 5237282 w 7467600"/>
              <a:gd name="connsiteY294" fmla="*/ 6579086 h 6858000"/>
              <a:gd name="connsiteX295" fmla="*/ 5115009 w 7467600"/>
              <a:gd name="connsiteY295" fmla="*/ 6858000 h 6858000"/>
              <a:gd name="connsiteX296" fmla="*/ 5028074 w 7467600"/>
              <a:gd name="connsiteY296" fmla="*/ 6858000 h 6858000"/>
              <a:gd name="connsiteX297" fmla="*/ 5079508 w 7467600"/>
              <a:gd name="connsiteY297" fmla="*/ 6749074 h 6858000"/>
              <a:gd name="connsiteX298" fmla="*/ 5371846 w 7467600"/>
              <a:gd name="connsiteY298" fmla="*/ 5924413 h 6858000"/>
              <a:gd name="connsiteX299" fmla="*/ 5270512 w 7467600"/>
              <a:gd name="connsiteY299" fmla="*/ 6138975 h 6858000"/>
              <a:gd name="connsiteX300" fmla="*/ 5062409 w 7467600"/>
              <a:gd name="connsiteY300" fmla="*/ 6653544 h 6858000"/>
              <a:gd name="connsiteX301" fmla="*/ 5036628 w 7467600"/>
              <a:gd name="connsiteY301" fmla="*/ 6754247 h 6858000"/>
              <a:gd name="connsiteX302" fmla="*/ 5009112 w 7467600"/>
              <a:gd name="connsiteY302" fmla="*/ 6858000 h 6858000"/>
              <a:gd name="connsiteX303" fmla="*/ 4976679 w 7467600"/>
              <a:gd name="connsiteY303" fmla="*/ 6858000 h 6858000"/>
              <a:gd name="connsiteX304" fmla="*/ 5006537 w 7467600"/>
              <a:gd name="connsiteY304" fmla="*/ 6747068 h 6858000"/>
              <a:gd name="connsiteX305" fmla="*/ 5032723 w 7467600"/>
              <a:gd name="connsiteY305" fmla="*/ 6644957 h 6858000"/>
              <a:gd name="connsiteX306" fmla="*/ 5242949 w 7467600"/>
              <a:gd name="connsiteY306" fmla="*/ 6125175 h 6858000"/>
              <a:gd name="connsiteX307" fmla="*/ 5286321 w 7467600"/>
              <a:gd name="connsiteY307" fmla="*/ 6033555 h 6858000"/>
              <a:gd name="connsiteX308" fmla="*/ 5008210 w 7467600"/>
              <a:gd name="connsiteY308" fmla="*/ 6649194 h 6858000"/>
              <a:gd name="connsiteX309" fmla="*/ 4986321 w 7467600"/>
              <a:gd name="connsiteY309" fmla="*/ 6765687 h 6858000"/>
              <a:gd name="connsiteX310" fmla="*/ 4973474 w 7467600"/>
              <a:gd name="connsiteY310" fmla="*/ 6858000 h 6858000"/>
              <a:gd name="connsiteX311" fmla="*/ 4907178 w 7467600"/>
              <a:gd name="connsiteY311" fmla="*/ 6858000 h 6858000"/>
              <a:gd name="connsiteX312" fmla="*/ 4910810 w 7467600"/>
              <a:gd name="connsiteY312" fmla="*/ 6829660 h 6858000"/>
              <a:gd name="connsiteX313" fmla="*/ 4987461 w 7467600"/>
              <a:gd name="connsiteY313" fmla="*/ 6432994 h 6858000"/>
              <a:gd name="connsiteX314" fmla="*/ 5179262 w 7467600"/>
              <a:gd name="connsiteY314" fmla="*/ 6035044 h 6858000"/>
              <a:gd name="connsiteX315" fmla="*/ 4689678 w 7467600"/>
              <a:gd name="connsiteY315" fmla="*/ 6440241 h 6858000"/>
              <a:gd name="connsiteX316" fmla="*/ 4477543 w 7467600"/>
              <a:gd name="connsiteY316" fmla="*/ 6674836 h 6858000"/>
              <a:gd name="connsiteX317" fmla="*/ 4329957 w 7467600"/>
              <a:gd name="connsiteY317" fmla="*/ 6858000 h 6858000"/>
              <a:gd name="connsiteX318" fmla="*/ 4218595 w 7467600"/>
              <a:gd name="connsiteY318" fmla="*/ 6858000 h 6858000"/>
              <a:gd name="connsiteX319" fmla="*/ 4368888 w 7467600"/>
              <a:gd name="connsiteY319" fmla="*/ 6668412 h 6858000"/>
              <a:gd name="connsiteX320" fmla="*/ 4563091 w 7467600"/>
              <a:gd name="connsiteY320" fmla="*/ 6442508 h 6858000"/>
              <a:gd name="connsiteX321" fmla="*/ 5387324 w 7467600"/>
              <a:gd name="connsiteY321" fmla="*/ 5705830 h 6858000"/>
              <a:gd name="connsiteX322" fmla="*/ 5073620 w 7467600"/>
              <a:gd name="connsiteY322" fmla="*/ 5955437 h 6858000"/>
              <a:gd name="connsiteX323" fmla="*/ 4689789 w 7467600"/>
              <a:gd name="connsiteY323" fmla="*/ 6268382 h 6858000"/>
              <a:gd name="connsiteX324" fmla="*/ 4418722 w 7467600"/>
              <a:gd name="connsiteY324" fmla="*/ 6570886 h 6858000"/>
              <a:gd name="connsiteX325" fmla="*/ 4214944 w 7467600"/>
              <a:gd name="connsiteY325" fmla="*/ 6858000 h 6858000"/>
              <a:gd name="connsiteX326" fmla="*/ 4177898 w 7467600"/>
              <a:gd name="connsiteY326" fmla="*/ 6858000 h 6858000"/>
              <a:gd name="connsiteX327" fmla="*/ 4391597 w 7467600"/>
              <a:gd name="connsiteY327" fmla="*/ 6556370 h 6858000"/>
              <a:gd name="connsiteX328" fmla="*/ 4668889 w 7467600"/>
              <a:gd name="connsiteY328" fmla="*/ 6246399 h 6858000"/>
              <a:gd name="connsiteX329" fmla="*/ 5055427 w 7467600"/>
              <a:gd name="connsiteY329" fmla="*/ 5931476 h 6858000"/>
              <a:gd name="connsiteX330" fmla="*/ 5371814 w 7467600"/>
              <a:gd name="connsiteY330" fmla="*/ 5678975 h 6858000"/>
              <a:gd name="connsiteX331" fmla="*/ 4987918 w 7467600"/>
              <a:gd name="connsiteY331" fmla="*/ 5838701 h 6858000"/>
              <a:gd name="connsiteX332" fmla="*/ 4317146 w 7467600"/>
              <a:gd name="connsiteY332" fmla="*/ 6587716 h 6858000"/>
              <a:gd name="connsiteX333" fmla="*/ 4171627 w 7467600"/>
              <a:gd name="connsiteY333" fmla="*/ 6858000 h 6858000"/>
              <a:gd name="connsiteX334" fmla="*/ 4081585 w 7467600"/>
              <a:gd name="connsiteY334" fmla="*/ 6858000 h 6858000"/>
              <a:gd name="connsiteX335" fmla="*/ 4238603 w 7467600"/>
              <a:gd name="connsiteY335" fmla="*/ 6559341 h 6858000"/>
              <a:gd name="connsiteX336" fmla="*/ 4778333 w 7467600"/>
              <a:gd name="connsiteY336" fmla="*/ 5873626 h 6858000"/>
              <a:gd name="connsiteX337" fmla="*/ 5414185 w 7467600"/>
              <a:gd name="connsiteY337" fmla="*/ 5573882 h 6858000"/>
              <a:gd name="connsiteX338" fmla="*/ 5959648 w 7467600"/>
              <a:gd name="connsiteY338" fmla="*/ 4760797 h 6858000"/>
              <a:gd name="connsiteX339" fmla="*/ 5355019 w 7467600"/>
              <a:gd name="connsiteY339" fmla="*/ 4734672 h 6858000"/>
              <a:gd name="connsiteX340" fmla="*/ 5083565 w 7467600"/>
              <a:gd name="connsiteY340" fmla="*/ 5179121 h 6858000"/>
              <a:gd name="connsiteX341" fmla="*/ 4713577 w 7467600"/>
              <a:gd name="connsiteY341" fmla="*/ 5616803 h 6858000"/>
              <a:gd name="connsiteX342" fmla="*/ 3989559 w 7467600"/>
              <a:gd name="connsiteY342" fmla="*/ 6145945 h 6858000"/>
              <a:gd name="connsiteX343" fmla="*/ 3939824 w 7467600"/>
              <a:gd name="connsiteY343" fmla="*/ 6066900 h 6858000"/>
              <a:gd name="connsiteX344" fmla="*/ 4584537 w 7467600"/>
              <a:gd name="connsiteY344" fmla="*/ 5324826 h 6858000"/>
              <a:gd name="connsiteX345" fmla="*/ 5037105 w 7467600"/>
              <a:gd name="connsiteY345" fmla="*/ 5088765 h 6858000"/>
              <a:gd name="connsiteX346" fmla="*/ 5039930 w 7467600"/>
              <a:gd name="connsiteY346" fmla="*/ 5089585 h 6858000"/>
              <a:gd name="connsiteX347" fmla="*/ 5263764 w 7467600"/>
              <a:gd name="connsiteY347" fmla="*/ 4735525 h 6858000"/>
              <a:gd name="connsiteX348" fmla="*/ 4086300 w 7467600"/>
              <a:gd name="connsiteY348" fmla="*/ 4884599 h 6858000"/>
              <a:gd name="connsiteX349" fmla="*/ 4085485 w 7467600"/>
              <a:gd name="connsiteY349" fmla="*/ 4899070 h 6858000"/>
              <a:gd name="connsiteX350" fmla="*/ 3871915 w 7467600"/>
              <a:gd name="connsiteY350" fmla="*/ 5253645 h 6858000"/>
              <a:gd name="connsiteX351" fmla="*/ 3799374 w 7467600"/>
              <a:gd name="connsiteY351" fmla="*/ 5466127 h 6858000"/>
              <a:gd name="connsiteX352" fmla="*/ 3498850 w 7467600"/>
              <a:gd name="connsiteY352" fmla="*/ 6661888 h 6858000"/>
              <a:gd name="connsiteX353" fmla="*/ 3399216 w 7467600"/>
              <a:gd name="connsiteY353" fmla="*/ 6858000 h 6858000"/>
              <a:gd name="connsiteX354" fmla="*/ 3303688 w 7467600"/>
              <a:gd name="connsiteY354" fmla="*/ 6858000 h 6858000"/>
              <a:gd name="connsiteX355" fmla="*/ 3391774 w 7467600"/>
              <a:gd name="connsiteY355" fmla="*/ 6697181 h 6858000"/>
              <a:gd name="connsiteX356" fmla="*/ 3735540 w 7467600"/>
              <a:gd name="connsiteY356" fmla="*/ 5546923 h 6858000"/>
              <a:gd name="connsiteX357" fmla="*/ 3729438 w 7467600"/>
              <a:gd name="connsiteY357" fmla="*/ 5569058 h 6858000"/>
              <a:gd name="connsiteX358" fmla="*/ 3707782 w 7467600"/>
              <a:gd name="connsiteY358" fmla="*/ 5644908 h 6858000"/>
              <a:gd name="connsiteX359" fmla="*/ 3583827 w 7467600"/>
              <a:gd name="connsiteY359" fmla="*/ 6039215 h 6858000"/>
              <a:gd name="connsiteX360" fmla="*/ 3547861 w 7467600"/>
              <a:gd name="connsiteY360" fmla="*/ 6129609 h 6858000"/>
              <a:gd name="connsiteX361" fmla="*/ 3490905 w 7467600"/>
              <a:gd name="connsiteY361" fmla="*/ 6277660 h 6858000"/>
              <a:gd name="connsiteX362" fmla="*/ 3455859 w 7467600"/>
              <a:gd name="connsiteY362" fmla="*/ 6391301 h 6858000"/>
              <a:gd name="connsiteX363" fmla="*/ 3429112 w 7467600"/>
              <a:gd name="connsiteY363" fmla="*/ 6479469 h 6858000"/>
              <a:gd name="connsiteX364" fmla="*/ 3304862 w 7467600"/>
              <a:gd name="connsiteY364" fmla="*/ 6796476 h 6858000"/>
              <a:gd name="connsiteX365" fmla="*/ 3276071 w 7467600"/>
              <a:gd name="connsiteY365" fmla="*/ 6858000 h 6858000"/>
              <a:gd name="connsiteX366" fmla="*/ 3240805 w 7467600"/>
              <a:gd name="connsiteY366" fmla="*/ 6858000 h 6858000"/>
              <a:gd name="connsiteX367" fmla="*/ 3275917 w 7467600"/>
              <a:gd name="connsiteY367" fmla="*/ 6783192 h 6858000"/>
              <a:gd name="connsiteX368" fmla="*/ 3399358 w 7467600"/>
              <a:gd name="connsiteY368" fmla="*/ 6469011 h 6858000"/>
              <a:gd name="connsiteX369" fmla="*/ 3425650 w 7467600"/>
              <a:gd name="connsiteY369" fmla="*/ 6381333 h 6858000"/>
              <a:gd name="connsiteX370" fmla="*/ 3460661 w 7467600"/>
              <a:gd name="connsiteY370" fmla="*/ 6266763 h 6858000"/>
              <a:gd name="connsiteX371" fmla="*/ 3518021 w 7467600"/>
              <a:gd name="connsiteY371" fmla="*/ 6117298 h 6858000"/>
              <a:gd name="connsiteX372" fmla="*/ 3554035 w 7467600"/>
              <a:gd name="connsiteY372" fmla="*/ 6027832 h 6858000"/>
              <a:gd name="connsiteX373" fmla="*/ 3677174 w 7467600"/>
              <a:gd name="connsiteY373" fmla="*/ 5636351 h 6858000"/>
              <a:gd name="connsiteX374" fmla="*/ 3698819 w 7467600"/>
              <a:gd name="connsiteY374" fmla="*/ 5560503 h 6858000"/>
              <a:gd name="connsiteX375" fmla="*/ 3702094 w 7467600"/>
              <a:gd name="connsiteY375" fmla="*/ 5549194 h 6858000"/>
              <a:gd name="connsiteX376" fmla="*/ 3398355 w 7467600"/>
              <a:gd name="connsiteY376" fmla="*/ 6094603 h 6858000"/>
              <a:gd name="connsiteX377" fmla="*/ 3193941 w 7467600"/>
              <a:gd name="connsiteY377" fmla="*/ 6798775 h 6858000"/>
              <a:gd name="connsiteX378" fmla="*/ 3184140 w 7467600"/>
              <a:gd name="connsiteY378" fmla="*/ 6858000 h 6858000"/>
              <a:gd name="connsiteX379" fmla="*/ 3099978 w 7467600"/>
              <a:gd name="connsiteY379" fmla="*/ 6858000 h 6858000"/>
              <a:gd name="connsiteX380" fmla="*/ 3101556 w 7467600"/>
              <a:gd name="connsiteY380" fmla="*/ 6843337 h 6858000"/>
              <a:gd name="connsiteX381" fmla="*/ 3370162 w 7467600"/>
              <a:gd name="connsiteY381" fmla="*/ 5785550 h 6858000"/>
              <a:gd name="connsiteX382" fmla="*/ 3746477 w 7467600"/>
              <a:gd name="connsiteY382" fmla="*/ 5377889 h 6858000"/>
              <a:gd name="connsiteX383" fmla="*/ 3863399 w 7467600"/>
              <a:gd name="connsiteY383" fmla="*/ 5087257 h 6858000"/>
              <a:gd name="connsiteX384" fmla="*/ 3968712 w 7467600"/>
              <a:gd name="connsiteY384" fmla="*/ 4913989 h 6858000"/>
              <a:gd name="connsiteX385" fmla="*/ 2792390 w 7467600"/>
              <a:gd name="connsiteY385" fmla="*/ 5382974 h 6858000"/>
              <a:gd name="connsiteX386" fmla="*/ 2714982 w 7467600"/>
              <a:gd name="connsiteY386" fmla="*/ 5427051 h 6858000"/>
              <a:gd name="connsiteX387" fmla="*/ 2813361 w 7467600"/>
              <a:gd name="connsiteY387" fmla="*/ 6023912 h 6858000"/>
              <a:gd name="connsiteX388" fmla="*/ 2688430 w 7467600"/>
              <a:gd name="connsiteY388" fmla="*/ 6801564 h 6858000"/>
              <a:gd name="connsiteX389" fmla="*/ 2629626 w 7467600"/>
              <a:gd name="connsiteY389" fmla="*/ 6763394 h 6858000"/>
              <a:gd name="connsiteX390" fmla="*/ 2565328 w 7467600"/>
              <a:gd name="connsiteY390" fmla="*/ 5516399 h 6858000"/>
              <a:gd name="connsiteX391" fmla="*/ 1922999 w 7467600"/>
              <a:gd name="connsiteY391" fmla="*/ 5980343 h 6858000"/>
              <a:gd name="connsiteX392" fmla="*/ 1950261 w 7467600"/>
              <a:gd name="connsiteY392" fmla="*/ 6405858 h 6858000"/>
              <a:gd name="connsiteX393" fmla="*/ 2365554 w 7467600"/>
              <a:gd name="connsiteY393" fmla="*/ 6759107 h 6858000"/>
              <a:gd name="connsiteX394" fmla="*/ 2424142 w 7467600"/>
              <a:gd name="connsiteY394" fmla="*/ 6858000 h 6858000"/>
              <a:gd name="connsiteX395" fmla="*/ 2395994 w 7467600"/>
              <a:gd name="connsiteY395" fmla="*/ 6858000 h 6858000"/>
              <a:gd name="connsiteX396" fmla="*/ 2392863 w 7467600"/>
              <a:gd name="connsiteY396" fmla="*/ 6852964 h 6858000"/>
              <a:gd name="connsiteX397" fmla="*/ 2017589 w 7467600"/>
              <a:gd name="connsiteY397" fmla="*/ 6493982 h 6858000"/>
              <a:gd name="connsiteX398" fmla="*/ 2147336 w 7467600"/>
              <a:gd name="connsiteY398" fmla="*/ 6594052 h 6858000"/>
              <a:gd name="connsiteX399" fmla="*/ 2207047 w 7467600"/>
              <a:gd name="connsiteY399" fmla="*/ 6654540 h 6858000"/>
              <a:gd name="connsiteX400" fmla="*/ 2299106 w 7467600"/>
              <a:gd name="connsiteY400" fmla="*/ 6778931 h 6858000"/>
              <a:gd name="connsiteX401" fmla="*/ 2314430 w 7467600"/>
              <a:gd name="connsiteY401" fmla="*/ 6801144 h 6858000"/>
              <a:gd name="connsiteX402" fmla="*/ 2352406 w 7467600"/>
              <a:gd name="connsiteY402" fmla="*/ 6858000 h 6858000"/>
              <a:gd name="connsiteX403" fmla="*/ 2314492 w 7467600"/>
              <a:gd name="connsiteY403" fmla="*/ 6858000 h 6858000"/>
              <a:gd name="connsiteX404" fmla="*/ 2288095 w 7467600"/>
              <a:gd name="connsiteY404" fmla="*/ 6818030 h 6858000"/>
              <a:gd name="connsiteX405" fmla="*/ 2272768 w 7467600"/>
              <a:gd name="connsiteY405" fmla="*/ 6795822 h 6858000"/>
              <a:gd name="connsiteX406" fmla="*/ 2182715 w 7467600"/>
              <a:gd name="connsiteY406" fmla="*/ 6675071 h 6858000"/>
              <a:gd name="connsiteX407" fmla="*/ 2032061 w 7467600"/>
              <a:gd name="connsiteY407" fmla="*/ 6541380 h 6858000"/>
              <a:gd name="connsiteX408" fmla="*/ 2257220 w 7467600"/>
              <a:gd name="connsiteY408" fmla="*/ 6826257 h 6858000"/>
              <a:gd name="connsiteX409" fmla="*/ 2281324 w 7467600"/>
              <a:gd name="connsiteY409" fmla="*/ 6858000 h 6858000"/>
              <a:gd name="connsiteX410" fmla="*/ 2242860 w 7467600"/>
              <a:gd name="connsiteY410" fmla="*/ 6858000 h 6858000"/>
              <a:gd name="connsiteX411" fmla="*/ 2232818 w 7467600"/>
              <a:gd name="connsiteY411" fmla="*/ 6844926 h 6858000"/>
              <a:gd name="connsiteX412" fmla="*/ 1990172 w 7467600"/>
              <a:gd name="connsiteY412" fmla="*/ 6542121 h 6858000"/>
              <a:gd name="connsiteX413" fmla="*/ 2124090 w 7467600"/>
              <a:gd name="connsiteY413" fmla="*/ 6761017 h 6858000"/>
              <a:gd name="connsiteX414" fmla="*/ 2200380 w 7467600"/>
              <a:gd name="connsiteY414" fmla="*/ 6858000 h 6858000"/>
              <a:gd name="connsiteX415" fmla="*/ 2147507 w 7467600"/>
              <a:gd name="connsiteY415" fmla="*/ 6858000 h 6858000"/>
              <a:gd name="connsiteX416" fmla="*/ 2070668 w 7467600"/>
              <a:gd name="connsiteY416" fmla="*/ 6761520 h 6858000"/>
              <a:gd name="connsiteX417" fmla="*/ 1975142 w 7467600"/>
              <a:gd name="connsiteY417" fmla="*/ 6585570 h 6858000"/>
              <a:gd name="connsiteX418" fmla="*/ 2050035 w 7467600"/>
              <a:gd name="connsiteY418" fmla="*/ 6813345 h 6858000"/>
              <a:gd name="connsiteX419" fmla="*/ 2063025 w 7467600"/>
              <a:gd name="connsiteY419" fmla="*/ 6858000 h 6858000"/>
              <a:gd name="connsiteX420" fmla="*/ 2021675 w 7467600"/>
              <a:gd name="connsiteY420" fmla="*/ 6858000 h 6858000"/>
              <a:gd name="connsiteX421" fmla="*/ 2019308 w 7467600"/>
              <a:gd name="connsiteY421" fmla="*/ 6847118 h 6858000"/>
              <a:gd name="connsiteX422" fmla="*/ 1938835 w 7467600"/>
              <a:gd name="connsiteY422" fmla="*/ 6551160 h 6858000"/>
              <a:gd name="connsiteX423" fmla="*/ 1953230 w 7467600"/>
              <a:gd name="connsiteY423" fmla="*/ 6759699 h 6858000"/>
              <a:gd name="connsiteX424" fmla="*/ 1956763 w 7467600"/>
              <a:gd name="connsiteY424" fmla="*/ 6778191 h 6858000"/>
              <a:gd name="connsiteX425" fmla="*/ 1967925 w 7467600"/>
              <a:gd name="connsiteY425" fmla="*/ 6858000 h 6858000"/>
              <a:gd name="connsiteX426" fmla="*/ 1936622 w 7467600"/>
              <a:gd name="connsiteY426" fmla="*/ 6858000 h 6858000"/>
              <a:gd name="connsiteX427" fmla="*/ 1926261 w 7467600"/>
              <a:gd name="connsiteY427" fmla="*/ 6784064 h 6858000"/>
              <a:gd name="connsiteX428" fmla="*/ 1922724 w 7467600"/>
              <a:gd name="connsiteY428" fmla="*/ 6765577 h 6858000"/>
              <a:gd name="connsiteX429" fmla="*/ 1904650 w 7467600"/>
              <a:gd name="connsiteY429" fmla="*/ 6639616 h 6858000"/>
              <a:gd name="connsiteX430" fmla="*/ 1885273 w 7467600"/>
              <a:gd name="connsiteY430" fmla="*/ 6858000 h 6858000"/>
              <a:gd name="connsiteX431" fmla="*/ 1854363 w 7467600"/>
              <a:gd name="connsiteY431" fmla="*/ 6858000 h 6858000"/>
              <a:gd name="connsiteX432" fmla="*/ 1880391 w 7467600"/>
              <a:gd name="connsiteY432" fmla="*/ 6603796 h 6858000"/>
              <a:gd name="connsiteX433" fmla="*/ 1818273 w 7467600"/>
              <a:gd name="connsiteY433" fmla="*/ 6715729 h 6858000"/>
              <a:gd name="connsiteX434" fmla="*/ 1794691 w 7467600"/>
              <a:gd name="connsiteY434" fmla="*/ 6843239 h 6858000"/>
              <a:gd name="connsiteX435" fmla="*/ 1794914 w 7467600"/>
              <a:gd name="connsiteY435" fmla="*/ 6858000 h 6858000"/>
              <a:gd name="connsiteX436" fmla="*/ 1746128 w 7467600"/>
              <a:gd name="connsiteY436" fmla="*/ 6858000 h 6858000"/>
              <a:gd name="connsiteX437" fmla="*/ 1753934 w 7467600"/>
              <a:gd name="connsiteY437" fmla="*/ 6724796 h 6858000"/>
              <a:gd name="connsiteX438" fmla="*/ 1792053 w 7467600"/>
              <a:gd name="connsiteY438" fmla="*/ 6572396 h 6858000"/>
              <a:gd name="connsiteX439" fmla="*/ 1862248 w 7467600"/>
              <a:gd name="connsiteY439" fmla="*/ 6266397 h 6858000"/>
              <a:gd name="connsiteX440" fmla="*/ 1862250 w 7467600"/>
              <a:gd name="connsiteY440" fmla="*/ 6033531 h 6858000"/>
              <a:gd name="connsiteX441" fmla="*/ 1211999 w 7467600"/>
              <a:gd name="connsiteY441" fmla="*/ 6683610 h 6858000"/>
              <a:gd name="connsiteX442" fmla="*/ 1213266 w 7467600"/>
              <a:gd name="connsiteY442" fmla="*/ 6691947 h 6858000"/>
              <a:gd name="connsiteX443" fmla="*/ 1203370 w 7467600"/>
              <a:gd name="connsiteY443" fmla="*/ 6850676 h 6858000"/>
              <a:gd name="connsiteX444" fmla="*/ 1203671 w 7467600"/>
              <a:gd name="connsiteY444" fmla="*/ 6858000 h 6858000"/>
              <a:gd name="connsiteX445" fmla="*/ 1143180 w 7467600"/>
              <a:gd name="connsiteY445" fmla="*/ 6858000 h 6858000"/>
              <a:gd name="connsiteX446" fmla="*/ 1142176 w 7467600"/>
              <a:gd name="connsiteY446" fmla="*/ 6766045 h 6858000"/>
              <a:gd name="connsiteX447" fmla="*/ 1067484 w 7467600"/>
              <a:gd name="connsiteY447" fmla="*/ 6858000 h 6858000"/>
              <a:gd name="connsiteX448" fmla="*/ 953928 w 7467600"/>
              <a:gd name="connsiteY448" fmla="*/ 6858000 h 6858000"/>
              <a:gd name="connsiteX449" fmla="*/ 959715 w 7467600"/>
              <a:gd name="connsiteY449" fmla="*/ 6850185 h 6858000"/>
              <a:gd name="connsiteX450" fmla="*/ 1483788 w 7467600"/>
              <a:gd name="connsiteY450" fmla="*/ 6259174 h 6858000"/>
              <a:gd name="connsiteX451" fmla="*/ 1100671 w 7467600"/>
              <a:gd name="connsiteY451" fmla="*/ 6252137 h 6858000"/>
              <a:gd name="connsiteX452" fmla="*/ 1090144 w 7467600"/>
              <a:gd name="connsiteY452" fmla="*/ 6256748 h 6858000"/>
              <a:gd name="connsiteX453" fmla="*/ 1095872 w 7467600"/>
              <a:gd name="connsiteY453" fmla="*/ 6271892 h 6858000"/>
              <a:gd name="connsiteX454" fmla="*/ 262785 w 7467600"/>
              <a:gd name="connsiteY454" fmla="*/ 6845450 h 6858000"/>
              <a:gd name="connsiteX455" fmla="*/ 209968 w 7467600"/>
              <a:gd name="connsiteY455" fmla="*/ 6770713 h 6858000"/>
              <a:gd name="connsiteX456" fmla="*/ 873460 w 7467600"/>
              <a:gd name="connsiteY456" fmla="*/ 6253768 h 6858000"/>
              <a:gd name="connsiteX457" fmla="*/ 192686 w 7467600"/>
              <a:gd name="connsiteY457" fmla="*/ 5849257 h 6858000"/>
              <a:gd name="connsiteX458" fmla="*/ 4696 w 7467600"/>
              <a:gd name="connsiteY458" fmla="*/ 5697668 h 6858000"/>
              <a:gd name="connsiteX459" fmla="*/ 0 w 7467600"/>
              <a:gd name="connsiteY459" fmla="*/ 5689984 h 6858000"/>
              <a:gd name="connsiteX460" fmla="*/ 0 w 7467600"/>
              <a:gd name="connsiteY460" fmla="*/ 5513472 h 6858000"/>
              <a:gd name="connsiteX461" fmla="*/ 174101 w 7467600"/>
              <a:gd name="connsiteY461" fmla="*/ 5620277 h 6858000"/>
              <a:gd name="connsiteX462" fmla="*/ 891800 w 7467600"/>
              <a:gd name="connsiteY462" fmla="*/ 6036935 h 6858000"/>
              <a:gd name="connsiteX463" fmla="*/ 1072219 w 7467600"/>
              <a:gd name="connsiteY463" fmla="*/ 6169443 h 6858000"/>
              <a:gd name="connsiteX464" fmla="*/ 1074117 w 7467600"/>
              <a:gd name="connsiteY464" fmla="*/ 6170301 h 6858000"/>
              <a:gd name="connsiteX465" fmla="*/ 1083114 w 7467600"/>
              <a:gd name="connsiteY465" fmla="*/ 6174131 h 6858000"/>
              <a:gd name="connsiteX466" fmla="*/ 1543010 w 7467600"/>
              <a:gd name="connsiteY466" fmla="*/ 6191140 h 6858000"/>
              <a:gd name="connsiteX467" fmla="*/ 1551080 w 7467600"/>
              <a:gd name="connsiteY467" fmla="*/ 6195006 h 6858000"/>
              <a:gd name="connsiteX468" fmla="*/ 2345443 w 7467600"/>
              <a:gd name="connsiteY468" fmla="*/ 5549882 h 6858000"/>
              <a:gd name="connsiteX469" fmla="*/ 1721499 w 7467600"/>
              <a:gd name="connsiteY469" fmla="*/ 5599969 h 6858000"/>
              <a:gd name="connsiteX470" fmla="*/ 767716 w 7467600"/>
              <a:gd name="connsiteY470" fmla="*/ 5472768 h 6858000"/>
              <a:gd name="connsiteX471" fmla="*/ 722147 w 7467600"/>
              <a:gd name="connsiteY471" fmla="*/ 5393091 h 6858000"/>
              <a:gd name="connsiteX472" fmla="*/ 1485552 w 7467600"/>
              <a:gd name="connsiteY472" fmla="*/ 5313202 h 6858000"/>
              <a:gd name="connsiteX473" fmla="*/ 2143004 w 7467600"/>
              <a:gd name="connsiteY473" fmla="*/ 5402420 h 6858000"/>
              <a:gd name="connsiteX474" fmla="*/ 1933391 w 7467600"/>
              <a:gd name="connsiteY474" fmla="*/ 5156971 h 6858000"/>
              <a:gd name="connsiteX475" fmla="*/ 1827118 w 7467600"/>
              <a:gd name="connsiteY475" fmla="*/ 4968410 h 6858000"/>
              <a:gd name="connsiteX476" fmla="*/ 1837349 w 7467600"/>
              <a:gd name="connsiteY476" fmla="*/ 4956357 h 6858000"/>
              <a:gd name="connsiteX477" fmla="*/ 2162835 w 7467600"/>
              <a:gd name="connsiteY477" fmla="*/ 5187853 h 6858000"/>
              <a:gd name="connsiteX478" fmla="*/ 2257167 w 7467600"/>
              <a:gd name="connsiteY478" fmla="*/ 5462123 h 6858000"/>
              <a:gd name="connsiteX479" fmla="*/ 2261598 w 7467600"/>
              <a:gd name="connsiteY479" fmla="*/ 5467998 h 6858000"/>
              <a:gd name="connsiteX480" fmla="*/ 2437177 w 7467600"/>
              <a:gd name="connsiteY480" fmla="*/ 5479608 h 6858000"/>
              <a:gd name="connsiteX481" fmla="*/ 2445247 w 7467600"/>
              <a:gd name="connsiteY481" fmla="*/ 5483476 h 6858000"/>
              <a:gd name="connsiteX482" fmla="*/ 2743626 w 7467600"/>
              <a:gd name="connsiteY482" fmla="*/ 5304819 h 6858000"/>
              <a:gd name="connsiteX483" fmla="*/ 3048102 w 7467600"/>
              <a:gd name="connsiteY483" fmla="*/ 5150595 h 6858000"/>
              <a:gd name="connsiteX484" fmla="*/ 1799414 w 7467600"/>
              <a:gd name="connsiteY484" fmla="*/ 4694732 h 6858000"/>
              <a:gd name="connsiteX485" fmla="*/ 1771735 w 7467600"/>
              <a:gd name="connsiteY485" fmla="*/ 4619929 h 6858000"/>
              <a:gd name="connsiteX486" fmla="*/ 3104273 w 7467600"/>
              <a:gd name="connsiteY486" fmla="*/ 5076159 h 6858000"/>
              <a:gd name="connsiteX487" fmla="*/ 3113245 w 7467600"/>
              <a:gd name="connsiteY487" fmla="*/ 5090705 h 6858000"/>
              <a:gd name="connsiteX488" fmla="*/ 3126294 w 7467600"/>
              <a:gd name="connsiteY488" fmla="*/ 5114400 h 6858000"/>
              <a:gd name="connsiteX489" fmla="*/ 3937433 w 7467600"/>
              <a:gd name="connsiteY489" fmla="*/ 4830473 h 6858000"/>
              <a:gd name="connsiteX490" fmla="*/ 3590475 w 7467600"/>
              <a:gd name="connsiteY490" fmla="*/ 4597974 h 6858000"/>
              <a:gd name="connsiteX491" fmla="*/ 3100264 w 7467600"/>
              <a:gd name="connsiteY491" fmla="*/ 4579845 h 6858000"/>
              <a:gd name="connsiteX492" fmla="*/ 2183576 w 7467600"/>
              <a:gd name="connsiteY492" fmla="*/ 4227150 h 6858000"/>
              <a:gd name="connsiteX493" fmla="*/ 2151029 w 7467600"/>
              <a:gd name="connsiteY493" fmla="*/ 4146947 h 6858000"/>
              <a:gd name="connsiteX494" fmla="*/ 3563434 w 7467600"/>
              <a:gd name="connsiteY494" fmla="*/ 4469115 h 6858000"/>
              <a:gd name="connsiteX495" fmla="*/ 3177952 w 7467600"/>
              <a:gd name="connsiteY495" fmla="*/ 3657386 h 6858000"/>
              <a:gd name="connsiteX496" fmla="*/ 3189263 w 7467600"/>
              <a:gd name="connsiteY496" fmla="*/ 3625726 h 6858000"/>
              <a:gd name="connsiteX497" fmla="*/ 3560912 w 7467600"/>
              <a:gd name="connsiteY497" fmla="*/ 4079863 h 6858000"/>
              <a:gd name="connsiteX498" fmla="*/ 3626636 w 7467600"/>
              <a:gd name="connsiteY498" fmla="*/ 4512230 h 6858000"/>
              <a:gd name="connsiteX499" fmla="*/ 3653088 w 7467600"/>
              <a:gd name="connsiteY499" fmla="*/ 4521417 h 6858000"/>
              <a:gd name="connsiteX500" fmla="*/ 3988128 w 7467600"/>
              <a:gd name="connsiteY500" fmla="*/ 4817267 h 6858000"/>
              <a:gd name="connsiteX501" fmla="*/ 4830582 w 7467600"/>
              <a:gd name="connsiteY501" fmla="*/ 4676000 h 6858000"/>
              <a:gd name="connsiteX502" fmla="*/ 4830100 w 7467600"/>
              <a:gd name="connsiteY502" fmla="*/ 4675554 h 6858000"/>
              <a:gd name="connsiteX503" fmla="*/ 4036318 w 7467600"/>
              <a:gd name="connsiteY503" fmla="*/ 4147013 h 6858000"/>
              <a:gd name="connsiteX504" fmla="*/ 3432098 w 7467600"/>
              <a:gd name="connsiteY504" fmla="*/ 3537312 h 6858000"/>
              <a:gd name="connsiteX505" fmla="*/ 3446761 w 7467600"/>
              <a:gd name="connsiteY505" fmla="*/ 3461278 h 6858000"/>
              <a:gd name="connsiteX506" fmla="*/ 4419733 w 7467600"/>
              <a:gd name="connsiteY506" fmla="*/ 3963555 h 6858000"/>
              <a:gd name="connsiteX507" fmla="*/ 4781371 w 7467600"/>
              <a:gd name="connsiteY507" fmla="*/ 4458604 h 6858000"/>
              <a:gd name="connsiteX508" fmla="*/ 4780440 w 7467600"/>
              <a:gd name="connsiteY508" fmla="*/ 4470290 h 6858000"/>
              <a:gd name="connsiteX509" fmla="*/ 4898954 w 7467600"/>
              <a:gd name="connsiteY509" fmla="*/ 4662092 h 6858000"/>
              <a:gd name="connsiteX510" fmla="*/ 4900699 w 7467600"/>
              <a:gd name="connsiteY510" fmla="*/ 4670867 h 6858000"/>
              <a:gd name="connsiteX511" fmla="*/ 5714511 w 7467600"/>
              <a:gd name="connsiteY511" fmla="*/ 4663483 h 6858000"/>
              <a:gd name="connsiteX512" fmla="*/ 5464793 w 7467600"/>
              <a:gd name="connsiteY512" fmla="*/ 4393556 h 6858000"/>
              <a:gd name="connsiteX513" fmla="*/ 5461897 w 7467600"/>
              <a:gd name="connsiteY513" fmla="*/ 4390879 h 6858000"/>
              <a:gd name="connsiteX514" fmla="*/ 4294126 w 7467600"/>
              <a:gd name="connsiteY514" fmla="*/ 3303048 h 6858000"/>
              <a:gd name="connsiteX515" fmla="*/ 4305321 w 7467600"/>
              <a:gd name="connsiteY515" fmla="*/ 3256953 h 6858000"/>
              <a:gd name="connsiteX516" fmla="*/ 4949299 w 7467600"/>
              <a:gd name="connsiteY516" fmla="*/ 3766336 h 6858000"/>
              <a:gd name="connsiteX517" fmla="*/ 5291452 w 7467600"/>
              <a:gd name="connsiteY517" fmla="*/ 4076801 h 6858000"/>
              <a:gd name="connsiteX518" fmla="*/ 5434998 w 7467600"/>
              <a:gd name="connsiteY518" fmla="*/ 4254100 h 6858000"/>
              <a:gd name="connsiteX519" fmla="*/ 5351015 w 7467600"/>
              <a:gd name="connsiteY519" fmla="*/ 3760989 h 6858000"/>
              <a:gd name="connsiteX520" fmla="*/ 5413780 w 7467600"/>
              <a:gd name="connsiteY520" fmla="*/ 2966265 h 6858000"/>
              <a:gd name="connsiteX521" fmla="*/ 5425627 w 7467600"/>
              <a:gd name="connsiteY521" fmla="*/ 2954192 h 6858000"/>
              <a:gd name="connsiteX522" fmla="*/ 6604735 w 7467600"/>
              <a:gd name="connsiteY522" fmla="*/ 2041381 h 6858000"/>
              <a:gd name="connsiteX523" fmla="*/ 7204487 w 7467600"/>
              <a:gd name="connsiteY523" fmla="*/ 2742112 h 6858000"/>
              <a:gd name="connsiteX524" fmla="*/ 7131592 w 7467600"/>
              <a:gd name="connsiteY524" fmla="*/ 2672096 h 6858000"/>
              <a:gd name="connsiteX525" fmla="*/ 6996344 w 7467600"/>
              <a:gd name="connsiteY525" fmla="*/ 2518310 h 6858000"/>
              <a:gd name="connsiteX526" fmla="*/ 6735495 w 7467600"/>
              <a:gd name="connsiteY526" fmla="*/ 2196890 h 6858000"/>
              <a:gd name="connsiteX527" fmla="*/ 6721901 w 7467600"/>
              <a:gd name="connsiteY527" fmla="*/ 2179274 h 6858000"/>
              <a:gd name="connsiteX528" fmla="*/ 6604735 w 7467600"/>
              <a:gd name="connsiteY528" fmla="*/ 2041381 h 6858000"/>
              <a:gd name="connsiteX529" fmla="*/ 6591670 w 7467600"/>
              <a:gd name="connsiteY529" fmla="*/ 1988277 h 6858000"/>
              <a:gd name="connsiteX530" fmla="*/ 6747349 w 7467600"/>
              <a:gd name="connsiteY530" fmla="*/ 2160069 h 6858000"/>
              <a:gd name="connsiteX531" fmla="*/ 6760943 w 7467600"/>
              <a:gd name="connsiteY531" fmla="*/ 2177686 h 6858000"/>
              <a:gd name="connsiteX532" fmla="*/ 7021065 w 7467600"/>
              <a:gd name="connsiteY532" fmla="*/ 2498102 h 6858000"/>
              <a:gd name="connsiteX533" fmla="*/ 7155223 w 7467600"/>
              <a:gd name="connsiteY533" fmla="*/ 2650386 h 6858000"/>
              <a:gd name="connsiteX534" fmla="*/ 7203167 w 7467600"/>
              <a:gd name="connsiteY534" fmla="*/ 2697288 h 6858000"/>
              <a:gd name="connsiteX535" fmla="*/ 6937703 w 7467600"/>
              <a:gd name="connsiteY535" fmla="*/ 2321981 h 6858000"/>
              <a:gd name="connsiteX536" fmla="*/ 6591670 w 7467600"/>
              <a:gd name="connsiteY536" fmla="*/ 1988277 h 6858000"/>
              <a:gd name="connsiteX537" fmla="*/ 5798671 w 7467600"/>
              <a:gd name="connsiteY537" fmla="*/ 1981601 h 6858000"/>
              <a:gd name="connsiteX538" fmla="*/ 5754709 w 7467600"/>
              <a:gd name="connsiteY538" fmla="*/ 2071454 h 6858000"/>
              <a:gd name="connsiteX539" fmla="*/ 5763044 w 7467600"/>
              <a:gd name="connsiteY539" fmla="*/ 2842206 h 6858000"/>
              <a:gd name="connsiteX540" fmla="*/ 5764974 w 7467600"/>
              <a:gd name="connsiteY540" fmla="*/ 2799609 h 6858000"/>
              <a:gd name="connsiteX541" fmla="*/ 5767665 w 7467600"/>
              <a:gd name="connsiteY541" fmla="*/ 2666409 h 6858000"/>
              <a:gd name="connsiteX542" fmla="*/ 5763055 w 7467600"/>
              <a:gd name="connsiteY542" fmla="*/ 2579705 h 6858000"/>
              <a:gd name="connsiteX543" fmla="*/ 5758079 w 7467600"/>
              <a:gd name="connsiteY543" fmla="*/ 2492508 h 6858000"/>
              <a:gd name="connsiteX544" fmla="*/ 5779325 w 7467600"/>
              <a:gd name="connsiteY544" fmla="*/ 2197069 h 6858000"/>
              <a:gd name="connsiteX545" fmla="*/ 5798671 w 7467600"/>
              <a:gd name="connsiteY545" fmla="*/ 1981601 h 6858000"/>
              <a:gd name="connsiteX546" fmla="*/ 5829202 w 7467600"/>
              <a:gd name="connsiteY546" fmla="*/ 1971679 h 6858000"/>
              <a:gd name="connsiteX547" fmla="*/ 5809558 w 7467600"/>
              <a:gd name="connsiteY547" fmla="*/ 2198043 h 6858000"/>
              <a:gd name="connsiteX548" fmla="*/ 5788653 w 7467600"/>
              <a:gd name="connsiteY548" fmla="*/ 2489430 h 6858000"/>
              <a:gd name="connsiteX549" fmla="*/ 5793439 w 7467600"/>
              <a:gd name="connsiteY549" fmla="*/ 2575235 h 6858000"/>
              <a:gd name="connsiteX550" fmla="*/ 5796837 w 7467600"/>
              <a:gd name="connsiteY550" fmla="*/ 2637633 h 6858000"/>
              <a:gd name="connsiteX551" fmla="*/ 5818614 w 7467600"/>
              <a:gd name="connsiteY551" fmla="*/ 2473055 h 6858000"/>
              <a:gd name="connsiteX552" fmla="*/ 5829202 w 7467600"/>
              <a:gd name="connsiteY552" fmla="*/ 1971679 h 6858000"/>
              <a:gd name="connsiteX553" fmla="*/ 5911389 w 7467600"/>
              <a:gd name="connsiteY553" fmla="*/ 1898371 h 6858000"/>
              <a:gd name="connsiteX554" fmla="*/ 6237627 w 7467600"/>
              <a:gd name="connsiteY554" fmla="*/ 2231921 h 6858000"/>
              <a:gd name="connsiteX555" fmla="*/ 5911389 w 7467600"/>
              <a:gd name="connsiteY555" fmla="*/ 1898371 h 6858000"/>
              <a:gd name="connsiteX556" fmla="*/ 6944437 w 7467600"/>
              <a:gd name="connsiteY556" fmla="*/ 1575402 h 6858000"/>
              <a:gd name="connsiteX557" fmla="*/ 6304730 w 7467600"/>
              <a:gd name="connsiteY557" fmla="*/ 1766654 h 6858000"/>
              <a:gd name="connsiteX558" fmla="*/ 6944437 w 7467600"/>
              <a:gd name="connsiteY558" fmla="*/ 1575402 h 6858000"/>
              <a:gd name="connsiteX559" fmla="*/ 7019523 w 7467600"/>
              <a:gd name="connsiteY559" fmla="*/ 1519450 h 6858000"/>
              <a:gd name="connsiteX560" fmla="*/ 6298091 w 7467600"/>
              <a:gd name="connsiteY560" fmla="*/ 1737122 h 6858000"/>
              <a:gd name="connsiteX561" fmla="*/ 7019523 w 7467600"/>
              <a:gd name="connsiteY561" fmla="*/ 1519450 h 6858000"/>
              <a:gd name="connsiteX562" fmla="*/ 2399523 w 7467600"/>
              <a:gd name="connsiteY562" fmla="*/ 1428234 h 6858000"/>
              <a:gd name="connsiteX563" fmla="*/ 2224982 w 7467600"/>
              <a:gd name="connsiteY563" fmla="*/ 1826201 h 6858000"/>
              <a:gd name="connsiteX564" fmla="*/ 2096099 w 7467600"/>
              <a:gd name="connsiteY564" fmla="*/ 2345900 h 6858000"/>
              <a:gd name="connsiteX565" fmla="*/ 2283317 w 7467600"/>
              <a:gd name="connsiteY565" fmla="*/ 1796925 h 6858000"/>
              <a:gd name="connsiteX566" fmla="*/ 2399523 w 7467600"/>
              <a:gd name="connsiteY566" fmla="*/ 1428234 h 6858000"/>
              <a:gd name="connsiteX567" fmla="*/ 2448558 w 7467600"/>
              <a:gd name="connsiteY567" fmla="*/ 1373435 h 6858000"/>
              <a:gd name="connsiteX568" fmla="*/ 2312521 w 7467600"/>
              <a:gd name="connsiteY568" fmla="*/ 1806140 h 6858000"/>
              <a:gd name="connsiteX569" fmla="*/ 2127533 w 7467600"/>
              <a:gd name="connsiteY569" fmla="*/ 2348380 h 6858000"/>
              <a:gd name="connsiteX570" fmla="*/ 2358080 w 7467600"/>
              <a:gd name="connsiteY570" fmla="*/ 1866134 h 6858000"/>
              <a:gd name="connsiteX571" fmla="*/ 2407436 w 7467600"/>
              <a:gd name="connsiteY571" fmla="*/ 1651070 h 6858000"/>
              <a:gd name="connsiteX572" fmla="*/ 2448558 w 7467600"/>
              <a:gd name="connsiteY572" fmla="*/ 1373435 h 6858000"/>
              <a:gd name="connsiteX573" fmla="*/ 278707 w 7467600"/>
              <a:gd name="connsiteY573" fmla="*/ 1352270 h 6858000"/>
              <a:gd name="connsiteX574" fmla="*/ 321570 w 7467600"/>
              <a:gd name="connsiteY574" fmla="*/ 1861610 h 6858000"/>
              <a:gd name="connsiteX575" fmla="*/ 294281 w 7467600"/>
              <a:gd name="connsiteY575" fmla="*/ 1440658 h 6858000"/>
              <a:gd name="connsiteX576" fmla="*/ 278707 w 7467600"/>
              <a:gd name="connsiteY576" fmla="*/ 1352270 h 6858000"/>
              <a:gd name="connsiteX577" fmla="*/ 1423821 w 7467600"/>
              <a:gd name="connsiteY577" fmla="*/ 1351958 h 6858000"/>
              <a:gd name="connsiteX578" fmla="*/ 1638521 w 7467600"/>
              <a:gd name="connsiteY578" fmla="*/ 1908470 h 6858000"/>
              <a:gd name="connsiteX579" fmla="*/ 1754199 w 7467600"/>
              <a:gd name="connsiteY579" fmla="*/ 2149284 h 6858000"/>
              <a:gd name="connsiteX580" fmla="*/ 1908359 w 7467600"/>
              <a:gd name="connsiteY580" fmla="*/ 2364988 h 6858000"/>
              <a:gd name="connsiteX581" fmla="*/ 1647661 w 7467600"/>
              <a:gd name="connsiteY581" fmla="*/ 1825945 h 6858000"/>
              <a:gd name="connsiteX582" fmla="*/ 1423821 w 7467600"/>
              <a:gd name="connsiteY582" fmla="*/ 1351958 h 6858000"/>
              <a:gd name="connsiteX583" fmla="*/ 1431890 w 7467600"/>
              <a:gd name="connsiteY583" fmla="*/ 1306475 h 6858000"/>
              <a:gd name="connsiteX584" fmla="*/ 1507597 w 7467600"/>
              <a:gd name="connsiteY584" fmla="*/ 1446132 h 6858000"/>
              <a:gd name="connsiteX585" fmla="*/ 1674586 w 7467600"/>
              <a:gd name="connsiteY585" fmla="*/ 1813832 h 6858000"/>
              <a:gd name="connsiteX586" fmla="*/ 1815950 w 7467600"/>
              <a:gd name="connsiteY586" fmla="*/ 2128564 h 6858000"/>
              <a:gd name="connsiteX587" fmla="*/ 1984242 w 7467600"/>
              <a:gd name="connsiteY587" fmla="*/ 2430829 h 6858000"/>
              <a:gd name="connsiteX588" fmla="*/ 2014023 w 7467600"/>
              <a:gd name="connsiteY588" fmla="*/ 2450995 h 6858000"/>
              <a:gd name="connsiteX589" fmla="*/ 1747337 w 7467600"/>
              <a:gd name="connsiteY589" fmla="*/ 1855264 h 6858000"/>
              <a:gd name="connsiteX590" fmla="*/ 1533749 w 7467600"/>
              <a:gd name="connsiteY590" fmla="*/ 1478656 h 6858000"/>
              <a:gd name="connsiteX591" fmla="*/ 1431890 w 7467600"/>
              <a:gd name="connsiteY591" fmla="*/ 1306475 h 6858000"/>
              <a:gd name="connsiteX592" fmla="*/ 5052692 w 7467600"/>
              <a:gd name="connsiteY592" fmla="*/ 1292994 h 6858000"/>
              <a:gd name="connsiteX593" fmla="*/ 5200661 w 7467600"/>
              <a:gd name="connsiteY593" fmla="*/ 1635186 h 6858000"/>
              <a:gd name="connsiteX594" fmla="*/ 5297138 w 7467600"/>
              <a:gd name="connsiteY594" fmla="*/ 1906351 h 6858000"/>
              <a:gd name="connsiteX595" fmla="*/ 5052692 w 7467600"/>
              <a:gd name="connsiteY595" fmla="*/ 1292994 h 6858000"/>
              <a:gd name="connsiteX596" fmla="*/ 5009948 w 7467600"/>
              <a:gd name="connsiteY596" fmla="*/ 1273619 h 6858000"/>
              <a:gd name="connsiteX597" fmla="*/ 5121777 w 7467600"/>
              <a:gd name="connsiteY597" fmla="*/ 1654213 h 6858000"/>
              <a:gd name="connsiteX598" fmla="*/ 5293545 w 7467600"/>
              <a:gd name="connsiteY598" fmla="*/ 2072247 h 6858000"/>
              <a:gd name="connsiteX599" fmla="*/ 5294042 w 7467600"/>
              <a:gd name="connsiteY599" fmla="*/ 2065019 h 6858000"/>
              <a:gd name="connsiteX600" fmla="*/ 5171936 w 7467600"/>
              <a:gd name="connsiteY600" fmla="*/ 1647613 h 6858000"/>
              <a:gd name="connsiteX601" fmla="*/ 5009948 w 7467600"/>
              <a:gd name="connsiteY601" fmla="*/ 1273619 h 6858000"/>
              <a:gd name="connsiteX602" fmla="*/ 655236 w 7467600"/>
              <a:gd name="connsiteY602" fmla="*/ 1268632 h 6858000"/>
              <a:gd name="connsiteX603" fmla="*/ 839521 w 7467600"/>
              <a:gd name="connsiteY603" fmla="*/ 1685315 h 6858000"/>
              <a:gd name="connsiteX604" fmla="*/ 1109416 w 7467600"/>
              <a:gd name="connsiteY604" fmla="*/ 2061663 h 6858000"/>
              <a:gd name="connsiteX605" fmla="*/ 1298300 w 7467600"/>
              <a:gd name="connsiteY605" fmla="*/ 2247742 h 6858000"/>
              <a:gd name="connsiteX606" fmla="*/ 1125871 w 7467600"/>
              <a:gd name="connsiteY606" fmla="*/ 1989513 h 6858000"/>
              <a:gd name="connsiteX607" fmla="*/ 981574 w 7467600"/>
              <a:gd name="connsiteY607" fmla="*/ 1783157 h 6858000"/>
              <a:gd name="connsiteX608" fmla="*/ 922198 w 7467600"/>
              <a:gd name="connsiteY608" fmla="*/ 1677437 h 6858000"/>
              <a:gd name="connsiteX609" fmla="*/ 869293 w 7467600"/>
              <a:gd name="connsiteY609" fmla="*/ 1583214 h 6858000"/>
              <a:gd name="connsiteX610" fmla="*/ 751431 w 7467600"/>
              <a:gd name="connsiteY610" fmla="*/ 1405731 h 6858000"/>
              <a:gd name="connsiteX611" fmla="*/ 655236 w 7467600"/>
              <a:gd name="connsiteY611" fmla="*/ 1268632 h 6858000"/>
              <a:gd name="connsiteX612" fmla="*/ 6516292 w 7467600"/>
              <a:gd name="connsiteY612" fmla="*/ 1263064 h 6858000"/>
              <a:gd name="connsiteX613" fmla="*/ 5736320 w 7467600"/>
              <a:gd name="connsiteY613" fmla="*/ 1501803 h 6858000"/>
              <a:gd name="connsiteX614" fmla="*/ 6516292 w 7467600"/>
              <a:gd name="connsiteY614" fmla="*/ 1263064 h 6858000"/>
              <a:gd name="connsiteX615" fmla="*/ 291466 w 7467600"/>
              <a:gd name="connsiteY615" fmla="*/ 1250369 h 6858000"/>
              <a:gd name="connsiteX616" fmla="*/ 323180 w 7467600"/>
              <a:gd name="connsiteY616" fmla="*/ 1435283 h 6858000"/>
              <a:gd name="connsiteX617" fmla="*/ 349381 w 7467600"/>
              <a:gd name="connsiteY617" fmla="*/ 1875041 h 6858000"/>
              <a:gd name="connsiteX618" fmla="*/ 374363 w 7467600"/>
              <a:gd name="connsiteY618" fmla="*/ 1506494 h 6858000"/>
              <a:gd name="connsiteX619" fmla="*/ 302168 w 7467600"/>
              <a:gd name="connsiteY619" fmla="*/ 1274495 h 6858000"/>
              <a:gd name="connsiteX620" fmla="*/ 291466 w 7467600"/>
              <a:gd name="connsiteY620" fmla="*/ 1250369 h 6858000"/>
              <a:gd name="connsiteX621" fmla="*/ 678222 w 7467600"/>
              <a:gd name="connsiteY621" fmla="*/ 1248670 h 6858000"/>
              <a:gd name="connsiteX622" fmla="*/ 775536 w 7467600"/>
              <a:gd name="connsiteY622" fmla="*/ 1388015 h 6858000"/>
              <a:gd name="connsiteX623" fmla="*/ 894529 w 7467600"/>
              <a:gd name="connsiteY623" fmla="*/ 1567739 h 6858000"/>
              <a:gd name="connsiteX624" fmla="*/ 948000 w 7467600"/>
              <a:gd name="connsiteY624" fmla="*/ 1663088 h 6858000"/>
              <a:gd name="connsiteX625" fmla="*/ 1006812 w 7467600"/>
              <a:gd name="connsiteY625" fmla="*/ 1767683 h 6858000"/>
              <a:gd name="connsiteX626" fmla="*/ 1149133 w 7467600"/>
              <a:gd name="connsiteY626" fmla="*/ 1971513 h 6858000"/>
              <a:gd name="connsiteX627" fmla="*/ 1333952 w 7467600"/>
              <a:gd name="connsiteY627" fmla="*/ 2251620 h 6858000"/>
              <a:gd name="connsiteX628" fmla="*/ 1337329 w 7467600"/>
              <a:gd name="connsiteY628" fmla="*/ 2258350 h 6858000"/>
              <a:gd name="connsiteX629" fmla="*/ 1014726 w 7467600"/>
              <a:gd name="connsiteY629" fmla="*/ 1615556 h 6858000"/>
              <a:gd name="connsiteX630" fmla="*/ 678222 w 7467600"/>
              <a:gd name="connsiteY630" fmla="*/ 1248670 h 6858000"/>
              <a:gd name="connsiteX631" fmla="*/ 6691602 w 7467600"/>
              <a:gd name="connsiteY631" fmla="*/ 1140573 h 6858000"/>
              <a:gd name="connsiteX632" fmla="*/ 6571100 w 7467600"/>
              <a:gd name="connsiteY632" fmla="*/ 1183662 h 6858000"/>
              <a:gd name="connsiteX633" fmla="*/ 6241687 w 7467600"/>
              <a:gd name="connsiteY633" fmla="*/ 1257600 h 6858000"/>
              <a:gd name="connsiteX634" fmla="*/ 5693009 w 7467600"/>
              <a:gd name="connsiteY634" fmla="*/ 1478256 h 6858000"/>
              <a:gd name="connsiteX635" fmla="*/ 6548420 w 7467600"/>
              <a:gd name="connsiteY635" fmla="*/ 1214599 h 6858000"/>
              <a:gd name="connsiteX636" fmla="*/ 6605473 w 7467600"/>
              <a:gd name="connsiteY636" fmla="*/ 1184686 h 6858000"/>
              <a:gd name="connsiteX637" fmla="*/ 6691602 w 7467600"/>
              <a:gd name="connsiteY637" fmla="*/ 1140573 h 6858000"/>
              <a:gd name="connsiteX638" fmla="*/ 4002475 w 7467600"/>
              <a:gd name="connsiteY638" fmla="*/ 1037802 h 6858000"/>
              <a:gd name="connsiteX639" fmla="*/ 4000324 w 7467600"/>
              <a:gd name="connsiteY639" fmla="*/ 1039362 h 6858000"/>
              <a:gd name="connsiteX640" fmla="*/ 4002862 w 7467600"/>
              <a:gd name="connsiteY640" fmla="*/ 1042866 h 6858000"/>
              <a:gd name="connsiteX641" fmla="*/ 4002475 w 7467600"/>
              <a:gd name="connsiteY641" fmla="*/ 1037802 h 6858000"/>
              <a:gd name="connsiteX642" fmla="*/ 506322 w 7467600"/>
              <a:gd name="connsiteY642" fmla="*/ 1020997 h 6858000"/>
              <a:gd name="connsiteX643" fmla="*/ 533068 w 7467600"/>
              <a:gd name="connsiteY643" fmla="*/ 1029409 h 6858000"/>
              <a:gd name="connsiteX644" fmla="*/ 1232525 w 7467600"/>
              <a:gd name="connsiteY644" fmla="*/ 1804675 h 6858000"/>
              <a:gd name="connsiteX645" fmla="*/ 1388858 w 7467600"/>
              <a:gd name="connsiteY645" fmla="*/ 2368011 h 6858000"/>
              <a:gd name="connsiteX646" fmla="*/ 1384098 w 7467600"/>
              <a:gd name="connsiteY646" fmla="*/ 2378125 h 6858000"/>
              <a:gd name="connsiteX647" fmla="*/ 1425393 w 7467600"/>
              <a:gd name="connsiteY647" fmla="*/ 2589124 h 6858000"/>
              <a:gd name="connsiteX648" fmla="*/ 1424001 w 7467600"/>
              <a:gd name="connsiteY648" fmla="*/ 2597541 h 6858000"/>
              <a:gd name="connsiteX649" fmla="*/ 2152729 w 7467600"/>
              <a:gd name="connsiteY649" fmla="*/ 2864487 h 6858000"/>
              <a:gd name="connsiteX650" fmla="*/ 2020609 w 7467600"/>
              <a:gd name="connsiteY650" fmla="*/ 2539671 h 6858000"/>
              <a:gd name="connsiteX651" fmla="*/ 2018920 w 7467600"/>
              <a:gd name="connsiteY651" fmla="*/ 2536309 h 6858000"/>
              <a:gd name="connsiteX652" fmla="*/ 1342441 w 7467600"/>
              <a:gd name="connsiteY652" fmla="*/ 1173017 h 6858000"/>
              <a:gd name="connsiteX653" fmla="*/ 1367925 w 7467600"/>
              <a:gd name="connsiteY653" fmla="*/ 1135648 h 6858000"/>
              <a:gd name="connsiteX654" fmla="*/ 1771401 w 7467600"/>
              <a:gd name="connsiteY654" fmla="*/ 1806673 h 6858000"/>
              <a:gd name="connsiteX655" fmla="*/ 1972385 w 7467600"/>
              <a:gd name="connsiteY655" fmla="*/ 2198735 h 6858000"/>
              <a:gd name="connsiteX656" fmla="*/ 2040892 w 7467600"/>
              <a:gd name="connsiteY656" fmla="*/ 2405205 h 6858000"/>
              <a:gd name="connsiteX657" fmla="*/ 2131689 w 7467600"/>
              <a:gd name="connsiteY657" fmla="*/ 1936926 h 6858000"/>
              <a:gd name="connsiteX658" fmla="*/ 2454820 w 7467600"/>
              <a:gd name="connsiteY658" fmla="*/ 1248808 h 6858000"/>
              <a:gd name="connsiteX659" fmla="*/ 2492512 w 7467600"/>
              <a:gd name="connsiteY659" fmla="*/ 1302920 h 6858000"/>
              <a:gd name="connsiteX660" fmla="*/ 2081216 w 7467600"/>
              <a:gd name="connsiteY660" fmla="*/ 2527513 h 6858000"/>
              <a:gd name="connsiteX661" fmla="*/ 2081211 w 7467600"/>
              <a:gd name="connsiteY661" fmla="*/ 2528916 h 6858000"/>
              <a:gd name="connsiteX662" fmla="*/ 2199067 w 7467600"/>
              <a:gd name="connsiteY662" fmla="*/ 2884061 h 6858000"/>
              <a:gd name="connsiteX663" fmla="*/ 3192586 w 7467600"/>
              <a:gd name="connsiteY663" fmla="*/ 3411496 h 6858000"/>
              <a:gd name="connsiteX664" fmla="*/ 3182620 w 7467600"/>
              <a:gd name="connsiteY664" fmla="*/ 3483279 h 6858000"/>
              <a:gd name="connsiteX665" fmla="*/ 2435119 w 7467600"/>
              <a:gd name="connsiteY665" fmla="*/ 3080173 h 6858000"/>
              <a:gd name="connsiteX666" fmla="*/ 2410152 w 7467600"/>
              <a:gd name="connsiteY666" fmla="*/ 3063751 h 6858000"/>
              <a:gd name="connsiteX667" fmla="*/ 2408099 w 7467600"/>
              <a:gd name="connsiteY667" fmla="*/ 3064403 h 6858000"/>
              <a:gd name="connsiteX668" fmla="*/ 2407218 w 7467600"/>
              <a:gd name="connsiteY668" fmla="*/ 3070324 h 6858000"/>
              <a:gd name="connsiteX669" fmla="*/ 2380138 w 7467600"/>
              <a:gd name="connsiteY669" fmla="*/ 3099341 h 6858000"/>
              <a:gd name="connsiteX670" fmla="*/ 1765923 w 7467600"/>
              <a:gd name="connsiteY670" fmla="*/ 3581043 h 6858000"/>
              <a:gd name="connsiteX671" fmla="*/ 1702258 w 7467600"/>
              <a:gd name="connsiteY671" fmla="*/ 3612286 h 6858000"/>
              <a:gd name="connsiteX672" fmla="*/ 1538370 w 7467600"/>
              <a:gd name="connsiteY672" fmla="*/ 3811804 h 6858000"/>
              <a:gd name="connsiteX673" fmla="*/ 542867 w 7467600"/>
              <a:gd name="connsiteY673" fmla="*/ 4944092 h 6858000"/>
              <a:gd name="connsiteX674" fmla="*/ 515800 w 7467600"/>
              <a:gd name="connsiteY674" fmla="*/ 4862180 h 6858000"/>
              <a:gd name="connsiteX675" fmla="*/ 909145 w 7467600"/>
              <a:gd name="connsiteY675" fmla="*/ 4199225 h 6858000"/>
              <a:gd name="connsiteX676" fmla="*/ 1214067 w 7467600"/>
              <a:gd name="connsiteY676" fmla="*/ 3908561 h 6858000"/>
              <a:gd name="connsiteX677" fmla="*/ 640967 w 7467600"/>
              <a:gd name="connsiteY677" fmla="*/ 4105601 h 6858000"/>
              <a:gd name="connsiteX678" fmla="*/ 112563 w 7467600"/>
              <a:gd name="connsiteY678" fmla="*/ 4396952 h 6858000"/>
              <a:gd name="connsiteX679" fmla="*/ 0 w 7467600"/>
              <a:gd name="connsiteY679" fmla="*/ 4466006 h 6858000"/>
              <a:gd name="connsiteX680" fmla="*/ 0 w 7467600"/>
              <a:gd name="connsiteY680" fmla="*/ 4233763 h 6858000"/>
              <a:gd name="connsiteX681" fmla="*/ 36881 w 7467600"/>
              <a:gd name="connsiteY681" fmla="*/ 4200118 h 6858000"/>
              <a:gd name="connsiteX682" fmla="*/ 910534 w 7467600"/>
              <a:gd name="connsiteY682" fmla="*/ 3629753 h 6858000"/>
              <a:gd name="connsiteX683" fmla="*/ 1578717 w 7467600"/>
              <a:gd name="connsiteY683" fmla="*/ 3575982 h 6858000"/>
              <a:gd name="connsiteX684" fmla="*/ 2338780 w 7467600"/>
              <a:gd name="connsiteY684" fmla="*/ 3033725 h 6858000"/>
              <a:gd name="connsiteX685" fmla="*/ 1807991 w 7467600"/>
              <a:gd name="connsiteY685" fmla="*/ 2807184 h 6858000"/>
              <a:gd name="connsiteX686" fmla="*/ 1416358 w 7467600"/>
              <a:gd name="connsiteY686" fmla="*/ 3112571 h 6858000"/>
              <a:gd name="connsiteX687" fmla="*/ 939066 w 7467600"/>
              <a:gd name="connsiteY687" fmla="*/ 3378798 h 6858000"/>
              <a:gd name="connsiteX688" fmla="*/ 115099 w 7467600"/>
              <a:gd name="connsiteY688" fmla="*/ 3607650 h 6858000"/>
              <a:gd name="connsiteX689" fmla="*/ 97284 w 7467600"/>
              <a:gd name="connsiteY689" fmla="*/ 3520393 h 6858000"/>
              <a:gd name="connsiteX690" fmla="*/ 922050 w 7467600"/>
              <a:gd name="connsiteY690" fmla="*/ 3074867 h 6858000"/>
              <a:gd name="connsiteX691" fmla="*/ 1405265 w 7467600"/>
              <a:gd name="connsiteY691" fmla="*/ 3016319 h 6858000"/>
              <a:gd name="connsiteX692" fmla="*/ 1407512 w 7467600"/>
              <a:gd name="connsiteY692" fmla="*/ 3018001 h 6858000"/>
              <a:gd name="connsiteX693" fmla="*/ 1726266 w 7467600"/>
              <a:gd name="connsiteY693" fmla="*/ 2777274 h 6858000"/>
              <a:gd name="connsiteX694" fmla="*/ 625390 w 7467600"/>
              <a:gd name="connsiteY694" fmla="*/ 2514541 h 6858000"/>
              <a:gd name="connsiteX695" fmla="*/ 619799 w 7467600"/>
              <a:gd name="connsiteY695" fmla="*/ 2527180 h 6858000"/>
              <a:gd name="connsiteX696" fmla="*/ 310030 w 7467600"/>
              <a:gd name="connsiteY696" fmla="*/ 2771818 h 6858000"/>
              <a:gd name="connsiteX697" fmla="*/ 173877 w 7467600"/>
              <a:gd name="connsiteY697" fmla="*/ 2937056 h 6858000"/>
              <a:gd name="connsiteX698" fmla="*/ 77889 w 7467600"/>
              <a:gd name="connsiteY698" fmla="*/ 3138440 h 6858000"/>
              <a:gd name="connsiteX699" fmla="*/ 0 w 7467600"/>
              <a:gd name="connsiteY699" fmla="*/ 3271395 h 6858000"/>
              <a:gd name="connsiteX700" fmla="*/ 0 w 7467600"/>
              <a:gd name="connsiteY700" fmla="*/ 3153002 h 6858000"/>
              <a:gd name="connsiteX701" fmla="*/ 2386 w 7467600"/>
              <a:gd name="connsiteY701" fmla="*/ 3149203 h 6858000"/>
              <a:gd name="connsiteX702" fmla="*/ 89753 w 7467600"/>
              <a:gd name="connsiteY702" fmla="*/ 2987702 h 6858000"/>
              <a:gd name="connsiteX703" fmla="*/ 76869 w 7467600"/>
              <a:gd name="connsiteY703" fmla="*/ 3005404 h 6858000"/>
              <a:gd name="connsiteX704" fmla="*/ 32049 w 7467600"/>
              <a:gd name="connsiteY704" fmla="*/ 3065814 h 6858000"/>
              <a:gd name="connsiteX705" fmla="*/ 0 w 7467600"/>
              <a:gd name="connsiteY705" fmla="*/ 3108744 h 6858000"/>
              <a:gd name="connsiteX706" fmla="*/ 0 w 7467600"/>
              <a:gd name="connsiteY706" fmla="*/ 3058059 h 6858000"/>
              <a:gd name="connsiteX707" fmla="*/ 7610 w 7467600"/>
              <a:gd name="connsiteY707" fmla="*/ 3047889 h 6858000"/>
              <a:gd name="connsiteX708" fmla="*/ 52419 w 7467600"/>
              <a:gd name="connsiteY708" fmla="*/ 2987479 h 6858000"/>
              <a:gd name="connsiteX709" fmla="*/ 59142 w 7467600"/>
              <a:gd name="connsiteY709" fmla="*/ 2978488 h 6858000"/>
              <a:gd name="connsiteX710" fmla="*/ 0 w 7467600"/>
              <a:gd name="connsiteY710" fmla="*/ 3015334 h 6858000"/>
              <a:gd name="connsiteX711" fmla="*/ 0 w 7467600"/>
              <a:gd name="connsiteY711" fmla="*/ 2914286 h 6858000"/>
              <a:gd name="connsiteX712" fmla="*/ 36383 w 7467600"/>
              <a:gd name="connsiteY712" fmla="*/ 2901128 h 6858000"/>
              <a:gd name="connsiteX713" fmla="*/ 156329 w 7467600"/>
              <a:gd name="connsiteY713" fmla="*/ 2840533 h 6858000"/>
              <a:gd name="connsiteX714" fmla="*/ 358355 w 7467600"/>
              <a:gd name="connsiteY714" fmla="*/ 2620471 h 6858000"/>
              <a:gd name="connsiteX715" fmla="*/ 510577 w 7467600"/>
              <a:gd name="connsiteY715" fmla="*/ 2501244 h 6858000"/>
              <a:gd name="connsiteX716" fmla="*/ 211967 w 7467600"/>
              <a:gd name="connsiteY716" fmla="*/ 2479171 h 6858000"/>
              <a:gd name="connsiteX717" fmla="*/ 0 w 7467600"/>
              <a:gd name="connsiteY717" fmla="*/ 2476398 h 6858000"/>
              <a:gd name="connsiteX718" fmla="*/ 0 w 7467600"/>
              <a:gd name="connsiteY718" fmla="*/ 2389189 h 6858000"/>
              <a:gd name="connsiteX719" fmla="*/ 103062 w 7467600"/>
              <a:gd name="connsiteY719" fmla="*/ 2389518 h 6858000"/>
              <a:gd name="connsiteX720" fmla="*/ 510734 w 7467600"/>
              <a:gd name="connsiteY720" fmla="*/ 2416201 h 6858000"/>
              <a:gd name="connsiteX721" fmla="*/ 279257 w 7467600"/>
              <a:gd name="connsiteY721" fmla="*/ 2092102 h 6858000"/>
              <a:gd name="connsiteX722" fmla="*/ 65265 w 7467600"/>
              <a:gd name="connsiteY722" fmla="*/ 2006049 h 6858000"/>
              <a:gd name="connsiteX723" fmla="*/ 0 w 7467600"/>
              <a:gd name="connsiteY723" fmla="*/ 1982532 h 6858000"/>
              <a:gd name="connsiteX724" fmla="*/ 0 w 7467600"/>
              <a:gd name="connsiteY724" fmla="*/ 1912789 h 6858000"/>
              <a:gd name="connsiteX725" fmla="*/ 97460 w 7467600"/>
              <a:gd name="connsiteY725" fmla="*/ 1953725 h 6858000"/>
              <a:gd name="connsiteX726" fmla="*/ 221272 w 7467600"/>
              <a:gd name="connsiteY726" fmla="*/ 1980766 h 6858000"/>
              <a:gd name="connsiteX727" fmla="*/ 116765 w 7467600"/>
              <a:gd name="connsiteY727" fmla="*/ 1911033 h 6858000"/>
              <a:gd name="connsiteX728" fmla="*/ 16405 w 7467600"/>
              <a:gd name="connsiteY728" fmla="*/ 1803412 h 6858000"/>
              <a:gd name="connsiteX729" fmla="*/ 0 w 7467600"/>
              <a:gd name="connsiteY729" fmla="*/ 1784777 h 6858000"/>
              <a:gd name="connsiteX730" fmla="*/ 0 w 7467600"/>
              <a:gd name="connsiteY730" fmla="*/ 1740082 h 6858000"/>
              <a:gd name="connsiteX731" fmla="*/ 39394 w 7467600"/>
              <a:gd name="connsiteY731" fmla="*/ 1784856 h 6858000"/>
              <a:gd name="connsiteX732" fmla="*/ 135813 w 7467600"/>
              <a:gd name="connsiteY732" fmla="*/ 1888838 h 6858000"/>
              <a:gd name="connsiteX733" fmla="*/ 242575 w 7467600"/>
              <a:gd name="connsiteY733" fmla="*/ 1958841 h 6858000"/>
              <a:gd name="connsiteX734" fmla="*/ 82197 w 7467600"/>
              <a:gd name="connsiteY734" fmla="*/ 1754826 h 6858000"/>
              <a:gd name="connsiteX735" fmla="*/ 0 w 7467600"/>
              <a:gd name="connsiteY735" fmla="*/ 1679650 h 6858000"/>
              <a:gd name="connsiteX736" fmla="*/ 0 w 7467600"/>
              <a:gd name="connsiteY736" fmla="*/ 1602463 h 6858000"/>
              <a:gd name="connsiteX737" fmla="*/ 84689 w 7467600"/>
              <a:gd name="connsiteY737" fmla="*/ 1677442 h 6858000"/>
              <a:gd name="connsiteX738" fmla="*/ 298437 w 7467600"/>
              <a:gd name="connsiteY738" fmla="*/ 1968019 h 6858000"/>
              <a:gd name="connsiteX739" fmla="*/ 227269 w 7467600"/>
              <a:gd name="connsiteY739" fmla="*/ 1114064 h 6858000"/>
              <a:gd name="connsiteX740" fmla="*/ 248003 w 7467600"/>
              <a:gd name="connsiteY740" fmla="*/ 1089613 h 6858000"/>
              <a:gd name="connsiteX741" fmla="*/ 427020 w 7467600"/>
              <a:gd name="connsiteY741" fmla="*/ 1619803 h 6858000"/>
              <a:gd name="connsiteX742" fmla="*/ 340345 w 7467600"/>
              <a:gd name="connsiteY742" fmla="*/ 2027739 h 6858000"/>
              <a:gd name="connsiteX743" fmla="*/ 360865 w 7467600"/>
              <a:gd name="connsiteY743" fmla="*/ 2044827 h 6858000"/>
              <a:gd name="connsiteX744" fmla="*/ 560414 w 7467600"/>
              <a:gd name="connsiteY744" fmla="*/ 2421457 h 6858000"/>
              <a:gd name="connsiteX745" fmla="*/ 1359703 w 7467600"/>
              <a:gd name="connsiteY745" fmla="*/ 2578554 h 6858000"/>
              <a:gd name="connsiteX746" fmla="*/ 1359422 w 7467600"/>
              <a:gd name="connsiteY746" fmla="*/ 2577994 h 6858000"/>
              <a:gd name="connsiteX747" fmla="*/ 828701 w 7467600"/>
              <a:gd name="connsiteY747" fmla="*/ 1839520 h 6858000"/>
              <a:gd name="connsiteX748" fmla="*/ 494427 w 7467600"/>
              <a:gd name="connsiteY748" fmla="*/ 1092333 h 6858000"/>
              <a:gd name="connsiteX749" fmla="*/ 506322 w 7467600"/>
              <a:gd name="connsiteY749" fmla="*/ 1020997 h 6858000"/>
              <a:gd name="connsiteX750" fmla="*/ 4570198 w 7467600"/>
              <a:gd name="connsiteY750" fmla="*/ 978081 h 6858000"/>
              <a:gd name="connsiteX751" fmla="*/ 4523691 w 7467600"/>
              <a:gd name="connsiteY751" fmla="*/ 1127776 h 6858000"/>
              <a:gd name="connsiteX752" fmla="*/ 4509875 w 7467600"/>
              <a:gd name="connsiteY752" fmla="*/ 1167552 h 6858000"/>
              <a:gd name="connsiteX753" fmla="*/ 4478168 w 7467600"/>
              <a:gd name="connsiteY753" fmla="*/ 1260735 h 6858000"/>
              <a:gd name="connsiteX754" fmla="*/ 4409309 w 7467600"/>
              <a:gd name="connsiteY754" fmla="*/ 1666996 h 6858000"/>
              <a:gd name="connsiteX755" fmla="*/ 4370031 w 7467600"/>
              <a:gd name="connsiteY755" fmla="*/ 1955666 h 6858000"/>
              <a:gd name="connsiteX756" fmla="*/ 4570198 w 7467600"/>
              <a:gd name="connsiteY756" fmla="*/ 978081 h 6858000"/>
              <a:gd name="connsiteX757" fmla="*/ 4557898 w 7467600"/>
              <a:gd name="connsiteY757" fmla="*/ 900011 h 6858000"/>
              <a:gd name="connsiteX758" fmla="*/ 4344840 w 7467600"/>
              <a:gd name="connsiteY758" fmla="*/ 1922038 h 6858000"/>
              <a:gd name="connsiteX759" fmla="*/ 4378710 w 7467600"/>
              <a:gd name="connsiteY759" fmla="*/ 1665516 h 6858000"/>
              <a:gd name="connsiteX760" fmla="*/ 4448798 w 7467600"/>
              <a:gd name="connsiteY760" fmla="*/ 1253024 h 6858000"/>
              <a:gd name="connsiteX761" fmla="*/ 4480315 w 7467600"/>
              <a:gd name="connsiteY761" fmla="*/ 1158454 h 6858000"/>
              <a:gd name="connsiteX762" fmla="*/ 4494133 w 7467600"/>
              <a:gd name="connsiteY762" fmla="*/ 1118676 h 6858000"/>
              <a:gd name="connsiteX763" fmla="*/ 4557898 w 7467600"/>
              <a:gd name="connsiteY763" fmla="*/ 900011 h 6858000"/>
              <a:gd name="connsiteX764" fmla="*/ 5870151 w 7467600"/>
              <a:gd name="connsiteY764" fmla="*/ 898890 h 6858000"/>
              <a:gd name="connsiteX765" fmla="*/ 5861335 w 7467600"/>
              <a:gd name="connsiteY765" fmla="*/ 899177 h 6858000"/>
              <a:gd name="connsiteX766" fmla="*/ 5843702 w 7467600"/>
              <a:gd name="connsiteY766" fmla="*/ 899748 h 6858000"/>
              <a:gd name="connsiteX767" fmla="*/ 5651107 w 7467600"/>
              <a:gd name="connsiteY767" fmla="*/ 920306 h 6858000"/>
              <a:gd name="connsiteX768" fmla="*/ 5459407 w 7467600"/>
              <a:gd name="connsiteY768" fmla="*/ 940975 h 6858000"/>
              <a:gd name="connsiteX769" fmla="*/ 5374846 w 7467600"/>
              <a:gd name="connsiteY769" fmla="*/ 941988 h 6858000"/>
              <a:gd name="connsiteX770" fmla="*/ 5256105 w 7467600"/>
              <a:gd name="connsiteY770" fmla="*/ 945632 h 6858000"/>
              <a:gd name="connsiteX771" fmla="*/ 5107071 w 7467600"/>
              <a:gd name="connsiteY771" fmla="*/ 969720 h 6858000"/>
              <a:gd name="connsiteX772" fmla="*/ 4998681 w 7467600"/>
              <a:gd name="connsiteY772" fmla="*/ 988771 h 6858000"/>
              <a:gd name="connsiteX773" fmla="*/ 5870151 w 7467600"/>
              <a:gd name="connsiteY773" fmla="*/ 898890 h 6858000"/>
              <a:gd name="connsiteX774" fmla="*/ 5504425 w 7467600"/>
              <a:gd name="connsiteY774" fmla="*/ 848067 h 6858000"/>
              <a:gd name="connsiteX775" fmla="*/ 4968849 w 7467600"/>
              <a:gd name="connsiteY775" fmla="*/ 962318 h 6858000"/>
              <a:gd name="connsiteX776" fmla="*/ 5104039 w 7467600"/>
              <a:gd name="connsiteY776" fmla="*/ 940634 h 6858000"/>
              <a:gd name="connsiteX777" fmla="*/ 5256311 w 7467600"/>
              <a:gd name="connsiteY777" fmla="*/ 916490 h 6858000"/>
              <a:gd name="connsiteX778" fmla="*/ 5377381 w 7467600"/>
              <a:gd name="connsiteY778" fmla="*/ 912671 h 6858000"/>
              <a:gd name="connsiteX779" fmla="*/ 5460148 w 7467600"/>
              <a:gd name="connsiteY779" fmla="*/ 911442 h 6858000"/>
              <a:gd name="connsiteX780" fmla="*/ 5648971 w 7467600"/>
              <a:gd name="connsiteY780" fmla="*/ 891331 h 6858000"/>
              <a:gd name="connsiteX781" fmla="*/ 5844807 w 7467600"/>
              <a:gd name="connsiteY781" fmla="*/ 870718 h 6858000"/>
              <a:gd name="connsiteX782" fmla="*/ 5862975 w 7467600"/>
              <a:gd name="connsiteY782" fmla="*/ 869756 h 6858000"/>
              <a:gd name="connsiteX783" fmla="*/ 5920887 w 7467600"/>
              <a:gd name="connsiteY783" fmla="*/ 865929 h 6858000"/>
              <a:gd name="connsiteX784" fmla="*/ 5504425 w 7467600"/>
              <a:gd name="connsiteY784" fmla="*/ 848067 h 6858000"/>
              <a:gd name="connsiteX785" fmla="*/ 3607114 w 7467600"/>
              <a:gd name="connsiteY785" fmla="*/ 467441 h 6858000"/>
              <a:gd name="connsiteX786" fmla="*/ 3296242 w 7467600"/>
              <a:gd name="connsiteY786" fmla="*/ 807991 h 6858000"/>
              <a:gd name="connsiteX787" fmla="*/ 3174674 w 7467600"/>
              <a:gd name="connsiteY787" fmla="*/ 919759 h 6858000"/>
              <a:gd name="connsiteX788" fmla="*/ 3042978 w 7467600"/>
              <a:gd name="connsiteY788" fmla="*/ 1054894 h 6858000"/>
              <a:gd name="connsiteX789" fmla="*/ 2968914 w 7467600"/>
              <a:gd name="connsiteY789" fmla="*/ 1133756 h 6858000"/>
              <a:gd name="connsiteX790" fmla="*/ 3103823 w 7467600"/>
              <a:gd name="connsiteY790" fmla="*/ 1026814 h 6858000"/>
              <a:gd name="connsiteX791" fmla="*/ 3607114 w 7467600"/>
              <a:gd name="connsiteY791" fmla="*/ 467441 h 6858000"/>
              <a:gd name="connsiteX792" fmla="*/ 3744487 w 7467600"/>
              <a:gd name="connsiteY792" fmla="*/ 383136 h 6858000"/>
              <a:gd name="connsiteX793" fmla="*/ 3970213 w 7467600"/>
              <a:gd name="connsiteY793" fmla="*/ 995559 h 6858000"/>
              <a:gd name="connsiteX794" fmla="*/ 3744487 w 7467600"/>
              <a:gd name="connsiteY794" fmla="*/ 383136 h 6858000"/>
              <a:gd name="connsiteX795" fmla="*/ 3624562 w 7467600"/>
              <a:gd name="connsiteY795" fmla="*/ 367041 h 6858000"/>
              <a:gd name="connsiteX796" fmla="*/ 3489712 w 7467600"/>
              <a:gd name="connsiteY796" fmla="*/ 485386 h 6858000"/>
              <a:gd name="connsiteX797" fmla="*/ 3182994 w 7467600"/>
              <a:gd name="connsiteY797" fmla="*/ 828265 h 6858000"/>
              <a:gd name="connsiteX798" fmla="*/ 2892114 w 7467600"/>
              <a:gd name="connsiteY798" fmla="*/ 1172635 h 6858000"/>
              <a:gd name="connsiteX799" fmla="*/ 3021459 w 7467600"/>
              <a:gd name="connsiteY799" fmla="*/ 1035385 h 6858000"/>
              <a:gd name="connsiteX800" fmla="*/ 3153873 w 7467600"/>
              <a:gd name="connsiteY800" fmla="*/ 898971 h 6858000"/>
              <a:gd name="connsiteX801" fmla="*/ 3276511 w 7467600"/>
              <a:gd name="connsiteY801" fmla="*/ 786423 h 6858000"/>
              <a:gd name="connsiteX802" fmla="*/ 3584154 w 7467600"/>
              <a:gd name="connsiteY802" fmla="*/ 448218 h 6858000"/>
              <a:gd name="connsiteX803" fmla="*/ 3624562 w 7467600"/>
              <a:gd name="connsiteY803" fmla="*/ 367041 h 6858000"/>
              <a:gd name="connsiteX804" fmla="*/ 3766672 w 7467600"/>
              <a:gd name="connsiteY804" fmla="*/ 359429 h 6858000"/>
              <a:gd name="connsiteX805" fmla="*/ 3996338 w 7467600"/>
              <a:gd name="connsiteY805" fmla="*/ 968237 h 6858000"/>
              <a:gd name="connsiteX806" fmla="*/ 3766672 w 7467600"/>
              <a:gd name="connsiteY806" fmla="*/ 359429 h 6858000"/>
              <a:gd name="connsiteX807" fmla="*/ 5805386 w 7467600"/>
              <a:gd name="connsiteY807" fmla="*/ 239240 h 6858000"/>
              <a:gd name="connsiteX808" fmla="*/ 5736947 w 7467600"/>
              <a:gd name="connsiteY808" fmla="*/ 261367 h 6858000"/>
              <a:gd name="connsiteX809" fmla="*/ 5427012 w 7467600"/>
              <a:gd name="connsiteY809" fmla="*/ 311272 h 6858000"/>
              <a:gd name="connsiteX810" fmla="*/ 5147818 w 7467600"/>
              <a:gd name="connsiteY810" fmla="*/ 322112 h 6858000"/>
              <a:gd name="connsiteX811" fmla="*/ 5060854 w 7467600"/>
              <a:gd name="connsiteY811" fmla="*/ 311882 h 6858000"/>
              <a:gd name="connsiteX812" fmla="*/ 4945989 w 7467600"/>
              <a:gd name="connsiteY812" fmla="*/ 300516 h 6858000"/>
              <a:gd name="connsiteX813" fmla="*/ 5410479 w 7467600"/>
              <a:gd name="connsiteY813" fmla="*/ 348434 h 6858000"/>
              <a:gd name="connsiteX814" fmla="*/ 5805386 w 7467600"/>
              <a:gd name="connsiteY814" fmla="*/ 239240 h 6858000"/>
              <a:gd name="connsiteX815" fmla="*/ 5905192 w 7467600"/>
              <a:gd name="connsiteY815" fmla="*/ 163079 h 6858000"/>
              <a:gd name="connsiteX816" fmla="*/ 5865655 w 7467600"/>
              <a:gd name="connsiteY816" fmla="*/ 171901 h 6858000"/>
              <a:gd name="connsiteX817" fmla="*/ 5259740 w 7467600"/>
              <a:gd name="connsiteY817" fmla="*/ 257013 h 6858000"/>
              <a:gd name="connsiteX818" fmla="*/ 5208466 w 7467600"/>
              <a:gd name="connsiteY818" fmla="*/ 257550 h 6858000"/>
              <a:gd name="connsiteX819" fmla="*/ 4980204 w 7467600"/>
              <a:gd name="connsiteY819" fmla="*/ 271903 h 6858000"/>
              <a:gd name="connsiteX820" fmla="*/ 5068068 w 7467600"/>
              <a:gd name="connsiteY820" fmla="*/ 282244 h 6858000"/>
              <a:gd name="connsiteX821" fmla="*/ 5153231 w 7467600"/>
              <a:gd name="connsiteY821" fmla="*/ 292240 h 6858000"/>
              <a:gd name="connsiteX822" fmla="*/ 5426491 w 7467600"/>
              <a:gd name="connsiteY822" fmla="*/ 281128 h 6858000"/>
              <a:gd name="connsiteX823" fmla="*/ 5731212 w 7467600"/>
              <a:gd name="connsiteY823" fmla="*/ 231951 h 6858000"/>
              <a:gd name="connsiteX824" fmla="*/ 5905192 w 7467600"/>
              <a:gd name="connsiteY824" fmla="*/ 163079 h 6858000"/>
              <a:gd name="connsiteX825" fmla="*/ 5944437 w 7467600"/>
              <a:gd name="connsiteY825" fmla="*/ 113829 h 6858000"/>
              <a:gd name="connsiteX826" fmla="*/ 5825032 w 7467600"/>
              <a:gd name="connsiteY826" fmla="*/ 146405 h 6858000"/>
              <a:gd name="connsiteX827" fmla="*/ 4955599 w 7467600"/>
              <a:gd name="connsiteY827" fmla="*/ 247008 h 6858000"/>
              <a:gd name="connsiteX828" fmla="*/ 5210104 w 7467600"/>
              <a:gd name="connsiteY828" fmla="*/ 228123 h 6858000"/>
              <a:gd name="connsiteX829" fmla="*/ 5261015 w 7467600"/>
              <a:gd name="connsiteY829" fmla="*/ 227087 h 6858000"/>
              <a:gd name="connsiteX830" fmla="*/ 5861181 w 7467600"/>
              <a:gd name="connsiteY830" fmla="*/ 143093 h 6858000"/>
              <a:gd name="connsiteX831" fmla="*/ 5961252 w 7467600"/>
              <a:gd name="connsiteY831" fmla="*/ 114820 h 6858000"/>
              <a:gd name="connsiteX832" fmla="*/ 5944437 w 7467600"/>
              <a:gd name="connsiteY832" fmla="*/ 113829 h 6858000"/>
              <a:gd name="connsiteX833" fmla="*/ 3882765 w 7467600"/>
              <a:gd name="connsiteY833" fmla="*/ 0 h 6858000"/>
              <a:gd name="connsiteX834" fmla="*/ 3995099 w 7467600"/>
              <a:gd name="connsiteY834" fmla="*/ 0 h 6858000"/>
              <a:gd name="connsiteX835" fmla="*/ 4163818 w 7467600"/>
              <a:gd name="connsiteY835" fmla="*/ 234104 h 6858000"/>
              <a:gd name="connsiteX836" fmla="*/ 4172099 w 7467600"/>
              <a:gd name="connsiteY836" fmla="*/ 234207 h 6858000"/>
              <a:gd name="connsiteX837" fmla="*/ 4784282 w 7467600"/>
              <a:gd name="connsiteY837" fmla="*/ 276561 h 6858000"/>
              <a:gd name="connsiteX838" fmla="*/ 4801687 w 7467600"/>
              <a:gd name="connsiteY838" fmla="*/ 267764 h 6858000"/>
              <a:gd name="connsiteX839" fmla="*/ 6082788 w 7467600"/>
              <a:gd name="connsiteY839" fmla="*/ 64119 h 6858000"/>
              <a:gd name="connsiteX840" fmla="*/ 6099442 w 7467600"/>
              <a:gd name="connsiteY840" fmla="*/ 82568 h 6858000"/>
              <a:gd name="connsiteX841" fmla="*/ 4804137 w 7467600"/>
              <a:gd name="connsiteY841" fmla="*/ 320931 h 6858000"/>
              <a:gd name="connsiteX842" fmla="*/ 4227047 w 7467600"/>
              <a:gd name="connsiteY842" fmla="*/ 313415 h 6858000"/>
              <a:gd name="connsiteX843" fmla="*/ 4346041 w 7467600"/>
              <a:gd name="connsiteY843" fmla="*/ 456086 h 6858000"/>
              <a:gd name="connsiteX844" fmla="*/ 4870967 w 7467600"/>
              <a:gd name="connsiteY844" fmla="*/ 963061 h 6858000"/>
              <a:gd name="connsiteX845" fmla="*/ 4889647 w 7467600"/>
              <a:gd name="connsiteY845" fmla="*/ 957147 h 6858000"/>
              <a:gd name="connsiteX846" fmla="*/ 5422504 w 7467600"/>
              <a:gd name="connsiteY846" fmla="*/ 805191 h 6858000"/>
              <a:gd name="connsiteX847" fmla="*/ 6087656 w 7467600"/>
              <a:gd name="connsiteY847" fmla="*/ 826703 h 6858000"/>
              <a:gd name="connsiteX848" fmla="*/ 6058717 w 7467600"/>
              <a:gd name="connsiteY848" fmla="*/ 865992 h 6858000"/>
              <a:gd name="connsiteX849" fmla="*/ 4974153 w 7467600"/>
              <a:gd name="connsiteY849" fmla="*/ 1045456 h 6858000"/>
              <a:gd name="connsiteX850" fmla="*/ 5627835 w 7467600"/>
              <a:gd name="connsiteY850" fmla="*/ 1472077 h 6858000"/>
              <a:gd name="connsiteX851" fmla="*/ 5629817 w 7467600"/>
              <a:gd name="connsiteY851" fmla="*/ 1471412 h 6858000"/>
              <a:gd name="connsiteX852" fmla="*/ 5634124 w 7467600"/>
              <a:gd name="connsiteY852" fmla="*/ 1470572 h 6858000"/>
              <a:gd name="connsiteX853" fmla="*/ 5755832 w 7467600"/>
              <a:gd name="connsiteY853" fmla="*/ 1383886 h 6858000"/>
              <a:gd name="connsiteX854" fmla="*/ 6014186 w 7467600"/>
              <a:gd name="connsiteY854" fmla="*/ 1279799 h 6858000"/>
              <a:gd name="connsiteX855" fmla="*/ 6901619 w 7467600"/>
              <a:gd name="connsiteY855" fmla="*/ 1047874 h 6858000"/>
              <a:gd name="connsiteX856" fmla="*/ 6931566 w 7467600"/>
              <a:gd name="connsiteY856" fmla="*/ 1062034 h 6858000"/>
              <a:gd name="connsiteX857" fmla="*/ 5790982 w 7467600"/>
              <a:gd name="connsiteY857" fmla="*/ 1561380 h 6858000"/>
              <a:gd name="connsiteX858" fmla="*/ 6188971 w 7467600"/>
              <a:gd name="connsiteY858" fmla="*/ 1755168 h 6858000"/>
              <a:gd name="connsiteX859" fmla="*/ 6202446 w 7467600"/>
              <a:gd name="connsiteY859" fmla="*/ 1752268 h 6858000"/>
              <a:gd name="connsiteX860" fmla="*/ 7179560 w 7467600"/>
              <a:gd name="connsiteY860" fmla="*/ 1467551 h 6858000"/>
              <a:gd name="connsiteX861" fmla="*/ 7158730 w 7467600"/>
              <a:gd name="connsiteY861" fmla="*/ 1507835 h 6858000"/>
              <a:gd name="connsiteX862" fmla="*/ 6326959 w 7467600"/>
              <a:gd name="connsiteY862" fmla="*/ 1817686 h 6858000"/>
              <a:gd name="connsiteX863" fmla="*/ 6537433 w 7467600"/>
              <a:gd name="connsiteY863" fmla="*/ 1907790 h 6858000"/>
              <a:gd name="connsiteX864" fmla="*/ 6550221 w 7467600"/>
              <a:gd name="connsiteY864" fmla="*/ 1910729 h 6858000"/>
              <a:gd name="connsiteX865" fmla="*/ 6964438 w 7467600"/>
              <a:gd name="connsiteY865" fmla="*/ 2209505 h 6858000"/>
              <a:gd name="connsiteX866" fmla="*/ 7367862 w 7467600"/>
              <a:gd name="connsiteY866" fmla="*/ 2806833 h 6858000"/>
              <a:gd name="connsiteX867" fmla="*/ 7364329 w 7467600"/>
              <a:gd name="connsiteY867" fmla="*/ 2826907 h 6858000"/>
              <a:gd name="connsiteX868" fmla="*/ 7290545 w 7467600"/>
              <a:gd name="connsiteY868" fmla="*/ 2850663 h 6858000"/>
              <a:gd name="connsiteX869" fmla="*/ 6472036 w 7467600"/>
              <a:gd name="connsiteY869" fmla="*/ 1959003 h 6858000"/>
              <a:gd name="connsiteX870" fmla="*/ 5792897 w 7467600"/>
              <a:gd name="connsiteY870" fmla="*/ 1647747 h 6858000"/>
              <a:gd name="connsiteX871" fmla="*/ 5842751 w 7467600"/>
              <a:gd name="connsiteY871" fmla="*/ 1816112 h 6858000"/>
              <a:gd name="connsiteX872" fmla="*/ 5847424 w 7467600"/>
              <a:gd name="connsiteY872" fmla="*/ 1815776 h 6858000"/>
              <a:gd name="connsiteX873" fmla="*/ 6399821 w 7467600"/>
              <a:gd name="connsiteY873" fmla="*/ 2344799 h 6858000"/>
              <a:gd name="connsiteX874" fmla="*/ 6323232 w 7467600"/>
              <a:gd name="connsiteY874" fmla="*/ 2389634 h 6858000"/>
              <a:gd name="connsiteX875" fmla="*/ 5942958 w 7467600"/>
              <a:gd name="connsiteY875" fmla="*/ 2077708 h 6858000"/>
              <a:gd name="connsiteX876" fmla="*/ 5921559 w 7467600"/>
              <a:gd name="connsiteY876" fmla="*/ 2378596 h 6858000"/>
              <a:gd name="connsiteX877" fmla="*/ 5817651 w 7467600"/>
              <a:gd name="connsiteY877" fmla="*/ 3023919 h 6858000"/>
              <a:gd name="connsiteX878" fmla="*/ 5729634 w 7467600"/>
              <a:gd name="connsiteY878" fmla="*/ 3051849 h 6858000"/>
              <a:gd name="connsiteX879" fmla="*/ 5611018 w 7467600"/>
              <a:gd name="connsiteY879" fmla="*/ 2316769 h 6858000"/>
              <a:gd name="connsiteX880" fmla="*/ 5687608 w 7467600"/>
              <a:gd name="connsiteY880" fmla="*/ 2039972 h 6858000"/>
              <a:gd name="connsiteX881" fmla="*/ 5657554 w 7467600"/>
              <a:gd name="connsiteY881" fmla="*/ 1576445 h 6858000"/>
              <a:gd name="connsiteX882" fmla="*/ 5150475 w 7467600"/>
              <a:gd name="connsiteY882" fmla="*/ 1274012 h 6858000"/>
              <a:gd name="connsiteX883" fmla="*/ 5349142 w 7467600"/>
              <a:gd name="connsiteY883" fmla="*/ 2204405 h 6858000"/>
              <a:gd name="connsiteX884" fmla="*/ 5262214 w 7467600"/>
              <a:gd name="connsiteY884" fmla="*/ 2233836 h 6858000"/>
              <a:gd name="connsiteX885" fmla="*/ 4981539 w 7467600"/>
              <a:gd name="connsiteY885" fmla="*/ 1542201 h 6858000"/>
              <a:gd name="connsiteX886" fmla="*/ 4958461 w 7467600"/>
              <a:gd name="connsiteY886" fmla="*/ 1136957 h 6858000"/>
              <a:gd name="connsiteX887" fmla="*/ 4655015 w 7467600"/>
              <a:gd name="connsiteY887" fmla="*/ 891426 h 6858000"/>
              <a:gd name="connsiteX888" fmla="*/ 4348002 w 7467600"/>
              <a:gd name="connsiteY888" fmla="*/ 2205895 h 6858000"/>
              <a:gd name="connsiteX889" fmla="*/ 4262250 w 7467600"/>
              <a:gd name="connsiteY889" fmla="*/ 2219972 h 6858000"/>
              <a:gd name="connsiteX890" fmla="*/ 4550611 w 7467600"/>
              <a:gd name="connsiteY890" fmla="*/ 817540 h 6858000"/>
              <a:gd name="connsiteX891" fmla="*/ 4564418 w 7467600"/>
              <a:gd name="connsiteY891" fmla="*/ 808293 h 6858000"/>
              <a:gd name="connsiteX892" fmla="*/ 4266388 w 7467600"/>
              <a:gd name="connsiteY892" fmla="*/ 500083 h 6858000"/>
              <a:gd name="connsiteX893" fmla="*/ 4032842 w 7467600"/>
              <a:gd name="connsiteY893" fmla="*/ 211809 h 6858000"/>
              <a:gd name="connsiteX894" fmla="*/ 3882765 w 7467600"/>
              <a:gd name="connsiteY894" fmla="*/ 0 h 6858000"/>
              <a:gd name="connsiteX895" fmla="*/ 3721337 w 7467600"/>
              <a:gd name="connsiteY895" fmla="*/ 0 h 6858000"/>
              <a:gd name="connsiteX896" fmla="*/ 3797544 w 7467600"/>
              <a:gd name="connsiteY896" fmla="*/ 0 h 6858000"/>
              <a:gd name="connsiteX897" fmla="*/ 3775734 w 7467600"/>
              <a:gd name="connsiteY897" fmla="*/ 95131 h 6858000"/>
              <a:gd name="connsiteX898" fmla="*/ 3724807 w 7467600"/>
              <a:gd name="connsiteY898" fmla="*/ 272257 h 6858000"/>
              <a:gd name="connsiteX899" fmla="*/ 3726844 w 7467600"/>
              <a:gd name="connsiteY899" fmla="*/ 282988 h 6858000"/>
              <a:gd name="connsiteX900" fmla="*/ 3742664 w 7467600"/>
              <a:gd name="connsiteY900" fmla="*/ 279918 h 6858000"/>
              <a:gd name="connsiteX901" fmla="*/ 4103910 w 7467600"/>
              <a:gd name="connsiteY901" fmla="*/ 1161917 h 6858000"/>
              <a:gd name="connsiteX902" fmla="*/ 4020269 w 7467600"/>
              <a:gd name="connsiteY902" fmla="*/ 1200406 h 6858000"/>
              <a:gd name="connsiteX903" fmla="*/ 3674882 w 7467600"/>
              <a:gd name="connsiteY903" fmla="*/ 488524 h 6858000"/>
              <a:gd name="connsiteX904" fmla="*/ 3132682 w 7467600"/>
              <a:gd name="connsiteY904" fmla="*/ 1072284 h 6858000"/>
              <a:gd name="connsiteX905" fmla="*/ 2716346 w 7467600"/>
              <a:gd name="connsiteY905" fmla="*/ 1276376 h 6858000"/>
              <a:gd name="connsiteX906" fmla="*/ 2716772 w 7467600"/>
              <a:gd name="connsiteY906" fmla="*/ 1255462 h 6858000"/>
              <a:gd name="connsiteX907" fmla="*/ 3471096 w 7467600"/>
              <a:gd name="connsiteY907" fmla="*/ 437072 h 6858000"/>
              <a:gd name="connsiteX908" fmla="*/ 3639057 w 7467600"/>
              <a:gd name="connsiteY908" fmla="*/ 286334 h 6858000"/>
              <a:gd name="connsiteX909" fmla="*/ 3640309 w 7467600"/>
              <a:gd name="connsiteY909" fmla="*/ 284664 h 6858000"/>
              <a:gd name="connsiteX910" fmla="*/ 3646022 w 7467600"/>
              <a:gd name="connsiteY910" fmla="*/ 276711 h 6858000"/>
              <a:gd name="connsiteX911" fmla="*/ 3707943 w 7467600"/>
              <a:gd name="connsiteY911" fmla="*/ 65958 h 6858000"/>
              <a:gd name="connsiteX912" fmla="*/ 3721337 w 7467600"/>
              <a:gd name="connsiteY912" fmla="*/ 0 h 6858000"/>
              <a:gd name="connsiteX913" fmla="*/ 2867960 w 7467600"/>
              <a:gd name="connsiteY913" fmla="*/ 0 h 6858000"/>
              <a:gd name="connsiteX914" fmla="*/ 2926351 w 7467600"/>
              <a:gd name="connsiteY914" fmla="*/ 0 h 6858000"/>
              <a:gd name="connsiteX915" fmla="*/ 2902823 w 7467600"/>
              <a:gd name="connsiteY915" fmla="*/ 262929 h 6858000"/>
              <a:gd name="connsiteX916" fmla="*/ 2940663 w 7467600"/>
              <a:gd name="connsiteY916" fmla="*/ 140884 h 6858000"/>
              <a:gd name="connsiteX917" fmla="*/ 2947039 w 7467600"/>
              <a:gd name="connsiteY917" fmla="*/ 122524 h 6858000"/>
              <a:gd name="connsiteX918" fmla="*/ 2984316 w 7467600"/>
              <a:gd name="connsiteY918" fmla="*/ 0 h 6858000"/>
              <a:gd name="connsiteX919" fmla="*/ 3016114 w 7467600"/>
              <a:gd name="connsiteY919" fmla="*/ 0 h 6858000"/>
              <a:gd name="connsiteX920" fmla="*/ 2979949 w 7467600"/>
              <a:gd name="connsiteY920" fmla="*/ 119274 h 6858000"/>
              <a:gd name="connsiteX921" fmla="*/ 3023879 w 7467600"/>
              <a:gd name="connsiteY921" fmla="*/ 0 h 6858000"/>
              <a:gd name="connsiteX922" fmla="*/ 3105400 w 7467600"/>
              <a:gd name="connsiteY922" fmla="*/ 0 h 6858000"/>
              <a:gd name="connsiteX923" fmla="*/ 3094669 w 7467600"/>
              <a:gd name="connsiteY923" fmla="*/ 30308 h 6858000"/>
              <a:gd name="connsiteX924" fmla="*/ 2901945 w 7467600"/>
              <a:gd name="connsiteY924" fmla="*/ 466538 h 6858000"/>
              <a:gd name="connsiteX925" fmla="*/ 2815209 w 7467600"/>
              <a:gd name="connsiteY925" fmla="*/ 497361 h 6858000"/>
              <a:gd name="connsiteX926" fmla="*/ 2844845 w 7467600"/>
              <a:gd name="connsiteY926" fmla="*/ 127638 h 6858000"/>
              <a:gd name="connsiteX927" fmla="*/ 2867960 w 7467600"/>
              <a:gd name="connsiteY927" fmla="*/ 0 h 6858000"/>
              <a:gd name="connsiteX928" fmla="*/ 1057230 w 7467600"/>
              <a:gd name="connsiteY928" fmla="*/ 0 h 6858000"/>
              <a:gd name="connsiteX929" fmla="*/ 1111003 w 7467600"/>
              <a:gd name="connsiteY929" fmla="*/ 0 h 6858000"/>
              <a:gd name="connsiteX930" fmla="*/ 1125553 w 7467600"/>
              <a:gd name="connsiteY930" fmla="*/ 52588 h 6858000"/>
              <a:gd name="connsiteX931" fmla="*/ 1304276 w 7467600"/>
              <a:gd name="connsiteY931" fmla="*/ 476275 h 6858000"/>
              <a:gd name="connsiteX932" fmla="*/ 1492066 w 7467600"/>
              <a:gd name="connsiteY932" fmla="*/ 886333 h 6858000"/>
              <a:gd name="connsiteX933" fmla="*/ 1423698 w 7467600"/>
              <a:gd name="connsiteY933" fmla="*/ 710817 h 6858000"/>
              <a:gd name="connsiteX934" fmla="*/ 1357609 w 7467600"/>
              <a:gd name="connsiteY934" fmla="*/ 532892 h 6858000"/>
              <a:gd name="connsiteX935" fmla="*/ 1309550 w 7467600"/>
              <a:gd name="connsiteY935" fmla="*/ 374031 h 6858000"/>
              <a:gd name="connsiteX936" fmla="*/ 1193673 w 7467600"/>
              <a:gd name="connsiteY936" fmla="*/ 49533 h 6858000"/>
              <a:gd name="connsiteX937" fmla="*/ 1164391 w 7467600"/>
              <a:gd name="connsiteY937" fmla="*/ 0 h 6858000"/>
              <a:gd name="connsiteX938" fmla="*/ 1200666 w 7467600"/>
              <a:gd name="connsiteY938" fmla="*/ 0 h 6858000"/>
              <a:gd name="connsiteX939" fmla="*/ 1223408 w 7467600"/>
              <a:gd name="connsiteY939" fmla="*/ 38996 h 6858000"/>
              <a:gd name="connsiteX940" fmla="*/ 1339635 w 7467600"/>
              <a:gd name="connsiteY940" fmla="*/ 365517 h 6858000"/>
              <a:gd name="connsiteX941" fmla="*/ 1387469 w 7467600"/>
              <a:gd name="connsiteY941" fmla="*/ 523079 h 6858000"/>
              <a:gd name="connsiteX942" fmla="*/ 1452685 w 7467600"/>
              <a:gd name="connsiteY942" fmla="*/ 699806 h 6858000"/>
              <a:gd name="connsiteX943" fmla="*/ 1492092 w 7467600"/>
              <a:gd name="connsiteY943" fmla="*/ 800424 h 6858000"/>
              <a:gd name="connsiteX944" fmla="*/ 1455302 w 7467600"/>
              <a:gd name="connsiteY944" fmla="*/ 632913 h 6858000"/>
              <a:gd name="connsiteX945" fmla="*/ 1222336 w 7467600"/>
              <a:gd name="connsiteY945" fmla="*/ 9480 h 6858000"/>
              <a:gd name="connsiteX946" fmla="*/ 1214634 w 7467600"/>
              <a:gd name="connsiteY946" fmla="*/ 0 h 6858000"/>
              <a:gd name="connsiteX947" fmla="*/ 1289827 w 7467600"/>
              <a:gd name="connsiteY947" fmla="*/ 0 h 6858000"/>
              <a:gd name="connsiteX948" fmla="*/ 1321076 w 7467600"/>
              <a:gd name="connsiteY948" fmla="*/ 59722 h 6858000"/>
              <a:gd name="connsiteX949" fmla="*/ 1512579 w 7467600"/>
              <a:gd name="connsiteY949" fmla="*/ 626441 h 6858000"/>
              <a:gd name="connsiteX950" fmla="*/ 1506076 w 7467600"/>
              <a:gd name="connsiteY950" fmla="*/ 1089289 h 6858000"/>
              <a:gd name="connsiteX951" fmla="*/ 1486346 w 7467600"/>
              <a:gd name="connsiteY951" fmla="*/ 1079919 h 6858000"/>
              <a:gd name="connsiteX952" fmla="*/ 1070511 w 7467600"/>
              <a:gd name="connsiteY952" fmla="*/ 48609 h 6858000"/>
              <a:gd name="connsiteX953" fmla="*/ 1057230 w 7467600"/>
              <a:gd name="connsiteY953" fmla="*/ 0 h 6858000"/>
              <a:gd name="connsiteX954" fmla="*/ 43151 w 7467600"/>
              <a:gd name="connsiteY954" fmla="*/ 0 h 6858000"/>
              <a:gd name="connsiteX955" fmla="*/ 95283 w 7467600"/>
              <a:gd name="connsiteY955" fmla="*/ 0 h 6858000"/>
              <a:gd name="connsiteX956" fmla="*/ 300708 w 7467600"/>
              <a:gd name="connsiteY956" fmla="*/ 154571 h 6858000"/>
              <a:gd name="connsiteX957" fmla="*/ 530414 w 7467600"/>
              <a:gd name="connsiteY957" fmla="*/ 354673 h 6858000"/>
              <a:gd name="connsiteX958" fmla="*/ 333785 w 7467600"/>
              <a:gd name="connsiteY958" fmla="*/ 161564 h 6858000"/>
              <a:gd name="connsiteX959" fmla="*/ 147005 w 7467600"/>
              <a:gd name="connsiteY959" fmla="*/ 0 h 6858000"/>
              <a:gd name="connsiteX960" fmla="*/ 272509 w 7467600"/>
              <a:gd name="connsiteY960" fmla="*/ 0 h 6858000"/>
              <a:gd name="connsiteX961" fmla="*/ 326276 w 7467600"/>
              <a:gd name="connsiteY961" fmla="*/ 45847 h 6858000"/>
              <a:gd name="connsiteX962" fmla="*/ 823759 w 7467600"/>
              <a:gd name="connsiteY962" fmla="*/ 574145 h 6858000"/>
              <a:gd name="connsiteX963" fmla="*/ 811254 w 7467600"/>
              <a:gd name="connsiteY963" fmla="*/ 665546 h 6858000"/>
              <a:gd name="connsiteX964" fmla="*/ 154042 w 7467600"/>
              <a:gd name="connsiteY964" fmla="*/ 261522 h 6858000"/>
              <a:gd name="connsiteX965" fmla="*/ 13550 w 7467600"/>
              <a:gd name="connsiteY965" fmla="*/ 158423 h 6858000"/>
              <a:gd name="connsiteX966" fmla="*/ 0 w 7467600"/>
              <a:gd name="connsiteY966" fmla="*/ 146618 h 6858000"/>
              <a:gd name="connsiteX967" fmla="*/ 0 w 7467600"/>
              <a:gd name="connsiteY967" fmla="*/ 59161 h 6858000"/>
              <a:gd name="connsiteX968" fmla="*/ 45427 w 7467600"/>
              <a:gd name="connsiteY968" fmla="*/ 101078 h 6858000"/>
              <a:gd name="connsiteX969" fmla="*/ 630103 w 7467600"/>
              <a:gd name="connsiteY969" fmla="*/ 485885 h 6858000"/>
              <a:gd name="connsiteX970" fmla="*/ 532040 w 7467600"/>
              <a:gd name="connsiteY970" fmla="*/ 399359 h 6858000"/>
              <a:gd name="connsiteX971" fmla="*/ 517618 w 7467600"/>
              <a:gd name="connsiteY971" fmla="*/ 385726 h 6858000"/>
              <a:gd name="connsiteX972" fmla="*/ 285074 w 7467600"/>
              <a:gd name="connsiteY972" fmla="*/ 182755 h 6858000"/>
              <a:gd name="connsiteX973" fmla="*/ 43151 w 7467600"/>
              <a:gd name="connsiteY97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6946849 w 7467600"/>
              <a:gd name="connsiteY81" fmla="*/ 5523271 h 6858000"/>
              <a:gd name="connsiteX82" fmla="*/ 7105827 w 7467600"/>
              <a:gd name="connsiteY82" fmla="*/ 5718700 h 6858000"/>
              <a:gd name="connsiteX83" fmla="*/ 7356878 w 7467600"/>
              <a:gd name="connsiteY83" fmla="*/ 5981332 h 6858000"/>
              <a:gd name="connsiteX84" fmla="*/ 7467600 w 7467600"/>
              <a:gd name="connsiteY84" fmla="*/ 6117703 h 6858000"/>
              <a:gd name="connsiteX85" fmla="*/ 7467600 w 7467600"/>
              <a:gd name="connsiteY85" fmla="*/ 6163634 h 6858000"/>
              <a:gd name="connsiteX86" fmla="*/ 7403637 w 7467600"/>
              <a:gd name="connsiteY86" fmla="*/ 6083957 h 6858000"/>
              <a:gd name="connsiteX87" fmla="*/ 7254615 w 7467600"/>
              <a:gd name="connsiteY87" fmla="*/ 5911918 h 6858000"/>
              <a:gd name="connsiteX88" fmla="*/ 7312589 w 7467600"/>
              <a:gd name="connsiteY88" fmla="*/ 5982309 h 6858000"/>
              <a:gd name="connsiteX89" fmla="*/ 7448321 w 7467600"/>
              <a:gd name="connsiteY89" fmla="*/ 6190991 h 6858000"/>
              <a:gd name="connsiteX90" fmla="*/ 7467600 w 7467600"/>
              <a:gd name="connsiteY90" fmla="*/ 6221686 h 6858000"/>
              <a:gd name="connsiteX91" fmla="*/ 7467600 w 7467600"/>
              <a:gd name="connsiteY91" fmla="*/ 6334256 h 6858000"/>
              <a:gd name="connsiteX92" fmla="*/ 7454976 w 7467600"/>
              <a:gd name="connsiteY92" fmla="*/ 6318297 h 6858000"/>
              <a:gd name="connsiteX93" fmla="*/ 7042773 w 7467600"/>
              <a:gd name="connsiteY93" fmla="*/ 5734011 h 6858000"/>
              <a:gd name="connsiteX94" fmla="*/ 1456157 w 7467600"/>
              <a:gd name="connsiteY94" fmla="*/ 5371404 h 6858000"/>
              <a:gd name="connsiteX95" fmla="*/ 1244432 w 7467600"/>
              <a:gd name="connsiteY95" fmla="*/ 5385601 h 6858000"/>
              <a:gd name="connsiteX96" fmla="*/ 973990 w 7467600"/>
              <a:gd name="connsiteY96" fmla="*/ 5424940 h 6858000"/>
              <a:gd name="connsiteX97" fmla="*/ 1103809 w 7467600"/>
              <a:gd name="connsiteY97" fmla="*/ 5433720 h 6858000"/>
              <a:gd name="connsiteX98" fmla="*/ 1123454 w 7467600"/>
              <a:gd name="connsiteY98" fmla="*/ 5435727 h 6858000"/>
              <a:gd name="connsiteX99" fmla="*/ 1737017 w 7467600"/>
              <a:gd name="connsiteY99" fmla="*/ 5452183 h 6858000"/>
              <a:gd name="connsiteX100" fmla="*/ 1824397 w 7467600"/>
              <a:gd name="connsiteY100" fmla="*/ 5447757 h 6858000"/>
              <a:gd name="connsiteX101" fmla="*/ 2070059 w 7467600"/>
              <a:gd name="connsiteY101" fmla="*/ 5441660 h 6858000"/>
              <a:gd name="connsiteX102" fmla="*/ 1456157 w 7467600"/>
              <a:gd name="connsiteY102" fmla="*/ 5371404 h 6858000"/>
              <a:gd name="connsiteX103" fmla="*/ 4988186 w 7467600"/>
              <a:gd name="connsiteY103" fmla="*/ 5216467 h 6858000"/>
              <a:gd name="connsiteX104" fmla="*/ 4777334 w 7467600"/>
              <a:gd name="connsiteY104" fmla="*/ 5406072 h 6858000"/>
              <a:gd name="connsiteX105" fmla="*/ 4718341 w 7467600"/>
              <a:gd name="connsiteY105" fmla="*/ 5468043 h 6858000"/>
              <a:gd name="connsiteX106" fmla="*/ 4604655 w 7467600"/>
              <a:gd name="connsiteY106" fmla="*/ 5583434 h 6858000"/>
              <a:gd name="connsiteX107" fmla="*/ 4565074 w 7467600"/>
              <a:gd name="connsiteY107" fmla="*/ 5618550 h 6858000"/>
              <a:gd name="connsiteX108" fmla="*/ 4988186 w 7467600"/>
              <a:gd name="connsiteY108" fmla="*/ 5216467 h 6858000"/>
              <a:gd name="connsiteX109" fmla="*/ 4978032 w 7467600"/>
              <a:gd name="connsiteY109" fmla="*/ 5183809 h 6858000"/>
              <a:gd name="connsiteX110" fmla="*/ 4463413 w 7467600"/>
              <a:gd name="connsiteY110" fmla="*/ 5615162 h 6858000"/>
              <a:gd name="connsiteX111" fmla="*/ 4358134 w 7467600"/>
              <a:gd name="connsiteY111" fmla="*/ 5742791 h 6858000"/>
              <a:gd name="connsiteX112" fmla="*/ 4376219 w 7467600"/>
              <a:gd name="connsiteY112" fmla="*/ 5729027 h 6858000"/>
              <a:gd name="connsiteX113" fmla="*/ 4582340 w 7467600"/>
              <a:gd name="connsiteY113" fmla="*/ 5561037 h 6858000"/>
              <a:gd name="connsiteX114" fmla="*/ 4694684 w 7467600"/>
              <a:gd name="connsiteY114" fmla="*/ 5447098 h 6858000"/>
              <a:gd name="connsiteX115" fmla="*/ 4754123 w 7467600"/>
              <a:gd name="connsiteY115" fmla="*/ 5384643 h 6858000"/>
              <a:gd name="connsiteX116" fmla="*/ 4978032 w 7467600"/>
              <a:gd name="connsiteY116" fmla="*/ 5183809 h 6858000"/>
              <a:gd name="connsiteX117" fmla="*/ 1903353 w 7467600"/>
              <a:gd name="connsiteY117" fmla="*/ 5044827 h 6858000"/>
              <a:gd name="connsiteX118" fmla="*/ 1936931 w 7467600"/>
              <a:gd name="connsiteY118" fmla="*/ 5093954 h 6858000"/>
              <a:gd name="connsiteX119" fmla="*/ 2195868 w 7467600"/>
              <a:gd name="connsiteY119" fmla="*/ 5396574 h 6858000"/>
              <a:gd name="connsiteX120" fmla="*/ 2088852 w 7467600"/>
              <a:gd name="connsiteY120" fmla="*/ 5166123 h 6858000"/>
              <a:gd name="connsiteX121" fmla="*/ 1958241 w 7467600"/>
              <a:gd name="connsiteY121" fmla="*/ 5067955 h 6858000"/>
              <a:gd name="connsiteX122" fmla="*/ 1903353 w 7467600"/>
              <a:gd name="connsiteY122" fmla="*/ 5044827 h 6858000"/>
              <a:gd name="connsiteX123" fmla="*/ 1979378 w 7467600"/>
              <a:gd name="connsiteY123" fmla="*/ 4769504 h 6858000"/>
              <a:gd name="connsiteX124" fmla="*/ 2882120 w 7467600"/>
              <a:gd name="connsiteY124" fmla="*/ 5064547 h 6858000"/>
              <a:gd name="connsiteX125" fmla="*/ 2793103 w 7467600"/>
              <a:gd name="connsiteY125" fmla="*/ 5039699 h 6858000"/>
              <a:gd name="connsiteX126" fmla="*/ 2770041 w 7467600"/>
              <a:gd name="connsiteY126" fmla="*/ 5033634 h 6858000"/>
              <a:gd name="connsiteX127" fmla="*/ 1979378 w 7467600"/>
              <a:gd name="connsiteY127" fmla="*/ 4769504 h 6858000"/>
              <a:gd name="connsiteX128" fmla="*/ 1927410 w 7467600"/>
              <a:gd name="connsiteY128" fmla="*/ 4716164 h 6858000"/>
              <a:gd name="connsiteX129" fmla="*/ 1959587 w 7467600"/>
              <a:gd name="connsiteY129" fmla="*/ 4728849 h 6858000"/>
              <a:gd name="connsiteX130" fmla="*/ 2777707 w 7467600"/>
              <a:gd name="connsiteY130" fmla="*/ 5003991 h 6858000"/>
              <a:gd name="connsiteX131" fmla="*/ 2800768 w 7467600"/>
              <a:gd name="connsiteY131" fmla="*/ 5010056 h 6858000"/>
              <a:gd name="connsiteX132" fmla="*/ 2879408 w 7467600"/>
              <a:gd name="connsiteY132" fmla="*/ 5031590 h 6858000"/>
              <a:gd name="connsiteX133" fmla="*/ 2862295 w 7467600"/>
              <a:gd name="connsiteY133" fmla="*/ 5022958 h 6858000"/>
              <a:gd name="connsiteX134" fmla="*/ 2813343 w 7467600"/>
              <a:gd name="connsiteY134" fmla="*/ 4998369 h 6858000"/>
              <a:gd name="connsiteX135" fmla="*/ 2646245 w 7467600"/>
              <a:gd name="connsiteY135" fmla="*/ 4930999 h 6858000"/>
              <a:gd name="connsiteX136" fmla="*/ 1999243 w 7467600"/>
              <a:gd name="connsiteY136" fmla="*/ 4730524 h 6858000"/>
              <a:gd name="connsiteX137" fmla="*/ 1979527 w 7467600"/>
              <a:gd name="connsiteY137" fmla="*/ 4726651 h 6858000"/>
              <a:gd name="connsiteX138" fmla="*/ 1927410 w 7467600"/>
              <a:gd name="connsiteY138" fmla="*/ 4716164 h 6858000"/>
              <a:gd name="connsiteX139" fmla="*/ 1997014 w 7467600"/>
              <a:gd name="connsiteY139" fmla="*/ 4698007 h 6858000"/>
              <a:gd name="connsiteX140" fmla="*/ 2005458 w 7467600"/>
              <a:gd name="connsiteY140" fmla="*/ 4699540 h 6858000"/>
              <a:gd name="connsiteX141" fmla="*/ 2657186 w 7467600"/>
              <a:gd name="connsiteY141" fmla="*/ 4901687 h 6858000"/>
              <a:gd name="connsiteX142" fmla="*/ 2826662 w 7467600"/>
              <a:gd name="connsiteY142" fmla="*/ 4970362 h 6858000"/>
              <a:gd name="connsiteX143" fmla="*/ 2876100 w 7467600"/>
              <a:gd name="connsiteY143" fmla="*/ 4995397 h 6858000"/>
              <a:gd name="connsiteX144" fmla="*/ 3042600 w 7467600"/>
              <a:gd name="connsiteY144" fmla="*/ 5059532 h 6858000"/>
              <a:gd name="connsiteX145" fmla="*/ 1997014 w 7467600"/>
              <a:gd name="connsiteY145" fmla="*/ 4698007 h 6858000"/>
              <a:gd name="connsiteX146" fmla="*/ 2305292 w 7467600"/>
              <a:gd name="connsiteY146" fmla="*/ 4219492 h 6858000"/>
              <a:gd name="connsiteX147" fmla="*/ 3360922 w 7467600"/>
              <a:gd name="connsiteY147" fmla="*/ 4529373 h 6858000"/>
              <a:gd name="connsiteX148" fmla="*/ 3492420 w 7467600"/>
              <a:gd name="connsiteY148" fmla="*/ 4510145 h 6858000"/>
              <a:gd name="connsiteX149" fmla="*/ 3364086 w 7467600"/>
              <a:gd name="connsiteY149" fmla="*/ 4480340 h 6858000"/>
              <a:gd name="connsiteX150" fmla="*/ 3225818 w 7467600"/>
              <a:gd name="connsiteY150" fmla="*/ 4411822 h 6858000"/>
              <a:gd name="connsiteX151" fmla="*/ 3129696 w 7467600"/>
              <a:gd name="connsiteY151" fmla="*/ 4360704 h 6858000"/>
              <a:gd name="connsiteX152" fmla="*/ 2814545 w 7467600"/>
              <a:gd name="connsiteY152" fmla="*/ 4282955 h 6858000"/>
              <a:gd name="connsiteX153" fmla="*/ 2305292 w 7467600"/>
              <a:gd name="connsiteY153" fmla="*/ 4219492 h 6858000"/>
              <a:gd name="connsiteX154" fmla="*/ 2626982 w 7467600"/>
              <a:gd name="connsiteY154" fmla="*/ 4206450 h 6858000"/>
              <a:gd name="connsiteX155" fmla="*/ 2490617 w 7467600"/>
              <a:gd name="connsiteY155" fmla="*/ 4206951 h 6858000"/>
              <a:gd name="connsiteX156" fmla="*/ 2819869 w 7467600"/>
              <a:gd name="connsiteY156" fmla="*/ 4252936 h 6858000"/>
              <a:gd name="connsiteX157" fmla="*/ 3143018 w 7467600"/>
              <a:gd name="connsiteY157" fmla="*/ 4332698 h 6858000"/>
              <a:gd name="connsiteX158" fmla="*/ 3241520 w 7467600"/>
              <a:gd name="connsiteY158" fmla="*/ 4385112 h 6858000"/>
              <a:gd name="connsiteX159" fmla="*/ 3374575 w 7467600"/>
              <a:gd name="connsiteY159" fmla="*/ 4451517 h 6858000"/>
              <a:gd name="connsiteX160" fmla="*/ 3505221 w 7467600"/>
              <a:gd name="connsiteY160" fmla="*/ 4480757 h 6858000"/>
              <a:gd name="connsiteX161" fmla="*/ 2626982 w 7467600"/>
              <a:gd name="connsiteY161" fmla="*/ 4206450 h 6858000"/>
              <a:gd name="connsiteX162" fmla="*/ 1310106 w 7467600"/>
              <a:gd name="connsiteY162" fmla="*/ 3943217 h 6858000"/>
              <a:gd name="connsiteX163" fmla="*/ 854994 w 7467600"/>
              <a:gd name="connsiteY163" fmla="*/ 4399136 h 6858000"/>
              <a:gd name="connsiteX164" fmla="*/ 742462 w 7467600"/>
              <a:gd name="connsiteY164" fmla="*/ 4594648 h 6858000"/>
              <a:gd name="connsiteX165" fmla="*/ 820602 w 7467600"/>
              <a:gd name="connsiteY165" fmla="*/ 4485915 h 6858000"/>
              <a:gd name="connsiteX166" fmla="*/ 878295 w 7467600"/>
              <a:gd name="connsiteY166" fmla="*/ 4403594 h 6858000"/>
              <a:gd name="connsiteX167" fmla="*/ 1240607 w 7467600"/>
              <a:gd name="connsiteY167" fmla="*/ 4010401 h 6858000"/>
              <a:gd name="connsiteX168" fmla="*/ 1310106 w 7467600"/>
              <a:gd name="connsiteY168" fmla="*/ 3943217 h 6858000"/>
              <a:gd name="connsiteX169" fmla="*/ 1423113 w 7467600"/>
              <a:gd name="connsiteY169" fmla="*/ 3874565 h 6858000"/>
              <a:gd name="connsiteX170" fmla="*/ 1260565 w 7467600"/>
              <a:gd name="connsiteY170" fmla="*/ 4031982 h 6858000"/>
              <a:gd name="connsiteX171" fmla="*/ 901900 w 7467600"/>
              <a:gd name="connsiteY171" fmla="*/ 4421236 h 6858000"/>
              <a:gd name="connsiteX172" fmla="*/ 845044 w 7467600"/>
              <a:gd name="connsiteY172" fmla="*/ 4502436 h 6858000"/>
              <a:gd name="connsiteX173" fmla="*/ 685926 w 7467600"/>
              <a:gd name="connsiteY173" fmla="*/ 4703069 h 6858000"/>
              <a:gd name="connsiteX174" fmla="*/ 684248 w 7467600"/>
              <a:gd name="connsiteY174" fmla="*/ 4706721 h 6858000"/>
              <a:gd name="connsiteX175" fmla="*/ 1423113 w 7467600"/>
              <a:gd name="connsiteY175" fmla="*/ 3874565 h 6858000"/>
              <a:gd name="connsiteX176" fmla="*/ 3316479 w 7467600"/>
              <a:gd name="connsiteY176" fmla="*/ 3872136 h 6858000"/>
              <a:gd name="connsiteX177" fmla="*/ 3546806 w 7467600"/>
              <a:gd name="connsiteY177" fmla="*/ 4356139 h 6858000"/>
              <a:gd name="connsiteX178" fmla="*/ 3364433 w 7467600"/>
              <a:gd name="connsiteY178" fmla="*/ 3953121 h 6858000"/>
              <a:gd name="connsiteX179" fmla="*/ 3316479 w 7467600"/>
              <a:gd name="connsiteY179" fmla="*/ 3872136 h 6858000"/>
              <a:gd name="connsiteX180" fmla="*/ 3291335 w 7467600"/>
              <a:gd name="connsiteY180" fmla="*/ 3767420 h 6858000"/>
              <a:gd name="connsiteX181" fmla="*/ 3390805 w 7467600"/>
              <a:gd name="connsiteY181" fmla="*/ 3937163 h 6858000"/>
              <a:gd name="connsiteX182" fmla="*/ 3579062 w 7467600"/>
              <a:gd name="connsiteY182" fmla="*/ 4359040 h 6858000"/>
              <a:gd name="connsiteX183" fmla="*/ 3467355 w 7467600"/>
              <a:gd name="connsiteY183" fmla="*/ 3988130 h 6858000"/>
              <a:gd name="connsiteX184" fmla="*/ 3310753 w 7467600"/>
              <a:gd name="connsiteY184" fmla="*/ 3787140 h 6858000"/>
              <a:gd name="connsiteX185" fmla="*/ 3291335 w 7467600"/>
              <a:gd name="connsiteY185" fmla="*/ 3767420 h 6858000"/>
              <a:gd name="connsiteX186" fmla="*/ 1635889 w 7467600"/>
              <a:gd name="connsiteY186" fmla="*/ 3709494 h 6858000"/>
              <a:gd name="connsiteX187" fmla="*/ 1634800 w 7467600"/>
              <a:gd name="connsiteY187" fmla="*/ 3731111 h 6858000"/>
              <a:gd name="connsiteX188" fmla="*/ 1635889 w 7467600"/>
              <a:gd name="connsiteY188" fmla="*/ 3709494 h 6858000"/>
              <a:gd name="connsiteX189" fmla="*/ 1510397 w 7467600"/>
              <a:gd name="connsiteY189" fmla="*/ 3684705 h 6858000"/>
              <a:gd name="connsiteX190" fmla="*/ 1146550 w 7467600"/>
              <a:gd name="connsiteY190" fmla="*/ 3802012 h 6858000"/>
              <a:gd name="connsiteX191" fmla="*/ 698834 w 7467600"/>
              <a:gd name="connsiteY191" fmla="*/ 3952272 h 6858000"/>
              <a:gd name="connsiteX192" fmla="*/ 34256 w 7467600"/>
              <a:gd name="connsiteY192" fmla="*/ 4347603 h 6858000"/>
              <a:gd name="connsiteX193" fmla="*/ 527241 w 7467600"/>
              <a:gd name="connsiteY193" fmla="*/ 4065078 h 6858000"/>
              <a:gd name="connsiteX194" fmla="*/ 1510397 w 7467600"/>
              <a:gd name="connsiteY194" fmla="*/ 3684705 h 6858000"/>
              <a:gd name="connsiteX195" fmla="*/ 1313114 w 7467600"/>
              <a:gd name="connsiteY195" fmla="*/ 3655216 h 6858000"/>
              <a:gd name="connsiteX196" fmla="*/ 1109304 w 7467600"/>
              <a:gd name="connsiteY196" fmla="*/ 3669030 h 6858000"/>
              <a:gd name="connsiteX197" fmla="*/ 8129 w 7467600"/>
              <a:gd name="connsiteY197" fmla="*/ 4330519 h 6858000"/>
              <a:gd name="connsiteX198" fmla="*/ 687572 w 7467600"/>
              <a:gd name="connsiteY198" fmla="*/ 3925629 h 6858000"/>
              <a:gd name="connsiteX199" fmla="*/ 1138365 w 7467600"/>
              <a:gd name="connsiteY199" fmla="*/ 3774515 h 6858000"/>
              <a:gd name="connsiteX200" fmla="*/ 1505579 w 7467600"/>
              <a:gd name="connsiteY200" fmla="*/ 3655526 h 6858000"/>
              <a:gd name="connsiteX201" fmla="*/ 1313114 w 7467600"/>
              <a:gd name="connsiteY201" fmla="*/ 3655216 h 6858000"/>
              <a:gd name="connsiteX202" fmla="*/ 3655073 w 7467600"/>
              <a:gd name="connsiteY202" fmla="*/ 3650884 h 6858000"/>
              <a:gd name="connsiteX203" fmla="*/ 3989938 w 7467600"/>
              <a:gd name="connsiteY203" fmla="*/ 3991685 h 6858000"/>
              <a:gd name="connsiteX204" fmla="*/ 4393907 w 7467600"/>
              <a:gd name="connsiteY204" fmla="*/ 4261258 h 6858000"/>
              <a:gd name="connsiteX205" fmla="*/ 4648051 w 7467600"/>
              <a:gd name="connsiteY205" fmla="*/ 4374051 h 6858000"/>
              <a:gd name="connsiteX206" fmla="*/ 4383389 w 7467600"/>
              <a:gd name="connsiteY206" fmla="*/ 4184369 h 6858000"/>
              <a:gd name="connsiteX207" fmla="*/ 4165508 w 7467600"/>
              <a:gd name="connsiteY207" fmla="*/ 4035196 h 6858000"/>
              <a:gd name="connsiteX208" fmla="*/ 4068162 w 7467600"/>
              <a:gd name="connsiteY208" fmla="*/ 3953394 h 6858000"/>
              <a:gd name="connsiteX209" fmla="*/ 3981416 w 7467600"/>
              <a:gd name="connsiteY209" fmla="*/ 3880482 h 6858000"/>
              <a:gd name="connsiteX210" fmla="*/ 3800147 w 7467600"/>
              <a:gd name="connsiteY210" fmla="*/ 3749872 h 6858000"/>
              <a:gd name="connsiteX211" fmla="*/ 3655073 w 7467600"/>
              <a:gd name="connsiteY211" fmla="*/ 3650884 h 6858000"/>
              <a:gd name="connsiteX212" fmla="*/ 3670252 w 7467600"/>
              <a:gd name="connsiteY212" fmla="*/ 3622798 h 6858000"/>
              <a:gd name="connsiteX213" fmla="*/ 3817258 w 7467600"/>
              <a:gd name="connsiteY213" fmla="*/ 3723577 h 6858000"/>
              <a:gd name="connsiteX214" fmla="*/ 4000461 w 7467600"/>
              <a:gd name="connsiteY214" fmla="*/ 3855966 h 6858000"/>
              <a:gd name="connsiteX215" fmla="*/ 4088180 w 7467600"/>
              <a:gd name="connsiteY215" fmla="*/ 3929774 h 6858000"/>
              <a:gd name="connsiteX216" fmla="*/ 4184555 w 7467600"/>
              <a:gd name="connsiteY216" fmla="*/ 4010683 h 6858000"/>
              <a:gd name="connsiteX217" fmla="*/ 4399563 w 7467600"/>
              <a:gd name="connsiteY217" fmla="*/ 4158106 h 6858000"/>
              <a:gd name="connsiteX218" fmla="*/ 4684469 w 7467600"/>
              <a:gd name="connsiteY218" fmla="*/ 4364680 h 6858000"/>
              <a:gd name="connsiteX219" fmla="*/ 4690271 w 7467600"/>
              <a:gd name="connsiteY219" fmla="*/ 4370034 h 6858000"/>
              <a:gd name="connsiteX220" fmla="*/ 4136093 w 7467600"/>
              <a:gd name="connsiteY220" fmla="*/ 3858466 h 6858000"/>
              <a:gd name="connsiteX221" fmla="*/ 3670252 w 7467600"/>
              <a:gd name="connsiteY221" fmla="*/ 3622798 h 6858000"/>
              <a:gd name="connsiteX222" fmla="*/ 4440129 w 7467600"/>
              <a:gd name="connsiteY222" fmla="*/ 3448571 h 6858000"/>
              <a:gd name="connsiteX223" fmla="*/ 4856525 w 7467600"/>
              <a:gd name="connsiteY223" fmla="*/ 3915351 h 6858000"/>
              <a:gd name="connsiteX224" fmla="*/ 5059055 w 7467600"/>
              <a:gd name="connsiteY224" fmla="*/ 4108918 h 6858000"/>
              <a:gd name="connsiteX225" fmla="*/ 5290070 w 7467600"/>
              <a:gd name="connsiteY225" fmla="*/ 4263619 h 6858000"/>
              <a:gd name="connsiteX226" fmla="*/ 4834991 w 7467600"/>
              <a:gd name="connsiteY226" fmla="*/ 3830985 h 6858000"/>
              <a:gd name="connsiteX227" fmla="*/ 4440129 w 7467600"/>
              <a:gd name="connsiteY227" fmla="*/ 3448571 h 6858000"/>
              <a:gd name="connsiteX228" fmla="*/ 4441737 w 7467600"/>
              <a:gd name="connsiteY228" fmla="*/ 3399734 h 6858000"/>
              <a:gd name="connsiteX229" fmla="*/ 4431236 w 7467600"/>
              <a:gd name="connsiteY229" fmla="*/ 3400954 h 6858000"/>
              <a:gd name="connsiteX230" fmla="*/ 4557150 w 7467600"/>
              <a:gd name="connsiteY230" fmla="*/ 3510023 h 6858000"/>
              <a:gd name="connsiteX231" fmla="*/ 4856936 w 7467600"/>
              <a:gd name="connsiteY231" fmla="*/ 3809146 h 6858000"/>
              <a:gd name="connsiteX232" fmla="*/ 5111996 w 7467600"/>
              <a:gd name="connsiteY232" fmla="*/ 4065759 h 6858000"/>
              <a:gd name="connsiteX233" fmla="*/ 5388878 w 7467600"/>
              <a:gd name="connsiteY233" fmla="*/ 4300185 h 6858000"/>
              <a:gd name="connsiteX234" fmla="*/ 5425556 w 7467600"/>
              <a:gd name="connsiteY234" fmla="*/ 4308967 h 6858000"/>
              <a:gd name="connsiteX235" fmla="*/ 4943646 w 7467600"/>
              <a:gd name="connsiteY235" fmla="*/ 3822916 h 6858000"/>
              <a:gd name="connsiteX236" fmla="*/ 4594837 w 7467600"/>
              <a:gd name="connsiteY236" fmla="*/ 3532274 h 6858000"/>
              <a:gd name="connsiteX237" fmla="*/ 4441737 w 7467600"/>
              <a:gd name="connsiteY237" fmla="*/ 3399734 h 6858000"/>
              <a:gd name="connsiteX238" fmla="*/ 5425834 w 7467600"/>
              <a:gd name="connsiteY238" fmla="*/ 3162785 h 6858000"/>
              <a:gd name="connsiteX239" fmla="*/ 5401644 w 7467600"/>
              <a:gd name="connsiteY239" fmla="*/ 3617847 h 6858000"/>
              <a:gd name="connsiteX240" fmla="*/ 5467256 w 7467600"/>
              <a:gd name="connsiteY240" fmla="*/ 4175494 h 6858000"/>
              <a:gd name="connsiteX241" fmla="*/ 5448069 w 7467600"/>
              <a:gd name="connsiteY241" fmla="*/ 3567554 h 6858000"/>
              <a:gd name="connsiteX242" fmla="*/ 5425834 w 7467600"/>
              <a:gd name="connsiteY242" fmla="*/ 3162785 h 6858000"/>
              <a:gd name="connsiteX243" fmla="*/ 1318687 w 7467600"/>
              <a:gd name="connsiteY243" fmla="*/ 3113840 h 6858000"/>
              <a:gd name="connsiteX244" fmla="*/ 1066793 w 7467600"/>
              <a:gd name="connsiteY244" fmla="*/ 3212171 h 6858000"/>
              <a:gd name="connsiteX245" fmla="*/ 993319 w 7467600"/>
              <a:gd name="connsiteY245" fmla="*/ 3247648 h 6858000"/>
              <a:gd name="connsiteX246" fmla="*/ 853081 w 7467600"/>
              <a:gd name="connsiteY246" fmla="*/ 3312410 h 6858000"/>
              <a:gd name="connsiteX247" fmla="*/ 805957 w 7467600"/>
              <a:gd name="connsiteY247" fmla="*/ 3330443 h 6858000"/>
              <a:gd name="connsiteX248" fmla="*/ 1318687 w 7467600"/>
              <a:gd name="connsiteY248" fmla="*/ 3113840 h 6858000"/>
              <a:gd name="connsiteX249" fmla="*/ 5453702 w 7467600"/>
              <a:gd name="connsiteY249" fmla="*/ 3090882 h 6858000"/>
              <a:gd name="connsiteX250" fmla="*/ 5480135 w 7467600"/>
              <a:gd name="connsiteY250" fmla="*/ 3565802 h 6858000"/>
              <a:gd name="connsiteX251" fmla="*/ 5499023 w 7467600"/>
              <a:gd name="connsiteY251" fmla="*/ 4166310 h 6858000"/>
              <a:gd name="connsiteX252" fmla="*/ 5547022 w 7467600"/>
              <a:gd name="connsiteY252" fmla="*/ 3607838 h 6858000"/>
              <a:gd name="connsiteX253" fmla="*/ 5515964 w 7467600"/>
              <a:gd name="connsiteY253" fmla="*/ 3378541 h 6858000"/>
              <a:gd name="connsiteX254" fmla="*/ 5453702 w 7467600"/>
              <a:gd name="connsiteY254" fmla="*/ 3090882 h 6858000"/>
              <a:gd name="connsiteX255" fmla="*/ 1238695 w 7467600"/>
              <a:gd name="connsiteY255" fmla="*/ 3076820 h 6858000"/>
              <a:gd name="connsiteX256" fmla="*/ 716371 w 7467600"/>
              <a:gd name="connsiteY256" fmla="*/ 3293249 h 6858000"/>
              <a:gd name="connsiteX257" fmla="*/ 579522 w 7467600"/>
              <a:gd name="connsiteY257" fmla="*/ 3371759 h 6858000"/>
              <a:gd name="connsiteX258" fmla="*/ 600288 w 7467600"/>
              <a:gd name="connsiteY258" fmla="*/ 3365555 h 6858000"/>
              <a:gd name="connsiteX259" fmla="*/ 840692 w 7467600"/>
              <a:gd name="connsiteY259" fmla="*/ 3284921 h 6858000"/>
              <a:gd name="connsiteX260" fmla="*/ 979248 w 7467600"/>
              <a:gd name="connsiteY260" fmla="*/ 3221003 h 6858000"/>
              <a:gd name="connsiteX261" fmla="*/ 1053282 w 7467600"/>
              <a:gd name="connsiteY261" fmla="*/ 3185247 h 6858000"/>
              <a:gd name="connsiteX262" fmla="*/ 1320603 w 7467600"/>
              <a:gd name="connsiteY262" fmla="*/ 3081281 h 6858000"/>
              <a:gd name="connsiteX263" fmla="*/ 1238695 w 7467600"/>
              <a:gd name="connsiteY263" fmla="*/ 3076820 h 6858000"/>
              <a:gd name="connsiteX264" fmla="*/ 5425627 w 7467600"/>
              <a:gd name="connsiteY264" fmla="*/ 2954192 h 6858000"/>
              <a:gd name="connsiteX265" fmla="*/ 5470770 w 7467600"/>
              <a:gd name="connsiteY265" fmla="*/ 3005435 h 6858000"/>
              <a:gd name="connsiteX266" fmla="*/ 5519779 w 7467600"/>
              <a:gd name="connsiteY266" fmla="*/ 4359223 h 6858000"/>
              <a:gd name="connsiteX267" fmla="*/ 5520293 w 7467600"/>
              <a:gd name="connsiteY267" fmla="*/ 4360602 h 6858000"/>
              <a:gd name="connsiteX268" fmla="*/ 5767221 w 7467600"/>
              <a:gd name="connsiteY268" fmla="*/ 4665564 h 6858000"/>
              <a:gd name="connsiteX269" fmla="*/ 6937169 w 7467600"/>
              <a:gd name="connsiteY269" fmla="*/ 4815941 h 6858000"/>
              <a:gd name="connsiteX270" fmla="*/ 6953922 w 7467600"/>
              <a:gd name="connsiteY270" fmla="*/ 4890068 h 6858000"/>
              <a:gd name="connsiteX271" fmla="*/ 6071359 w 7467600"/>
              <a:gd name="connsiteY271" fmla="*/ 4770770 h 6858000"/>
              <a:gd name="connsiteX272" fmla="*/ 6038839 w 7467600"/>
              <a:gd name="connsiteY272" fmla="*/ 4764474 h 6858000"/>
              <a:gd name="connsiteX273" fmla="*/ 6038706 w 7467600"/>
              <a:gd name="connsiteY273" fmla="*/ 4763847 h 6858000"/>
              <a:gd name="connsiteX274" fmla="*/ 6037784 w 7467600"/>
              <a:gd name="connsiteY274" fmla="*/ 4764270 h 6858000"/>
              <a:gd name="connsiteX275" fmla="*/ 6038839 w 7467600"/>
              <a:gd name="connsiteY275" fmla="*/ 4764474 h 6858000"/>
              <a:gd name="connsiteX276" fmla="*/ 6040338 w 7467600"/>
              <a:gd name="connsiteY276" fmla="*/ 4771418 h 6858000"/>
              <a:gd name="connsiteX277" fmla="*/ 6024488 w 7467600"/>
              <a:gd name="connsiteY277" fmla="*/ 4809903 h 6858000"/>
              <a:gd name="connsiteX278" fmla="*/ 5599771 w 7467600"/>
              <a:gd name="connsiteY278" fmla="*/ 5509652 h 6858000"/>
              <a:gd name="connsiteX279" fmla="*/ 5548843 w 7467600"/>
              <a:gd name="connsiteY279" fmla="*/ 5563845 h 6858000"/>
              <a:gd name="connsiteX280" fmla="*/ 5940952 w 7467600"/>
              <a:gd name="connsiteY280" fmla="*/ 6250028 h 6858000"/>
              <a:gd name="connsiteX281" fmla="*/ 6043441 w 7467600"/>
              <a:gd name="connsiteY281" fmla="*/ 6665847 h 6858000"/>
              <a:gd name="connsiteX282" fmla="*/ 6093432 w 7467600"/>
              <a:gd name="connsiteY282" fmla="*/ 6858000 h 6858000"/>
              <a:gd name="connsiteX283" fmla="*/ 6034344 w 7467600"/>
              <a:gd name="connsiteY283" fmla="*/ 6858000 h 6858000"/>
              <a:gd name="connsiteX284" fmla="*/ 6026679 w 7467600"/>
              <a:gd name="connsiteY284" fmla="*/ 6836959 h 6858000"/>
              <a:gd name="connsiteX285" fmla="*/ 5800441 w 7467600"/>
              <a:gd name="connsiteY285" fmla="*/ 6335286 h 6858000"/>
              <a:gd name="connsiteX286" fmla="*/ 5526562 w 7467600"/>
              <a:gd name="connsiteY286" fmla="*/ 5705388 h 6858000"/>
              <a:gd name="connsiteX287" fmla="*/ 5519640 w 7467600"/>
              <a:gd name="connsiteY287" fmla="*/ 5683774 h 6858000"/>
              <a:gd name="connsiteX288" fmla="*/ 5844559 w 7467600"/>
              <a:gd name="connsiteY288" fmla="*/ 6553349 h 6858000"/>
              <a:gd name="connsiteX289" fmla="*/ 5975994 w 7467600"/>
              <a:gd name="connsiteY289" fmla="*/ 6858000 h 6858000"/>
              <a:gd name="connsiteX290" fmla="*/ 5898547 w 7467600"/>
              <a:gd name="connsiteY290" fmla="*/ 6858000 h 6858000"/>
              <a:gd name="connsiteX291" fmla="*/ 5682041 w 7467600"/>
              <a:gd name="connsiteY291" fmla="*/ 6355860 h 6858000"/>
              <a:gd name="connsiteX292" fmla="*/ 5461758 w 7467600"/>
              <a:gd name="connsiteY292" fmla="*/ 5820220 h 6858000"/>
              <a:gd name="connsiteX293" fmla="*/ 5237282 w 7467600"/>
              <a:gd name="connsiteY293" fmla="*/ 6579086 h 6858000"/>
              <a:gd name="connsiteX294" fmla="*/ 5115009 w 7467600"/>
              <a:gd name="connsiteY294" fmla="*/ 6858000 h 6858000"/>
              <a:gd name="connsiteX295" fmla="*/ 5028074 w 7467600"/>
              <a:gd name="connsiteY295" fmla="*/ 6858000 h 6858000"/>
              <a:gd name="connsiteX296" fmla="*/ 5079508 w 7467600"/>
              <a:gd name="connsiteY296" fmla="*/ 6749074 h 6858000"/>
              <a:gd name="connsiteX297" fmla="*/ 5371846 w 7467600"/>
              <a:gd name="connsiteY297" fmla="*/ 5924413 h 6858000"/>
              <a:gd name="connsiteX298" fmla="*/ 5270512 w 7467600"/>
              <a:gd name="connsiteY298" fmla="*/ 6138975 h 6858000"/>
              <a:gd name="connsiteX299" fmla="*/ 5062409 w 7467600"/>
              <a:gd name="connsiteY299" fmla="*/ 6653544 h 6858000"/>
              <a:gd name="connsiteX300" fmla="*/ 5036628 w 7467600"/>
              <a:gd name="connsiteY300" fmla="*/ 6754247 h 6858000"/>
              <a:gd name="connsiteX301" fmla="*/ 5009112 w 7467600"/>
              <a:gd name="connsiteY301" fmla="*/ 6858000 h 6858000"/>
              <a:gd name="connsiteX302" fmla="*/ 4976679 w 7467600"/>
              <a:gd name="connsiteY302" fmla="*/ 6858000 h 6858000"/>
              <a:gd name="connsiteX303" fmla="*/ 5006537 w 7467600"/>
              <a:gd name="connsiteY303" fmla="*/ 6747068 h 6858000"/>
              <a:gd name="connsiteX304" fmla="*/ 5032723 w 7467600"/>
              <a:gd name="connsiteY304" fmla="*/ 6644957 h 6858000"/>
              <a:gd name="connsiteX305" fmla="*/ 5242949 w 7467600"/>
              <a:gd name="connsiteY305" fmla="*/ 6125175 h 6858000"/>
              <a:gd name="connsiteX306" fmla="*/ 5286321 w 7467600"/>
              <a:gd name="connsiteY306" fmla="*/ 6033555 h 6858000"/>
              <a:gd name="connsiteX307" fmla="*/ 5008210 w 7467600"/>
              <a:gd name="connsiteY307" fmla="*/ 6649194 h 6858000"/>
              <a:gd name="connsiteX308" fmla="*/ 4986321 w 7467600"/>
              <a:gd name="connsiteY308" fmla="*/ 6765687 h 6858000"/>
              <a:gd name="connsiteX309" fmla="*/ 4973474 w 7467600"/>
              <a:gd name="connsiteY309" fmla="*/ 6858000 h 6858000"/>
              <a:gd name="connsiteX310" fmla="*/ 4907178 w 7467600"/>
              <a:gd name="connsiteY310" fmla="*/ 6858000 h 6858000"/>
              <a:gd name="connsiteX311" fmla="*/ 4910810 w 7467600"/>
              <a:gd name="connsiteY311" fmla="*/ 6829660 h 6858000"/>
              <a:gd name="connsiteX312" fmla="*/ 4987461 w 7467600"/>
              <a:gd name="connsiteY312" fmla="*/ 6432994 h 6858000"/>
              <a:gd name="connsiteX313" fmla="*/ 5179262 w 7467600"/>
              <a:gd name="connsiteY313" fmla="*/ 6035044 h 6858000"/>
              <a:gd name="connsiteX314" fmla="*/ 4689678 w 7467600"/>
              <a:gd name="connsiteY314" fmla="*/ 6440241 h 6858000"/>
              <a:gd name="connsiteX315" fmla="*/ 4477543 w 7467600"/>
              <a:gd name="connsiteY315" fmla="*/ 6674836 h 6858000"/>
              <a:gd name="connsiteX316" fmla="*/ 4329957 w 7467600"/>
              <a:gd name="connsiteY316" fmla="*/ 6858000 h 6858000"/>
              <a:gd name="connsiteX317" fmla="*/ 4218595 w 7467600"/>
              <a:gd name="connsiteY317" fmla="*/ 6858000 h 6858000"/>
              <a:gd name="connsiteX318" fmla="*/ 4368888 w 7467600"/>
              <a:gd name="connsiteY318" fmla="*/ 6668412 h 6858000"/>
              <a:gd name="connsiteX319" fmla="*/ 4563091 w 7467600"/>
              <a:gd name="connsiteY319" fmla="*/ 6442508 h 6858000"/>
              <a:gd name="connsiteX320" fmla="*/ 5387324 w 7467600"/>
              <a:gd name="connsiteY320" fmla="*/ 5705830 h 6858000"/>
              <a:gd name="connsiteX321" fmla="*/ 5073620 w 7467600"/>
              <a:gd name="connsiteY321" fmla="*/ 5955437 h 6858000"/>
              <a:gd name="connsiteX322" fmla="*/ 4689789 w 7467600"/>
              <a:gd name="connsiteY322" fmla="*/ 6268382 h 6858000"/>
              <a:gd name="connsiteX323" fmla="*/ 4418722 w 7467600"/>
              <a:gd name="connsiteY323" fmla="*/ 6570886 h 6858000"/>
              <a:gd name="connsiteX324" fmla="*/ 4214944 w 7467600"/>
              <a:gd name="connsiteY324" fmla="*/ 6858000 h 6858000"/>
              <a:gd name="connsiteX325" fmla="*/ 4177898 w 7467600"/>
              <a:gd name="connsiteY325" fmla="*/ 6858000 h 6858000"/>
              <a:gd name="connsiteX326" fmla="*/ 4391597 w 7467600"/>
              <a:gd name="connsiteY326" fmla="*/ 6556370 h 6858000"/>
              <a:gd name="connsiteX327" fmla="*/ 4668889 w 7467600"/>
              <a:gd name="connsiteY327" fmla="*/ 6246399 h 6858000"/>
              <a:gd name="connsiteX328" fmla="*/ 5055427 w 7467600"/>
              <a:gd name="connsiteY328" fmla="*/ 5931476 h 6858000"/>
              <a:gd name="connsiteX329" fmla="*/ 5371814 w 7467600"/>
              <a:gd name="connsiteY329" fmla="*/ 5678975 h 6858000"/>
              <a:gd name="connsiteX330" fmla="*/ 4987918 w 7467600"/>
              <a:gd name="connsiteY330" fmla="*/ 5838701 h 6858000"/>
              <a:gd name="connsiteX331" fmla="*/ 4317146 w 7467600"/>
              <a:gd name="connsiteY331" fmla="*/ 6587716 h 6858000"/>
              <a:gd name="connsiteX332" fmla="*/ 4171627 w 7467600"/>
              <a:gd name="connsiteY332" fmla="*/ 6858000 h 6858000"/>
              <a:gd name="connsiteX333" fmla="*/ 4081585 w 7467600"/>
              <a:gd name="connsiteY333" fmla="*/ 6858000 h 6858000"/>
              <a:gd name="connsiteX334" fmla="*/ 4238603 w 7467600"/>
              <a:gd name="connsiteY334" fmla="*/ 6559341 h 6858000"/>
              <a:gd name="connsiteX335" fmla="*/ 4778333 w 7467600"/>
              <a:gd name="connsiteY335" fmla="*/ 5873626 h 6858000"/>
              <a:gd name="connsiteX336" fmla="*/ 5414185 w 7467600"/>
              <a:gd name="connsiteY336" fmla="*/ 5573882 h 6858000"/>
              <a:gd name="connsiteX337" fmla="*/ 5959648 w 7467600"/>
              <a:gd name="connsiteY337" fmla="*/ 4760797 h 6858000"/>
              <a:gd name="connsiteX338" fmla="*/ 5355019 w 7467600"/>
              <a:gd name="connsiteY338" fmla="*/ 4734672 h 6858000"/>
              <a:gd name="connsiteX339" fmla="*/ 5083565 w 7467600"/>
              <a:gd name="connsiteY339" fmla="*/ 5179121 h 6858000"/>
              <a:gd name="connsiteX340" fmla="*/ 4713577 w 7467600"/>
              <a:gd name="connsiteY340" fmla="*/ 5616803 h 6858000"/>
              <a:gd name="connsiteX341" fmla="*/ 3989559 w 7467600"/>
              <a:gd name="connsiteY341" fmla="*/ 6145945 h 6858000"/>
              <a:gd name="connsiteX342" fmla="*/ 3939824 w 7467600"/>
              <a:gd name="connsiteY342" fmla="*/ 6066900 h 6858000"/>
              <a:gd name="connsiteX343" fmla="*/ 4584537 w 7467600"/>
              <a:gd name="connsiteY343" fmla="*/ 5324826 h 6858000"/>
              <a:gd name="connsiteX344" fmla="*/ 5037105 w 7467600"/>
              <a:gd name="connsiteY344" fmla="*/ 5088765 h 6858000"/>
              <a:gd name="connsiteX345" fmla="*/ 5039930 w 7467600"/>
              <a:gd name="connsiteY345" fmla="*/ 5089585 h 6858000"/>
              <a:gd name="connsiteX346" fmla="*/ 5263764 w 7467600"/>
              <a:gd name="connsiteY346" fmla="*/ 4735525 h 6858000"/>
              <a:gd name="connsiteX347" fmla="*/ 4086300 w 7467600"/>
              <a:gd name="connsiteY347" fmla="*/ 4884599 h 6858000"/>
              <a:gd name="connsiteX348" fmla="*/ 4085485 w 7467600"/>
              <a:gd name="connsiteY348" fmla="*/ 4899070 h 6858000"/>
              <a:gd name="connsiteX349" fmla="*/ 3871915 w 7467600"/>
              <a:gd name="connsiteY349" fmla="*/ 5253645 h 6858000"/>
              <a:gd name="connsiteX350" fmla="*/ 3799374 w 7467600"/>
              <a:gd name="connsiteY350" fmla="*/ 5466127 h 6858000"/>
              <a:gd name="connsiteX351" fmla="*/ 3498850 w 7467600"/>
              <a:gd name="connsiteY351" fmla="*/ 6661888 h 6858000"/>
              <a:gd name="connsiteX352" fmla="*/ 3399216 w 7467600"/>
              <a:gd name="connsiteY352" fmla="*/ 6858000 h 6858000"/>
              <a:gd name="connsiteX353" fmla="*/ 3303688 w 7467600"/>
              <a:gd name="connsiteY353" fmla="*/ 6858000 h 6858000"/>
              <a:gd name="connsiteX354" fmla="*/ 3391774 w 7467600"/>
              <a:gd name="connsiteY354" fmla="*/ 6697181 h 6858000"/>
              <a:gd name="connsiteX355" fmla="*/ 3735540 w 7467600"/>
              <a:gd name="connsiteY355" fmla="*/ 5546923 h 6858000"/>
              <a:gd name="connsiteX356" fmla="*/ 3729438 w 7467600"/>
              <a:gd name="connsiteY356" fmla="*/ 5569058 h 6858000"/>
              <a:gd name="connsiteX357" fmla="*/ 3707782 w 7467600"/>
              <a:gd name="connsiteY357" fmla="*/ 5644908 h 6858000"/>
              <a:gd name="connsiteX358" fmla="*/ 3583827 w 7467600"/>
              <a:gd name="connsiteY358" fmla="*/ 6039215 h 6858000"/>
              <a:gd name="connsiteX359" fmla="*/ 3547861 w 7467600"/>
              <a:gd name="connsiteY359" fmla="*/ 6129609 h 6858000"/>
              <a:gd name="connsiteX360" fmla="*/ 3490905 w 7467600"/>
              <a:gd name="connsiteY360" fmla="*/ 6277660 h 6858000"/>
              <a:gd name="connsiteX361" fmla="*/ 3455859 w 7467600"/>
              <a:gd name="connsiteY361" fmla="*/ 6391301 h 6858000"/>
              <a:gd name="connsiteX362" fmla="*/ 3429112 w 7467600"/>
              <a:gd name="connsiteY362" fmla="*/ 6479469 h 6858000"/>
              <a:gd name="connsiteX363" fmla="*/ 3304862 w 7467600"/>
              <a:gd name="connsiteY363" fmla="*/ 6796476 h 6858000"/>
              <a:gd name="connsiteX364" fmla="*/ 3276071 w 7467600"/>
              <a:gd name="connsiteY364" fmla="*/ 6858000 h 6858000"/>
              <a:gd name="connsiteX365" fmla="*/ 3240805 w 7467600"/>
              <a:gd name="connsiteY365" fmla="*/ 6858000 h 6858000"/>
              <a:gd name="connsiteX366" fmla="*/ 3275917 w 7467600"/>
              <a:gd name="connsiteY366" fmla="*/ 6783192 h 6858000"/>
              <a:gd name="connsiteX367" fmla="*/ 3399358 w 7467600"/>
              <a:gd name="connsiteY367" fmla="*/ 6469011 h 6858000"/>
              <a:gd name="connsiteX368" fmla="*/ 3425650 w 7467600"/>
              <a:gd name="connsiteY368" fmla="*/ 6381333 h 6858000"/>
              <a:gd name="connsiteX369" fmla="*/ 3460661 w 7467600"/>
              <a:gd name="connsiteY369" fmla="*/ 6266763 h 6858000"/>
              <a:gd name="connsiteX370" fmla="*/ 3518021 w 7467600"/>
              <a:gd name="connsiteY370" fmla="*/ 6117298 h 6858000"/>
              <a:gd name="connsiteX371" fmla="*/ 3554035 w 7467600"/>
              <a:gd name="connsiteY371" fmla="*/ 6027832 h 6858000"/>
              <a:gd name="connsiteX372" fmla="*/ 3677174 w 7467600"/>
              <a:gd name="connsiteY372" fmla="*/ 5636351 h 6858000"/>
              <a:gd name="connsiteX373" fmla="*/ 3698819 w 7467600"/>
              <a:gd name="connsiteY373" fmla="*/ 5560503 h 6858000"/>
              <a:gd name="connsiteX374" fmla="*/ 3702094 w 7467600"/>
              <a:gd name="connsiteY374" fmla="*/ 5549194 h 6858000"/>
              <a:gd name="connsiteX375" fmla="*/ 3398355 w 7467600"/>
              <a:gd name="connsiteY375" fmla="*/ 6094603 h 6858000"/>
              <a:gd name="connsiteX376" fmla="*/ 3193941 w 7467600"/>
              <a:gd name="connsiteY376" fmla="*/ 6798775 h 6858000"/>
              <a:gd name="connsiteX377" fmla="*/ 3184140 w 7467600"/>
              <a:gd name="connsiteY377" fmla="*/ 6858000 h 6858000"/>
              <a:gd name="connsiteX378" fmla="*/ 3099978 w 7467600"/>
              <a:gd name="connsiteY378" fmla="*/ 6858000 h 6858000"/>
              <a:gd name="connsiteX379" fmla="*/ 3101556 w 7467600"/>
              <a:gd name="connsiteY379" fmla="*/ 6843337 h 6858000"/>
              <a:gd name="connsiteX380" fmla="*/ 3370162 w 7467600"/>
              <a:gd name="connsiteY380" fmla="*/ 5785550 h 6858000"/>
              <a:gd name="connsiteX381" fmla="*/ 3746477 w 7467600"/>
              <a:gd name="connsiteY381" fmla="*/ 5377889 h 6858000"/>
              <a:gd name="connsiteX382" fmla="*/ 3863399 w 7467600"/>
              <a:gd name="connsiteY382" fmla="*/ 5087257 h 6858000"/>
              <a:gd name="connsiteX383" fmla="*/ 3968712 w 7467600"/>
              <a:gd name="connsiteY383" fmla="*/ 4913989 h 6858000"/>
              <a:gd name="connsiteX384" fmla="*/ 2792390 w 7467600"/>
              <a:gd name="connsiteY384" fmla="*/ 5382974 h 6858000"/>
              <a:gd name="connsiteX385" fmla="*/ 2714982 w 7467600"/>
              <a:gd name="connsiteY385" fmla="*/ 5427051 h 6858000"/>
              <a:gd name="connsiteX386" fmla="*/ 2813361 w 7467600"/>
              <a:gd name="connsiteY386" fmla="*/ 6023912 h 6858000"/>
              <a:gd name="connsiteX387" fmla="*/ 2688430 w 7467600"/>
              <a:gd name="connsiteY387" fmla="*/ 6801564 h 6858000"/>
              <a:gd name="connsiteX388" fmla="*/ 2629626 w 7467600"/>
              <a:gd name="connsiteY388" fmla="*/ 6763394 h 6858000"/>
              <a:gd name="connsiteX389" fmla="*/ 2565328 w 7467600"/>
              <a:gd name="connsiteY389" fmla="*/ 5516399 h 6858000"/>
              <a:gd name="connsiteX390" fmla="*/ 1922999 w 7467600"/>
              <a:gd name="connsiteY390" fmla="*/ 5980343 h 6858000"/>
              <a:gd name="connsiteX391" fmla="*/ 1950261 w 7467600"/>
              <a:gd name="connsiteY391" fmla="*/ 6405858 h 6858000"/>
              <a:gd name="connsiteX392" fmla="*/ 2365554 w 7467600"/>
              <a:gd name="connsiteY392" fmla="*/ 6759107 h 6858000"/>
              <a:gd name="connsiteX393" fmla="*/ 2424142 w 7467600"/>
              <a:gd name="connsiteY393" fmla="*/ 6858000 h 6858000"/>
              <a:gd name="connsiteX394" fmla="*/ 2395994 w 7467600"/>
              <a:gd name="connsiteY394" fmla="*/ 6858000 h 6858000"/>
              <a:gd name="connsiteX395" fmla="*/ 2392863 w 7467600"/>
              <a:gd name="connsiteY395" fmla="*/ 6852964 h 6858000"/>
              <a:gd name="connsiteX396" fmla="*/ 2017589 w 7467600"/>
              <a:gd name="connsiteY396" fmla="*/ 6493982 h 6858000"/>
              <a:gd name="connsiteX397" fmla="*/ 2147336 w 7467600"/>
              <a:gd name="connsiteY397" fmla="*/ 6594052 h 6858000"/>
              <a:gd name="connsiteX398" fmla="*/ 2207047 w 7467600"/>
              <a:gd name="connsiteY398" fmla="*/ 6654540 h 6858000"/>
              <a:gd name="connsiteX399" fmla="*/ 2299106 w 7467600"/>
              <a:gd name="connsiteY399" fmla="*/ 6778931 h 6858000"/>
              <a:gd name="connsiteX400" fmla="*/ 2314430 w 7467600"/>
              <a:gd name="connsiteY400" fmla="*/ 6801144 h 6858000"/>
              <a:gd name="connsiteX401" fmla="*/ 2352406 w 7467600"/>
              <a:gd name="connsiteY401" fmla="*/ 6858000 h 6858000"/>
              <a:gd name="connsiteX402" fmla="*/ 2314492 w 7467600"/>
              <a:gd name="connsiteY402" fmla="*/ 6858000 h 6858000"/>
              <a:gd name="connsiteX403" fmla="*/ 2288095 w 7467600"/>
              <a:gd name="connsiteY403" fmla="*/ 6818030 h 6858000"/>
              <a:gd name="connsiteX404" fmla="*/ 2272768 w 7467600"/>
              <a:gd name="connsiteY404" fmla="*/ 6795822 h 6858000"/>
              <a:gd name="connsiteX405" fmla="*/ 2182715 w 7467600"/>
              <a:gd name="connsiteY405" fmla="*/ 6675071 h 6858000"/>
              <a:gd name="connsiteX406" fmla="*/ 2032061 w 7467600"/>
              <a:gd name="connsiteY406" fmla="*/ 6541380 h 6858000"/>
              <a:gd name="connsiteX407" fmla="*/ 2257220 w 7467600"/>
              <a:gd name="connsiteY407" fmla="*/ 6826257 h 6858000"/>
              <a:gd name="connsiteX408" fmla="*/ 2281324 w 7467600"/>
              <a:gd name="connsiteY408" fmla="*/ 6858000 h 6858000"/>
              <a:gd name="connsiteX409" fmla="*/ 2242860 w 7467600"/>
              <a:gd name="connsiteY409" fmla="*/ 6858000 h 6858000"/>
              <a:gd name="connsiteX410" fmla="*/ 2232818 w 7467600"/>
              <a:gd name="connsiteY410" fmla="*/ 6844926 h 6858000"/>
              <a:gd name="connsiteX411" fmla="*/ 1990172 w 7467600"/>
              <a:gd name="connsiteY411" fmla="*/ 6542121 h 6858000"/>
              <a:gd name="connsiteX412" fmla="*/ 2124090 w 7467600"/>
              <a:gd name="connsiteY412" fmla="*/ 6761017 h 6858000"/>
              <a:gd name="connsiteX413" fmla="*/ 2200380 w 7467600"/>
              <a:gd name="connsiteY413" fmla="*/ 6858000 h 6858000"/>
              <a:gd name="connsiteX414" fmla="*/ 2147507 w 7467600"/>
              <a:gd name="connsiteY414" fmla="*/ 6858000 h 6858000"/>
              <a:gd name="connsiteX415" fmla="*/ 2070668 w 7467600"/>
              <a:gd name="connsiteY415" fmla="*/ 6761520 h 6858000"/>
              <a:gd name="connsiteX416" fmla="*/ 1975142 w 7467600"/>
              <a:gd name="connsiteY416" fmla="*/ 6585570 h 6858000"/>
              <a:gd name="connsiteX417" fmla="*/ 2050035 w 7467600"/>
              <a:gd name="connsiteY417" fmla="*/ 6813345 h 6858000"/>
              <a:gd name="connsiteX418" fmla="*/ 2063025 w 7467600"/>
              <a:gd name="connsiteY418" fmla="*/ 6858000 h 6858000"/>
              <a:gd name="connsiteX419" fmla="*/ 2021675 w 7467600"/>
              <a:gd name="connsiteY419" fmla="*/ 6858000 h 6858000"/>
              <a:gd name="connsiteX420" fmla="*/ 2019308 w 7467600"/>
              <a:gd name="connsiteY420" fmla="*/ 6847118 h 6858000"/>
              <a:gd name="connsiteX421" fmla="*/ 1938835 w 7467600"/>
              <a:gd name="connsiteY421" fmla="*/ 6551160 h 6858000"/>
              <a:gd name="connsiteX422" fmla="*/ 1953230 w 7467600"/>
              <a:gd name="connsiteY422" fmla="*/ 6759699 h 6858000"/>
              <a:gd name="connsiteX423" fmla="*/ 1956763 w 7467600"/>
              <a:gd name="connsiteY423" fmla="*/ 6778191 h 6858000"/>
              <a:gd name="connsiteX424" fmla="*/ 1967925 w 7467600"/>
              <a:gd name="connsiteY424" fmla="*/ 6858000 h 6858000"/>
              <a:gd name="connsiteX425" fmla="*/ 1936622 w 7467600"/>
              <a:gd name="connsiteY425" fmla="*/ 6858000 h 6858000"/>
              <a:gd name="connsiteX426" fmla="*/ 1926261 w 7467600"/>
              <a:gd name="connsiteY426" fmla="*/ 6784064 h 6858000"/>
              <a:gd name="connsiteX427" fmla="*/ 1922724 w 7467600"/>
              <a:gd name="connsiteY427" fmla="*/ 6765577 h 6858000"/>
              <a:gd name="connsiteX428" fmla="*/ 1904650 w 7467600"/>
              <a:gd name="connsiteY428" fmla="*/ 6639616 h 6858000"/>
              <a:gd name="connsiteX429" fmla="*/ 1885273 w 7467600"/>
              <a:gd name="connsiteY429" fmla="*/ 6858000 h 6858000"/>
              <a:gd name="connsiteX430" fmla="*/ 1854363 w 7467600"/>
              <a:gd name="connsiteY430" fmla="*/ 6858000 h 6858000"/>
              <a:gd name="connsiteX431" fmla="*/ 1880391 w 7467600"/>
              <a:gd name="connsiteY431" fmla="*/ 6603796 h 6858000"/>
              <a:gd name="connsiteX432" fmla="*/ 1818273 w 7467600"/>
              <a:gd name="connsiteY432" fmla="*/ 6715729 h 6858000"/>
              <a:gd name="connsiteX433" fmla="*/ 1794691 w 7467600"/>
              <a:gd name="connsiteY433" fmla="*/ 6843239 h 6858000"/>
              <a:gd name="connsiteX434" fmla="*/ 1794914 w 7467600"/>
              <a:gd name="connsiteY434" fmla="*/ 6858000 h 6858000"/>
              <a:gd name="connsiteX435" fmla="*/ 1746128 w 7467600"/>
              <a:gd name="connsiteY435" fmla="*/ 6858000 h 6858000"/>
              <a:gd name="connsiteX436" fmla="*/ 1753934 w 7467600"/>
              <a:gd name="connsiteY436" fmla="*/ 6724796 h 6858000"/>
              <a:gd name="connsiteX437" fmla="*/ 1792053 w 7467600"/>
              <a:gd name="connsiteY437" fmla="*/ 6572396 h 6858000"/>
              <a:gd name="connsiteX438" fmla="*/ 1862248 w 7467600"/>
              <a:gd name="connsiteY438" fmla="*/ 6266397 h 6858000"/>
              <a:gd name="connsiteX439" fmla="*/ 1862250 w 7467600"/>
              <a:gd name="connsiteY439" fmla="*/ 6033531 h 6858000"/>
              <a:gd name="connsiteX440" fmla="*/ 1211999 w 7467600"/>
              <a:gd name="connsiteY440" fmla="*/ 6683610 h 6858000"/>
              <a:gd name="connsiteX441" fmla="*/ 1213266 w 7467600"/>
              <a:gd name="connsiteY441" fmla="*/ 6691947 h 6858000"/>
              <a:gd name="connsiteX442" fmla="*/ 1203370 w 7467600"/>
              <a:gd name="connsiteY442" fmla="*/ 6850676 h 6858000"/>
              <a:gd name="connsiteX443" fmla="*/ 1203671 w 7467600"/>
              <a:gd name="connsiteY443" fmla="*/ 6858000 h 6858000"/>
              <a:gd name="connsiteX444" fmla="*/ 1143180 w 7467600"/>
              <a:gd name="connsiteY444" fmla="*/ 6858000 h 6858000"/>
              <a:gd name="connsiteX445" fmla="*/ 1142176 w 7467600"/>
              <a:gd name="connsiteY445" fmla="*/ 6766045 h 6858000"/>
              <a:gd name="connsiteX446" fmla="*/ 1067484 w 7467600"/>
              <a:gd name="connsiteY446" fmla="*/ 6858000 h 6858000"/>
              <a:gd name="connsiteX447" fmla="*/ 953928 w 7467600"/>
              <a:gd name="connsiteY447" fmla="*/ 6858000 h 6858000"/>
              <a:gd name="connsiteX448" fmla="*/ 959715 w 7467600"/>
              <a:gd name="connsiteY448" fmla="*/ 6850185 h 6858000"/>
              <a:gd name="connsiteX449" fmla="*/ 1483788 w 7467600"/>
              <a:gd name="connsiteY449" fmla="*/ 6259174 h 6858000"/>
              <a:gd name="connsiteX450" fmla="*/ 1100671 w 7467600"/>
              <a:gd name="connsiteY450" fmla="*/ 6252137 h 6858000"/>
              <a:gd name="connsiteX451" fmla="*/ 1090144 w 7467600"/>
              <a:gd name="connsiteY451" fmla="*/ 6256748 h 6858000"/>
              <a:gd name="connsiteX452" fmla="*/ 1095872 w 7467600"/>
              <a:gd name="connsiteY452" fmla="*/ 6271892 h 6858000"/>
              <a:gd name="connsiteX453" fmla="*/ 262785 w 7467600"/>
              <a:gd name="connsiteY453" fmla="*/ 6845450 h 6858000"/>
              <a:gd name="connsiteX454" fmla="*/ 209968 w 7467600"/>
              <a:gd name="connsiteY454" fmla="*/ 6770713 h 6858000"/>
              <a:gd name="connsiteX455" fmla="*/ 873460 w 7467600"/>
              <a:gd name="connsiteY455" fmla="*/ 6253768 h 6858000"/>
              <a:gd name="connsiteX456" fmla="*/ 192686 w 7467600"/>
              <a:gd name="connsiteY456" fmla="*/ 5849257 h 6858000"/>
              <a:gd name="connsiteX457" fmla="*/ 4696 w 7467600"/>
              <a:gd name="connsiteY457" fmla="*/ 5697668 h 6858000"/>
              <a:gd name="connsiteX458" fmla="*/ 0 w 7467600"/>
              <a:gd name="connsiteY458" fmla="*/ 5689984 h 6858000"/>
              <a:gd name="connsiteX459" fmla="*/ 0 w 7467600"/>
              <a:gd name="connsiteY459" fmla="*/ 5513472 h 6858000"/>
              <a:gd name="connsiteX460" fmla="*/ 174101 w 7467600"/>
              <a:gd name="connsiteY460" fmla="*/ 5620277 h 6858000"/>
              <a:gd name="connsiteX461" fmla="*/ 891800 w 7467600"/>
              <a:gd name="connsiteY461" fmla="*/ 6036935 h 6858000"/>
              <a:gd name="connsiteX462" fmla="*/ 1072219 w 7467600"/>
              <a:gd name="connsiteY462" fmla="*/ 6169443 h 6858000"/>
              <a:gd name="connsiteX463" fmla="*/ 1074117 w 7467600"/>
              <a:gd name="connsiteY463" fmla="*/ 6170301 h 6858000"/>
              <a:gd name="connsiteX464" fmla="*/ 1083114 w 7467600"/>
              <a:gd name="connsiteY464" fmla="*/ 6174131 h 6858000"/>
              <a:gd name="connsiteX465" fmla="*/ 1543010 w 7467600"/>
              <a:gd name="connsiteY465" fmla="*/ 6191140 h 6858000"/>
              <a:gd name="connsiteX466" fmla="*/ 1551080 w 7467600"/>
              <a:gd name="connsiteY466" fmla="*/ 6195006 h 6858000"/>
              <a:gd name="connsiteX467" fmla="*/ 2345443 w 7467600"/>
              <a:gd name="connsiteY467" fmla="*/ 5549882 h 6858000"/>
              <a:gd name="connsiteX468" fmla="*/ 1721499 w 7467600"/>
              <a:gd name="connsiteY468" fmla="*/ 5599969 h 6858000"/>
              <a:gd name="connsiteX469" fmla="*/ 767716 w 7467600"/>
              <a:gd name="connsiteY469" fmla="*/ 5472768 h 6858000"/>
              <a:gd name="connsiteX470" fmla="*/ 722147 w 7467600"/>
              <a:gd name="connsiteY470" fmla="*/ 5393091 h 6858000"/>
              <a:gd name="connsiteX471" fmla="*/ 1485552 w 7467600"/>
              <a:gd name="connsiteY471" fmla="*/ 5313202 h 6858000"/>
              <a:gd name="connsiteX472" fmla="*/ 2143004 w 7467600"/>
              <a:gd name="connsiteY472" fmla="*/ 5402420 h 6858000"/>
              <a:gd name="connsiteX473" fmla="*/ 1933391 w 7467600"/>
              <a:gd name="connsiteY473" fmla="*/ 5156971 h 6858000"/>
              <a:gd name="connsiteX474" fmla="*/ 1827118 w 7467600"/>
              <a:gd name="connsiteY474" fmla="*/ 4968410 h 6858000"/>
              <a:gd name="connsiteX475" fmla="*/ 1837349 w 7467600"/>
              <a:gd name="connsiteY475" fmla="*/ 4956357 h 6858000"/>
              <a:gd name="connsiteX476" fmla="*/ 2162835 w 7467600"/>
              <a:gd name="connsiteY476" fmla="*/ 5187853 h 6858000"/>
              <a:gd name="connsiteX477" fmla="*/ 2257167 w 7467600"/>
              <a:gd name="connsiteY477" fmla="*/ 5462123 h 6858000"/>
              <a:gd name="connsiteX478" fmla="*/ 2261598 w 7467600"/>
              <a:gd name="connsiteY478" fmla="*/ 5467998 h 6858000"/>
              <a:gd name="connsiteX479" fmla="*/ 2437177 w 7467600"/>
              <a:gd name="connsiteY479" fmla="*/ 5479608 h 6858000"/>
              <a:gd name="connsiteX480" fmla="*/ 2445247 w 7467600"/>
              <a:gd name="connsiteY480" fmla="*/ 5483476 h 6858000"/>
              <a:gd name="connsiteX481" fmla="*/ 2743626 w 7467600"/>
              <a:gd name="connsiteY481" fmla="*/ 5304819 h 6858000"/>
              <a:gd name="connsiteX482" fmla="*/ 3048102 w 7467600"/>
              <a:gd name="connsiteY482" fmla="*/ 5150595 h 6858000"/>
              <a:gd name="connsiteX483" fmla="*/ 1799414 w 7467600"/>
              <a:gd name="connsiteY483" fmla="*/ 4694732 h 6858000"/>
              <a:gd name="connsiteX484" fmla="*/ 1771735 w 7467600"/>
              <a:gd name="connsiteY484" fmla="*/ 4619929 h 6858000"/>
              <a:gd name="connsiteX485" fmla="*/ 3104273 w 7467600"/>
              <a:gd name="connsiteY485" fmla="*/ 5076159 h 6858000"/>
              <a:gd name="connsiteX486" fmla="*/ 3113245 w 7467600"/>
              <a:gd name="connsiteY486" fmla="*/ 5090705 h 6858000"/>
              <a:gd name="connsiteX487" fmla="*/ 3126294 w 7467600"/>
              <a:gd name="connsiteY487" fmla="*/ 5114400 h 6858000"/>
              <a:gd name="connsiteX488" fmla="*/ 3937433 w 7467600"/>
              <a:gd name="connsiteY488" fmla="*/ 4830473 h 6858000"/>
              <a:gd name="connsiteX489" fmla="*/ 3590475 w 7467600"/>
              <a:gd name="connsiteY489" fmla="*/ 4597974 h 6858000"/>
              <a:gd name="connsiteX490" fmla="*/ 3100264 w 7467600"/>
              <a:gd name="connsiteY490" fmla="*/ 4579845 h 6858000"/>
              <a:gd name="connsiteX491" fmla="*/ 2183576 w 7467600"/>
              <a:gd name="connsiteY491" fmla="*/ 4227150 h 6858000"/>
              <a:gd name="connsiteX492" fmla="*/ 2151029 w 7467600"/>
              <a:gd name="connsiteY492" fmla="*/ 4146947 h 6858000"/>
              <a:gd name="connsiteX493" fmla="*/ 3563434 w 7467600"/>
              <a:gd name="connsiteY493" fmla="*/ 4469115 h 6858000"/>
              <a:gd name="connsiteX494" fmla="*/ 3177952 w 7467600"/>
              <a:gd name="connsiteY494" fmla="*/ 3657386 h 6858000"/>
              <a:gd name="connsiteX495" fmla="*/ 3189263 w 7467600"/>
              <a:gd name="connsiteY495" fmla="*/ 3625726 h 6858000"/>
              <a:gd name="connsiteX496" fmla="*/ 3560912 w 7467600"/>
              <a:gd name="connsiteY496" fmla="*/ 4079863 h 6858000"/>
              <a:gd name="connsiteX497" fmla="*/ 3626636 w 7467600"/>
              <a:gd name="connsiteY497" fmla="*/ 4512230 h 6858000"/>
              <a:gd name="connsiteX498" fmla="*/ 3653088 w 7467600"/>
              <a:gd name="connsiteY498" fmla="*/ 4521417 h 6858000"/>
              <a:gd name="connsiteX499" fmla="*/ 3988128 w 7467600"/>
              <a:gd name="connsiteY499" fmla="*/ 4817267 h 6858000"/>
              <a:gd name="connsiteX500" fmla="*/ 4830582 w 7467600"/>
              <a:gd name="connsiteY500" fmla="*/ 4676000 h 6858000"/>
              <a:gd name="connsiteX501" fmla="*/ 4830100 w 7467600"/>
              <a:gd name="connsiteY501" fmla="*/ 4675554 h 6858000"/>
              <a:gd name="connsiteX502" fmla="*/ 4036318 w 7467600"/>
              <a:gd name="connsiteY502" fmla="*/ 4147013 h 6858000"/>
              <a:gd name="connsiteX503" fmla="*/ 3432098 w 7467600"/>
              <a:gd name="connsiteY503" fmla="*/ 3537312 h 6858000"/>
              <a:gd name="connsiteX504" fmla="*/ 3446761 w 7467600"/>
              <a:gd name="connsiteY504" fmla="*/ 3461278 h 6858000"/>
              <a:gd name="connsiteX505" fmla="*/ 4419733 w 7467600"/>
              <a:gd name="connsiteY505" fmla="*/ 3963555 h 6858000"/>
              <a:gd name="connsiteX506" fmla="*/ 4781371 w 7467600"/>
              <a:gd name="connsiteY506" fmla="*/ 4458604 h 6858000"/>
              <a:gd name="connsiteX507" fmla="*/ 4780440 w 7467600"/>
              <a:gd name="connsiteY507" fmla="*/ 4470290 h 6858000"/>
              <a:gd name="connsiteX508" fmla="*/ 4898954 w 7467600"/>
              <a:gd name="connsiteY508" fmla="*/ 4662092 h 6858000"/>
              <a:gd name="connsiteX509" fmla="*/ 4900699 w 7467600"/>
              <a:gd name="connsiteY509" fmla="*/ 4670867 h 6858000"/>
              <a:gd name="connsiteX510" fmla="*/ 5714511 w 7467600"/>
              <a:gd name="connsiteY510" fmla="*/ 4663483 h 6858000"/>
              <a:gd name="connsiteX511" fmla="*/ 5464793 w 7467600"/>
              <a:gd name="connsiteY511" fmla="*/ 4393556 h 6858000"/>
              <a:gd name="connsiteX512" fmla="*/ 5461897 w 7467600"/>
              <a:gd name="connsiteY512" fmla="*/ 4390879 h 6858000"/>
              <a:gd name="connsiteX513" fmla="*/ 4294126 w 7467600"/>
              <a:gd name="connsiteY513" fmla="*/ 3303048 h 6858000"/>
              <a:gd name="connsiteX514" fmla="*/ 4305321 w 7467600"/>
              <a:gd name="connsiteY514" fmla="*/ 3256953 h 6858000"/>
              <a:gd name="connsiteX515" fmla="*/ 4949299 w 7467600"/>
              <a:gd name="connsiteY515" fmla="*/ 3766336 h 6858000"/>
              <a:gd name="connsiteX516" fmla="*/ 5291452 w 7467600"/>
              <a:gd name="connsiteY516" fmla="*/ 4076801 h 6858000"/>
              <a:gd name="connsiteX517" fmla="*/ 5434998 w 7467600"/>
              <a:gd name="connsiteY517" fmla="*/ 4254100 h 6858000"/>
              <a:gd name="connsiteX518" fmla="*/ 5351015 w 7467600"/>
              <a:gd name="connsiteY518" fmla="*/ 3760989 h 6858000"/>
              <a:gd name="connsiteX519" fmla="*/ 5413780 w 7467600"/>
              <a:gd name="connsiteY519" fmla="*/ 2966265 h 6858000"/>
              <a:gd name="connsiteX520" fmla="*/ 5425627 w 7467600"/>
              <a:gd name="connsiteY520" fmla="*/ 2954192 h 6858000"/>
              <a:gd name="connsiteX521" fmla="*/ 6604735 w 7467600"/>
              <a:gd name="connsiteY521" fmla="*/ 2041381 h 6858000"/>
              <a:gd name="connsiteX522" fmla="*/ 7204487 w 7467600"/>
              <a:gd name="connsiteY522" fmla="*/ 2742112 h 6858000"/>
              <a:gd name="connsiteX523" fmla="*/ 7131592 w 7467600"/>
              <a:gd name="connsiteY523" fmla="*/ 2672096 h 6858000"/>
              <a:gd name="connsiteX524" fmla="*/ 6996344 w 7467600"/>
              <a:gd name="connsiteY524" fmla="*/ 2518310 h 6858000"/>
              <a:gd name="connsiteX525" fmla="*/ 6735495 w 7467600"/>
              <a:gd name="connsiteY525" fmla="*/ 2196890 h 6858000"/>
              <a:gd name="connsiteX526" fmla="*/ 6721901 w 7467600"/>
              <a:gd name="connsiteY526" fmla="*/ 2179274 h 6858000"/>
              <a:gd name="connsiteX527" fmla="*/ 6604735 w 7467600"/>
              <a:gd name="connsiteY527" fmla="*/ 2041381 h 6858000"/>
              <a:gd name="connsiteX528" fmla="*/ 6591670 w 7467600"/>
              <a:gd name="connsiteY528" fmla="*/ 1988277 h 6858000"/>
              <a:gd name="connsiteX529" fmla="*/ 6747349 w 7467600"/>
              <a:gd name="connsiteY529" fmla="*/ 2160069 h 6858000"/>
              <a:gd name="connsiteX530" fmla="*/ 6760943 w 7467600"/>
              <a:gd name="connsiteY530" fmla="*/ 2177686 h 6858000"/>
              <a:gd name="connsiteX531" fmla="*/ 7021065 w 7467600"/>
              <a:gd name="connsiteY531" fmla="*/ 2498102 h 6858000"/>
              <a:gd name="connsiteX532" fmla="*/ 7155223 w 7467600"/>
              <a:gd name="connsiteY532" fmla="*/ 2650386 h 6858000"/>
              <a:gd name="connsiteX533" fmla="*/ 7203167 w 7467600"/>
              <a:gd name="connsiteY533" fmla="*/ 2697288 h 6858000"/>
              <a:gd name="connsiteX534" fmla="*/ 6937703 w 7467600"/>
              <a:gd name="connsiteY534" fmla="*/ 2321981 h 6858000"/>
              <a:gd name="connsiteX535" fmla="*/ 6591670 w 7467600"/>
              <a:gd name="connsiteY535" fmla="*/ 1988277 h 6858000"/>
              <a:gd name="connsiteX536" fmla="*/ 5798671 w 7467600"/>
              <a:gd name="connsiteY536" fmla="*/ 1981601 h 6858000"/>
              <a:gd name="connsiteX537" fmla="*/ 5754709 w 7467600"/>
              <a:gd name="connsiteY537" fmla="*/ 2071454 h 6858000"/>
              <a:gd name="connsiteX538" fmla="*/ 5763044 w 7467600"/>
              <a:gd name="connsiteY538" fmla="*/ 2842206 h 6858000"/>
              <a:gd name="connsiteX539" fmla="*/ 5764974 w 7467600"/>
              <a:gd name="connsiteY539" fmla="*/ 2799609 h 6858000"/>
              <a:gd name="connsiteX540" fmla="*/ 5767665 w 7467600"/>
              <a:gd name="connsiteY540" fmla="*/ 2666409 h 6858000"/>
              <a:gd name="connsiteX541" fmla="*/ 5763055 w 7467600"/>
              <a:gd name="connsiteY541" fmla="*/ 2579705 h 6858000"/>
              <a:gd name="connsiteX542" fmla="*/ 5758079 w 7467600"/>
              <a:gd name="connsiteY542" fmla="*/ 2492508 h 6858000"/>
              <a:gd name="connsiteX543" fmla="*/ 5779325 w 7467600"/>
              <a:gd name="connsiteY543" fmla="*/ 2197069 h 6858000"/>
              <a:gd name="connsiteX544" fmla="*/ 5798671 w 7467600"/>
              <a:gd name="connsiteY544" fmla="*/ 1981601 h 6858000"/>
              <a:gd name="connsiteX545" fmla="*/ 5829202 w 7467600"/>
              <a:gd name="connsiteY545" fmla="*/ 1971679 h 6858000"/>
              <a:gd name="connsiteX546" fmla="*/ 5809558 w 7467600"/>
              <a:gd name="connsiteY546" fmla="*/ 2198043 h 6858000"/>
              <a:gd name="connsiteX547" fmla="*/ 5788653 w 7467600"/>
              <a:gd name="connsiteY547" fmla="*/ 2489430 h 6858000"/>
              <a:gd name="connsiteX548" fmla="*/ 5793439 w 7467600"/>
              <a:gd name="connsiteY548" fmla="*/ 2575235 h 6858000"/>
              <a:gd name="connsiteX549" fmla="*/ 5796837 w 7467600"/>
              <a:gd name="connsiteY549" fmla="*/ 2637633 h 6858000"/>
              <a:gd name="connsiteX550" fmla="*/ 5818614 w 7467600"/>
              <a:gd name="connsiteY550" fmla="*/ 2473055 h 6858000"/>
              <a:gd name="connsiteX551" fmla="*/ 5829202 w 7467600"/>
              <a:gd name="connsiteY551" fmla="*/ 1971679 h 6858000"/>
              <a:gd name="connsiteX552" fmla="*/ 5911389 w 7467600"/>
              <a:gd name="connsiteY552" fmla="*/ 1898371 h 6858000"/>
              <a:gd name="connsiteX553" fmla="*/ 6237627 w 7467600"/>
              <a:gd name="connsiteY553" fmla="*/ 2231921 h 6858000"/>
              <a:gd name="connsiteX554" fmla="*/ 5911389 w 7467600"/>
              <a:gd name="connsiteY554" fmla="*/ 1898371 h 6858000"/>
              <a:gd name="connsiteX555" fmla="*/ 6944437 w 7467600"/>
              <a:gd name="connsiteY555" fmla="*/ 1575402 h 6858000"/>
              <a:gd name="connsiteX556" fmla="*/ 6304730 w 7467600"/>
              <a:gd name="connsiteY556" fmla="*/ 1766654 h 6858000"/>
              <a:gd name="connsiteX557" fmla="*/ 6944437 w 7467600"/>
              <a:gd name="connsiteY557" fmla="*/ 1575402 h 6858000"/>
              <a:gd name="connsiteX558" fmla="*/ 7019523 w 7467600"/>
              <a:gd name="connsiteY558" fmla="*/ 1519450 h 6858000"/>
              <a:gd name="connsiteX559" fmla="*/ 6298091 w 7467600"/>
              <a:gd name="connsiteY559" fmla="*/ 1737122 h 6858000"/>
              <a:gd name="connsiteX560" fmla="*/ 7019523 w 7467600"/>
              <a:gd name="connsiteY560" fmla="*/ 1519450 h 6858000"/>
              <a:gd name="connsiteX561" fmla="*/ 2399523 w 7467600"/>
              <a:gd name="connsiteY561" fmla="*/ 1428234 h 6858000"/>
              <a:gd name="connsiteX562" fmla="*/ 2224982 w 7467600"/>
              <a:gd name="connsiteY562" fmla="*/ 1826201 h 6858000"/>
              <a:gd name="connsiteX563" fmla="*/ 2096099 w 7467600"/>
              <a:gd name="connsiteY563" fmla="*/ 2345900 h 6858000"/>
              <a:gd name="connsiteX564" fmla="*/ 2283317 w 7467600"/>
              <a:gd name="connsiteY564" fmla="*/ 1796925 h 6858000"/>
              <a:gd name="connsiteX565" fmla="*/ 2399523 w 7467600"/>
              <a:gd name="connsiteY565" fmla="*/ 1428234 h 6858000"/>
              <a:gd name="connsiteX566" fmla="*/ 2448558 w 7467600"/>
              <a:gd name="connsiteY566" fmla="*/ 1373435 h 6858000"/>
              <a:gd name="connsiteX567" fmla="*/ 2312521 w 7467600"/>
              <a:gd name="connsiteY567" fmla="*/ 1806140 h 6858000"/>
              <a:gd name="connsiteX568" fmla="*/ 2127533 w 7467600"/>
              <a:gd name="connsiteY568" fmla="*/ 2348380 h 6858000"/>
              <a:gd name="connsiteX569" fmla="*/ 2358080 w 7467600"/>
              <a:gd name="connsiteY569" fmla="*/ 1866134 h 6858000"/>
              <a:gd name="connsiteX570" fmla="*/ 2407436 w 7467600"/>
              <a:gd name="connsiteY570" fmla="*/ 1651070 h 6858000"/>
              <a:gd name="connsiteX571" fmla="*/ 2448558 w 7467600"/>
              <a:gd name="connsiteY571" fmla="*/ 1373435 h 6858000"/>
              <a:gd name="connsiteX572" fmla="*/ 278707 w 7467600"/>
              <a:gd name="connsiteY572" fmla="*/ 1352270 h 6858000"/>
              <a:gd name="connsiteX573" fmla="*/ 321570 w 7467600"/>
              <a:gd name="connsiteY573" fmla="*/ 1861610 h 6858000"/>
              <a:gd name="connsiteX574" fmla="*/ 294281 w 7467600"/>
              <a:gd name="connsiteY574" fmla="*/ 1440658 h 6858000"/>
              <a:gd name="connsiteX575" fmla="*/ 278707 w 7467600"/>
              <a:gd name="connsiteY575" fmla="*/ 1352270 h 6858000"/>
              <a:gd name="connsiteX576" fmla="*/ 1423821 w 7467600"/>
              <a:gd name="connsiteY576" fmla="*/ 1351958 h 6858000"/>
              <a:gd name="connsiteX577" fmla="*/ 1638521 w 7467600"/>
              <a:gd name="connsiteY577" fmla="*/ 1908470 h 6858000"/>
              <a:gd name="connsiteX578" fmla="*/ 1754199 w 7467600"/>
              <a:gd name="connsiteY578" fmla="*/ 2149284 h 6858000"/>
              <a:gd name="connsiteX579" fmla="*/ 1908359 w 7467600"/>
              <a:gd name="connsiteY579" fmla="*/ 2364988 h 6858000"/>
              <a:gd name="connsiteX580" fmla="*/ 1647661 w 7467600"/>
              <a:gd name="connsiteY580" fmla="*/ 1825945 h 6858000"/>
              <a:gd name="connsiteX581" fmla="*/ 1423821 w 7467600"/>
              <a:gd name="connsiteY581" fmla="*/ 1351958 h 6858000"/>
              <a:gd name="connsiteX582" fmla="*/ 1431890 w 7467600"/>
              <a:gd name="connsiteY582" fmla="*/ 1306475 h 6858000"/>
              <a:gd name="connsiteX583" fmla="*/ 1507597 w 7467600"/>
              <a:gd name="connsiteY583" fmla="*/ 1446132 h 6858000"/>
              <a:gd name="connsiteX584" fmla="*/ 1674586 w 7467600"/>
              <a:gd name="connsiteY584" fmla="*/ 1813832 h 6858000"/>
              <a:gd name="connsiteX585" fmla="*/ 1815950 w 7467600"/>
              <a:gd name="connsiteY585" fmla="*/ 2128564 h 6858000"/>
              <a:gd name="connsiteX586" fmla="*/ 1984242 w 7467600"/>
              <a:gd name="connsiteY586" fmla="*/ 2430829 h 6858000"/>
              <a:gd name="connsiteX587" fmla="*/ 2014023 w 7467600"/>
              <a:gd name="connsiteY587" fmla="*/ 2450995 h 6858000"/>
              <a:gd name="connsiteX588" fmla="*/ 1747337 w 7467600"/>
              <a:gd name="connsiteY588" fmla="*/ 1855264 h 6858000"/>
              <a:gd name="connsiteX589" fmla="*/ 1533749 w 7467600"/>
              <a:gd name="connsiteY589" fmla="*/ 1478656 h 6858000"/>
              <a:gd name="connsiteX590" fmla="*/ 1431890 w 7467600"/>
              <a:gd name="connsiteY590" fmla="*/ 1306475 h 6858000"/>
              <a:gd name="connsiteX591" fmla="*/ 5052692 w 7467600"/>
              <a:gd name="connsiteY591" fmla="*/ 1292994 h 6858000"/>
              <a:gd name="connsiteX592" fmla="*/ 5200661 w 7467600"/>
              <a:gd name="connsiteY592" fmla="*/ 1635186 h 6858000"/>
              <a:gd name="connsiteX593" fmla="*/ 5297138 w 7467600"/>
              <a:gd name="connsiteY593" fmla="*/ 1906351 h 6858000"/>
              <a:gd name="connsiteX594" fmla="*/ 5052692 w 7467600"/>
              <a:gd name="connsiteY594" fmla="*/ 1292994 h 6858000"/>
              <a:gd name="connsiteX595" fmla="*/ 5009948 w 7467600"/>
              <a:gd name="connsiteY595" fmla="*/ 1273619 h 6858000"/>
              <a:gd name="connsiteX596" fmla="*/ 5121777 w 7467600"/>
              <a:gd name="connsiteY596" fmla="*/ 1654213 h 6858000"/>
              <a:gd name="connsiteX597" fmla="*/ 5293545 w 7467600"/>
              <a:gd name="connsiteY597" fmla="*/ 2072247 h 6858000"/>
              <a:gd name="connsiteX598" fmla="*/ 5294042 w 7467600"/>
              <a:gd name="connsiteY598" fmla="*/ 2065019 h 6858000"/>
              <a:gd name="connsiteX599" fmla="*/ 5171936 w 7467600"/>
              <a:gd name="connsiteY599" fmla="*/ 1647613 h 6858000"/>
              <a:gd name="connsiteX600" fmla="*/ 5009948 w 7467600"/>
              <a:gd name="connsiteY600" fmla="*/ 1273619 h 6858000"/>
              <a:gd name="connsiteX601" fmla="*/ 655236 w 7467600"/>
              <a:gd name="connsiteY601" fmla="*/ 1268632 h 6858000"/>
              <a:gd name="connsiteX602" fmla="*/ 839521 w 7467600"/>
              <a:gd name="connsiteY602" fmla="*/ 1685315 h 6858000"/>
              <a:gd name="connsiteX603" fmla="*/ 1109416 w 7467600"/>
              <a:gd name="connsiteY603" fmla="*/ 2061663 h 6858000"/>
              <a:gd name="connsiteX604" fmla="*/ 1298300 w 7467600"/>
              <a:gd name="connsiteY604" fmla="*/ 2247742 h 6858000"/>
              <a:gd name="connsiteX605" fmla="*/ 1125871 w 7467600"/>
              <a:gd name="connsiteY605" fmla="*/ 1989513 h 6858000"/>
              <a:gd name="connsiteX606" fmla="*/ 981574 w 7467600"/>
              <a:gd name="connsiteY606" fmla="*/ 1783157 h 6858000"/>
              <a:gd name="connsiteX607" fmla="*/ 922198 w 7467600"/>
              <a:gd name="connsiteY607" fmla="*/ 1677437 h 6858000"/>
              <a:gd name="connsiteX608" fmla="*/ 869293 w 7467600"/>
              <a:gd name="connsiteY608" fmla="*/ 1583214 h 6858000"/>
              <a:gd name="connsiteX609" fmla="*/ 751431 w 7467600"/>
              <a:gd name="connsiteY609" fmla="*/ 1405731 h 6858000"/>
              <a:gd name="connsiteX610" fmla="*/ 655236 w 7467600"/>
              <a:gd name="connsiteY610" fmla="*/ 1268632 h 6858000"/>
              <a:gd name="connsiteX611" fmla="*/ 6516292 w 7467600"/>
              <a:gd name="connsiteY611" fmla="*/ 1263064 h 6858000"/>
              <a:gd name="connsiteX612" fmla="*/ 5736320 w 7467600"/>
              <a:gd name="connsiteY612" fmla="*/ 1501803 h 6858000"/>
              <a:gd name="connsiteX613" fmla="*/ 6516292 w 7467600"/>
              <a:gd name="connsiteY613" fmla="*/ 1263064 h 6858000"/>
              <a:gd name="connsiteX614" fmla="*/ 291466 w 7467600"/>
              <a:gd name="connsiteY614" fmla="*/ 1250369 h 6858000"/>
              <a:gd name="connsiteX615" fmla="*/ 323180 w 7467600"/>
              <a:gd name="connsiteY615" fmla="*/ 1435283 h 6858000"/>
              <a:gd name="connsiteX616" fmla="*/ 349381 w 7467600"/>
              <a:gd name="connsiteY616" fmla="*/ 1875041 h 6858000"/>
              <a:gd name="connsiteX617" fmla="*/ 374363 w 7467600"/>
              <a:gd name="connsiteY617" fmla="*/ 1506494 h 6858000"/>
              <a:gd name="connsiteX618" fmla="*/ 302168 w 7467600"/>
              <a:gd name="connsiteY618" fmla="*/ 1274495 h 6858000"/>
              <a:gd name="connsiteX619" fmla="*/ 291466 w 7467600"/>
              <a:gd name="connsiteY619" fmla="*/ 1250369 h 6858000"/>
              <a:gd name="connsiteX620" fmla="*/ 678222 w 7467600"/>
              <a:gd name="connsiteY620" fmla="*/ 1248670 h 6858000"/>
              <a:gd name="connsiteX621" fmla="*/ 775536 w 7467600"/>
              <a:gd name="connsiteY621" fmla="*/ 1388015 h 6858000"/>
              <a:gd name="connsiteX622" fmla="*/ 894529 w 7467600"/>
              <a:gd name="connsiteY622" fmla="*/ 1567739 h 6858000"/>
              <a:gd name="connsiteX623" fmla="*/ 948000 w 7467600"/>
              <a:gd name="connsiteY623" fmla="*/ 1663088 h 6858000"/>
              <a:gd name="connsiteX624" fmla="*/ 1006812 w 7467600"/>
              <a:gd name="connsiteY624" fmla="*/ 1767683 h 6858000"/>
              <a:gd name="connsiteX625" fmla="*/ 1149133 w 7467600"/>
              <a:gd name="connsiteY625" fmla="*/ 1971513 h 6858000"/>
              <a:gd name="connsiteX626" fmla="*/ 1333952 w 7467600"/>
              <a:gd name="connsiteY626" fmla="*/ 2251620 h 6858000"/>
              <a:gd name="connsiteX627" fmla="*/ 1337329 w 7467600"/>
              <a:gd name="connsiteY627" fmla="*/ 2258350 h 6858000"/>
              <a:gd name="connsiteX628" fmla="*/ 1014726 w 7467600"/>
              <a:gd name="connsiteY628" fmla="*/ 1615556 h 6858000"/>
              <a:gd name="connsiteX629" fmla="*/ 678222 w 7467600"/>
              <a:gd name="connsiteY629" fmla="*/ 1248670 h 6858000"/>
              <a:gd name="connsiteX630" fmla="*/ 6691602 w 7467600"/>
              <a:gd name="connsiteY630" fmla="*/ 1140573 h 6858000"/>
              <a:gd name="connsiteX631" fmla="*/ 6571100 w 7467600"/>
              <a:gd name="connsiteY631" fmla="*/ 1183662 h 6858000"/>
              <a:gd name="connsiteX632" fmla="*/ 6241687 w 7467600"/>
              <a:gd name="connsiteY632" fmla="*/ 1257600 h 6858000"/>
              <a:gd name="connsiteX633" fmla="*/ 5693009 w 7467600"/>
              <a:gd name="connsiteY633" fmla="*/ 1478256 h 6858000"/>
              <a:gd name="connsiteX634" fmla="*/ 6548420 w 7467600"/>
              <a:gd name="connsiteY634" fmla="*/ 1214599 h 6858000"/>
              <a:gd name="connsiteX635" fmla="*/ 6605473 w 7467600"/>
              <a:gd name="connsiteY635" fmla="*/ 1184686 h 6858000"/>
              <a:gd name="connsiteX636" fmla="*/ 6691602 w 7467600"/>
              <a:gd name="connsiteY636" fmla="*/ 1140573 h 6858000"/>
              <a:gd name="connsiteX637" fmla="*/ 4002475 w 7467600"/>
              <a:gd name="connsiteY637" fmla="*/ 1037802 h 6858000"/>
              <a:gd name="connsiteX638" fmla="*/ 4000324 w 7467600"/>
              <a:gd name="connsiteY638" fmla="*/ 1039362 h 6858000"/>
              <a:gd name="connsiteX639" fmla="*/ 4002862 w 7467600"/>
              <a:gd name="connsiteY639" fmla="*/ 1042866 h 6858000"/>
              <a:gd name="connsiteX640" fmla="*/ 4002475 w 7467600"/>
              <a:gd name="connsiteY640" fmla="*/ 1037802 h 6858000"/>
              <a:gd name="connsiteX641" fmla="*/ 506322 w 7467600"/>
              <a:gd name="connsiteY641" fmla="*/ 1020997 h 6858000"/>
              <a:gd name="connsiteX642" fmla="*/ 533068 w 7467600"/>
              <a:gd name="connsiteY642" fmla="*/ 1029409 h 6858000"/>
              <a:gd name="connsiteX643" fmla="*/ 1232525 w 7467600"/>
              <a:gd name="connsiteY643" fmla="*/ 1804675 h 6858000"/>
              <a:gd name="connsiteX644" fmla="*/ 1388858 w 7467600"/>
              <a:gd name="connsiteY644" fmla="*/ 2368011 h 6858000"/>
              <a:gd name="connsiteX645" fmla="*/ 1384098 w 7467600"/>
              <a:gd name="connsiteY645" fmla="*/ 2378125 h 6858000"/>
              <a:gd name="connsiteX646" fmla="*/ 1425393 w 7467600"/>
              <a:gd name="connsiteY646" fmla="*/ 2589124 h 6858000"/>
              <a:gd name="connsiteX647" fmla="*/ 1424001 w 7467600"/>
              <a:gd name="connsiteY647" fmla="*/ 2597541 h 6858000"/>
              <a:gd name="connsiteX648" fmla="*/ 2152729 w 7467600"/>
              <a:gd name="connsiteY648" fmla="*/ 2864487 h 6858000"/>
              <a:gd name="connsiteX649" fmla="*/ 2020609 w 7467600"/>
              <a:gd name="connsiteY649" fmla="*/ 2539671 h 6858000"/>
              <a:gd name="connsiteX650" fmla="*/ 2018920 w 7467600"/>
              <a:gd name="connsiteY650" fmla="*/ 2536309 h 6858000"/>
              <a:gd name="connsiteX651" fmla="*/ 1342441 w 7467600"/>
              <a:gd name="connsiteY651" fmla="*/ 1173017 h 6858000"/>
              <a:gd name="connsiteX652" fmla="*/ 1367925 w 7467600"/>
              <a:gd name="connsiteY652" fmla="*/ 1135648 h 6858000"/>
              <a:gd name="connsiteX653" fmla="*/ 1771401 w 7467600"/>
              <a:gd name="connsiteY653" fmla="*/ 1806673 h 6858000"/>
              <a:gd name="connsiteX654" fmla="*/ 1972385 w 7467600"/>
              <a:gd name="connsiteY654" fmla="*/ 2198735 h 6858000"/>
              <a:gd name="connsiteX655" fmla="*/ 2040892 w 7467600"/>
              <a:gd name="connsiteY655" fmla="*/ 2405205 h 6858000"/>
              <a:gd name="connsiteX656" fmla="*/ 2131689 w 7467600"/>
              <a:gd name="connsiteY656" fmla="*/ 1936926 h 6858000"/>
              <a:gd name="connsiteX657" fmla="*/ 2454820 w 7467600"/>
              <a:gd name="connsiteY657" fmla="*/ 1248808 h 6858000"/>
              <a:gd name="connsiteX658" fmla="*/ 2492512 w 7467600"/>
              <a:gd name="connsiteY658" fmla="*/ 1302920 h 6858000"/>
              <a:gd name="connsiteX659" fmla="*/ 2081216 w 7467600"/>
              <a:gd name="connsiteY659" fmla="*/ 2527513 h 6858000"/>
              <a:gd name="connsiteX660" fmla="*/ 2081211 w 7467600"/>
              <a:gd name="connsiteY660" fmla="*/ 2528916 h 6858000"/>
              <a:gd name="connsiteX661" fmla="*/ 2199067 w 7467600"/>
              <a:gd name="connsiteY661" fmla="*/ 2884061 h 6858000"/>
              <a:gd name="connsiteX662" fmla="*/ 3192586 w 7467600"/>
              <a:gd name="connsiteY662" fmla="*/ 3411496 h 6858000"/>
              <a:gd name="connsiteX663" fmla="*/ 3182620 w 7467600"/>
              <a:gd name="connsiteY663" fmla="*/ 3483279 h 6858000"/>
              <a:gd name="connsiteX664" fmla="*/ 2435119 w 7467600"/>
              <a:gd name="connsiteY664" fmla="*/ 3080173 h 6858000"/>
              <a:gd name="connsiteX665" fmla="*/ 2410152 w 7467600"/>
              <a:gd name="connsiteY665" fmla="*/ 3063751 h 6858000"/>
              <a:gd name="connsiteX666" fmla="*/ 2408099 w 7467600"/>
              <a:gd name="connsiteY666" fmla="*/ 3064403 h 6858000"/>
              <a:gd name="connsiteX667" fmla="*/ 2407218 w 7467600"/>
              <a:gd name="connsiteY667" fmla="*/ 3070324 h 6858000"/>
              <a:gd name="connsiteX668" fmla="*/ 2380138 w 7467600"/>
              <a:gd name="connsiteY668" fmla="*/ 3099341 h 6858000"/>
              <a:gd name="connsiteX669" fmla="*/ 1765923 w 7467600"/>
              <a:gd name="connsiteY669" fmla="*/ 3581043 h 6858000"/>
              <a:gd name="connsiteX670" fmla="*/ 1702258 w 7467600"/>
              <a:gd name="connsiteY670" fmla="*/ 3612286 h 6858000"/>
              <a:gd name="connsiteX671" fmla="*/ 1538370 w 7467600"/>
              <a:gd name="connsiteY671" fmla="*/ 3811804 h 6858000"/>
              <a:gd name="connsiteX672" fmla="*/ 542867 w 7467600"/>
              <a:gd name="connsiteY672" fmla="*/ 4944092 h 6858000"/>
              <a:gd name="connsiteX673" fmla="*/ 515800 w 7467600"/>
              <a:gd name="connsiteY673" fmla="*/ 4862180 h 6858000"/>
              <a:gd name="connsiteX674" fmla="*/ 909145 w 7467600"/>
              <a:gd name="connsiteY674" fmla="*/ 4199225 h 6858000"/>
              <a:gd name="connsiteX675" fmla="*/ 1214067 w 7467600"/>
              <a:gd name="connsiteY675" fmla="*/ 3908561 h 6858000"/>
              <a:gd name="connsiteX676" fmla="*/ 640967 w 7467600"/>
              <a:gd name="connsiteY676" fmla="*/ 4105601 h 6858000"/>
              <a:gd name="connsiteX677" fmla="*/ 112563 w 7467600"/>
              <a:gd name="connsiteY677" fmla="*/ 4396952 h 6858000"/>
              <a:gd name="connsiteX678" fmla="*/ 0 w 7467600"/>
              <a:gd name="connsiteY678" fmla="*/ 4466006 h 6858000"/>
              <a:gd name="connsiteX679" fmla="*/ 0 w 7467600"/>
              <a:gd name="connsiteY679" fmla="*/ 4233763 h 6858000"/>
              <a:gd name="connsiteX680" fmla="*/ 36881 w 7467600"/>
              <a:gd name="connsiteY680" fmla="*/ 4200118 h 6858000"/>
              <a:gd name="connsiteX681" fmla="*/ 910534 w 7467600"/>
              <a:gd name="connsiteY681" fmla="*/ 3629753 h 6858000"/>
              <a:gd name="connsiteX682" fmla="*/ 1578717 w 7467600"/>
              <a:gd name="connsiteY682" fmla="*/ 3575982 h 6858000"/>
              <a:gd name="connsiteX683" fmla="*/ 2338780 w 7467600"/>
              <a:gd name="connsiteY683" fmla="*/ 3033725 h 6858000"/>
              <a:gd name="connsiteX684" fmla="*/ 1807991 w 7467600"/>
              <a:gd name="connsiteY684" fmla="*/ 2807184 h 6858000"/>
              <a:gd name="connsiteX685" fmla="*/ 1416358 w 7467600"/>
              <a:gd name="connsiteY685" fmla="*/ 3112571 h 6858000"/>
              <a:gd name="connsiteX686" fmla="*/ 939066 w 7467600"/>
              <a:gd name="connsiteY686" fmla="*/ 3378798 h 6858000"/>
              <a:gd name="connsiteX687" fmla="*/ 115099 w 7467600"/>
              <a:gd name="connsiteY687" fmla="*/ 3607650 h 6858000"/>
              <a:gd name="connsiteX688" fmla="*/ 97284 w 7467600"/>
              <a:gd name="connsiteY688" fmla="*/ 3520393 h 6858000"/>
              <a:gd name="connsiteX689" fmla="*/ 922050 w 7467600"/>
              <a:gd name="connsiteY689" fmla="*/ 3074867 h 6858000"/>
              <a:gd name="connsiteX690" fmla="*/ 1405265 w 7467600"/>
              <a:gd name="connsiteY690" fmla="*/ 3016319 h 6858000"/>
              <a:gd name="connsiteX691" fmla="*/ 1407512 w 7467600"/>
              <a:gd name="connsiteY691" fmla="*/ 3018001 h 6858000"/>
              <a:gd name="connsiteX692" fmla="*/ 1726266 w 7467600"/>
              <a:gd name="connsiteY692" fmla="*/ 2777274 h 6858000"/>
              <a:gd name="connsiteX693" fmla="*/ 625390 w 7467600"/>
              <a:gd name="connsiteY693" fmla="*/ 2514541 h 6858000"/>
              <a:gd name="connsiteX694" fmla="*/ 619799 w 7467600"/>
              <a:gd name="connsiteY694" fmla="*/ 2527180 h 6858000"/>
              <a:gd name="connsiteX695" fmla="*/ 310030 w 7467600"/>
              <a:gd name="connsiteY695" fmla="*/ 2771818 h 6858000"/>
              <a:gd name="connsiteX696" fmla="*/ 173877 w 7467600"/>
              <a:gd name="connsiteY696" fmla="*/ 2937056 h 6858000"/>
              <a:gd name="connsiteX697" fmla="*/ 77889 w 7467600"/>
              <a:gd name="connsiteY697" fmla="*/ 3138440 h 6858000"/>
              <a:gd name="connsiteX698" fmla="*/ 0 w 7467600"/>
              <a:gd name="connsiteY698" fmla="*/ 3271395 h 6858000"/>
              <a:gd name="connsiteX699" fmla="*/ 0 w 7467600"/>
              <a:gd name="connsiteY699" fmla="*/ 3153002 h 6858000"/>
              <a:gd name="connsiteX700" fmla="*/ 2386 w 7467600"/>
              <a:gd name="connsiteY700" fmla="*/ 3149203 h 6858000"/>
              <a:gd name="connsiteX701" fmla="*/ 89753 w 7467600"/>
              <a:gd name="connsiteY701" fmla="*/ 2987702 h 6858000"/>
              <a:gd name="connsiteX702" fmla="*/ 76869 w 7467600"/>
              <a:gd name="connsiteY702" fmla="*/ 3005404 h 6858000"/>
              <a:gd name="connsiteX703" fmla="*/ 32049 w 7467600"/>
              <a:gd name="connsiteY703" fmla="*/ 3065814 h 6858000"/>
              <a:gd name="connsiteX704" fmla="*/ 0 w 7467600"/>
              <a:gd name="connsiteY704" fmla="*/ 3108744 h 6858000"/>
              <a:gd name="connsiteX705" fmla="*/ 0 w 7467600"/>
              <a:gd name="connsiteY705" fmla="*/ 3058059 h 6858000"/>
              <a:gd name="connsiteX706" fmla="*/ 7610 w 7467600"/>
              <a:gd name="connsiteY706" fmla="*/ 3047889 h 6858000"/>
              <a:gd name="connsiteX707" fmla="*/ 52419 w 7467600"/>
              <a:gd name="connsiteY707" fmla="*/ 2987479 h 6858000"/>
              <a:gd name="connsiteX708" fmla="*/ 59142 w 7467600"/>
              <a:gd name="connsiteY708" fmla="*/ 2978488 h 6858000"/>
              <a:gd name="connsiteX709" fmla="*/ 0 w 7467600"/>
              <a:gd name="connsiteY709" fmla="*/ 3015334 h 6858000"/>
              <a:gd name="connsiteX710" fmla="*/ 0 w 7467600"/>
              <a:gd name="connsiteY710" fmla="*/ 2914286 h 6858000"/>
              <a:gd name="connsiteX711" fmla="*/ 36383 w 7467600"/>
              <a:gd name="connsiteY711" fmla="*/ 2901128 h 6858000"/>
              <a:gd name="connsiteX712" fmla="*/ 156329 w 7467600"/>
              <a:gd name="connsiteY712" fmla="*/ 2840533 h 6858000"/>
              <a:gd name="connsiteX713" fmla="*/ 358355 w 7467600"/>
              <a:gd name="connsiteY713" fmla="*/ 2620471 h 6858000"/>
              <a:gd name="connsiteX714" fmla="*/ 510577 w 7467600"/>
              <a:gd name="connsiteY714" fmla="*/ 2501244 h 6858000"/>
              <a:gd name="connsiteX715" fmla="*/ 211967 w 7467600"/>
              <a:gd name="connsiteY715" fmla="*/ 2479171 h 6858000"/>
              <a:gd name="connsiteX716" fmla="*/ 0 w 7467600"/>
              <a:gd name="connsiteY716" fmla="*/ 2476398 h 6858000"/>
              <a:gd name="connsiteX717" fmla="*/ 0 w 7467600"/>
              <a:gd name="connsiteY717" fmla="*/ 2389189 h 6858000"/>
              <a:gd name="connsiteX718" fmla="*/ 103062 w 7467600"/>
              <a:gd name="connsiteY718" fmla="*/ 2389518 h 6858000"/>
              <a:gd name="connsiteX719" fmla="*/ 510734 w 7467600"/>
              <a:gd name="connsiteY719" fmla="*/ 2416201 h 6858000"/>
              <a:gd name="connsiteX720" fmla="*/ 279257 w 7467600"/>
              <a:gd name="connsiteY720" fmla="*/ 2092102 h 6858000"/>
              <a:gd name="connsiteX721" fmla="*/ 65265 w 7467600"/>
              <a:gd name="connsiteY721" fmla="*/ 2006049 h 6858000"/>
              <a:gd name="connsiteX722" fmla="*/ 0 w 7467600"/>
              <a:gd name="connsiteY722" fmla="*/ 1982532 h 6858000"/>
              <a:gd name="connsiteX723" fmla="*/ 0 w 7467600"/>
              <a:gd name="connsiteY723" fmla="*/ 1912789 h 6858000"/>
              <a:gd name="connsiteX724" fmla="*/ 97460 w 7467600"/>
              <a:gd name="connsiteY724" fmla="*/ 1953725 h 6858000"/>
              <a:gd name="connsiteX725" fmla="*/ 221272 w 7467600"/>
              <a:gd name="connsiteY725" fmla="*/ 1980766 h 6858000"/>
              <a:gd name="connsiteX726" fmla="*/ 116765 w 7467600"/>
              <a:gd name="connsiteY726" fmla="*/ 1911033 h 6858000"/>
              <a:gd name="connsiteX727" fmla="*/ 16405 w 7467600"/>
              <a:gd name="connsiteY727" fmla="*/ 1803412 h 6858000"/>
              <a:gd name="connsiteX728" fmla="*/ 0 w 7467600"/>
              <a:gd name="connsiteY728" fmla="*/ 1784777 h 6858000"/>
              <a:gd name="connsiteX729" fmla="*/ 0 w 7467600"/>
              <a:gd name="connsiteY729" fmla="*/ 1740082 h 6858000"/>
              <a:gd name="connsiteX730" fmla="*/ 39394 w 7467600"/>
              <a:gd name="connsiteY730" fmla="*/ 1784856 h 6858000"/>
              <a:gd name="connsiteX731" fmla="*/ 135813 w 7467600"/>
              <a:gd name="connsiteY731" fmla="*/ 1888838 h 6858000"/>
              <a:gd name="connsiteX732" fmla="*/ 242575 w 7467600"/>
              <a:gd name="connsiteY732" fmla="*/ 1958841 h 6858000"/>
              <a:gd name="connsiteX733" fmla="*/ 82197 w 7467600"/>
              <a:gd name="connsiteY733" fmla="*/ 1754826 h 6858000"/>
              <a:gd name="connsiteX734" fmla="*/ 0 w 7467600"/>
              <a:gd name="connsiteY734" fmla="*/ 1679650 h 6858000"/>
              <a:gd name="connsiteX735" fmla="*/ 0 w 7467600"/>
              <a:gd name="connsiteY735" fmla="*/ 1602463 h 6858000"/>
              <a:gd name="connsiteX736" fmla="*/ 84689 w 7467600"/>
              <a:gd name="connsiteY736" fmla="*/ 1677442 h 6858000"/>
              <a:gd name="connsiteX737" fmla="*/ 298437 w 7467600"/>
              <a:gd name="connsiteY737" fmla="*/ 1968019 h 6858000"/>
              <a:gd name="connsiteX738" fmla="*/ 227269 w 7467600"/>
              <a:gd name="connsiteY738" fmla="*/ 1114064 h 6858000"/>
              <a:gd name="connsiteX739" fmla="*/ 248003 w 7467600"/>
              <a:gd name="connsiteY739" fmla="*/ 1089613 h 6858000"/>
              <a:gd name="connsiteX740" fmla="*/ 427020 w 7467600"/>
              <a:gd name="connsiteY740" fmla="*/ 1619803 h 6858000"/>
              <a:gd name="connsiteX741" fmla="*/ 340345 w 7467600"/>
              <a:gd name="connsiteY741" fmla="*/ 2027739 h 6858000"/>
              <a:gd name="connsiteX742" fmla="*/ 360865 w 7467600"/>
              <a:gd name="connsiteY742" fmla="*/ 2044827 h 6858000"/>
              <a:gd name="connsiteX743" fmla="*/ 560414 w 7467600"/>
              <a:gd name="connsiteY743" fmla="*/ 2421457 h 6858000"/>
              <a:gd name="connsiteX744" fmla="*/ 1359703 w 7467600"/>
              <a:gd name="connsiteY744" fmla="*/ 2578554 h 6858000"/>
              <a:gd name="connsiteX745" fmla="*/ 1359422 w 7467600"/>
              <a:gd name="connsiteY745" fmla="*/ 2577994 h 6858000"/>
              <a:gd name="connsiteX746" fmla="*/ 828701 w 7467600"/>
              <a:gd name="connsiteY746" fmla="*/ 1839520 h 6858000"/>
              <a:gd name="connsiteX747" fmla="*/ 494427 w 7467600"/>
              <a:gd name="connsiteY747" fmla="*/ 1092333 h 6858000"/>
              <a:gd name="connsiteX748" fmla="*/ 506322 w 7467600"/>
              <a:gd name="connsiteY748" fmla="*/ 1020997 h 6858000"/>
              <a:gd name="connsiteX749" fmla="*/ 4570198 w 7467600"/>
              <a:gd name="connsiteY749" fmla="*/ 978081 h 6858000"/>
              <a:gd name="connsiteX750" fmla="*/ 4523691 w 7467600"/>
              <a:gd name="connsiteY750" fmla="*/ 1127776 h 6858000"/>
              <a:gd name="connsiteX751" fmla="*/ 4509875 w 7467600"/>
              <a:gd name="connsiteY751" fmla="*/ 1167552 h 6858000"/>
              <a:gd name="connsiteX752" fmla="*/ 4478168 w 7467600"/>
              <a:gd name="connsiteY752" fmla="*/ 1260735 h 6858000"/>
              <a:gd name="connsiteX753" fmla="*/ 4409309 w 7467600"/>
              <a:gd name="connsiteY753" fmla="*/ 1666996 h 6858000"/>
              <a:gd name="connsiteX754" fmla="*/ 4370031 w 7467600"/>
              <a:gd name="connsiteY754" fmla="*/ 1955666 h 6858000"/>
              <a:gd name="connsiteX755" fmla="*/ 4570198 w 7467600"/>
              <a:gd name="connsiteY755" fmla="*/ 978081 h 6858000"/>
              <a:gd name="connsiteX756" fmla="*/ 4557898 w 7467600"/>
              <a:gd name="connsiteY756" fmla="*/ 900011 h 6858000"/>
              <a:gd name="connsiteX757" fmla="*/ 4344840 w 7467600"/>
              <a:gd name="connsiteY757" fmla="*/ 1922038 h 6858000"/>
              <a:gd name="connsiteX758" fmla="*/ 4378710 w 7467600"/>
              <a:gd name="connsiteY758" fmla="*/ 1665516 h 6858000"/>
              <a:gd name="connsiteX759" fmla="*/ 4448798 w 7467600"/>
              <a:gd name="connsiteY759" fmla="*/ 1253024 h 6858000"/>
              <a:gd name="connsiteX760" fmla="*/ 4480315 w 7467600"/>
              <a:gd name="connsiteY760" fmla="*/ 1158454 h 6858000"/>
              <a:gd name="connsiteX761" fmla="*/ 4494133 w 7467600"/>
              <a:gd name="connsiteY761" fmla="*/ 1118676 h 6858000"/>
              <a:gd name="connsiteX762" fmla="*/ 4557898 w 7467600"/>
              <a:gd name="connsiteY762" fmla="*/ 900011 h 6858000"/>
              <a:gd name="connsiteX763" fmla="*/ 5870151 w 7467600"/>
              <a:gd name="connsiteY763" fmla="*/ 898890 h 6858000"/>
              <a:gd name="connsiteX764" fmla="*/ 5861335 w 7467600"/>
              <a:gd name="connsiteY764" fmla="*/ 899177 h 6858000"/>
              <a:gd name="connsiteX765" fmla="*/ 5843702 w 7467600"/>
              <a:gd name="connsiteY765" fmla="*/ 899748 h 6858000"/>
              <a:gd name="connsiteX766" fmla="*/ 5651107 w 7467600"/>
              <a:gd name="connsiteY766" fmla="*/ 920306 h 6858000"/>
              <a:gd name="connsiteX767" fmla="*/ 5459407 w 7467600"/>
              <a:gd name="connsiteY767" fmla="*/ 940975 h 6858000"/>
              <a:gd name="connsiteX768" fmla="*/ 5374846 w 7467600"/>
              <a:gd name="connsiteY768" fmla="*/ 941988 h 6858000"/>
              <a:gd name="connsiteX769" fmla="*/ 5256105 w 7467600"/>
              <a:gd name="connsiteY769" fmla="*/ 945632 h 6858000"/>
              <a:gd name="connsiteX770" fmla="*/ 5107071 w 7467600"/>
              <a:gd name="connsiteY770" fmla="*/ 969720 h 6858000"/>
              <a:gd name="connsiteX771" fmla="*/ 4998681 w 7467600"/>
              <a:gd name="connsiteY771" fmla="*/ 988771 h 6858000"/>
              <a:gd name="connsiteX772" fmla="*/ 5870151 w 7467600"/>
              <a:gd name="connsiteY772" fmla="*/ 898890 h 6858000"/>
              <a:gd name="connsiteX773" fmla="*/ 5504425 w 7467600"/>
              <a:gd name="connsiteY773" fmla="*/ 848067 h 6858000"/>
              <a:gd name="connsiteX774" fmla="*/ 4968849 w 7467600"/>
              <a:gd name="connsiteY774" fmla="*/ 962318 h 6858000"/>
              <a:gd name="connsiteX775" fmla="*/ 5104039 w 7467600"/>
              <a:gd name="connsiteY775" fmla="*/ 940634 h 6858000"/>
              <a:gd name="connsiteX776" fmla="*/ 5256311 w 7467600"/>
              <a:gd name="connsiteY776" fmla="*/ 916490 h 6858000"/>
              <a:gd name="connsiteX777" fmla="*/ 5377381 w 7467600"/>
              <a:gd name="connsiteY777" fmla="*/ 912671 h 6858000"/>
              <a:gd name="connsiteX778" fmla="*/ 5460148 w 7467600"/>
              <a:gd name="connsiteY778" fmla="*/ 911442 h 6858000"/>
              <a:gd name="connsiteX779" fmla="*/ 5648971 w 7467600"/>
              <a:gd name="connsiteY779" fmla="*/ 891331 h 6858000"/>
              <a:gd name="connsiteX780" fmla="*/ 5844807 w 7467600"/>
              <a:gd name="connsiteY780" fmla="*/ 870718 h 6858000"/>
              <a:gd name="connsiteX781" fmla="*/ 5862975 w 7467600"/>
              <a:gd name="connsiteY781" fmla="*/ 869756 h 6858000"/>
              <a:gd name="connsiteX782" fmla="*/ 5920887 w 7467600"/>
              <a:gd name="connsiteY782" fmla="*/ 865929 h 6858000"/>
              <a:gd name="connsiteX783" fmla="*/ 5504425 w 7467600"/>
              <a:gd name="connsiteY783" fmla="*/ 848067 h 6858000"/>
              <a:gd name="connsiteX784" fmla="*/ 3607114 w 7467600"/>
              <a:gd name="connsiteY784" fmla="*/ 467441 h 6858000"/>
              <a:gd name="connsiteX785" fmla="*/ 3296242 w 7467600"/>
              <a:gd name="connsiteY785" fmla="*/ 807991 h 6858000"/>
              <a:gd name="connsiteX786" fmla="*/ 3174674 w 7467600"/>
              <a:gd name="connsiteY786" fmla="*/ 919759 h 6858000"/>
              <a:gd name="connsiteX787" fmla="*/ 3042978 w 7467600"/>
              <a:gd name="connsiteY787" fmla="*/ 1054894 h 6858000"/>
              <a:gd name="connsiteX788" fmla="*/ 2968914 w 7467600"/>
              <a:gd name="connsiteY788" fmla="*/ 1133756 h 6858000"/>
              <a:gd name="connsiteX789" fmla="*/ 3103823 w 7467600"/>
              <a:gd name="connsiteY789" fmla="*/ 1026814 h 6858000"/>
              <a:gd name="connsiteX790" fmla="*/ 3607114 w 7467600"/>
              <a:gd name="connsiteY790" fmla="*/ 467441 h 6858000"/>
              <a:gd name="connsiteX791" fmla="*/ 3744487 w 7467600"/>
              <a:gd name="connsiteY791" fmla="*/ 383136 h 6858000"/>
              <a:gd name="connsiteX792" fmla="*/ 3970213 w 7467600"/>
              <a:gd name="connsiteY792" fmla="*/ 995559 h 6858000"/>
              <a:gd name="connsiteX793" fmla="*/ 3744487 w 7467600"/>
              <a:gd name="connsiteY793" fmla="*/ 383136 h 6858000"/>
              <a:gd name="connsiteX794" fmla="*/ 3624562 w 7467600"/>
              <a:gd name="connsiteY794" fmla="*/ 367041 h 6858000"/>
              <a:gd name="connsiteX795" fmla="*/ 3489712 w 7467600"/>
              <a:gd name="connsiteY795" fmla="*/ 485386 h 6858000"/>
              <a:gd name="connsiteX796" fmla="*/ 3182994 w 7467600"/>
              <a:gd name="connsiteY796" fmla="*/ 828265 h 6858000"/>
              <a:gd name="connsiteX797" fmla="*/ 2892114 w 7467600"/>
              <a:gd name="connsiteY797" fmla="*/ 1172635 h 6858000"/>
              <a:gd name="connsiteX798" fmla="*/ 3021459 w 7467600"/>
              <a:gd name="connsiteY798" fmla="*/ 1035385 h 6858000"/>
              <a:gd name="connsiteX799" fmla="*/ 3153873 w 7467600"/>
              <a:gd name="connsiteY799" fmla="*/ 898971 h 6858000"/>
              <a:gd name="connsiteX800" fmla="*/ 3276511 w 7467600"/>
              <a:gd name="connsiteY800" fmla="*/ 786423 h 6858000"/>
              <a:gd name="connsiteX801" fmla="*/ 3584154 w 7467600"/>
              <a:gd name="connsiteY801" fmla="*/ 448218 h 6858000"/>
              <a:gd name="connsiteX802" fmla="*/ 3624562 w 7467600"/>
              <a:gd name="connsiteY802" fmla="*/ 367041 h 6858000"/>
              <a:gd name="connsiteX803" fmla="*/ 3766672 w 7467600"/>
              <a:gd name="connsiteY803" fmla="*/ 359429 h 6858000"/>
              <a:gd name="connsiteX804" fmla="*/ 3996338 w 7467600"/>
              <a:gd name="connsiteY804" fmla="*/ 968237 h 6858000"/>
              <a:gd name="connsiteX805" fmla="*/ 3766672 w 7467600"/>
              <a:gd name="connsiteY805" fmla="*/ 359429 h 6858000"/>
              <a:gd name="connsiteX806" fmla="*/ 5805386 w 7467600"/>
              <a:gd name="connsiteY806" fmla="*/ 239240 h 6858000"/>
              <a:gd name="connsiteX807" fmla="*/ 5736947 w 7467600"/>
              <a:gd name="connsiteY807" fmla="*/ 261367 h 6858000"/>
              <a:gd name="connsiteX808" fmla="*/ 5427012 w 7467600"/>
              <a:gd name="connsiteY808" fmla="*/ 311272 h 6858000"/>
              <a:gd name="connsiteX809" fmla="*/ 5147818 w 7467600"/>
              <a:gd name="connsiteY809" fmla="*/ 322112 h 6858000"/>
              <a:gd name="connsiteX810" fmla="*/ 5060854 w 7467600"/>
              <a:gd name="connsiteY810" fmla="*/ 311882 h 6858000"/>
              <a:gd name="connsiteX811" fmla="*/ 4945989 w 7467600"/>
              <a:gd name="connsiteY811" fmla="*/ 300516 h 6858000"/>
              <a:gd name="connsiteX812" fmla="*/ 5410479 w 7467600"/>
              <a:gd name="connsiteY812" fmla="*/ 348434 h 6858000"/>
              <a:gd name="connsiteX813" fmla="*/ 5805386 w 7467600"/>
              <a:gd name="connsiteY813" fmla="*/ 239240 h 6858000"/>
              <a:gd name="connsiteX814" fmla="*/ 5905192 w 7467600"/>
              <a:gd name="connsiteY814" fmla="*/ 163079 h 6858000"/>
              <a:gd name="connsiteX815" fmla="*/ 5865655 w 7467600"/>
              <a:gd name="connsiteY815" fmla="*/ 171901 h 6858000"/>
              <a:gd name="connsiteX816" fmla="*/ 5259740 w 7467600"/>
              <a:gd name="connsiteY816" fmla="*/ 257013 h 6858000"/>
              <a:gd name="connsiteX817" fmla="*/ 5208466 w 7467600"/>
              <a:gd name="connsiteY817" fmla="*/ 257550 h 6858000"/>
              <a:gd name="connsiteX818" fmla="*/ 4980204 w 7467600"/>
              <a:gd name="connsiteY818" fmla="*/ 271903 h 6858000"/>
              <a:gd name="connsiteX819" fmla="*/ 5068068 w 7467600"/>
              <a:gd name="connsiteY819" fmla="*/ 282244 h 6858000"/>
              <a:gd name="connsiteX820" fmla="*/ 5153231 w 7467600"/>
              <a:gd name="connsiteY820" fmla="*/ 292240 h 6858000"/>
              <a:gd name="connsiteX821" fmla="*/ 5426491 w 7467600"/>
              <a:gd name="connsiteY821" fmla="*/ 281128 h 6858000"/>
              <a:gd name="connsiteX822" fmla="*/ 5731212 w 7467600"/>
              <a:gd name="connsiteY822" fmla="*/ 231951 h 6858000"/>
              <a:gd name="connsiteX823" fmla="*/ 5905192 w 7467600"/>
              <a:gd name="connsiteY823" fmla="*/ 163079 h 6858000"/>
              <a:gd name="connsiteX824" fmla="*/ 5944437 w 7467600"/>
              <a:gd name="connsiteY824" fmla="*/ 113829 h 6858000"/>
              <a:gd name="connsiteX825" fmla="*/ 5825032 w 7467600"/>
              <a:gd name="connsiteY825" fmla="*/ 146405 h 6858000"/>
              <a:gd name="connsiteX826" fmla="*/ 4955599 w 7467600"/>
              <a:gd name="connsiteY826" fmla="*/ 247008 h 6858000"/>
              <a:gd name="connsiteX827" fmla="*/ 5210104 w 7467600"/>
              <a:gd name="connsiteY827" fmla="*/ 228123 h 6858000"/>
              <a:gd name="connsiteX828" fmla="*/ 5261015 w 7467600"/>
              <a:gd name="connsiteY828" fmla="*/ 227087 h 6858000"/>
              <a:gd name="connsiteX829" fmla="*/ 5861181 w 7467600"/>
              <a:gd name="connsiteY829" fmla="*/ 143093 h 6858000"/>
              <a:gd name="connsiteX830" fmla="*/ 5961252 w 7467600"/>
              <a:gd name="connsiteY830" fmla="*/ 114820 h 6858000"/>
              <a:gd name="connsiteX831" fmla="*/ 5944437 w 7467600"/>
              <a:gd name="connsiteY831" fmla="*/ 113829 h 6858000"/>
              <a:gd name="connsiteX832" fmla="*/ 3882765 w 7467600"/>
              <a:gd name="connsiteY832" fmla="*/ 0 h 6858000"/>
              <a:gd name="connsiteX833" fmla="*/ 3995099 w 7467600"/>
              <a:gd name="connsiteY833" fmla="*/ 0 h 6858000"/>
              <a:gd name="connsiteX834" fmla="*/ 4163818 w 7467600"/>
              <a:gd name="connsiteY834" fmla="*/ 234104 h 6858000"/>
              <a:gd name="connsiteX835" fmla="*/ 4172099 w 7467600"/>
              <a:gd name="connsiteY835" fmla="*/ 234207 h 6858000"/>
              <a:gd name="connsiteX836" fmla="*/ 4784282 w 7467600"/>
              <a:gd name="connsiteY836" fmla="*/ 276561 h 6858000"/>
              <a:gd name="connsiteX837" fmla="*/ 4801687 w 7467600"/>
              <a:gd name="connsiteY837" fmla="*/ 267764 h 6858000"/>
              <a:gd name="connsiteX838" fmla="*/ 6082788 w 7467600"/>
              <a:gd name="connsiteY838" fmla="*/ 64119 h 6858000"/>
              <a:gd name="connsiteX839" fmla="*/ 6099442 w 7467600"/>
              <a:gd name="connsiteY839" fmla="*/ 82568 h 6858000"/>
              <a:gd name="connsiteX840" fmla="*/ 4804137 w 7467600"/>
              <a:gd name="connsiteY840" fmla="*/ 320931 h 6858000"/>
              <a:gd name="connsiteX841" fmla="*/ 4227047 w 7467600"/>
              <a:gd name="connsiteY841" fmla="*/ 313415 h 6858000"/>
              <a:gd name="connsiteX842" fmla="*/ 4346041 w 7467600"/>
              <a:gd name="connsiteY842" fmla="*/ 456086 h 6858000"/>
              <a:gd name="connsiteX843" fmla="*/ 4870967 w 7467600"/>
              <a:gd name="connsiteY843" fmla="*/ 963061 h 6858000"/>
              <a:gd name="connsiteX844" fmla="*/ 4889647 w 7467600"/>
              <a:gd name="connsiteY844" fmla="*/ 957147 h 6858000"/>
              <a:gd name="connsiteX845" fmla="*/ 5422504 w 7467600"/>
              <a:gd name="connsiteY845" fmla="*/ 805191 h 6858000"/>
              <a:gd name="connsiteX846" fmla="*/ 6087656 w 7467600"/>
              <a:gd name="connsiteY846" fmla="*/ 826703 h 6858000"/>
              <a:gd name="connsiteX847" fmla="*/ 6058717 w 7467600"/>
              <a:gd name="connsiteY847" fmla="*/ 865992 h 6858000"/>
              <a:gd name="connsiteX848" fmla="*/ 4974153 w 7467600"/>
              <a:gd name="connsiteY848" fmla="*/ 1045456 h 6858000"/>
              <a:gd name="connsiteX849" fmla="*/ 5627835 w 7467600"/>
              <a:gd name="connsiteY849" fmla="*/ 1472077 h 6858000"/>
              <a:gd name="connsiteX850" fmla="*/ 5629817 w 7467600"/>
              <a:gd name="connsiteY850" fmla="*/ 1471412 h 6858000"/>
              <a:gd name="connsiteX851" fmla="*/ 5634124 w 7467600"/>
              <a:gd name="connsiteY851" fmla="*/ 1470572 h 6858000"/>
              <a:gd name="connsiteX852" fmla="*/ 5755832 w 7467600"/>
              <a:gd name="connsiteY852" fmla="*/ 1383886 h 6858000"/>
              <a:gd name="connsiteX853" fmla="*/ 6014186 w 7467600"/>
              <a:gd name="connsiteY853" fmla="*/ 1279799 h 6858000"/>
              <a:gd name="connsiteX854" fmla="*/ 6901619 w 7467600"/>
              <a:gd name="connsiteY854" fmla="*/ 1047874 h 6858000"/>
              <a:gd name="connsiteX855" fmla="*/ 6931566 w 7467600"/>
              <a:gd name="connsiteY855" fmla="*/ 1062034 h 6858000"/>
              <a:gd name="connsiteX856" fmla="*/ 5790982 w 7467600"/>
              <a:gd name="connsiteY856" fmla="*/ 1561380 h 6858000"/>
              <a:gd name="connsiteX857" fmla="*/ 6188971 w 7467600"/>
              <a:gd name="connsiteY857" fmla="*/ 1755168 h 6858000"/>
              <a:gd name="connsiteX858" fmla="*/ 6202446 w 7467600"/>
              <a:gd name="connsiteY858" fmla="*/ 1752268 h 6858000"/>
              <a:gd name="connsiteX859" fmla="*/ 7179560 w 7467600"/>
              <a:gd name="connsiteY859" fmla="*/ 1467551 h 6858000"/>
              <a:gd name="connsiteX860" fmla="*/ 7158730 w 7467600"/>
              <a:gd name="connsiteY860" fmla="*/ 1507835 h 6858000"/>
              <a:gd name="connsiteX861" fmla="*/ 6326959 w 7467600"/>
              <a:gd name="connsiteY861" fmla="*/ 1817686 h 6858000"/>
              <a:gd name="connsiteX862" fmla="*/ 6537433 w 7467600"/>
              <a:gd name="connsiteY862" fmla="*/ 1907790 h 6858000"/>
              <a:gd name="connsiteX863" fmla="*/ 6550221 w 7467600"/>
              <a:gd name="connsiteY863" fmla="*/ 1910729 h 6858000"/>
              <a:gd name="connsiteX864" fmla="*/ 6964438 w 7467600"/>
              <a:gd name="connsiteY864" fmla="*/ 2209505 h 6858000"/>
              <a:gd name="connsiteX865" fmla="*/ 7367862 w 7467600"/>
              <a:gd name="connsiteY865" fmla="*/ 2806833 h 6858000"/>
              <a:gd name="connsiteX866" fmla="*/ 7364329 w 7467600"/>
              <a:gd name="connsiteY866" fmla="*/ 2826907 h 6858000"/>
              <a:gd name="connsiteX867" fmla="*/ 7290545 w 7467600"/>
              <a:gd name="connsiteY867" fmla="*/ 2850663 h 6858000"/>
              <a:gd name="connsiteX868" fmla="*/ 6472036 w 7467600"/>
              <a:gd name="connsiteY868" fmla="*/ 1959003 h 6858000"/>
              <a:gd name="connsiteX869" fmla="*/ 5792897 w 7467600"/>
              <a:gd name="connsiteY869" fmla="*/ 1647747 h 6858000"/>
              <a:gd name="connsiteX870" fmla="*/ 5842751 w 7467600"/>
              <a:gd name="connsiteY870" fmla="*/ 1816112 h 6858000"/>
              <a:gd name="connsiteX871" fmla="*/ 5847424 w 7467600"/>
              <a:gd name="connsiteY871" fmla="*/ 1815776 h 6858000"/>
              <a:gd name="connsiteX872" fmla="*/ 6399821 w 7467600"/>
              <a:gd name="connsiteY872" fmla="*/ 2344799 h 6858000"/>
              <a:gd name="connsiteX873" fmla="*/ 6323232 w 7467600"/>
              <a:gd name="connsiteY873" fmla="*/ 2389634 h 6858000"/>
              <a:gd name="connsiteX874" fmla="*/ 5942958 w 7467600"/>
              <a:gd name="connsiteY874" fmla="*/ 2077708 h 6858000"/>
              <a:gd name="connsiteX875" fmla="*/ 5921559 w 7467600"/>
              <a:gd name="connsiteY875" fmla="*/ 2378596 h 6858000"/>
              <a:gd name="connsiteX876" fmla="*/ 5817651 w 7467600"/>
              <a:gd name="connsiteY876" fmla="*/ 3023919 h 6858000"/>
              <a:gd name="connsiteX877" fmla="*/ 5729634 w 7467600"/>
              <a:gd name="connsiteY877" fmla="*/ 3051849 h 6858000"/>
              <a:gd name="connsiteX878" fmla="*/ 5611018 w 7467600"/>
              <a:gd name="connsiteY878" fmla="*/ 2316769 h 6858000"/>
              <a:gd name="connsiteX879" fmla="*/ 5687608 w 7467600"/>
              <a:gd name="connsiteY879" fmla="*/ 2039972 h 6858000"/>
              <a:gd name="connsiteX880" fmla="*/ 5657554 w 7467600"/>
              <a:gd name="connsiteY880" fmla="*/ 1576445 h 6858000"/>
              <a:gd name="connsiteX881" fmla="*/ 5150475 w 7467600"/>
              <a:gd name="connsiteY881" fmla="*/ 1274012 h 6858000"/>
              <a:gd name="connsiteX882" fmla="*/ 5349142 w 7467600"/>
              <a:gd name="connsiteY882" fmla="*/ 2204405 h 6858000"/>
              <a:gd name="connsiteX883" fmla="*/ 5262214 w 7467600"/>
              <a:gd name="connsiteY883" fmla="*/ 2233836 h 6858000"/>
              <a:gd name="connsiteX884" fmla="*/ 4981539 w 7467600"/>
              <a:gd name="connsiteY884" fmla="*/ 1542201 h 6858000"/>
              <a:gd name="connsiteX885" fmla="*/ 4958461 w 7467600"/>
              <a:gd name="connsiteY885" fmla="*/ 1136957 h 6858000"/>
              <a:gd name="connsiteX886" fmla="*/ 4655015 w 7467600"/>
              <a:gd name="connsiteY886" fmla="*/ 891426 h 6858000"/>
              <a:gd name="connsiteX887" fmla="*/ 4348002 w 7467600"/>
              <a:gd name="connsiteY887" fmla="*/ 2205895 h 6858000"/>
              <a:gd name="connsiteX888" fmla="*/ 4262250 w 7467600"/>
              <a:gd name="connsiteY888" fmla="*/ 2219972 h 6858000"/>
              <a:gd name="connsiteX889" fmla="*/ 4550611 w 7467600"/>
              <a:gd name="connsiteY889" fmla="*/ 817540 h 6858000"/>
              <a:gd name="connsiteX890" fmla="*/ 4564418 w 7467600"/>
              <a:gd name="connsiteY890" fmla="*/ 808293 h 6858000"/>
              <a:gd name="connsiteX891" fmla="*/ 4266388 w 7467600"/>
              <a:gd name="connsiteY891" fmla="*/ 500083 h 6858000"/>
              <a:gd name="connsiteX892" fmla="*/ 4032842 w 7467600"/>
              <a:gd name="connsiteY892" fmla="*/ 211809 h 6858000"/>
              <a:gd name="connsiteX893" fmla="*/ 3882765 w 7467600"/>
              <a:gd name="connsiteY893" fmla="*/ 0 h 6858000"/>
              <a:gd name="connsiteX894" fmla="*/ 3721337 w 7467600"/>
              <a:gd name="connsiteY894" fmla="*/ 0 h 6858000"/>
              <a:gd name="connsiteX895" fmla="*/ 3797544 w 7467600"/>
              <a:gd name="connsiteY895" fmla="*/ 0 h 6858000"/>
              <a:gd name="connsiteX896" fmla="*/ 3775734 w 7467600"/>
              <a:gd name="connsiteY896" fmla="*/ 95131 h 6858000"/>
              <a:gd name="connsiteX897" fmla="*/ 3724807 w 7467600"/>
              <a:gd name="connsiteY897" fmla="*/ 272257 h 6858000"/>
              <a:gd name="connsiteX898" fmla="*/ 3726844 w 7467600"/>
              <a:gd name="connsiteY898" fmla="*/ 282988 h 6858000"/>
              <a:gd name="connsiteX899" fmla="*/ 3742664 w 7467600"/>
              <a:gd name="connsiteY899" fmla="*/ 279918 h 6858000"/>
              <a:gd name="connsiteX900" fmla="*/ 4103910 w 7467600"/>
              <a:gd name="connsiteY900" fmla="*/ 1161917 h 6858000"/>
              <a:gd name="connsiteX901" fmla="*/ 4020269 w 7467600"/>
              <a:gd name="connsiteY901" fmla="*/ 1200406 h 6858000"/>
              <a:gd name="connsiteX902" fmla="*/ 3674882 w 7467600"/>
              <a:gd name="connsiteY902" fmla="*/ 488524 h 6858000"/>
              <a:gd name="connsiteX903" fmla="*/ 3132682 w 7467600"/>
              <a:gd name="connsiteY903" fmla="*/ 1072284 h 6858000"/>
              <a:gd name="connsiteX904" fmla="*/ 2716346 w 7467600"/>
              <a:gd name="connsiteY904" fmla="*/ 1276376 h 6858000"/>
              <a:gd name="connsiteX905" fmla="*/ 2716772 w 7467600"/>
              <a:gd name="connsiteY905" fmla="*/ 1255462 h 6858000"/>
              <a:gd name="connsiteX906" fmla="*/ 3471096 w 7467600"/>
              <a:gd name="connsiteY906" fmla="*/ 437072 h 6858000"/>
              <a:gd name="connsiteX907" fmla="*/ 3639057 w 7467600"/>
              <a:gd name="connsiteY907" fmla="*/ 286334 h 6858000"/>
              <a:gd name="connsiteX908" fmla="*/ 3640309 w 7467600"/>
              <a:gd name="connsiteY908" fmla="*/ 284664 h 6858000"/>
              <a:gd name="connsiteX909" fmla="*/ 3646022 w 7467600"/>
              <a:gd name="connsiteY909" fmla="*/ 276711 h 6858000"/>
              <a:gd name="connsiteX910" fmla="*/ 3707943 w 7467600"/>
              <a:gd name="connsiteY910" fmla="*/ 65958 h 6858000"/>
              <a:gd name="connsiteX911" fmla="*/ 3721337 w 7467600"/>
              <a:gd name="connsiteY911" fmla="*/ 0 h 6858000"/>
              <a:gd name="connsiteX912" fmla="*/ 2867960 w 7467600"/>
              <a:gd name="connsiteY912" fmla="*/ 0 h 6858000"/>
              <a:gd name="connsiteX913" fmla="*/ 2926351 w 7467600"/>
              <a:gd name="connsiteY913" fmla="*/ 0 h 6858000"/>
              <a:gd name="connsiteX914" fmla="*/ 2902823 w 7467600"/>
              <a:gd name="connsiteY914" fmla="*/ 262929 h 6858000"/>
              <a:gd name="connsiteX915" fmla="*/ 2940663 w 7467600"/>
              <a:gd name="connsiteY915" fmla="*/ 140884 h 6858000"/>
              <a:gd name="connsiteX916" fmla="*/ 2947039 w 7467600"/>
              <a:gd name="connsiteY916" fmla="*/ 122524 h 6858000"/>
              <a:gd name="connsiteX917" fmla="*/ 2984316 w 7467600"/>
              <a:gd name="connsiteY917" fmla="*/ 0 h 6858000"/>
              <a:gd name="connsiteX918" fmla="*/ 3016114 w 7467600"/>
              <a:gd name="connsiteY918" fmla="*/ 0 h 6858000"/>
              <a:gd name="connsiteX919" fmla="*/ 2979949 w 7467600"/>
              <a:gd name="connsiteY919" fmla="*/ 119274 h 6858000"/>
              <a:gd name="connsiteX920" fmla="*/ 3023879 w 7467600"/>
              <a:gd name="connsiteY920" fmla="*/ 0 h 6858000"/>
              <a:gd name="connsiteX921" fmla="*/ 3105400 w 7467600"/>
              <a:gd name="connsiteY921" fmla="*/ 0 h 6858000"/>
              <a:gd name="connsiteX922" fmla="*/ 3094669 w 7467600"/>
              <a:gd name="connsiteY922" fmla="*/ 30308 h 6858000"/>
              <a:gd name="connsiteX923" fmla="*/ 2901945 w 7467600"/>
              <a:gd name="connsiteY923" fmla="*/ 466538 h 6858000"/>
              <a:gd name="connsiteX924" fmla="*/ 2815209 w 7467600"/>
              <a:gd name="connsiteY924" fmla="*/ 497361 h 6858000"/>
              <a:gd name="connsiteX925" fmla="*/ 2844845 w 7467600"/>
              <a:gd name="connsiteY925" fmla="*/ 127638 h 6858000"/>
              <a:gd name="connsiteX926" fmla="*/ 2867960 w 7467600"/>
              <a:gd name="connsiteY926" fmla="*/ 0 h 6858000"/>
              <a:gd name="connsiteX927" fmla="*/ 1057230 w 7467600"/>
              <a:gd name="connsiteY927" fmla="*/ 0 h 6858000"/>
              <a:gd name="connsiteX928" fmla="*/ 1111003 w 7467600"/>
              <a:gd name="connsiteY928" fmla="*/ 0 h 6858000"/>
              <a:gd name="connsiteX929" fmla="*/ 1125553 w 7467600"/>
              <a:gd name="connsiteY929" fmla="*/ 52588 h 6858000"/>
              <a:gd name="connsiteX930" fmla="*/ 1304276 w 7467600"/>
              <a:gd name="connsiteY930" fmla="*/ 476275 h 6858000"/>
              <a:gd name="connsiteX931" fmla="*/ 1492066 w 7467600"/>
              <a:gd name="connsiteY931" fmla="*/ 886333 h 6858000"/>
              <a:gd name="connsiteX932" fmla="*/ 1423698 w 7467600"/>
              <a:gd name="connsiteY932" fmla="*/ 710817 h 6858000"/>
              <a:gd name="connsiteX933" fmla="*/ 1357609 w 7467600"/>
              <a:gd name="connsiteY933" fmla="*/ 532892 h 6858000"/>
              <a:gd name="connsiteX934" fmla="*/ 1309550 w 7467600"/>
              <a:gd name="connsiteY934" fmla="*/ 374031 h 6858000"/>
              <a:gd name="connsiteX935" fmla="*/ 1193673 w 7467600"/>
              <a:gd name="connsiteY935" fmla="*/ 49533 h 6858000"/>
              <a:gd name="connsiteX936" fmla="*/ 1164391 w 7467600"/>
              <a:gd name="connsiteY936" fmla="*/ 0 h 6858000"/>
              <a:gd name="connsiteX937" fmla="*/ 1200666 w 7467600"/>
              <a:gd name="connsiteY937" fmla="*/ 0 h 6858000"/>
              <a:gd name="connsiteX938" fmla="*/ 1223408 w 7467600"/>
              <a:gd name="connsiteY938" fmla="*/ 38996 h 6858000"/>
              <a:gd name="connsiteX939" fmla="*/ 1339635 w 7467600"/>
              <a:gd name="connsiteY939" fmla="*/ 365517 h 6858000"/>
              <a:gd name="connsiteX940" fmla="*/ 1387469 w 7467600"/>
              <a:gd name="connsiteY940" fmla="*/ 523079 h 6858000"/>
              <a:gd name="connsiteX941" fmla="*/ 1452685 w 7467600"/>
              <a:gd name="connsiteY941" fmla="*/ 699806 h 6858000"/>
              <a:gd name="connsiteX942" fmla="*/ 1492092 w 7467600"/>
              <a:gd name="connsiteY942" fmla="*/ 800424 h 6858000"/>
              <a:gd name="connsiteX943" fmla="*/ 1455302 w 7467600"/>
              <a:gd name="connsiteY943" fmla="*/ 632913 h 6858000"/>
              <a:gd name="connsiteX944" fmla="*/ 1222336 w 7467600"/>
              <a:gd name="connsiteY944" fmla="*/ 9480 h 6858000"/>
              <a:gd name="connsiteX945" fmla="*/ 1214634 w 7467600"/>
              <a:gd name="connsiteY945" fmla="*/ 0 h 6858000"/>
              <a:gd name="connsiteX946" fmla="*/ 1289827 w 7467600"/>
              <a:gd name="connsiteY946" fmla="*/ 0 h 6858000"/>
              <a:gd name="connsiteX947" fmla="*/ 1321076 w 7467600"/>
              <a:gd name="connsiteY947" fmla="*/ 59722 h 6858000"/>
              <a:gd name="connsiteX948" fmla="*/ 1512579 w 7467600"/>
              <a:gd name="connsiteY948" fmla="*/ 626441 h 6858000"/>
              <a:gd name="connsiteX949" fmla="*/ 1506076 w 7467600"/>
              <a:gd name="connsiteY949" fmla="*/ 1089289 h 6858000"/>
              <a:gd name="connsiteX950" fmla="*/ 1486346 w 7467600"/>
              <a:gd name="connsiteY950" fmla="*/ 1079919 h 6858000"/>
              <a:gd name="connsiteX951" fmla="*/ 1070511 w 7467600"/>
              <a:gd name="connsiteY951" fmla="*/ 48609 h 6858000"/>
              <a:gd name="connsiteX952" fmla="*/ 1057230 w 7467600"/>
              <a:gd name="connsiteY952" fmla="*/ 0 h 6858000"/>
              <a:gd name="connsiteX953" fmla="*/ 43151 w 7467600"/>
              <a:gd name="connsiteY953" fmla="*/ 0 h 6858000"/>
              <a:gd name="connsiteX954" fmla="*/ 95283 w 7467600"/>
              <a:gd name="connsiteY954" fmla="*/ 0 h 6858000"/>
              <a:gd name="connsiteX955" fmla="*/ 300708 w 7467600"/>
              <a:gd name="connsiteY955" fmla="*/ 154571 h 6858000"/>
              <a:gd name="connsiteX956" fmla="*/ 530414 w 7467600"/>
              <a:gd name="connsiteY956" fmla="*/ 354673 h 6858000"/>
              <a:gd name="connsiteX957" fmla="*/ 333785 w 7467600"/>
              <a:gd name="connsiteY957" fmla="*/ 161564 h 6858000"/>
              <a:gd name="connsiteX958" fmla="*/ 147005 w 7467600"/>
              <a:gd name="connsiteY958" fmla="*/ 0 h 6858000"/>
              <a:gd name="connsiteX959" fmla="*/ 272509 w 7467600"/>
              <a:gd name="connsiteY959" fmla="*/ 0 h 6858000"/>
              <a:gd name="connsiteX960" fmla="*/ 326276 w 7467600"/>
              <a:gd name="connsiteY960" fmla="*/ 45847 h 6858000"/>
              <a:gd name="connsiteX961" fmla="*/ 823759 w 7467600"/>
              <a:gd name="connsiteY961" fmla="*/ 574145 h 6858000"/>
              <a:gd name="connsiteX962" fmla="*/ 811254 w 7467600"/>
              <a:gd name="connsiteY962" fmla="*/ 665546 h 6858000"/>
              <a:gd name="connsiteX963" fmla="*/ 154042 w 7467600"/>
              <a:gd name="connsiteY963" fmla="*/ 261522 h 6858000"/>
              <a:gd name="connsiteX964" fmla="*/ 13550 w 7467600"/>
              <a:gd name="connsiteY964" fmla="*/ 158423 h 6858000"/>
              <a:gd name="connsiteX965" fmla="*/ 0 w 7467600"/>
              <a:gd name="connsiteY965" fmla="*/ 146618 h 6858000"/>
              <a:gd name="connsiteX966" fmla="*/ 0 w 7467600"/>
              <a:gd name="connsiteY966" fmla="*/ 59161 h 6858000"/>
              <a:gd name="connsiteX967" fmla="*/ 45427 w 7467600"/>
              <a:gd name="connsiteY967" fmla="*/ 101078 h 6858000"/>
              <a:gd name="connsiteX968" fmla="*/ 630103 w 7467600"/>
              <a:gd name="connsiteY968" fmla="*/ 485885 h 6858000"/>
              <a:gd name="connsiteX969" fmla="*/ 532040 w 7467600"/>
              <a:gd name="connsiteY969" fmla="*/ 399359 h 6858000"/>
              <a:gd name="connsiteX970" fmla="*/ 517618 w 7467600"/>
              <a:gd name="connsiteY970" fmla="*/ 385726 h 6858000"/>
              <a:gd name="connsiteX971" fmla="*/ 285074 w 7467600"/>
              <a:gd name="connsiteY971" fmla="*/ 182755 h 6858000"/>
              <a:gd name="connsiteX972" fmla="*/ 43151 w 7467600"/>
              <a:gd name="connsiteY97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7105827 w 7467600"/>
              <a:gd name="connsiteY81" fmla="*/ 5718700 h 6858000"/>
              <a:gd name="connsiteX82" fmla="*/ 7356878 w 7467600"/>
              <a:gd name="connsiteY82" fmla="*/ 5981332 h 6858000"/>
              <a:gd name="connsiteX83" fmla="*/ 7467600 w 7467600"/>
              <a:gd name="connsiteY83" fmla="*/ 6117703 h 6858000"/>
              <a:gd name="connsiteX84" fmla="*/ 7467600 w 7467600"/>
              <a:gd name="connsiteY84" fmla="*/ 6163634 h 6858000"/>
              <a:gd name="connsiteX85" fmla="*/ 7403637 w 7467600"/>
              <a:gd name="connsiteY85" fmla="*/ 6083957 h 6858000"/>
              <a:gd name="connsiteX86" fmla="*/ 7254615 w 7467600"/>
              <a:gd name="connsiteY86" fmla="*/ 5911918 h 6858000"/>
              <a:gd name="connsiteX87" fmla="*/ 7312589 w 7467600"/>
              <a:gd name="connsiteY87" fmla="*/ 5982309 h 6858000"/>
              <a:gd name="connsiteX88" fmla="*/ 7448321 w 7467600"/>
              <a:gd name="connsiteY88" fmla="*/ 6190991 h 6858000"/>
              <a:gd name="connsiteX89" fmla="*/ 7467600 w 7467600"/>
              <a:gd name="connsiteY89" fmla="*/ 6221686 h 6858000"/>
              <a:gd name="connsiteX90" fmla="*/ 7467600 w 7467600"/>
              <a:gd name="connsiteY90" fmla="*/ 6334256 h 6858000"/>
              <a:gd name="connsiteX91" fmla="*/ 7454976 w 7467600"/>
              <a:gd name="connsiteY91" fmla="*/ 6318297 h 6858000"/>
              <a:gd name="connsiteX92" fmla="*/ 7042773 w 7467600"/>
              <a:gd name="connsiteY92" fmla="*/ 5734011 h 6858000"/>
              <a:gd name="connsiteX93" fmla="*/ 1456157 w 7467600"/>
              <a:gd name="connsiteY93" fmla="*/ 5371404 h 6858000"/>
              <a:gd name="connsiteX94" fmla="*/ 1244432 w 7467600"/>
              <a:gd name="connsiteY94" fmla="*/ 5385601 h 6858000"/>
              <a:gd name="connsiteX95" fmla="*/ 973990 w 7467600"/>
              <a:gd name="connsiteY95" fmla="*/ 5424940 h 6858000"/>
              <a:gd name="connsiteX96" fmla="*/ 1103809 w 7467600"/>
              <a:gd name="connsiteY96" fmla="*/ 5433720 h 6858000"/>
              <a:gd name="connsiteX97" fmla="*/ 1123454 w 7467600"/>
              <a:gd name="connsiteY97" fmla="*/ 5435727 h 6858000"/>
              <a:gd name="connsiteX98" fmla="*/ 1737017 w 7467600"/>
              <a:gd name="connsiteY98" fmla="*/ 5452183 h 6858000"/>
              <a:gd name="connsiteX99" fmla="*/ 1824397 w 7467600"/>
              <a:gd name="connsiteY99" fmla="*/ 5447757 h 6858000"/>
              <a:gd name="connsiteX100" fmla="*/ 2070059 w 7467600"/>
              <a:gd name="connsiteY100" fmla="*/ 5441660 h 6858000"/>
              <a:gd name="connsiteX101" fmla="*/ 1456157 w 7467600"/>
              <a:gd name="connsiteY101" fmla="*/ 5371404 h 6858000"/>
              <a:gd name="connsiteX102" fmla="*/ 4988186 w 7467600"/>
              <a:gd name="connsiteY102" fmla="*/ 5216467 h 6858000"/>
              <a:gd name="connsiteX103" fmla="*/ 4777334 w 7467600"/>
              <a:gd name="connsiteY103" fmla="*/ 5406072 h 6858000"/>
              <a:gd name="connsiteX104" fmla="*/ 4718341 w 7467600"/>
              <a:gd name="connsiteY104" fmla="*/ 5468043 h 6858000"/>
              <a:gd name="connsiteX105" fmla="*/ 4604655 w 7467600"/>
              <a:gd name="connsiteY105" fmla="*/ 5583434 h 6858000"/>
              <a:gd name="connsiteX106" fmla="*/ 4565074 w 7467600"/>
              <a:gd name="connsiteY106" fmla="*/ 5618550 h 6858000"/>
              <a:gd name="connsiteX107" fmla="*/ 4988186 w 7467600"/>
              <a:gd name="connsiteY107" fmla="*/ 5216467 h 6858000"/>
              <a:gd name="connsiteX108" fmla="*/ 4978032 w 7467600"/>
              <a:gd name="connsiteY108" fmla="*/ 5183809 h 6858000"/>
              <a:gd name="connsiteX109" fmla="*/ 4463413 w 7467600"/>
              <a:gd name="connsiteY109" fmla="*/ 5615162 h 6858000"/>
              <a:gd name="connsiteX110" fmla="*/ 4358134 w 7467600"/>
              <a:gd name="connsiteY110" fmla="*/ 5742791 h 6858000"/>
              <a:gd name="connsiteX111" fmla="*/ 4376219 w 7467600"/>
              <a:gd name="connsiteY111" fmla="*/ 5729027 h 6858000"/>
              <a:gd name="connsiteX112" fmla="*/ 4582340 w 7467600"/>
              <a:gd name="connsiteY112" fmla="*/ 5561037 h 6858000"/>
              <a:gd name="connsiteX113" fmla="*/ 4694684 w 7467600"/>
              <a:gd name="connsiteY113" fmla="*/ 5447098 h 6858000"/>
              <a:gd name="connsiteX114" fmla="*/ 4754123 w 7467600"/>
              <a:gd name="connsiteY114" fmla="*/ 5384643 h 6858000"/>
              <a:gd name="connsiteX115" fmla="*/ 4978032 w 7467600"/>
              <a:gd name="connsiteY115" fmla="*/ 5183809 h 6858000"/>
              <a:gd name="connsiteX116" fmla="*/ 1903353 w 7467600"/>
              <a:gd name="connsiteY116" fmla="*/ 5044827 h 6858000"/>
              <a:gd name="connsiteX117" fmla="*/ 1936931 w 7467600"/>
              <a:gd name="connsiteY117" fmla="*/ 5093954 h 6858000"/>
              <a:gd name="connsiteX118" fmla="*/ 2195868 w 7467600"/>
              <a:gd name="connsiteY118" fmla="*/ 5396574 h 6858000"/>
              <a:gd name="connsiteX119" fmla="*/ 2088852 w 7467600"/>
              <a:gd name="connsiteY119" fmla="*/ 5166123 h 6858000"/>
              <a:gd name="connsiteX120" fmla="*/ 1958241 w 7467600"/>
              <a:gd name="connsiteY120" fmla="*/ 5067955 h 6858000"/>
              <a:gd name="connsiteX121" fmla="*/ 1903353 w 7467600"/>
              <a:gd name="connsiteY121" fmla="*/ 5044827 h 6858000"/>
              <a:gd name="connsiteX122" fmla="*/ 1979378 w 7467600"/>
              <a:gd name="connsiteY122" fmla="*/ 4769504 h 6858000"/>
              <a:gd name="connsiteX123" fmla="*/ 2882120 w 7467600"/>
              <a:gd name="connsiteY123" fmla="*/ 5064547 h 6858000"/>
              <a:gd name="connsiteX124" fmla="*/ 2793103 w 7467600"/>
              <a:gd name="connsiteY124" fmla="*/ 5039699 h 6858000"/>
              <a:gd name="connsiteX125" fmla="*/ 2770041 w 7467600"/>
              <a:gd name="connsiteY125" fmla="*/ 5033634 h 6858000"/>
              <a:gd name="connsiteX126" fmla="*/ 1979378 w 7467600"/>
              <a:gd name="connsiteY126" fmla="*/ 4769504 h 6858000"/>
              <a:gd name="connsiteX127" fmla="*/ 1927410 w 7467600"/>
              <a:gd name="connsiteY127" fmla="*/ 4716164 h 6858000"/>
              <a:gd name="connsiteX128" fmla="*/ 1959587 w 7467600"/>
              <a:gd name="connsiteY128" fmla="*/ 4728849 h 6858000"/>
              <a:gd name="connsiteX129" fmla="*/ 2777707 w 7467600"/>
              <a:gd name="connsiteY129" fmla="*/ 5003991 h 6858000"/>
              <a:gd name="connsiteX130" fmla="*/ 2800768 w 7467600"/>
              <a:gd name="connsiteY130" fmla="*/ 5010056 h 6858000"/>
              <a:gd name="connsiteX131" fmla="*/ 2879408 w 7467600"/>
              <a:gd name="connsiteY131" fmla="*/ 5031590 h 6858000"/>
              <a:gd name="connsiteX132" fmla="*/ 2862295 w 7467600"/>
              <a:gd name="connsiteY132" fmla="*/ 5022958 h 6858000"/>
              <a:gd name="connsiteX133" fmla="*/ 2813343 w 7467600"/>
              <a:gd name="connsiteY133" fmla="*/ 4998369 h 6858000"/>
              <a:gd name="connsiteX134" fmla="*/ 2646245 w 7467600"/>
              <a:gd name="connsiteY134" fmla="*/ 4930999 h 6858000"/>
              <a:gd name="connsiteX135" fmla="*/ 1999243 w 7467600"/>
              <a:gd name="connsiteY135" fmla="*/ 4730524 h 6858000"/>
              <a:gd name="connsiteX136" fmla="*/ 1979527 w 7467600"/>
              <a:gd name="connsiteY136" fmla="*/ 4726651 h 6858000"/>
              <a:gd name="connsiteX137" fmla="*/ 1927410 w 7467600"/>
              <a:gd name="connsiteY137" fmla="*/ 4716164 h 6858000"/>
              <a:gd name="connsiteX138" fmla="*/ 1997014 w 7467600"/>
              <a:gd name="connsiteY138" fmla="*/ 4698007 h 6858000"/>
              <a:gd name="connsiteX139" fmla="*/ 2005458 w 7467600"/>
              <a:gd name="connsiteY139" fmla="*/ 4699540 h 6858000"/>
              <a:gd name="connsiteX140" fmla="*/ 2657186 w 7467600"/>
              <a:gd name="connsiteY140" fmla="*/ 4901687 h 6858000"/>
              <a:gd name="connsiteX141" fmla="*/ 2826662 w 7467600"/>
              <a:gd name="connsiteY141" fmla="*/ 4970362 h 6858000"/>
              <a:gd name="connsiteX142" fmla="*/ 2876100 w 7467600"/>
              <a:gd name="connsiteY142" fmla="*/ 4995397 h 6858000"/>
              <a:gd name="connsiteX143" fmla="*/ 3042600 w 7467600"/>
              <a:gd name="connsiteY143" fmla="*/ 5059532 h 6858000"/>
              <a:gd name="connsiteX144" fmla="*/ 1997014 w 7467600"/>
              <a:gd name="connsiteY144" fmla="*/ 4698007 h 6858000"/>
              <a:gd name="connsiteX145" fmla="*/ 2305292 w 7467600"/>
              <a:gd name="connsiteY145" fmla="*/ 4219492 h 6858000"/>
              <a:gd name="connsiteX146" fmla="*/ 3360922 w 7467600"/>
              <a:gd name="connsiteY146" fmla="*/ 4529373 h 6858000"/>
              <a:gd name="connsiteX147" fmla="*/ 3492420 w 7467600"/>
              <a:gd name="connsiteY147" fmla="*/ 4510145 h 6858000"/>
              <a:gd name="connsiteX148" fmla="*/ 3364086 w 7467600"/>
              <a:gd name="connsiteY148" fmla="*/ 4480340 h 6858000"/>
              <a:gd name="connsiteX149" fmla="*/ 3225818 w 7467600"/>
              <a:gd name="connsiteY149" fmla="*/ 4411822 h 6858000"/>
              <a:gd name="connsiteX150" fmla="*/ 3129696 w 7467600"/>
              <a:gd name="connsiteY150" fmla="*/ 4360704 h 6858000"/>
              <a:gd name="connsiteX151" fmla="*/ 2814545 w 7467600"/>
              <a:gd name="connsiteY151" fmla="*/ 4282955 h 6858000"/>
              <a:gd name="connsiteX152" fmla="*/ 2305292 w 7467600"/>
              <a:gd name="connsiteY152" fmla="*/ 4219492 h 6858000"/>
              <a:gd name="connsiteX153" fmla="*/ 2626982 w 7467600"/>
              <a:gd name="connsiteY153" fmla="*/ 4206450 h 6858000"/>
              <a:gd name="connsiteX154" fmla="*/ 2490617 w 7467600"/>
              <a:gd name="connsiteY154" fmla="*/ 4206951 h 6858000"/>
              <a:gd name="connsiteX155" fmla="*/ 2819869 w 7467600"/>
              <a:gd name="connsiteY155" fmla="*/ 4252936 h 6858000"/>
              <a:gd name="connsiteX156" fmla="*/ 3143018 w 7467600"/>
              <a:gd name="connsiteY156" fmla="*/ 4332698 h 6858000"/>
              <a:gd name="connsiteX157" fmla="*/ 3241520 w 7467600"/>
              <a:gd name="connsiteY157" fmla="*/ 4385112 h 6858000"/>
              <a:gd name="connsiteX158" fmla="*/ 3374575 w 7467600"/>
              <a:gd name="connsiteY158" fmla="*/ 4451517 h 6858000"/>
              <a:gd name="connsiteX159" fmla="*/ 3505221 w 7467600"/>
              <a:gd name="connsiteY159" fmla="*/ 4480757 h 6858000"/>
              <a:gd name="connsiteX160" fmla="*/ 2626982 w 7467600"/>
              <a:gd name="connsiteY160" fmla="*/ 4206450 h 6858000"/>
              <a:gd name="connsiteX161" fmla="*/ 1310106 w 7467600"/>
              <a:gd name="connsiteY161" fmla="*/ 3943217 h 6858000"/>
              <a:gd name="connsiteX162" fmla="*/ 854994 w 7467600"/>
              <a:gd name="connsiteY162" fmla="*/ 4399136 h 6858000"/>
              <a:gd name="connsiteX163" fmla="*/ 742462 w 7467600"/>
              <a:gd name="connsiteY163" fmla="*/ 4594648 h 6858000"/>
              <a:gd name="connsiteX164" fmla="*/ 820602 w 7467600"/>
              <a:gd name="connsiteY164" fmla="*/ 4485915 h 6858000"/>
              <a:gd name="connsiteX165" fmla="*/ 878295 w 7467600"/>
              <a:gd name="connsiteY165" fmla="*/ 4403594 h 6858000"/>
              <a:gd name="connsiteX166" fmla="*/ 1240607 w 7467600"/>
              <a:gd name="connsiteY166" fmla="*/ 4010401 h 6858000"/>
              <a:gd name="connsiteX167" fmla="*/ 1310106 w 7467600"/>
              <a:gd name="connsiteY167" fmla="*/ 3943217 h 6858000"/>
              <a:gd name="connsiteX168" fmla="*/ 1423113 w 7467600"/>
              <a:gd name="connsiteY168" fmla="*/ 3874565 h 6858000"/>
              <a:gd name="connsiteX169" fmla="*/ 1260565 w 7467600"/>
              <a:gd name="connsiteY169" fmla="*/ 4031982 h 6858000"/>
              <a:gd name="connsiteX170" fmla="*/ 901900 w 7467600"/>
              <a:gd name="connsiteY170" fmla="*/ 4421236 h 6858000"/>
              <a:gd name="connsiteX171" fmla="*/ 845044 w 7467600"/>
              <a:gd name="connsiteY171" fmla="*/ 4502436 h 6858000"/>
              <a:gd name="connsiteX172" fmla="*/ 685926 w 7467600"/>
              <a:gd name="connsiteY172" fmla="*/ 4703069 h 6858000"/>
              <a:gd name="connsiteX173" fmla="*/ 684248 w 7467600"/>
              <a:gd name="connsiteY173" fmla="*/ 4706721 h 6858000"/>
              <a:gd name="connsiteX174" fmla="*/ 1423113 w 7467600"/>
              <a:gd name="connsiteY174" fmla="*/ 3874565 h 6858000"/>
              <a:gd name="connsiteX175" fmla="*/ 3316479 w 7467600"/>
              <a:gd name="connsiteY175" fmla="*/ 3872136 h 6858000"/>
              <a:gd name="connsiteX176" fmla="*/ 3546806 w 7467600"/>
              <a:gd name="connsiteY176" fmla="*/ 4356139 h 6858000"/>
              <a:gd name="connsiteX177" fmla="*/ 3364433 w 7467600"/>
              <a:gd name="connsiteY177" fmla="*/ 3953121 h 6858000"/>
              <a:gd name="connsiteX178" fmla="*/ 3316479 w 7467600"/>
              <a:gd name="connsiteY178" fmla="*/ 3872136 h 6858000"/>
              <a:gd name="connsiteX179" fmla="*/ 3291335 w 7467600"/>
              <a:gd name="connsiteY179" fmla="*/ 3767420 h 6858000"/>
              <a:gd name="connsiteX180" fmla="*/ 3390805 w 7467600"/>
              <a:gd name="connsiteY180" fmla="*/ 3937163 h 6858000"/>
              <a:gd name="connsiteX181" fmla="*/ 3579062 w 7467600"/>
              <a:gd name="connsiteY181" fmla="*/ 4359040 h 6858000"/>
              <a:gd name="connsiteX182" fmla="*/ 3467355 w 7467600"/>
              <a:gd name="connsiteY182" fmla="*/ 3988130 h 6858000"/>
              <a:gd name="connsiteX183" fmla="*/ 3310753 w 7467600"/>
              <a:gd name="connsiteY183" fmla="*/ 3787140 h 6858000"/>
              <a:gd name="connsiteX184" fmla="*/ 3291335 w 7467600"/>
              <a:gd name="connsiteY184" fmla="*/ 3767420 h 6858000"/>
              <a:gd name="connsiteX185" fmla="*/ 1635889 w 7467600"/>
              <a:gd name="connsiteY185" fmla="*/ 3709494 h 6858000"/>
              <a:gd name="connsiteX186" fmla="*/ 1634800 w 7467600"/>
              <a:gd name="connsiteY186" fmla="*/ 3731111 h 6858000"/>
              <a:gd name="connsiteX187" fmla="*/ 1635889 w 7467600"/>
              <a:gd name="connsiteY187" fmla="*/ 3709494 h 6858000"/>
              <a:gd name="connsiteX188" fmla="*/ 1510397 w 7467600"/>
              <a:gd name="connsiteY188" fmla="*/ 3684705 h 6858000"/>
              <a:gd name="connsiteX189" fmla="*/ 1146550 w 7467600"/>
              <a:gd name="connsiteY189" fmla="*/ 3802012 h 6858000"/>
              <a:gd name="connsiteX190" fmla="*/ 698834 w 7467600"/>
              <a:gd name="connsiteY190" fmla="*/ 3952272 h 6858000"/>
              <a:gd name="connsiteX191" fmla="*/ 34256 w 7467600"/>
              <a:gd name="connsiteY191" fmla="*/ 4347603 h 6858000"/>
              <a:gd name="connsiteX192" fmla="*/ 527241 w 7467600"/>
              <a:gd name="connsiteY192" fmla="*/ 4065078 h 6858000"/>
              <a:gd name="connsiteX193" fmla="*/ 1510397 w 7467600"/>
              <a:gd name="connsiteY193" fmla="*/ 3684705 h 6858000"/>
              <a:gd name="connsiteX194" fmla="*/ 1313114 w 7467600"/>
              <a:gd name="connsiteY194" fmla="*/ 3655216 h 6858000"/>
              <a:gd name="connsiteX195" fmla="*/ 1109304 w 7467600"/>
              <a:gd name="connsiteY195" fmla="*/ 3669030 h 6858000"/>
              <a:gd name="connsiteX196" fmla="*/ 8129 w 7467600"/>
              <a:gd name="connsiteY196" fmla="*/ 4330519 h 6858000"/>
              <a:gd name="connsiteX197" fmla="*/ 687572 w 7467600"/>
              <a:gd name="connsiteY197" fmla="*/ 3925629 h 6858000"/>
              <a:gd name="connsiteX198" fmla="*/ 1138365 w 7467600"/>
              <a:gd name="connsiteY198" fmla="*/ 3774515 h 6858000"/>
              <a:gd name="connsiteX199" fmla="*/ 1505579 w 7467600"/>
              <a:gd name="connsiteY199" fmla="*/ 3655526 h 6858000"/>
              <a:gd name="connsiteX200" fmla="*/ 1313114 w 7467600"/>
              <a:gd name="connsiteY200" fmla="*/ 3655216 h 6858000"/>
              <a:gd name="connsiteX201" fmla="*/ 3655073 w 7467600"/>
              <a:gd name="connsiteY201" fmla="*/ 3650884 h 6858000"/>
              <a:gd name="connsiteX202" fmla="*/ 3989938 w 7467600"/>
              <a:gd name="connsiteY202" fmla="*/ 3991685 h 6858000"/>
              <a:gd name="connsiteX203" fmla="*/ 4393907 w 7467600"/>
              <a:gd name="connsiteY203" fmla="*/ 4261258 h 6858000"/>
              <a:gd name="connsiteX204" fmla="*/ 4648051 w 7467600"/>
              <a:gd name="connsiteY204" fmla="*/ 4374051 h 6858000"/>
              <a:gd name="connsiteX205" fmla="*/ 4383389 w 7467600"/>
              <a:gd name="connsiteY205" fmla="*/ 4184369 h 6858000"/>
              <a:gd name="connsiteX206" fmla="*/ 4165508 w 7467600"/>
              <a:gd name="connsiteY206" fmla="*/ 4035196 h 6858000"/>
              <a:gd name="connsiteX207" fmla="*/ 4068162 w 7467600"/>
              <a:gd name="connsiteY207" fmla="*/ 3953394 h 6858000"/>
              <a:gd name="connsiteX208" fmla="*/ 3981416 w 7467600"/>
              <a:gd name="connsiteY208" fmla="*/ 3880482 h 6858000"/>
              <a:gd name="connsiteX209" fmla="*/ 3800147 w 7467600"/>
              <a:gd name="connsiteY209" fmla="*/ 3749872 h 6858000"/>
              <a:gd name="connsiteX210" fmla="*/ 3655073 w 7467600"/>
              <a:gd name="connsiteY210" fmla="*/ 3650884 h 6858000"/>
              <a:gd name="connsiteX211" fmla="*/ 3670252 w 7467600"/>
              <a:gd name="connsiteY211" fmla="*/ 3622798 h 6858000"/>
              <a:gd name="connsiteX212" fmla="*/ 3817258 w 7467600"/>
              <a:gd name="connsiteY212" fmla="*/ 3723577 h 6858000"/>
              <a:gd name="connsiteX213" fmla="*/ 4000461 w 7467600"/>
              <a:gd name="connsiteY213" fmla="*/ 3855966 h 6858000"/>
              <a:gd name="connsiteX214" fmla="*/ 4088180 w 7467600"/>
              <a:gd name="connsiteY214" fmla="*/ 3929774 h 6858000"/>
              <a:gd name="connsiteX215" fmla="*/ 4184555 w 7467600"/>
              <a:gd name="connsiteY215" fmla="*/ 4010683 h 6858000"/>
              <a:gd name="connsiteX216" fmla="*/ 4399563 w 7467600"/>
              <a:gd name="connsiteY216" fmla="*/ 4158106 h 6858000"/>
              <a:gd name="connsiteX217" fmla="*/ 4684469 w 7467600"/>
              <a:gd name="connsiteY217" fmla="*/ 4364680 h 6858000"/>
              <a:gd name="connsiteX218" fmla="*/ 4690271 w 7467600"/>
              <a:gd name="connsiteY218" fmla="*/ 4370034 h 6858000"/>
              <a:gd name="connsiteX219" fmla="*/ 4136093 w 7467600"/>
              <a:gd name="connsiteY219" fmla="*/ 3858466 h 6858000"/>
              <a:gd name="connsiteX220" fmla="*/ 3670252 w 7467600"/>
              <a:gd name="connsiteY220" fmla="*/ 3622798 h 6858000"/>
              <a:gd name="connsiteX221" fmla="*/ 4440129 w 7467600"/>
              <a:gd name="connsiteY221" fmla="*/ 3448571 h 6858000"/>
              <a:gd name="connsiteX222" fmla="*/ 4856525 w 7467600"/>
              <a:gd name="connsiteY222" fmla="*/ 3915351 h 6858000"/>
              <a:gd name="connsiteX223" fmla="*/ 5059055 w 7467600"/>
              <a:gd name="connsiteY223" fmla="*/ 4108918 h 6858000"/>
              <a:gd name="connsiteX224" fmla="*/ 5290070 w 7467600"/>
              <a:gd name="connsiteY224" fmla="*/ 4263619 h 6858000"/>
              <a:gd name="connsiteX225" fmla="*/ 4834991 w 7467600"/>
              <a:gd name="connsiteY225" fmla="*/ 3830985 h 6858000"/>
              <a:gd name="connsiteX226" fmla="*/ 4440129 w 7467600"/>
              <a:gd name="connsiteY226" fmla="*/ 3448571 h 6858000"/>
              <a:gd name="connsiteX227" fmla="*/ 4441737 w 7467600"/>
              <a:gd name="connsiteY227" fmla="*/ 3399734 h 6858000"/>
              <a:gd name="connsiteX228" fmla="*/ 4431236 w 7467600"/>
              <a:gd name="connsiteY228" fmla="*/ 3400954 h 6858000"/>
              <a:gd name="connsiteX229" fmla="*/ 4557150 w 7467600"/>
              <a:gd name="connsiteY229" fmla="*/ 3510023 h 6858000"/>
              <a:gd name="connsiteX230" fmla="*/ 4856936 w 7467600"/>
              <a:gd name="connsiteY230" fmla="*/ 3809146 h 6858000"/>
              <a:gd name="connsiteX231" fmla="*/ 5111996 w 7467600"/>
              <a:gd name="connsiteY231" fmla="*/ 4065759 h 6858000"/>
              <a:gd name="connsiteX232" fmla="*/ 5388878 w 7467600"/>
              <a:gd name="connsiteY232" fmla="*/ 4300185 h 6858000"/>
              <a:gd name="connsiteX233" fmla="*/ 5425556 w 7467600"/>
              <a:gd name="connsiteY233" fmla="*/ 4308967 h 6858000"/>
              <a:gd name="connsiteX234" fmla="*/ 4943646 w 7467600"/>
              <a:gd name="connsiteY234" fmla="*/ 3822916 h 6858000"/>
              <a:gd name="connsiteX235" fmla="*/ 4594837 w 7467600"/>
              <a:gd name="connsiteY235" fmla="*/ 3532274 h 6858000"/>
              <a:gd name="connsiteX236" fmla="*/ 4441737 w 7467600"/>
              <a:gd name="connsiteY236" fmla="*/ 3399734 h 6858000"/>
              <a:gd name="connsiteX237" fmla="*/ 5425834 w 7467600"/>
              <a:gd name="connsiteY237" fmla="*/ 3162785 h 6858000"/>
              <a:gd name="connsiteX238" fmla="*/ 5401644 w 7467600"/>
              <a:gd name="connsiteY238" fmla="*/ 3617847 h 6858000"/>
              <a:gd name="connsiteX239" fmla="*/ 5467256 w 7467600"/>
              <a:gd name="connsiteY239" fmla="*/ 4175494 h 6858000"/>
              <a:gd name="connsiteX240" fmla="*/ 5448069 w 7467600"/>
              <a:gd name="connsiteY240" fmla="*/ 3567554 h 6858000"/>
              <a:gd name="connsiteX241" fmla="*/ 5425834 w 7467600"/>
              <a:gd name="connsiteY241" fmla="*/ 3162785 h 6858000"/>
              <a:gd name="connsiteX242" fmla="*/ 1318687 w 7467600"/>
              <a:gd name="connsiteY242" fmla="*/ 3113840 h 6858000"/>
              <a:gd name="connsiteX243" fmla="*/ 1066793 w 7467600"/>
              <a:gd name="connsiteY243" fmla="*/ 3212171 h 6858000"/>
              <a:gd name="connsiteX244" fmla="*/ 993319 w 7467600"/>
              <a:gd name="connsiteY244" fmla="*/ 3247648 h 6858000"/>
              <a:gd name="connsiteX245" fmla="*/ 853081 w 7467600"/>
              <a:gd name="connsiteY245" fmla="*/ 3312410 h 6858000"/>
              <a:gd name="connsiteX246" fmla="*/ 805957 w 7467600"/>
              <a:gd name="connsiteY246" fmla="*/ 3330443 h 6858000"/>
              <a:gd name="connsiteX247" fmla="*/ 1318687 w 7467600"/>
              <a:gd name="connsiteY247" fmla="*/ 3113840 h 6858000"/>
              <a:gd name="connsiteX248" fmla="*/ 5453702 w 7467600"/>
              <a:gd name="connsiteY248" fmla="*/ 3090882 h 6858000"/>
              <a:gd name="connsiteX249" fmla="*/ 5480135 w 7467600"/>
              <a:gd name="connsiteY249" fmla="*/ 3565802 h 6858000"/>
              <a:gd name="connsiteX250" fmla="*/ 5499023 w 7467600"/>
              <a:gd name="connsiteY250" fmla="*/ 4166310 h 6858000"/>
              <a:gd name="connsiteX251" fmla="*/ 5547022 w 7467600"/>
              <a:gd name="connsiteY251" fmla="*/ 3607838 h 6858000"/>
              <a:gd name="connsiteX252" fmla="*/ 5515964 w 7467600"/>
              <a:gd name="connsiteY252" fmla="*/ 3378541 h 6858000"/>
              <a:gd name="connsiteX253" fmla="*/ 5453702 w 7467600"/>
              <a:gd name="connsiteY253" fmla="*/ 3090882 h 6858000"/>
              <a:gd name="connsiteX254" fmla="*/ 1238695 w 7467600"/>
              <a:gd name="connsiteY254" fmla="*/ 3076820 h 6858000"/>
              <a:gd name="connsiteX255" fmla="*/ 716371 w 7467600"/>
              <a:gd name="connsiteY255" fmla="*/ 3293249 h 6858000"/>
              <a:gd name="connsiteX256" fmla="*/ 579522 w 7467600"/>
              <a:gd name="connsiteY256" fmla="*/ 3371759 h 6858000"/>
              <a:gd name="connsiteX257" fmla="*/ 600288 w 7467600"/>
              <a:gd name="connsiteY257" fmla="*/ 3365555 h 6858000"/>
              <a:gd name="connsiteX258" fmla="*/ 840692 w 7467600"/>
              <a:gd name="connsiteY258" fmla="*/ 3284921 h 6858000"/>
              <a:gd name="connsiteX259" fmla="*/ 979248 w 7467600"/>
              <a:gd name="connsiteY259" fmla="*/ 3221003 h 6858000"/>
              <a:gd name="connsiteX260" fmla="*/ 1053282 w 7467600"/>
              <a:gd name="connsiteY260" fmla="*/ 3185247 h 6858000"/>
              <a:gd name="connsiteX261" fmla="*/ 1320603 w 7467600"/>
              <a:gd name="connsiteY261" fmla="*/ 3081281 h 6858000"/>
              <a:gd name="connsiteX262" fmla="*/ 1238695 w 7467600"/>
              <a:gd name="connsiteY262" fmla="*/ 3076820 h 6858000"/>
              <a:gd name="connsiteX263" fmla="*/ 5425627 w 7467600"/>
              <a:gd name="connsiteY263" fmla="*/ 2954192 h 6858000"/>
              <a:gd name="connsiteX264" fmla="*/ 5470770 w 7467600"/>
              <a:gd name="connsiteY264" fmla="*/ 3005435 h 6858000"/>
              <a:gd name="connsiteX265" fmla="*/ 5519779 w 7467600"/>
              <a:gd name="connsiteY265" fmla="*/ 4359223 h 6858000"/>
              <a:gd name="connsiteX266" fmla="*/ 5520293 w 7467600"/>
              <a:gd name="connsiteY266" fmla="*/ 4360602 h 6858000"/>
              <a:gd name="connsiteX267" fmla="*/ 5767221 w 7467600"/>
              <a:gd name="connsiteY267" fmla="*/ 4665564 h 6858000"/>
              <a:gd name="connsiteX268" fmla="*/ 6937169 w 7467600"/>
              <a:gd name="connsiteY268" fmla="*/ 4815941 h 6858000"/>
              <a:gd name="connsiteX269" fmla="*/ 6953922 w 7467600"/>
              <a:gd name="connsiteY269" fmla="*/ 4890068 h 6858000"/>
              <a:gd name="connsiteX270" fmla="*/ 6071359 w 7467600"/>
              <a:gd name="connsiteY270" fmla="*/ 4770770 h 6858000"/>
              <a:gd name="connsiteX271" fmla="*/ 6038839 w 7467600"/>
              <a:gd name="connsiteY271" fmla="*/ 4764474 h 6858000"/>
              <a:gd name="connsiteX272" fmla="*/ 6038706 w 7467600"/>
              <a:gd name="connsiteY272" fmla="*/ 4763847 h 6858000"/>
              <a:gd name="connsiteX273" fmla="*/ 6037784 w 7467600"/>
              <a:gd name="connsiteY273" fmla="*/ 4764270 h 6858000"/>
              <a:gd name="connsiteX274" fmla="*/ 6038839 w 7467600"/>
              <a:gd name="connsiteY274" fmla="*/ 4764474 h 6858000"/>
              <a:gd name="connsiteX275" fmla="*/ 6040338 w 7467600"/>
              <a:gd name="connsiteY275" fmla="*/ 4771418 h 6858000"/>
              <a:gd name="connsiteX276" fmla="*/ 6024488 w 7467600"/>
              <a:gd name="connsiteY276" fmla="*/ 4809903 h 6858000"/>
              <a:gd name="connsiteX277" fmla="*/ 5599771 w 7467600"/>
              <a:gd name="connsiteY277" fmla="*/ 5509652 h 6858000"/>
              <a:gd name="connsiteX278" fmla="*/ 5548843 w 7467600"/>
              <a:gd name="connsiteY278" fmla="*/ 5563845 h 6858000"/>
              <a:gd name="connsiteX279" fmla="*/ 5940952 w 7467600"/>
              <a:gd name="connsiteY279" fmla="*/ 6250028 h 6858000"/>
              <a:gd name="connsiteX280" fmla="*/ 6043441 w 7467600"/>
              <a:gd name="connsiteY280" fmla="*/ 6665847 h 6858000"/>
              <a:gd name="connsiteX281" fmla="*/ 6093432 w 7467600"/>
              <a:gd name="connsiteY281" fmla="*/ 6858000 h 6858000"/>
              <a:gd name="connsiteX282" fmla="*/ 6034344 w 7467600"/>
              <a:gd name="connsiteY282" fmla="*/ 6858000 h 6858000"/>
              <a:gd name="connsiteX283" fmla="*/ 6026679 w 7467600"/>
              <a:gd name="connsiteY283" fmla="*/ 6836959 h 6858000"/>
              <a:gd name="connsiteX284" fmla="*/ 5800441 w 7467600"/>
              <a:gd name="connsiteY284" fmla="*/ 6335286 h 6858000"/>
              <a:gd name="connsiteX285" fmla="*/ 5526562 w 7467600"/>
              <a:gd name="connsiteY285" fmla="*/ 5705388 h 6858000"/>
              <a:gd name="connsiteX286" fmla="*/ 5519640 w 7467600"/>
              <a:gd name="connsiteY286" fmla="*/ 5683774 h 6858000"/>
              <a:gd name="connsiteX287" fmla="*/ 5844559 w 7467600"/>
              <a:gd name="connsiteY287" fmla="*/ 6553349 h 6858000"/>
              <a:gd name="connsiteX288" fmla="*/ 5975994 w 7467600"/>
              <a:gd name="connsiteY288" fmla="*/ 6858000 h 6858000"/>
              <a:gd name="connsiteX289" fmla="*/ 5898547 w 7467600"/>
              <a:gd name="connsiteY289" fmla="*/ 6858000 h 6858000"/>
              <a:gd name="connsiteX290" fmla="*/ 5682041 w 7467600"/>
              <a:gd name="connsiteY290" fmla="*/ 6355860 h 6858000"/>
              <a:gd name="connsiteX291" fmla="*/ 5461758 w 7467600"/>
              <a:gd name="connsiteY291" fmla="*/ 5820220 h 6858000"/>
              <a:gd name="connsiteX292" fmla="*/ 5237282 w 7467600"/>
              <a:gd name="connsiteY292" fmla="*/ 6579086 h 6858000"/>
              <a:gd name="connsiteX293" fmla="*/ 5115009 w 7467600"/>
              <a:gd name="connsiteY293" fmla="*/ 6858000 h 6858000"/>
              <a:gd name="connsiteX294" fmla="*/ 5028074 w 7467600"/>
              <a:gd name="connsiteY294" fmla="*/ 6858000 h 6858000"/>
              <a:gd name="connsiteX295" fmla="*/ 5079508 w 7467600"/>
              <a:gd name="connsiteY295" fmla="*/ 6749074 h 6858000"/>
              <a:gd name="connsiteX296" fmla="*/ 5371846 w 7467600"/>
              <a:gd name="connsiteY296" fmla="*/ 5924413 h 6858000"/>
              <a:gd name="connsiteX297" fmla="*/ 5270512 w 7467600"/>
              <a:gd name="connsiteY297" fmla="*/ 6138975 h 6858000"/>
              <a:gd name="connsiteX298" fmla="*/ 5062409 w 7467600"/>
              <a:gd name="connsiteY298" fmla="*/ 6653544 h 6858000"/>
              <a:gd name="connsiteX299" fmla="*/ 5036628 w 7467600"/>
              <a:gd name="connsiteY299" fmla="*/ 6754247 h 6858000"/>
              <a:gd name="connsiteX300" fmla="*/ 5009112 w 7467600"/>
              <a:gd name="connsiteY300" fmla="*/ 6858000 h 6858000"/>
              <a:gd name="connsiteX301" fmla="*/ 4976679 w 7467600"/>
              <a:gd name="connsiteY301" fmla="*/ 6858000 h 6858000"/>
              <a:gd name="connsiteX302" fmla="*/ 5006537 w 7467600"/>
              <a:gd name="connsiteY302" fmla="*/ 6747068 h 6858000"/>
              <a:gd name="connsiteX303" fmla="*/ 5032723 w 7467600"/>
              <a:gd name="connsiteY303" fmla="*/ 6644957 h 6858000"/>
              <a:gd name="connsiteX304" fmla="*/ 5242949 w 7467600"/>
              <a:gd name="connsiteY304" fmla="*/ 6125175 h 6858000"/>
              <a:gd name="connsiteX305" fmla="*/ 5286321 w 7467600"/>
              <a:gd name="connsiteY305" fmla="*/ 6033555 h 6858000"/>
              <a:gd name="connsiteX306" fmla="*/ 5008210 w 7467600"/>
              <a:gd name="connsiteY306" fmla="*/ 6649194 h 6858000"/>
              <a:gd name="connsiteX307" fmla="*/ 4986321 w 7467600"/>
              <a:gd name="connsiteY307" fmla="*/ 6765687 h 6858000"/>
              <a:gd name="connsiteX308" fmla="*/ 4973474 w 7467600"/>
              <a:gd name="connsiteY308" fmla="*/ 6858000 h 6858000"/>
              <a:gd name="connsiteX309" fmla="*/ 4907178 w 7467600"/>
              <a:gd name="connsiteY309" fmla="*/ 6858000 h 6858000"/>
              <a:gd name="connsiteX310" fmla="*/ 4910810 w 7467600"/>
              <a:gd name="connsiteY310" fmla="*/ 6829660 h 6858000"/>
              <a:gd name="connsiteX311" fmla="*/ 4987461 w 7467600"/>
              <a:gd name="connsiteY311" fmla="*/ 6432994 h 6858000"/>
              <a:gd name="connsiteX312" fmla="*/ 5179262 w 7467600"/>
              <a:gd name="connsiteY312" fmla="*/ 6035044 h 6858000"/>
              <a:gd name="connsiteX313" fmla="*/ 4689678 w 7467600"/>
              <a:gd name="connsiteY313" fmla="*/ 6440241 h 6858000"/>
              <a:gd name="connsiteX314" fmla="*/ 4477543 w 7467600"/>
              <a:gd name="connsiteY314" fmla="*/ 6674836 h 6858000"/>
              <a:gd name="connsiteX315" fmla="*/ 4329957 w 7467600"/>
              <a:gd name="connsiteY315" fmla="*/ 6858000 h 6858000"/>
              <a:gd name="connsiteX316" fmla="*/ 4218595 w 7467600"/>
              <a:gd name="connsiteY316" fmla="*/ 6858000 h 6858000"/>
              <a:gd name="connsiteX317" fmla="*/ 4368888 w 7467600"/>
              <a:gd name="connsiteY317" fmla="*/ 6668412 h 6858000"/>
              <a:gd name="connsiteX318" fmla="*/ 4563091 w 7467600"/>
              <a:gd name="connsiteY318" fmla="*/ 6442508 h 6858000"/>
              <a:gd name="connsiteX319" fmla="*/ 5387324 w 7467600"/>
              <a:gd name="connsiteY319" fmla="*/ 5705830 h 6858000"/>
              <a:gd name="connsiteX320" fmla="*/ 5073620 w 7467600"/>
              <a:gd name="connsiteY320" fmla="*/ 5955437 h 6858000"/>
              <a:gd name="connsiteX321" fmla="*/ 4689789 w 7467600"/>
              <a:gd name="connsiteY321" fmla="*/ 6268382 h 6858000"/>
              <a:gd name="connsiteX322" fmla="*/ 4418722 w 7467600"/>
              <a:gd name="connsiteY322" fmla="*/ 6570886 h 6858000"/>
              <a:gd name="connsiteX323" fmla="*/ 4214944 w 7467600"/>
              <a:gd name="connsiteY323" fmla="*/ 6858000 h 6858000"/>
              <a:gd name="connsiteX324" fmla="*/ 4177898 w 7467600"/>
              <a:gd name="connsiteY324" fmla="*/ 6858000 h 6858000"/>
              <a:gd name="connsiteX325" fmla="*/ 4391597 w 7467600"/>
              <a:gd name="connsiteY325" fmla="*/ 6556370 h 6858000"/>
              <a:gd name="connsiteX326" fmla="*/ 4668889 w 7467600"/>
              <a:gd name="connsiteY326" fmla="*/ 6246399 h 6858000"/>
              <a:gd name="connsiteX327" fmla="*/ 5055427 w 7467600"/>
              <a:gd name="connsiteY327" fmla="*/ 5931476 h 6858000"/>
              <a:gd name="connsiteX328" fmla="*/ 5371814 w 7467600"/>
              <a:gd name="connsiteY328" fmla="*/ 5678975 h 6858000"/>
              <a:gd name="connsiteX329" fmla="*/ 4987918 w 7467600"/>
              <a:gd name="connsiteY329" fmla="*/ 5838701 h 6858000"/>
              <a:gd name="connsiteX330" fmla="*/ 4317146 w 7467600"/>
              <a:gd name="connsiteY330" fmla="*/ 6587716 h 6858000"/>
              <a:gd name="connsiteX331" fmla="*/ 4171627 w 7467600"/>
              <a:gd name="connsiteY331" fmla="*/ 6858000 h 6858000"/>
              <a:gd name="connsiteX332" fmla="*/ 4081585 w 7467600"/>
              <a:gd name="connsiteY332" fmla="*/ 6858000 h 6858000"/>
              <a:gd name="connsiteX333" fmla="*/ 4238603 w 7467600"/>
              <a:gd name="connsiteY333" fmla="*/ 6559341 h 6858000"/>
              <a:gd name="connsiteX334" fmla="*/ 4778333 w 7467600"/>
              <a:gd name="connsiteY334" fmla="*/ 5873626 h 6858000"/>
              <a:gd name="connsiteX335" fmla="*/ 5414185 w 7467600"/>
              <a:gd name="connsiteY335" fmla="*/ 5573882 h 6858000"/>
              <a:gd name="connsiteX336" fmla="*/ 5959648 w 7467600"/>
              <a:gd name="connsiteY336" fmla="*/ 4760797 h 6858000"/>
              <a:gd name="connsiteX337" fmla="*/ 5355019 w 7467600"/>
              <a:gd name="connsiteY337" fmla="*/ 4734672 h 6858000"/>
              <a:gd name="connsiteX338" fmla="*/ 5083565 w 7467600"/>
              <a:gd name="connsiteY338" fmla="*/ 5179121 h 6858000"/>
              <a:gd name="connsiteX339" fmla="*/ 4713577 w 7467600"/>
              <a:gd name="connsiteY339" fmla="*/ 5616803 h 6858000"/>
              <a:gd name="connsiteX340" fmla="*/ 3989559 w 7467600"/>
              <a:gd name="connsiteY340" fmla="*/ 6145945 h 6858000"/>
              <a:gd name="connsiteX341" fmla="*/ 3939824 w 7467600"/>
              <a:gd name="connsiteY341" fmla="*/ 6066900 h 6858000"/>
              <a:gd name="connsiteX342" fmla="*/ 4584537 w 7467600"/>
              <a:gd name="connsiteY342" fmla="*/ 5324826 h 6858000"/>
              <a:gd name="connsiteX343" fmla="*/ 5037105 w 7467600"/>
              <a:gd name="connsiteY343" fmla="*/ 5088765 h 6858000"/>
              <a:gd name="connsiteX344" fmla="*/ 5039930 w 7467600"/>
              <a:gd name="connsiteY344" fmla="*/ 5089585 h 6858000"/>
              <a:gd name="connsiteX345" fmla="*/ 5263764 w 7467600"/>
              <a:gd name="connsiteY345" fmla="*/ 4735525 h 6858000"/>
              <a:gd name="connsiteX346" fmla="*/ 4086300 w 7467600"/>
              <a:gd name="connsiteY346" fmla="*/ 4884599 h 6858000"/>
              <a:gd name="connsiteX347" fmla="*/ 4085485 w 7467600"/>
              <a:gd name="connsiteY347" fmla="*/ 4899070 h 6858000"/>
              <a:gd name="connsiteX348" fmla="*/ 3871915 w 7467600"/>
              <a:gd name="connsiteY348" fmla="*/ 5253645 h 6858000"/>
              <a:gd name="connsiteX349" fmla="*/ 3799374 w 7467600"/>
              <a:gd name="connsiteY349" fmla="*/ 5466127 h 6858000"/>
              <a:gd name="connsiteX350" fmla="*/ 3498850 w 7467600"/>
              <a:gd name="connsiteY350" fmla="*/ 6661888 h 6858000"/>
              <a:gd name="connsiteX351" fmla="*/ 3399216 w 7467600"/>
              <a:gd name="connsiteY351" fmla="*/ 6858000 h 6858000"/>
              <a:gd name="connsiteX352" fmla="*/ 3303688 w 7467600"/>
              <a:gd name="connsiteY352" fmla="*/ 6858000 h 6858000"/>
              <a:gd name="connsiteX353" fmla="*/ 3391774 w 7467600"/>
              <a:gd name="connsiteY353" fmla="*/ 6697181 h 6858000"/>
              <a:gd name="connsiteX354" fmla="*/ 3735540 w 7467600"/>
              <a:gd name="connsiteY354" fmla="*/ 5546923 h 6858000"/>
              <a:gd name="connsiteX355" fmla="*/ 3729438 w 7467600"/>
              <a:gd name="connsiteY355" fmla="*/ 5569058 h 6858000"/>
              <a:gd name="connsiteX356" fmla="*/ 3707782 w 7467600"/>
              <a:gd name="connsiteY356" fmla="*/ 5644908 h 6858000"/>
              <a:gd name="connsiteX357" fmla="*/ 3583827 w 7467600"/>
              <a:gd name="connsiteY357" fmla="*/ 6039215 h 6858000"/>
              <a:gd name="connsiteX358" fmla="*/ 3547861 w 7467600"/>
              <a:gd name="connsiteY358" fmla="*/ 6129609 h 6858000"/>
              <a:gd name="connsiteX359" fmla="*/ 3490905 w 7467600"/>
              <a:gd name="connsiteY359" fmla="*/ 6277660 h 6858000"/>
              <a:gd name="connsiteX360" fmla="*/ 3455859 w 7467600"/>
              <a:gd name="connsiteY360" fmla="*/ 6391301 h 6858000"/>
              <a:gd name="connsiteX361" fmla="*/ 3429112 w 7467600"/>
              <a:gd name="connsiteY361" fmla="*/ 6479469 h 6858000"/>
              <a:gd name="connsiteX362" fmla="*/ 3304862 w 7467600"/>
              <a:gd name="connsiteY362" fmla="*/ 6796476 h 6858000"/>
              <a:gd name="connsiteX363" fmla="*/ 3276071 w 7467600"/>
              <a:gd name="connsiteY363" fmla="*/ 6858000 h 6858000"/>
              <a:gd name="connsiteX364" fmla="*/ 3240805 w 7467600"/>
              <a:gd name="connsiteY364" fmla="*/ 6858000 h 6858000"/>
              <a:gd name="connsiteX365" fmla="*/ 3275917 w 7467600"/>
              <a:gd name="connsiteY365" fmla="*/ 6783192 h 6858000"/>
              <a:gd name="connsiteX366" fmla="*/ 3399358 w 7467600"/>
              <a:gd name="connsiteY366" fmla="*/ 6469011 h 6858000"/>
              <a:gd name="connsiteX367" fmla="*/ 3425650 w 7467600"/>
              <a:gd name="connsiteY367" fmla="*/ 6381333 h 6858000"/>
              <a:gd name="connsiteX368" fmla="*/ 3460661 w 7467600"/>
              <a:gd name="connsiteY368" fmla="*/ 6266763 h 6858000"/>
              <a:gd name="connsiteX369" fmla="*/ 3518021 w 7467600"/>
              <a:gd name="connsiteY369" fmla="*/ 6117298 h 6858000"/>
              <a:gd name="connsiteX370" fmla="*/ 3554035 w 7467600"/>
              <a:gd name="connsiteY370" fmla="*/ 6027832 h 6858000"/>
              <a:gd name="connsiteX371" fmla="*/ 3677174 w 7467600"/>
              <a:gd name="connsiteY371" fmla="*/ 5636351 h 6858000"/>
              <a:gd name="connsiteX372" fmla="*/ 3698819 w 7467600"/>
              <a:gd name="connsiteY372" fmla="*/ 5560503 h 6858000"/>
              <a:gd name="connsiteX373" fmla="*/ 3702094 w 7467600"/>
              <a:gd name="connsiteY373" fmla="*/ 5549194 h 6858000"/>
              <a:gd name="connsiteX374" fmla="*/ 3398355 w 7467600"/>
              <a:gd name="connsiteY374" fmla="*/ 6094603 h 6858000"/>
              <a:gd name="connsiteX375" fmla="*/ 3193941 w 7467600"/>
              <a:gd name="connsiteY375" fmla="*/ 6798775 h 6858000"/>
              <a:gd name="connsiteX376" fmla="*/ 3184140 w 7467600"/>
              <a:gd name="connsiteY376" fmla="*/ 6858000 h 6858000"/>
              <a:gd name="connsiteX377" fmla="*/ 3099978 w 7467600"/>
              <a:gd name="connsiteY377" fmla="*/ 6858000 h 6858000"/>
              <a:gd name="connsiteX378" fmla="*/ 3101556 w 7467600"/>
              <a:gd name="connsiteY378" fmla="*/ 6843337 h 6858000"/>
              <a:gd name="connsiteX379" fmla="*/ 3370162 w 7467600"/>
              <a:gd name="connsiteY379" fmla="*/ 5785550 h 6858000"/>
              <a:gd name="connsiteX380" fmla="*/ 3746477 w 7467600"/>
              <a:gd name="connsiteY380" fmla="*/ 5377889 h 6858000"/>
              <a:gd name="connsiteX381" fmla="*/ 3863399 w 7467600"/>
              <a:gd name="connsiteY381" fmla="*/ 5087257 h 6858000"/>
              <a:gd name="connsiteX382" fmla="*/ 3968712 w 7467600"/>
              <a:gd name="connsiteY382" fmla="*/ 4913989 h 6858000"/>
              <a:gd name="connsiteX383" fmla="*/ 2792390 w 7467600"/>
              <a:gd name="connsiteY383" fmla="*/ 5382974 h 6858000"/>
              <a:gd name="connsiteX384" fmla="*/ 2714982 w 7467600"/>
              <a:gd name="connsiteY384" fmla="*/ 5427051 h 6858000"/>
              <a:gd name="connsiteX385" fmla="*/ 2813361 w 7467600"/>
              <a:gd name="connsiteY385" fmla="*/ 6023912 h 6858000"/>
              <a:gd name="connsiteX386" fmla="*/ 2688430 w 7467600"/>
              <a:gd name="connsiteY386" fmla="*/ 6801564 h 6858000"/>
              <a:gd name="connsiteX387" fmla="*/ 2629626 w 7467600"/>
              <a:gd name="connsiteY387" fmla="*/ 6763394 h 6858000"/>
              <a:gd name="connsiteX388" fmla="*/ 2565328 w 7467600"/>
              <a:gd name="connsiteY388" fmla="*/ 5516399 h 6858000"/>
              <a:gd name="connsiteX389" fmla="*/ 1922999 w 7467600"/>
              <a:gd name="connsiteY389" fmla="*/ 5980343 h 6858000"/>
              <a:gd name="connsiteX390" fmla="*/ 1950261 w 7467600"/>
              <a:gd name="connsiteY390" fmla="*/ 6405858 h 6858000"/>
              <a:gd name="connsiteX391" fmla="*/ 2365554 w 7467600"/>
              <a:gd name="connsiteY391" fmla="*/ 6759107 h 6858000"/>
              <a:gd name="connsiteX392" fmla="*/ 2424142 w 7467600"/>
              <a:gd name="connsiteY392" fmla="*/ 6858000 h 6858000"/>
              <a:gd name="connsiteX393" fmla="*/ 2395994 w 7467600"/>
              <a:gd name="connsiteY393" fmla="*/ 6858000 h 6858000"/>
              <a:gd name="connsiteX394" fmla="*/ 2392863 w 7467600"/>
              <a:gd name="connsiteY394" fmla="*/ 6852964 h 6858000"/>
              <a:gd name="connsiteX395" fmla="*/ 2017589 w 7467600"/>
              <a:gd name="connsiteY395" fmla="*/ 6493982 h 6858000"/>
              <a:gd name="connsiteX396" fmla="*/ 2147336 w 7467600"/>
              <a:gd name="connsiteY396" fmla="*/ 6594052 h 6858000"/>
              <a:gd name="connsiteX397" fmla="*/ 2207047 w 7467600"/>
              <a:gd name="connsiteY397" fmla="*/ 6654540 h 6858000"/>
              <a:gd name="connsiteX398" fmla="*/ 2299106 w 7467600"/>
              <a:gd name="connsiteY398" fmla="*/ 6778931 h 6858000"/>
              <a:gd name="connsiteX399" fmla="*/ 2314430 w 7467600"/>
              <a:gd name="connsiteY399" fmla="*/ 6801144 h 6858000"/>
              <a:gd name="connsiteX400" fmla="*/ 2352406 w 7467600"/>
              <a:gd name="connsiteY400" fmla="*/ 6858000 h 6858000"/>
              <a:gd name="connsiteX401" fmla="*/ 2314492 w 7467600"/>
              <a:gd name="connsiteY401" fmla="*/ 6858000 h 6858000"/>
              <a:gd name="connsiteX402" fmla="*/ 2288095 w 7467600"/>
              <a:gd name="connsiteY402" fmla="*/ 6818030 h 6858000"/>
              <a:gd name="connsiteX403" fmla="*/ 2272768 w 7467600"/>
              <a:gd name="connsiteY403" fmla="*/ 6795822 h 6858000"/>
              <a:gd name="connsiteX404" fmla="*/ 2182715 w 7467600"/>
              <a:gd name="connsiteY404" fmla="*/ 6675071 h 6858000"/>
              <a:gd name="connsiteX405" fmla="*/ 2032061 w 7467600"/>
              <a:gd name="connsiteY405" fmla="*/ 6541380 h 6858000"/>
              <a:gd name="connsiteX406" fmla="*/ 2257220 w 7467600"/>
              <a:gd name="connsiteY406" fmla="*/ 6826257 h 6858000"/>
              <a:gd name="connsiteX407" fmla="*/ 2281324 w 7467600"/>
              <a:gd name="connsiteY407" fmla="*/ 6858000 h 6858000"/>
              <a:gd name="connsiteX408" fmla="*/ 2242860 w 7467600"/>
              <a:gd name="connsiteY408" fmla="*/ 6858000 h 6858000"/>
              <a:gd name="connsiteX409" fmla="*/ 2232818 w 7467600"/>
              <a:gd name="connsiteY409" fmla="*/ 6844926 h 6858000"/>
              <a:gd name="connsiteX410" fmla="*/ 1990172 w 7467600"/>
              <a:gd name="connsiteY410" fmla="*/ 6542121 h 6858000"/>
              <a:gd name="connsiteX411" fmla="*/ 2124090 w 7467600"/>
              <a:gd name="connsiteY411" fmla="*/ 6761017 h 6858000"/>
              <a:gd name="connsiteX412" fmla="*/ 2200380 w 7467600"/>
              <a:gd name="connsiteY412" fmla="*/ 6858000 h 6858000"/>
              <a:gd name="connsiteX413" fmla="*/ 2147507 w 7467600"/>
              <a:gd name="connsiteY413" fmla="*/ 6858000 h 6858000"/>
              <a:gd name="connsiteX414" fmla="*/ 2070668 w 7467600"/>
              <a:gd name="connsiteY414" fmla="*/ 6761520 h 6858000"/>
              <a:gd name="connsiteX415" fmla="*/ 1975142 w 7467600"/>
              <a:gd name="connsiteY415" fmla="*/ 6585570 h 6858000"/>
              <a:gd name="connsiteX416" fmla="*/ 2050035 w 7467600"/>
              <a:gd name="connsiteY416" fmla="*/ 6813345 h 6858000"/>
              <a:gd name="connsiteX417" fmla="*/ 2063025 w 7467600"/>
              <a:gd name="connsiteY417" fmla="*/ 6858000 h 6858000"/>
              <a:gd name="connsiteX418" fmla="*/ 2021675 w 7467600"/>
              <a:gd name="connsiteY418" fmla="*/ 6858000 h 6858000"/>
              <a:gd name="connsiteX419" fmla="*/ 2019308 w 7467600"/>
              <a:gd name="connsiteY419" fmla="*/ 6847118 h 6858000"/>
              <a:gd name="connsiteX420" fmla="*/ 1938835 w 7467600"/>
              <a:gd name="connsiteY420" fmla="*/ 6551160 h 6858000"/>
              <a:gd name="connsiteX421" fmla="*/ 1953230 w 7467600"/>
              <a:gd name="connsiteY421" fmla="*/ 6759699 h 6858000"/>
              <a:gd name="connsiteX422" fmla="*/ 1956763 w 7467600"/>
              <a:gd name="connsiteY422" fmla="*/ 6778191 h 6858000"/>
              <a:gd name="connsiteX423" fmla="*/ 1967925 w 7467600"/>
              <a:gd name="connsiteY423" fmla="*/ 6858000 h 6858000"/>
              <a:gd name="connsiteX424" fmla="*/ 1936622 w 7467600"/>
              <a:gd name="connsiteY424" fmla="*/ 6858000 h 6858000"/>
              <a:gd name="connsiteX425" fmla="*/ 1926261 w 7467600"/>
              <a:gd name="connsiteY425" fmla="*/ 6784064 h 6858000"/>
              <a:gd name="connsiteX426" fmla="*/ 1922724 w 7467600"/>
              <a:gd name="connsiteY426" fmla="*/ 6765577 h 6858000"/>
              <a:gd name="connsiteX427" fmla="*/ 1904650 w 7467600"/>
              <a:gd name="connsiteY427" fmla="*/ 6639616 h 6858000"/>
              <a:gd name="connsiteX428" fmla="*/ 1885273 w 7467600"/>
              <a:gd name="connsiteY428" fmla="*/ 6858000 h 6858000"/>
              <a:gd name="connsiteX429" fmla="*/ 1854363 w 7467600"/>
              <a:gd name="connsiteY429" fmla="*/ 6858000 h 6858000"/>
              <a:gd name="connsiteX430" fmla="*/ 1880391 w 7467600"/>
              <a:gd name="connsiteY430" fmla="*/ 6603796 h 6858000"/>
              <a:gd name="connsiteX431" fmla="*/ 1818273 w 7467600"/>
              <a:gd name="connsiteY431" fmla="*/ 6715729 h 6858000"/>
              <a:gd name="connsiteX432" fmla="*/ 1794691 w 7467600"/>
              <a:gd name="connsiteY432" fmla="*/ 6843239 h 6858000"/>
              <a:gd name="connsiteX433" fmla="*/ 1794914 w 7467600"/>
              <a:gd name="connsiteY433" fmla="*/ 6858000 h 6858000"/>
              <a:gd name="connsiteX434" fmla="*/ 1746128 w 7467600"/>
              <a:gd name="connsiteY434" fmla="*/ 6858000 h 6858000"/>
              <a:gd name="connsiteX435" fmla="*/ 1753934 w 7467600"/>
              <a:gd name="connsiteY435" fmla="*/ 6724796 h 6858000"/>
              <a:gd name="connsiteX436" fmla="*/ 1792053 w 7467600"/>
              <a:gd name="connsiteY436" fmla="*/ 6572396 h 6858000"/>
              <a:gd name="connsiteX437" fmla="*/ 1862248 w 7467600"/>
              <a:gd name="connsiteY437" fmla="*/ 6266397 h 6858000"/>
              <a:gd name="connsiteX438" fmla="*/ 1862250 w 7467600"/>
              <a:gd name="connsiteY438" fmla="*/ 6033531 h 6858000"/>
              <a:gd name="connsiteX439" fmla="*/ 1211999 w 7467600"/>
              <a:gd name="connsiteY439" fmla="*/ 6683610 h 6858000"/>
              <a:gd name="connsiteX440" fmla="*/ 1213266 w 7467600"/>
              <a:gd name="connsiteY440" fmla="*/ 6691947 h 6858000"/>
              <a:gd name="connsiteX441" fmla="*/ 1203370 w 7467600"/>
              <a:gd name="connsiteY441" fmla="*/ 6850676 h 6858000"/>
              <a:gd name="connsiteX442" fmla="*/ 1203671 w 7467600"/>
              <a:gd name="connsiteY442" fmla="*/ 6858000 h 6858000"/>
              <a:gd name="connsiteX443" fmla="*/ 1143180 w 7467600"/>
              <a:gd name="connsiteY443" fmla="*/ 6858000 h 6858000"/>
              <a:gd name="connsiteX444" fmla="*/ 1142176 w 7467600"/>
              <a:gd name="connsiteY444" fmla="*/ 6766045 h 6858000"/>
              <a:gd name="connsiteX445" fmla="*/ 1067484 w 7467600"/>
              <a:gd name="connsiteY445" fmla="*/ 6858000 h 6858000"/>
              <a:gd name="connsiteX446" fmla="*/ 953928 w 7467600"/>
              <a:gd name="connsiteY446" fmla="*/ 6858000 h 6858000"/>
              <a:gd name="connsiteX447" fmla="*/ 959715 w 7467600"/>
              <a:gd name="connsiteY447" fmla="*/ 6850185 h 6858000"/>
              <a:gd name="connsiteX448" fmla="*/ 1483788 w 7467600"/>
              <a:gd name="connsiteY448" fmla="*/ 6259174 h 6858000"/>
              <a:gd name="connsiteX449" fmla="*/ 1100671 w 7467600"/>
              <a:gd name="connsiteY449" fmla="*/ 6252137 h 6858000"/>
              <a:gd name="connsiteX450" fmla="*/ 1090144 w 7467600"/>
              <a:gd name="connsiteY450" fmla="*/ 6256748 h 6858000"/>
              <a:gd name="connsiteX451" fmla="*/ 1095872 w 7467600"/>
              <a:gd name="connsiteY451" fmla="*/ 6271892 h 6858000"/>
              <a:gd name="connsiteX452" fmla="*/ 262785 w 7467600"/>
              <a:gd name="connsiteY452" fmla="*/ 6845450 h 6858000"/>
              <a:gd name="connsiteX453" fmla="*/ 209968 w 7467600"/>
              <a:gd name="connsiteY453" fmla="*/ 6770713 h 6858000"/>
              <a:gd name="connsiteX454" fmla="*/ 873460 w 7467600"/>
              <a:gd name="connsiteY454" fmla="*/ 6253768 h 6858000"/>
              <a:gd name="connsiteX455" fmla="*/ 192686 w 7467600"/>
              <a:gd name="connsiteY455" fmla="*/ 5849257 h 6858000"/>
              <a:gd name="connsiteX456" fmla="*/ 4696 w 7467600"/>
              <a:gd name="connsiteY456" fmla="*/ 5697668 h 6858000"/>
              <a:gd name="connsiteX457" fmla="*/ 0 w 7467600"/>
              <a:gd name="connsiteY457" fmla="*/ 5689984 h 6858000"/>
              <a:gd name="connsiteX458" fmla="*/ 0 w 7467600"/>
              <a:gd name="connsiteY458" fmla="*/ 5513472 h 6858000"/>
              <a:gd name="connsiteX459" fmla="*/ 174101 w 7467600"/>
              <a:gd name="connsiteY459" fmla="*/ 5620277 h 6858000"/>
              <a:gd name="connsiteX460" fmla="*/ 891800 w 7467600"/>
              <a:gd name="connsiteY460" fmla="*/ 6036935 h 6858000"/>
              <a:gd name="connsiteX461" fmla="*/ 1072219 w 7467600"/>
              <a:gd name="connsiteY461" fmla="*/ 6169443 h 6858000"/>
              <a:gd name="connsiteX462" fmla="*/ 1074117 w 7467600"/>
              <a:gd name="connsiteY462" fmla="*/ 6170301 h 6858000"/>
              <a:gd name="connsiteX463" fmla="*/ 1083114 w 7467600"/>
              <a:gd name="connsiteY463" fmla="*/ 6174131 h 6858000"/>
              <a:gd name="connsiteX464" fmla="*/ 1543010 w 7467600"/>
              <a:gd name="connsiteY464" fmla="*/ 6191140 h 6858000"/>
              <a:gd name="connsiteX465" fmla="*/ 1551080 w 7467600"/>
              <a:gd name="connsiteY465" fmla="*/ 6195006 h 6858000"/>
              <a:gd name="connsiteX466" fmla="*/ 2345443 w 7467600"/>
              <a:gd name="connsiteY466" fmla="*/ 5549882 h 6858000"/>
              <a:gd name="connsiteX467" fmla="*/ 1721499 w 7467600"/>
              <a:gd name="connsiteY467" fmla="*/ 5599969 h 6858000"/>
              <a:gd name="connsiteX468" fmla="*/ 767716 w 7467600"/>
              <a:gd name="connsiteY468" fmla="*/ 5472768 h 6858000"/>
              <a:gd name="connsiteX469" fmla="*/ 722147 w 7467600"/>
              <a:gd name="connsiteY469" fmla="*/ 5393091 h 6858000"/>
              <a:gd name="connsiteX470" fmla="*/ 1485552 w 7467600"/>
              <a:gd name="connsiteY470" fmla="*/ 5313202 h 6858000"/>
              <a:gd name="connsiteX471" fmla="*/ 2143004 w 7467600"/>
              <a:gd name="connsiteY471" fmla="*/ 5402420 h 6858000"/>
              <a:gd name="connsiteX472" fmla="*/ 1933391 w 7467600"/>
              <a:gd name="connsiteY472" fmla="*/ 5156971 h 6858000"/>
              <a:gd name="connsiteX473" fmla="*/ 1827118 w 7467600"/>
              <a:gd name="connsiteY473" fmla="*/ 4968410 h 6858000"/>
              <a:gd name="connsiteX474" fmla="*/ 1837349 w 7467600"/>
              <a:gd name="connsiteY474" fmla="*/ 4956357 h 6858000"/>
              <a:gd name="connsiteX475" fmla="*/ 2162835 w 7467600"/>
              <a:gd name="connsiteY475" fmla="*/ 5187853 h 6858000"/>
              <a:gd name="connsiteX476" fmla="*/ 2257167 w 7467600"/>
              <a:gd name="connsiteY476" fmla="*/ 5462123 h 6858000"/>
              <a:gd name="connsiteX477" fmla="*/ 2261598 w 7467600"/>
              <a:gd name="connsiteY477" fmla="*/ 5467998 h 6858000"/>
              <a:gd name="connsiteX478" fmla="*/ 2437177 w 7467600"/>
              <a:gd name="connsiteY478" fmla="*/ 5479608 h 6858000"/>
              <a:gd name="connsiteX479" fmla="*/ 2445247 w 7467600"/>
              <a:gd name="connsiteY479" fmla="*/ 5483476 h 6858000"/>
              <a:gd name="connsiteX480" fmla="*/ 2743626 w 7467600"/>
              <a:gd name="connsiteY480" fmla="*/ 5304819 h 6858000"/>
              <a:gd name="connsiteX481" fmla="*/ 3048102 w 7467600"/>
              <a:gd name="connsiteY481" fmla="*/ 5150595 h 6858000"/>
              <a:gd name="connsiteX482" fmla="*/ 1799414 w 7467600"/>
              <a:gd name="connsiteY482" fmla="*/ 4694732 h 6858000"/>
              <a:gd name="connsiteX483" fmla="*/ 1771735 w 7467600"/>
              <a:gd name="connsiteY483" fmla="*/ 4619929 h 6858000"/>
              <a:gd name="connsiteX484" fmla="*/ 3104273 w 7467600"/>
              <a:gd name="connsiteY484" fmla="*/ 5076159 h 6858000"/>
              <a:gd name="connsiteX485" fmla="*/ 3113245 w 7467600"/>
              <a:gd name="connsiteY485" fmla="*/ 5090705 h 6858000"/>
              <a:gd name="connsiteX486" fmla="*/ 3126294 w 7467600"/>
              <a:gd name="connsiteY486" fmla="*/ 5114400 h 6858000"/>
              <a:gd name="connsiteX487" fmla="*/ 3937433 w 7467600"/>
              <a:gd name="connsiteY487" fmla="*/ 4830473 h 6858000"/>
              <a:gd name="connsiteX488" fmla="*/ 3590475 w 7467600"/>
              <a:gd name="connsiteY488" fmla="*/ 4597974 h 6858000"/>
              <a:gd name="connsiteX489" fmla="*/ 3100264 w 7467600"/>
              <a:gd name="connsiteY489" fmla="*/ 4579845 h 6858000"/>
              <a:gd name="connsiteX490" fmla="*/ 2183576 w 7467600"/>
              <a:gd name="connsiteY490" fmla="*/ 4227150 h 6858000"/>
              <a:gd name="connsiteX491" fmla="*/ 2151029 w 7467600"/>
              <a:gd name="connsiteY491" fmla="*/ 4146947 h 6858000"/>
              <a:gd name="connsiteX492" fmla="*/ 3563434 w 7467600"/>
              <a:gd name="connsiteY492" fmla="*/ 4469115 h 6858000"/>
              <a:gd name="connsiteX493" fmla="*/ 3177952 w 7467600"/>
              <a:gd name="connsiteY493" fmla="*/ 3657386 h 6858000"/>
              <a:gd name="connsiteX494" fmla="*/ 3189263 w 7467600"/>
              <a:gd name="connsiteY494" fmla="*/ 3625726 h 6858000"/>
              <a:gd name="connsiteX495" fmla="*/ 3560912 w 7467600"/>
              <a:gd name="connsiteY495" fmla="*/ 4079863 h 6858000"/>
              <a:gd name="connsiteX496" fmla="*/ 3626636 w 7467600"/>
              <a:gd name="connsiteY496" fmla="*/ 4512230 h 6858000"/>
              <a:gd name="connsiteX497" fmla="*/ 3653088 w 7467600"/>
              <a:gd name="connsiteY497" fmla="*/ 4521417 h 6858000"/>
              <a:gd name="connsiteX498" fmla="*/ 3988128 w 7467600"/>
              <a:gd name="connsiteY498" fmla="*/ 4817267 h 6858000"/>
              <a:gd name="connsiteX499" fmla="*/ 4830582 w 7467600"/>
              <a:gd name="connsiteY499" fmla="*/ 4676000 h 6858000"/>
              <a:gd name="connsiteX500" fmla="*/ 4830100 w 7467600"/>
              <a:gd name="connsiteY500" fmla="*/ 4675554 h 6858000"/>
              <a:gd name="connsiteX501" fmla="*/ 4036318 w 7467600"/>
              <a:gd name="connsiteY501" fmla="*/ 4147013 h 6858000"/>
              <a:gd name="connsiteX502" fmla="*/ 3432098 w 7467600"/>
              <a:gd name="connsiteY502" fmla="*/ 3537312 h 6858000"/>
              <a:gd name="connsiteX503" fmla="*/ 3446761 w 7467600"/>
              <a:gd name="connsiteY503" fmla="*/ 3461278 h 6858000"/>
              <a:gd name="connsiteX504" fmla="*/ 4419733 w 7467600"/>
              <a:gd name="connsiteY504" fmla="*/ 3963555 h 6858000"/>
              <a:gd name="connsiteX505" fmla="*/ 4781371 w 7467600"/>
              <a:gd name="connsiteY505" fmla="*/ 4458604 h 6858000"/>
              <a:gd name="connsiteX506" fmla="*/ 4780440 w 7467600"/>
              <a:gd name="connsiteY506" fmla="*/ 4470290 h 6858000"/>
              <a:gd name="connsiteX507" fmla="*/ 4898954 w 7467600"/>
              <a:gd name="connsiteY507" fmla="*/ 4662092 h 6858000"/>
              <a:gd name="connsiteX508" fmla="*/ 4900699 w 7467600"/>
              <a:gd name="connsiteY508" fmla="*/ 4670867 h 6858000"/>
              <a:gd name="connsiteX509" fmla="*/ 5714511 w 7467600"/>
              <a:gd name="connsiteY509" fmla="*/ 4663483 h 6858000"/>
              <a:gd name="connsiteX510" fmla="*/ 5464793 w 7467600"/>
              <a:gd name="connsiteY510" fmla="*/ 4393556 h 6858000"/>
              <a:gd name="connsiteX511" fmla="*/ 5461897 w 7467600"/>
              <a:gd name="connsiteY511" fmla="*/ 4390879 h 6858000"/>
              <a:gd name="connsiteX512" fmla="*/ 4294126 w 7467600"/>
              <a:gd name="connsiteY512" fmla="*/ 3303048 h 6858000"/>
              <a:gd name="connsiteX513" fmla="*/ 4305321 w 7467600"/>
              <a:gd name="connsiteY513" fmla="*/ 3256953 h 6858000"/>
              <a:gd name="connsiteX514" fmla="*/ 4949299 w 7467600"/>
              <a:gd name="connsiteY514" fmla="*/ 3766336 h 6858000"/>
              <a:gd name="connsiteX515" fmla="*/ 5291452 w 7467600"/>
              <a:gd name="connsiteY515" fmla="*/ 4076801 h 6858000"/>
              <a:gd name="connsiteX516" fmla="*/ 5434998 w 7467600"/>
              <a:gd name="connsiteY516" fmla="*/ 4254100 h 6858000"/>
              <a:gd name="connsiteX517" fmla="*/ 5351015 w 7467600"/>
              <a:gd name="connsiteY517" fmla="*/ 3760989 h 6858000"/>
              <a:gd name="connsiteX518" fmla="*/ 5413780 w 7467600"/>
              <a:gd name="connsiteY518" fmla="*/ 2966265 h 6858000"/>
              <a:gd name="connsiteX519" fmla="*/ 5425627 w 7467600"/>
              <a:gd name="connsiteY519" fmla="*/ 2954192 h 6858000"/>
              <a:gd name="connsiteX520" fmla="*/ 6604735 w 7467600"/>
              <a:gd name="connsiteY520" fmla="*/ 2041381 h 6858000"/>
              <a:gd name="connsiteX521" fmla="*/ 7204487 w 7467600"/>
              <a:gd name="connsiteY521" fmla="*/ 2742112 h 6858000"/>
              <a:gd name="connsiteX522" fmla="*/ 7131592 w 7467600"/>
              <a:gd name="connsiteY522" fmla="*/ 2672096 h 6858000"/>
              <a:gd name="connsiteX523" fmla="*/ 6996344 w 7467600"/>
              <a:gd name="connsiteY523" fmla="*/ 2518310 h 6858000"/>
              <a:gd name="connsiteX524" fmla="*/ 6735495 w 7467600"/>
              <a:gd name="connsiteY524" fmla="*/ 2196890 h 6858000"/>
              <a:gd name="connsiteX525" fmla="*/ 6721901 w 7467600"/>
              <a:gd name="connsiteY525" fmla="*/ 2179274 h 6858000"/>
              <a:gd name="connsiteX526" fmla="*/ 6604735 w 7467600"/>
              <a:gd name="connsiteY526" fmla="*/ 2041381 h 6858000"/>
              <a:gd name="connsiteX527" fmla="*/ 6591670 w 7467600"/>
              <a:gd name="connsiteY527" fmla="*/ 1988277 h 6858000"/>
              <a:gd name="connsiteX528" fmla="*/ 6747349 w 7467600"/>
              <a:gd name="connsiteY528" fmla="*/ 2160069 h 6858000"/>
              <a:gd name="connsiteX529" fmla="*/ 6760943 w 7467600"/>
              <a:gd name="connsiteY529" fmla="*/ 2177686 h 6858000"/>
              <a:gd name="connsiteX530" fmla="*/ 7021065 w 7467600"/>
              <a:gd name="connsiteY530" fmla="*/ 2498102 h 6858000"/>
              <a:gd name="connsiteX531" fmla="*/ 7155223 w 7467600"/>
              <a:gd name="connsiteY531" fmla="*/ 2650386 h 6858000"/>
              <a:gd name="connsiteX532" fmla="*/ 7203167 w 7467600"/>
              <a:gd name="connsiteY532" fmla="*/ 2697288 h 6858000"/>
              <a:gd name="connsiteX533" fmla="*/ 6937703 w 7467600"/>
              <a:gd name="connsiteY533" fmla="*/ 2321981 h 6858000"/>
              <a:gd name="connsiteX534" fmla="*/ 6591670 w 7467600"/>
              <a:gd name="connsiteY534" fmla="*/ 1988277 h 6858000"/>
              <a:gd name="connsiteX535" fmla="*/ 5798671 w 7467600"/>
              <a:gd name="connsiteY535" fmla="*/ 1981601 h 6858000"/>
              <a:gd name="connsiteX536" fmla="*/ 5754709 w 7467600"/>
              <a:gd name="connsiteY536" fmla="*/ 2071454 h 6858000"/>
              <a:gd name="connsiteX537" fmla="*/ 5763044 w 7467600"/>
              <a:gd name="connsiteY537" fmla="*/ 2842206 h 6858000"/>
              <a:gd name="connsiteX538" fmla="*/ 5764974 w 7467600"/>
              <a:gd name="connsiteY538" fmla="*/ 2799609 h 6858000"/>
              <a:gd name="connsiteX539" fmla="*/ 5767665 w 7467600"/>
              <a:gd name="connsiteY539" fmla="*/ 2666409 h 6858000"/>
              <a:gd name="connsiteX540" fmla="*/ 5763055 w 7467600"/>
              <a:gd name="connsiteY540" fmla="*/ 2579705 h 6858000"/>
              <a:gd name="connsiteX541" fmla="*/ 5758079 w 7467600"/>
              <a:gd name="connsiteY541" fmla="*/ 2492508 h 6858000"/>
              <a:gd name="connsiteX542" fmla="*/ 5779325 w 7467600"/>
              <a:gd name="connsiteY542" fmla="*/ 2197069 h 6858000"/>
              <a:gd name="connsiteX543" fmla="*/ 5798671 w 7467600"/>
              <a:gd name="connsiteY543" fmla="*/ 1981601 h 6858000"/>
              <a:gd name="connsiteX544" fmla="*/ 5829202 w 7467600"/>
              <a:gd name="connsiteY544" fmla="*/ 1971679 h 6858000"/>
              <a:gd name="connsiteX545" fmla="*/ 5809558 w 7467600"/>
              <a:gd name="connsiteY545" fmla="*/ 2198043 h 6858000"/>
              <a:gd name="connsiteX546" fmla="*/ 5788653 w 7467600"/>
              <a:gd name="connsiteY546" fmla="*/ 2489430 h 6858000"/>
              <a:gd name="connsiteX547" fmla="*/ 5793439 w 7467600"/>
              <a:gd name="connsiteY547" fmla="*/ 2575235 h 6858000"/>
              <a:gd name="connsiteX548" fmla="*/ 5796837 w 7467600"/>
              <a:gd name="connsiteY548" fmla="*/ 2637633 h 6858000"/>
              <a:gd name="connsiteX549" fmla="*/ 5818614 w 7467600"/>
              <a:gd name="connsiteY549" fmla="*/ 2473055 h 6858000"/>
              <a:gd name="connsiteX550" fmla="*/ 5829202 w 7467600"/>
              <a:gd name="connsiteY550" fmla="*/ 1971679 h 6858000"/>
              <a:gd name="connsiteX551" fmla="*/ 5911389 w 7467600"/>
              <a:gd name="connsiteY551" fmla="*/ 1898371 h 6858000"/>
              <a:gd name="connsiteX552" fmla="*/ 6237627 w 7467600"/>
              <a:gd name="connsiteY552" fmla="*/ 2231921 h 6858000"/>
              <a:gd name="connsiteX553" fmla="*/ 5911389 w 7467600"/>
              <a:gd name="connsiteY553" fmla="*/ 1898371 h 6858000"/>
              <a:gd name="connsiteX554" fmla="*/ 6944437 w 7467600"/>
              <a:gd name="connsiteY554" fmla="*/ 1575402 h 6858000"/>
              <a:gd name="connsiteX555" fmla="*/ 6304730 w 7467600"/>
              <a:gd name="connsiteY555" fmla="*/ 1766654 h 6858000"/>
              <a:gd name="connsiteX556" fmla="*/ 6944437 w 7467600"/>
              <a:gd name="connsiteY556" fmla="*/ 1575402 h 6858000"/>
              <a:gd name="connsiteX557" fmla="*/ 7019523 w 7467600"/>
              <a:gd name="connsiteY557" fmla="*/ 1519450 h 6858000"/>
              <a:gd name="connsiteX558" fmla="*/ 6298091 w 7467600"/>
              <a:gd name="connsiteY558" fmla="*/ 1737122 h 6858000"/>
              <a:gd name="connsiteX559" fmla="*/ 7019523 w 7467600"/>
              <a:gd name="connsiteY559" fmla="*/ 1519450 h 6858000"/>
              <a:gd name="connsiteX560" fmla="*/ 2399523 w 7467600"/>
              <a:gd name="connsiteY560" fmla="*/ 1428234 h 6858000"/>
              <a:gd name="connsiteX561" fmla="*/ 2224982 w 7467600"/>
              <a:gd name="connsiteY561" fmla="*/ 1826201 h 6858000"/>
              <a:gd name="connsiteX562" fmla="*/ 2096099 w 7467600"/>
              <a:gd name="connsiteY562" fmla="*/ 2345900 h 6858000"/>
              <a:gd name="connsiteX563" fmla="*/ 2283317 w 7467600"/>
              <a:gd name="connsiteY563" fmla="*/ 1796925 h 6858000"/>
              <a:gd name="connsiteX564" fmla="*/ 2399523 w 7467600"/>
              <a:gd name="connsiteY564" fmla="*/ 1428234 h 6858000"/>
              <a:gd name="connsiteX565" fmla="*/ 2448558 w 7467600"/>
              <a:gd name="connsiteY565" fmla="*/ 1373435 h 6858000"/>
              <a:gd name="connsiteX566" fmla="*/ 2312521 w 7467600"/>
              <a:gd name="connsiteY566" fmla="*/ 1806140 h 6858000"/>
              <a:gd name="connsiteX567" fmla="*/ 2127533 w 7467600"/>
              <a:gd name="connsiteY567" fmla="*/ 2348380 h 6858000"/>
              <a:gd name="connsiteX568" fmla="*/ 2358080 w 7467600"/>
              <a:gd name="connsiteY568" fmla="*/ 1866134 h 6858000"/>
              <a:gd name="connsiteX569" fmla="*/ 2407436 w 7467600"/>
              <a:gd name="connsiteY569" fmla="*/ 1651070 h 6858000"/>
              <a:gd name="connsiteX570" fmla="*/ 2448558 w 7467600"/>
              <a:gd name="connsiteY570" fmla="*/ 1373435 h 6858000"/>
              <a:gd name="connsiteX571" fmla="*/ 278707 w 7467600"/>
              <a:gd name="connsiteY571" fmla="*/ 1352270 h 6858000"/>
              <a:gd name="connsiteX572" fmla="*/ 321570 w 7467600"/>
              <a:gd name="connsiteY572" fmla="*/ 1861610 h 6858000"/>
              <a:gd name="connsiteX573" fmla="*/ 294281 w 7467600"/>
              <a:gd name="connsiteY573" fmla="*/ 1440658 h 6858000"/>
              <a:gd name="connsiteX574" fmla="*/ 278707 w 7467600"/>
              <a:gd name="connsiteY574" fmla="*/ 1352270 h 6858000"/>
              <a:gd name="connsiteX575" fmla="*/ 1423821 w 7467600"/>
              <a:gd name="connsiteY575" fmla="*/ 1351958 h 6858000"/>
              <a:gd name="connsiteX576" fmla="*/ 1638521 w 7467600"/>
              <a:gd name="connsiteY576" fmla="*/ 1908470 h 6858000"/>
              <a:gd name="connsiteX577" fmla="*/ 1754199 w 7467600"/>
              <a:gd name="connsiteY577" fmla="*/ 2149284 h 6858000"/>
              <a:gd name="connsiteX578" fmla="*/ 1908359 w 7467600"/>
              <a:gd name="connsiteY578" fmla="*/ 2364988 h 6858000"/>
              <a:gd name="connsiteX579" fmla="*/ 1647661 w 7467600"/>
              <a:gd name="connsiteY579" fmla="*/ 1825945 h 6858000"/>
              <a:gd name="connsiteX580" fmla="*/ 1423821 w 7467600"/>
              <a:gd name="connsiteY580" fmla="*/ 1351958 h 6858000"/>
              <a:gd name="connsiteX581" fmla="*/ 1431890 w 7467600"/>
              <a:gd name="connsiteY581" fmla="*/ 1306475 h 6858000"/>
              <a:gd name="connsiteX582" fmla="*/ 1507597 w 7467600"/>
              <a:gd name="connsiteY582" fmla="*/ 1446132 h 6858000"/>
              <a:gd name="connsiteX583" fmla="*/ 1674586 w 7467600"/>
              <a:gd name="connsiteY583" fmla="*/ 1813832 h 6858000"/>
              <a:gd name="connsiteX584" fmla="*/ 1815950 w 7467600"/>
              <a:gd name="connsiteY584" fmla="*/ 2128564 h 6858000"/>
              <a:gd name="connsiteX585" fmla="*/ 1984242 w 7467600"/>
              <a:gd name="connsiteY585" fmla="*/ 2430829 h 6858000"/>
              <a:gd name="connsiteX586" fmla="*/ 2014023 w 7467600"/>
              <a:gd name="connsiteY586" fmla="*/ 2450995 h 6858000"/>
              <a:gd name="connsiteX587" fmla="*/ 1747337 w 7467600"/>
              <a:gd name="connsiteY587" fmla="*/ 1855264 h 6858000"/>
              <a:gd name="connsiteX588" fmla="*/ 1533749 w 7467600"/>
              <a:gd name="connsiteY588" fmla="*/ 1478656 h 6858000"/>
              <a:gd name="connsiteX589" fmla="*/ 1431890 w 7467600"/>
              <a:gd name="connsiteY589" fmla="*/ 1306475 h 6858000"/>
              <a:gd name="connsiteX590" fmla="*/ 5052692 w 7467600"/>
              <a:gd name="connsiteY590" fmla="*/ 1292994 h 6858000"/>
              <a:gd name="connsiteX591" fmla="*/ 5200661 w 7467600"/>
              <a:gd name="connsiteY591" fmla="*/ 1635186 h 6858000"/>
              <a:gd name="connsiteX592" fmla="*/ 5297138 w 7467600"/>
              <a:gd name="connsiteY592" fmla="*/ 1906351 h 6858000"/>
              <a:gd name="connsiteX593" fmla="*/ 5052692 w 7467600"/>
              <a:gd name="connsiteY593" fmla="*/ 1292994 h 6858000"/>
              <a:gd name="connsiteX594" fmla="*/ 5009948 w 7467600"/>
              <a:gd name="connsiteY594" fmla="*/ 1273619 h 6858000"/>
              <a:gd name="connsiteX595" fmla="*/ 5121777 w 7467600"/>
              <a:gd name="connsiteY595" fmla="*/ 1654213 h 6858000"/>
              <a:gd name="connsiteX596" fmla="*/ 5293545 w 7467600"/>
              <a:gd name="connsiteY596" fmla="*/ 2072247 h 6858000"/>
              <a:gd name="connsiteX597" fmla="*/ 5294042 w 7467600"/>
              <a:gd name="connsiteY597" fmla="*/ 2065019 h 6858000"/>
              <a:gd name="connsiteX598" fmla="*/ 5171936 w 7467600"/>
              <a:gd name="connsiteY598" fmla="*/ 1647613 h 6858000"/>
              <a:gd name="connsiteX599" fmla="*/ 5009948 w 7467600"/>
              <a:gd name="connsiteY599" fmla="*/ 1273619 h 6858000"/>
              <a:gd name="connsiteX600" fmla="*/ 655236 w 7467600"/>
              <a:gd name="connsiteY600" fmla="*/ 1268632 h 6858000"/>
              <a:gd name="connsiteX601" fmla="*/ 839521 w 7467600"/>
              <a:gd name="connsiteY601" fmla="*/ 1685315 h 6858000"/>
              <a:gd name="connsiteX602" fmla="*/ 1109416 w 7467600"/>
              <a:gd name="connsiteY602" fmla="*/ 2061663 h 6858000"/>
              <a:gd name="connsiteX603" fmla="*/ 1298300 w 7467600"/>
              <a:gd name="connsiteY603" fmla="*/ 2247742 h 6858000"/>
              <a:gd name="connsiteX604" fmla="*/ 1125871 w 7467600"/>
              <a:gd name="connsiteY604" fmla="*/ 1989513 h 6858000"/>
              <a:gd name="connsiteX605" fmla="*/ 981574 w 7467600"/>
              <a:gd name="connsiteY605" fmla="*/ 1783157 h 6858000"/>
              <a:gd name="connsiteX606" fmla="*/ 922198 w 7467600"/>
              <a:gd name="connsiteY606" fmla="*/ 1677437 h 6858000"/>
              <a:gd name="connsiteX607" fmla="*/ 869293 w 7467600"/>
              <a:gd name="connsiteY607" fmla="*/ 1583214 h 6858000"/>
              <a:gd name="connsiteX608" fmla="*/ 751431 w 7467600"/>
              <a:gd name="connsiteY608" fmla="*/ 1405731 h 6858000"/>
              <a:gd name="connsiteX609" fmla="*/ 655236 w 7467600"/>
              <a:gd name="connsiteY609" fmla="*/ 1268632 h 6858000"/>
              <a:gd name="connsiteX610" fmla="*/ 6516292 w 7467600"/>
              <a:gd name="connsiteY610" fmla="*/ 1263064 h 6858000"/>
              <a:gd name="connsiteX611" fmla="*/ 5736320 w 7467600"/>
              <a:gd name="connsiteY611" fmla="*/ 1501803 h 6858000"/>
              <a:gd name="connsiteX612" fmla="*/ 6516292 w 7467600"/>
              <a:gd name="connsiteY612" fmla="*/ 1263064 h 6858000"/>
              <a:gd name="connsiteX613" fmla="*/ 291466 w 7467600"/>
              <a:gd name="connsiteY613" fmla="*/ 1250369 h 6858000"/>
              <a:gd name="connsiteX614" fmla="*/ 323180 w 7467600"/>
              <a:gd name="connsiteY614" fmla="*/ 1435283 h 6858000"/>
              <a:gd name="connsiteX615" fmla="*/ 349381 w 7467600"/>
              <a:gd name="connsiteY615" fmla="*/ 1875041 h 6858000"/>
              <a:gd name="connsiteX616" fmla="*/ 374363 w 7467600"/>
              <a:gd name="connsiteY616" fmla="*/ 1506494 h 6858000"/>
              <a:gd name="connsiteX617" fmla="*/ 302168 w 7467600"/>
              <a:gd name="connsiteY617" fmla="*/ 1274495 h 6858000"/>
              <a:gd name="connsiteX618" fmla="*/ 291466 w 7467600"/>
              <a:gd name="connsiteY618" fmla="*/ 1250369 h 6858000"/>
              <a:gd name="connsiteX619" fmla="*/ 678222 w 7467600"/>
              <a:gd name="connsiteY619" fmla="*/ 1248670 h 6858000"/>
              <a:gd name="connsiteX620" fmla="*/ 775536 w 7467600"/>
              <a:gd name="connsiteY620" fmla="*/ 1388015 h 6858000"/>
              <a:gd name="connsiteX621" fmla="*/ 894529 w 7467600"/>
              <a:gd name="connsiteY621" fmla="*/ 1567739 h 6858000"/>
              <a:gd name="connsiteX622" fmla="*/ 948000 w 7467600"/>
              <a:gd name="connsiteY622" fmla="*/ 1663088 h 6858000"/>
              <a:gd name="connsiteX623" fmla="*/ 1006812 w 7467600"/>
              <a:gd name="connsiteY623" fmla="*/ 1767683 h 6858000"/>
              <a:gd name="connsiteX624" fmla="*/ 1149133 w 7467600"/>
              <a:gd name="connsiteY624" fmla="*/ 1971513 h 6858000"/>
              <a:gd name="connsiteX625" fmla="*/ 1333952 w 7467600"/>
              <a:gd name="connsiteY625" fmla="*/ 2251620 h 6858000"/>
              <a:gd name="connsiteX626" fmla="*/ 1337329 w 7467600"/>
              <a:gd name="connsiteY626" fmla="*/ 2258350 h 6858000"/>
              <a:gd name="connsiteX627" fmla="*/ 1014726 w 7467600"/>
              <a:gd name="connsiteY627" fmla="*/ 1615556 h 6858000"/>
              <a:gd name="connsiteX628" fmla="*/ 678222 w 7467600"/>
              <a:gd name="connsiteY628" fmla="*/ 1248670 h 6858000"/>
              <a:gd name="connsiteX629" fmla="*/ 6691602 w 7467600"/>
              <a:gd name="connsiteY629" fmla="*/ 1140573 h 6858000"/>
              <a:gd name="connsiteX630" fmla="*/ 6571100 w 7467600"/>
              <a:gd name="connsiteY630" fmla="*/ 1183662 h 6858000"/>
              <a:gd name="connsiteX631" fmla="*/ 6241687 w 7467600"/>
              <a:gd name="connsiteY631" fmla="*/ 1257600 h 6858000"/>
              <a:gd name="connsiteX632" fmla="*/ 5693009 w 7467600"/>
              <a:gd name="connsiteY632" fmla="*/ 1478256 h 6858000"/>
              <a:gd name="connsiteX633" fmla="*/ 6548420 w 7467600"/>
              <a:gd name="connsiteY633" fmla="*/ 1214599 h 6858000"/>
              <a:gd name="connsiteX634" fmla="*/ 6605473 w 7467600"/>
              <a:gd name="connsiteY634" fmla="*/ 1184686 h 6858000"/>
              <a:gd name="connsiteX635" fmla="*/ 6691602 w 7467600"/>
              <a:gd name="connsiteY635" fmla="*/ 1140573 h 6858000"/>
              <a:gd name="connsiteX636" fmla="*/ 4002475 w 7467600"/>
              <a:gd name="connsiteY636" fmla="*/ 1037802 h 6858000"/>
              <a:gd name="connsiteX637" fmla="*/ 4000324 w 7467600"/>
              <a:gd name="connsiteY637" fmla="*/ 1039362 h 6858000"/>
              <a:gd name="connsiteX638" fmla="*/ 4002862 w 7467600"/>
              <a:gd name="connsiteY638" fmla="*/ 1042866 h 6858000"/>
              <a:gd name="connsiteX639" fmla="*/ 4002475 w 7467600"/>
              <a:gd name="connsiteY639" fmla="*/ 1037802 h 6858000"/>
              <a:gd name="connsiteX640" fmla="*/ 506322 w 7467600"/>
              <a:gd name="connsiteY640" fmla="*/ 1020997 h 6858000"/>
              <a:gd name="connsiteX641" fmla="*/ 533068 w 7467600"/>
              <a:gd name="connsiteY641" fmla="*/ 1029409 h 6858000"/>
              <a:gd name="connsiteX642" fmla="*/ 1232525 w 7467600"/>
              <a:gd name="connsiteY642" fmla="*/ 1804675 h 6858000"/>
              <a:gd name="connsiteX643" fmla="*/ 1388858 w 7467600"/>
              <a:gd name="connsiteY643" fmla="*/ 2368011 h 6858000"/>
              <a:gd name="connsiteX644" fmla="*/ 1384098 w 7467600"/>
              <a:gd name="connsiteY644" fmla="*/ 2378125 h 6858000"/>
              <a:gd name="connsiteX645" fmla="*/ 1425393 w 7467600"/>
              <a:gd name="connsiteY645" fmla="*/ 2589124 h 6858000"/>
              <a:gd name="connsiteX646" fmla="*/ 1424001 w 7467600"/>
              <a:gd name="connsiteY646" fmla="*/ 2597541 h 6858000"/>
              <a:gd name="connsiteX647" fmla="*/ 2152729 w 7467600"/>
              <a:gd name="connsiteY647" fmla="*/ 2864487 h 6858000"/>
              <a:gd name="connsiteX648" fmla="*/ 2020609 w 7467600"/>
              <a:gd name="connsiteY648" fmla="*/ 2539671 h 6858000"/>
              <a:gd name="connsiteX649" fmla="*/ 2018920 w 7467600"/>
              <a:gd name="connsiteY649" fmla="*/ 2536309 h 6858000"/>
              <a:gd name="connsiteX650" fmla="*/ 1342441 w 7467600"/>
              <a:gd name="connsiteY650" fmla="*/ 1173017 h 6858000"/>
              <a:gd name="connsiteX651" fmla="*/ 1367925 w 7467600"/>
              <a:gd name="connsiteY651" fmla="*/ 1135648 h 6858000"/>
              <a:gd name="connsiteX652" fmla="*/ 1771401 w 7467600"/>
              <a:gd name="connsiteY652" fmla="*/ 1806673 h 6858000"/>
              <a:gd name="connsiteX653" fmla="*/ 1972385 w 7467600"/>
              <a:gd name="connsiteY653" fmla="*/ 2198735 h 6858000"/>
              <a:gd name="connsiteX654" fmla="*/ 2040892 w 7467600"/>
              <a:gd name="connsiteY654" fmla="*/ 2405205 h 6858000"/>
              <a:gd name="connsiteX655" fmla="*/ 2131689 w 7467600"/>
              <a:gd name="connsiteY655" fmla="*/ 1936926 h 6858000"/>
              <a:gd name="connsiteX656" fmla="*/ 2454820 w 7467600"/>
              <a:gd name="connsiteY656" fmla="*/ 1248808 h 6858000"/>
              <a:gd name="connsiteX657" fmla="*/ 2492512 w 7467600"/>
              <a:gd name="connsiteY657" fmla="*/ 1302920 h 6858000"/>
              <a:gd name="connsiteX658" fmla="*/ 2081216 w 7467600"/>
              <a:gd name="connsiteY658" fmla="*/ 2527513 h 6858000"/>
              <a:gd name="connsiteX659" fmla="*/ 2081211 w 7467600"/>
              <a:gd name="connsiteY659" fmla="*/ 2528916 h 6858000"/>
              <a:gd name="connsiteX660" fmla="*/ 2199067 w 7467600"/>
              <a:gd name="connsiteY660" fmla="*/ 2884061 h 6858000"/>
              <a:gd name="connsiteX661" fmla="*/ 3192586 w 7467600"/>
              <a:gd name="connsiteY661" fmla="*/ 3411496 h 6858000"/>
              <a:gd name="connsiteX662" fmla="*/ 3182620 w 7467600"/>
              <a:gd name="connsiteY662" fmla="*/ 3483279 h 6858000"/>
              <a:gd name="connsiteX663" fmla="*/ 2435119 w 7467600"/>
              <a:gd name="connsiteY663" fmla="*/ 3080173 h 6858000"/>
              <a:gd name="connsiteX664" fmla="*/ 2410152 w 7467600"/>
              <a:gd name="connsiteY664" fmla="*/ 3063751 h 6858000"/>
              <a:gd name="connsiteX665" fmla="*/ 2408099 w 7467600"/>
              <a:gd name="connsiteY665" fmla="*/ 3064403 h 6858000"/>
              <a:gd name="connsiteX666" fmla="*/ 2407218 w 7467600"/>
              <a:gd name="connsiteY666" fmla="*/ 3070324 h 6858000"/>
              <a:gd name="connsiteX667" fmla="*/ 2380138 w 7467600"/>
              <a:gd name="connsiteY667" fmla="*/ 3099341 h 6858000"/>
              <a:gd name="connsiteX668" fmla="*/ 1765923 w 7467600"/>
              <a:gd name="connsiteY668" fmla="*/ 3581043 h 6858000"/>
              <a:gd name="connsiteX669" fmla="*/ 1702258 w 7467600"/>
              <a:gd name="connsiteY669" fmla="*/ 3612286 h 6858000"/>
              <a:gd name="connsiteX670" fmla="*/ 1538370 w 7467600"/>
              <a:gd name="connsiteY670" fmla="*/ 3811804 h 6858000"/>
              <a:gd name="connsiteX671" fmla="*/ 542867 w 7467600"/>
              <a:gd name="connsiteY671" fmla="*/ 4944092 h 6858000"/>
              <a:gd name="connsiteX672" fmla="*/ 515800 w 7467600"/>
              <a:gd name="connsiteY672" fmla="*/ 4862180 h 6858000"/>
              <a:gd name="connsiteX673" fmla="*/ 909145 w 7467600"/>
              <a:gd name="connsiteY673" fmla="*/ 4199225 h 6858000"/>
              <a:gd name="connsiteX674" fmla="*/ 1214067 w 7467600"/>
              <a:gd name="connsiteY674" fmla="*/ 3908561 h 6858000"/>
              <a:gd name="connsiteX675" fmla="*/ 640967 w 7467600"/>
              <a:gd name="connsiteY675" fmla="*/ 4105601 h 6858000"/>
              <a:gd name="connsiteX676" fmla="*/ 112563 w 7467600"/>
              <a:gd name="connsiteY676" fmla="*/ 4396952 h 6858000"/>
              <a:gd name="connsiteX677" fmla="*/ 0 w 7467600"/>
              <a:gd name="connsiteY677" fmla="*/ 4466006 h 6858000"/>
              <a:gd name="connsiteX678" fmla="*/ 0 w 7467600"/>
              <a:gd name="connsiteY678" fmla="*/ 4233763 h 6858000"/>
              <a:gd name="connsiteX679" fmla="*/ 36881 w 7467600"/>
              <a:gd name="connsiteY679" fmla="*/ 4200118 h 6858000"/>
              <a:gd name="connsiteX680" fmla="*/ 910534 w 7467600"/>
              <a:gd name="connsiteY680" fmla="*/ 3629753 h 6858000"/>
              <a:gd name="connsiteX681" fmla="*/ 1578717 w 7467600"/>
              <a:gd name="connsiteY681" fmla="*/ 3575982 h 6858000"/>
              <a:gd name="connsiteX682" fmla="*/ 2338780 w 7467600"/>
              <a:gd name="connsiteY682" fmla="*/ 3033725 h 6858000"/>
              <a:gd name="connsiteX683" fmla="*/ 1807991 w 7467600"/>
              <a:gd name="connsiteY683" fmla="*/ 2807184 h 6858000"/>
              <a:gd name="connsiteX684" fmla="*/ 1416358 w 7467600"/>
              <a:gd name="connsiteY684" fmla="*/ 3112571 h 6858000"/>
              <a:gd name="connsiteX685" fmla="*/ 939066 w 7467600"/>
              <a:gd name="connsiteY685" fmla="*/ 3378798 h 6858000"/>
              <a:gd name="connsiteX686" fmla="*/ 115099 w 7467600"/>
              <a:gd name="connsiteY686" fmla="*/ 3607650 h 6858000"/>
              <a:gd name="connsiteX687" fmla="*/ 97284 w 7467600"/>
              <a:gd name="connsiteY687" fmla="*/ 3520393 h 6858000"/>
              <a:gd name="connsiteX688" fmla="*/ 922050 w 7467600"/>
              <a:gd name="connsiteY688" fmla="*/ 3074867 h 6858000"/>
              <a:gd name="connsiteX689" fmla="*/ 1405265 w 7467600"/>
              <a:gd name="connsiteY689" fmla="*/ 3016319 h 6858000"/>
              <a:gd name="connsiteX690" fmla="*/ 1407512 w 7467600"/>
              <a:gd name="connsiteY690" fmla="*/ 3018001 h 6858000"/>
              <a:gd name="connsiteX691" fmla="*/ 1726266 w 7467600"/>
              <a:gd name="connsiteY691" fmla="*/ 2777274 h 6858000"/>
              <a:gd name="connsiteX692" fmla="*/ 625390 w 7467600"/>
              <a:gd name="connsiteY692" fmla="*/ 2514541 h 6858000"/>
              <a:gd name="connsiteX693" fmla="*/ 619799 w 7467600"/>
              <a:gd name="connsiteY693" fmla="*/ 2527180 h 6858000"/>
              <a:gd name="connsiteX694" fmla="*/ 310030 w 7467600"/>
              <a:gd name="connsiteY694" fmla="*/ 2771818 h 6858000"/>
              <a:gd name="connsiteX695" fmla="*/ 173877 w 7467600"/>
              <a:gd name="connsiteY695" fmla="*/ 2937056 h 6858000"/>
              <a:gd name="connsiteX696" fmla="*/ 77889 w 7467600"/>
              <a:gd name="connsiteY696" fmla="*/ 3138440 h 6858000"/>
              <a:gd name="connsiteX697" fmla="*/ 0 w 7467600"/>
              <a:gd name="connsiteY697" fmla="*/ 3271395 h 6858000"/>
              <a:gd name="connsiteX698" fmla="*/ 0 w 7467600"/>
              <a:gd name="connsiteY698" fmla="*/ 3153002 h 6858000"/>
              <a:gd name="connsiteX699" fmla="*/ 2386 w 7467600"/>
              <a:gd name="connsiteY699" fmla="*/ 3149203 h 6858000"/>
              <a:gd name="connsiteX700" fmla="*/ 89753 w 7467600"/>
              <a:gd name="connsiteY700" fmla="*/ 2987702 h 6858000"/>
              <a:gd name="connsiteX701" fmla="*/ 76869 w 7467600"/>
              <a:gd name="connsiteY701" fmla="*/ 3005404 h 6858000"/>
              <a:gd name="connsiteX702" fmla="*/ 32049 w 7467600"/>
              <a:gd name="connsiteY702" fmla="*/ 3065814 h 6858000"/>
              <a:gd name="connsiteX703" fmla="*/ 0 w 7467600"/>
              <a:gd name="connsiteY703" fmla="*/ 3108744 h 6858000"/>
              <a:gd name="connsiteX704" fmla="*/ 0 w 7467600"/>
              <a:gd name="connsiteY704" fmla="*/ 3058059 h 6858000"/>
              <a:gd name="connsiteX705" fmla="*/ 7610 w 7467600"/>
              <a:gd name="connsiteY705" fmla="*/ 3047889 h 6858000"/>
              <a:gd name="connsiteX706" fmla="*/ 52419 w 7467600"/>
              <a:gd name="connsiteY706" fmla="*/ 2987479 h 6858000"/>
              <a:gd name="connsiteX707" fmla="*/ 59142 w 7467600"/>
              <a:gd name="connsiteY707" fmla="*/ 2978488 h 6858000"/>
              <a:gd name="connsiteX708" fmla="*/ 0 w 7467600"/>
              <a:gd name="connsiteY708" fmla="*/ 3015334 h 6858000"/>
              <a:gd name="connsiteX709" fmla="*/ 0 w 7467600"/>
              <a:gd name="connsiteY709" fmla="*/ 2914286 h 6858000"/>
              <a:gd name="connsiteX710" fmla="*/ 36383 w 7467600"/>
              <a:gd name="connsiteY710" fmla="*/ 2901128 h 6858000"/>
              <a:gd name="connsiteX711" fmla="*/ 156329 w 7467600"/>
              <a:gd name="connsiteY711" fmla="*/ 2840533 h 6858000"/>
              <a:gd name="connsiteX712" fmla="*/ 358355 w 7467600"/>
              <a:gd name="connsiteY712" fmla="*/ 2620471 h 6858000"/>
              <a:gd name="connsiteX713" fmla="*/ 510577 w 7467600"/>
              <a:gd name="connsiteY713" fmla="*/ 2501244 h 6858000"/>
              <a:gd name="connsiteX714" fmla="*/ 211967 w 7467600"/>
              <a:gd name="connsiteY714" fmla="*/ 2479171 h 6858000"/>
              <a:gd name="connsiteX715" fmla="*/ 0 w 7467600"/>
              <a:gd name="connsiteY715" fmla="*/ 2476398 h 6858000"/>
              <a:gd name="connsiteX716" fmla="*/ 0 w 7467600"/>
              <a:gd name="connsiteY716" fmla="*/ 2389189 h 6858000"/>
              <a:gd name="connsiteX717" fmla="*/ 103062 w 7467600"/>
              <a:gd name="connsiteY717" fmla="*/ 2389518 h 6858000"/>
              <a:gd name="connsiteX718" fmla="*/ 510734 w 7467600"/>
              <a:gd name="connsiteY718" fmla="*/ 2416201 h 6858000"/>
              <a:gd name="connsiteX719" fmla="*/ 279257 w 7467600"/>
              <a:gd name="connsiteY719" fmla="*/ 2092102 h 6858000"/>
              <a:gd name="connsiteX720" fmla="*/ 65265 w 7467600"/>
              <a:gd name="connsiteY720" fmla="*/ 2006049 h 6858000"/>
              <a:gd name="connsiteX721" fmla="*/ 0 w 7467600"/>
              <a:gd name="connsiteY721" fmla="*/ 1982532 h 6858000"/>
              <a:gd name="connsiteX722" fmla="*/ 0 w 7467600"/>
              <a:gd name="connsiteY722" fmla="*/ 1912789 h 6858000"/>
              <a:gd name="connsiteX723" fmla="*/ 97460 w 7467600"/>
              <a:gd name="connsiteY723" fmla="*/ 1953725 h 6858000"/>
              <a:gd name="connsiteX724" fmla="*/ 221272 w 7467600"/>
              <a:gd name="connsiteY724" fmla="*/ 1980766 h 6858000"/>
              <a:gd name="connsiteX725" fmla="*/ 116765 w 7467600"/>
              <a:gd name="connsiteY725" fmla="*/ 1911033 h 6858000"/>
              <a:gd name="connsiteX726" fmla="*/ 16405 w 7467600"/>
              <a:gd name="connsiteY726" fmla="*/ 1803412 h 6858000"/>
              <a:gd name="connsiteX727" fmla="*/ 0 w 7467600"/>
              <a:gd name="connsiteY727" fmla="*/ 1784777 h 6858000"/>
              <a:gd name="connsiteX728" fmla="*/ 0 w 7467600"/>
              <a:gd name="connsiteY728" fmla="*/ 1740082 h 6858000"/>
              <a:gd name="connsiteX729" fmla="*/ 39394 w 7467600"/>
              <a:gd name="connsiteY729" fmla="*/ 1784856 h 6858000"/>
              <a:gd name="connsiteX730" fmla="*/ 135813 w 7467600"/>
              <a:gd name="connsiteY730" fmla="*/ 1888838 h 6858000"/>
              <a:gd name="connsiteX731" fmla="*/ 242575 w 7467600"/>
              <a:gd name="connsiteY731" fmla="*/ 1958841 h 6858000"/>
              <a:gd name="connsiteX732" fmla="*/ 82197 w 7467600"/>
              <a:gd name="connsiteY732" fmla="*/ 1754826 h 6858000"/>
              <a:gd name="connsiteX733" fmla="*/ 0 w 7467600"/>
              <a:gd name="connsiteY733" fmla="*/ 1679650 h 6858000"/>
              <a:gd name="connsiteX734" fmla="*/ 0 w 7467600"/>
              <a:gd name="connsiteY734" fmla="*/ 1602463 h 6858000"/>
              <a:gd name="connsiteX735" fmla="*/ 84689 w 7467600"/>
              <a:gd name="connsiteY735" fmla="*/ 1677442 h 6858000"/>
              <a:gd name="connsiteX736" fmla="*/ 298437 w 7467600"/>
              <a:gd name="connsiteY736" fmla="*/ 1968019 h 6858000"/>
              <a:gd name="connsiteX737" fmla="*/ 227269 w 7467600"/>
              <a:gd name="connsiteY737" fmla="*/ 1114064 h 6858000"/>
              <a:gd name="connsiteX738" fmla="*/ 248003 w 7467600"/>
              <a:gd name="connsiteY738" fmla="*/ 1089613 h 6858000"/>
              <a:gd name="connsiteX739" fmla="*/ 427020 w 7467600"/>
              <a:gd name="connsiteY739" fmla="*/ 1619803 h 6858000"/>
              <a:gd name="connsiteX740" fmla="*/ 340345 w 7467600"/>
              <a:gd name="connsiteY740" fmla="*/ 2027739 h 6858000"/>
              <a:gd name="connsiteX741" fmla="*/ 360865 w 7467600"/>
              <a:gd name="connsiteY741" fmla="*/ 2044827 h 6858000"/>
              <a:gd name="connsiteX742" fmla="*/ 560414 w 7467600"/>
              <a:gd name="connsiteY742" fmla="*/ 2421457 h 6858000"/>
              <a:gd name="connsiteX743" fmla="*/ 1359703 w 7467600"/>
              <a:gd name="connsiteY743" fmla="*/ 2578554 h 6858000"/>
              <a:gd name="connsiteX744" fmla="*/ 1359422 w 7467600"/>
              <a:gd name="connsiteY744" fmla="*/ 2577994 h 6858000"/>
              <a:gd name="connsiteX745" fmla="*/ 828701 w 7467600"/>
              <a:gd name="connsiteY745" fmla="*/ 1839520 h 6858000"/>
              <a:gd name="connsiteX746" fmla="*/ 494427 w 7467600"/>
              <a:gd name="connsiteY746" fmla="*/ 1092333 h 6858000"/>
              <a:gd name="connsiteX747" fmla="*/ 506322 w 7467600"/>
              <a:gd name="connsiteY747" fmla="*/ 1020997 h 6858000"/>
              <a:gd name="connsiteX748" fmla="*/ 4570198 w 7467600"/>
              <a:gd name="connsiteY748" fmla="*/ 978081 h 6858000"/>
              <a:gd name="connsiteX749" fmla="*/ 4523691 w 7467600"/>
              <a:gd name="connsiteY749" fmla="*/ 1127776 h 6858000"/>
              <a:gd name="connsiteX750" fmla="*/ 4509875 w 7467600"/>
              <a:gd name="connsiteY750" fmla="*/ 1167552 h 6858000"/>
              <a:gd name="connsiteX751" fmla="*/ 4478168 w 7467600"/>
              <a:gd name="connsiteY751" fmla="*/ 1260735 h 6858000"/>
              <a:gd name="connsiteX752" fmla="*/ 4409309 w 7467600"/>
              <a:gd name="connsiteY752" fmla="*/ 1666996 h 6858000"/>
              <a:gd name="connsiteX753" fmla="*/ 4370031 w 7467600"/>
              <a:gd name="connsiteY753" fmla="*/ 1955666 h 6858000"/>
              <a:gd name="connsiteX754" fmla="*/ 4570198 w 7467600"/>
              <a:gd name="connsiteY754" fmla="*/ 978081 h 6858000"/>
              <a:gd name="connsiteX755" fmla="*/ 4557898 w 7467600"/>
              <a:gd name="connsiteY755" fmla="*/ 900011 h 6858000"/>
              <a:gd name="connsiteX756" fmla="*/ 4344840 w 7467600"/>
              <a:gd name="connsiteY756" fmla="*/ 1922038 h 6858000"/>
              <a:gd name="connsiteX757" fmla="*/ 4378710 w 7467600"/>
              <a:gd name="connsiteY757" fmla="*/ 1665516 h 6858000"/>
              <a:gd name="connsiteX758" fmla="*/ 4448798 w 7467600"/>
              <a:gd name="connsiteY758" fmla="*/ 1253024 h 6858000"/>
              <a:gd name="connsiteX759" fmla="*/ 4480315 w 7467600"/>
              <a:gd name="connsiteY759" fmla="*/ 1158454 h 6858000"/>
              <a:gd name="connsiteX760" fmla="*/ 4494133 w 7467600"/>
              <a:gd name="connsiteY760" fmla="*/ 1118676 h 6858000"/>
              <a:gd name="connsiteX761" fmla="*/ 4557898 w 7467600"/>
              <a:gd name="connsiteY761" fmla="*/ 900011 h 6858000"/>
              <a:gd name="connsiteX762" fmla="*/ 5870151 w 7467600"/>
              <a:gd name="connsiteY762" fmla="*/ 898890 h 6858000"/>
              <a:gd name="connsiteX763" fmla="*/ 5861335 w 7467600"/>
              <a:gd name="connsiteY763" fmla="*/ 899177 h 6858000"/>
              <a:gd name="connsiteX764" fmla="*/ 5843702 w 7467600"/>
              <a:gd name="connsiteY764" fmla="*/ 899748 h 6858000"/>
              <a:gd name="connsiteX765" fmla="*/ 5651107 w 7467600"/>
              <a:gd name="connsiteY765" fmla="*/ 920306 h 6858000"/>
              <a:gd name="connsiteX766" fmla="*/ 5459407 w 7467600"/>
              <a:gd name="connsiteY766" fmla="*/ 940975 h 6858000"/>
              <a:gd name="connsiteX767" fmla="*/ 5374846 w 7467600"/>
              <a:gd name="connsiteY767" fmla="*/ 941988 h 6858000"/>
              <a:gd name="connsiteX768" fmla="*/ 5256105 w 7467600"/>
              <a:gd name="connsiteY768" fmla="*/ 945632 h 6858000"/>
              <a:gd name="connsiteX769" fmla="*/ 5107071 w 7467600"/>
              <a:gd name="connsiteY769" fmla="*/ 969720 h 6858000"/>
              <a:gd name="connsiteX770" fmla="*/ 4998681 w 7467600"/>
              <a:gd name="connsiteY770" fmla="*/ 988771 h 6858000"/>
              <a:gd name="connsiteX771" fmla="*/ 5870151 w 7467600"/>
              <a:gd name="connsiteY771" fmla="*/ 898890 h 6858000"/>
              <a:gd name="connsiteX772" fmla="*/ 5504425 w 7467600"/>
              <a:gd name="connsiteY772" fmla="*/ 848067 h 6858000"/>
              <a:gd name="connsiteX773" fmla="*/ 4968849 w 7467600"/>
              <a:gd name="connsiteY773" fmla="*/ 962318 h 6858000"/>
              <a:gd name="connsiteX774" fmla="*/ 5104039 w 7467600"/>
              <a:gd name="connsiteY774" fmla="*/ 940634 h 6858000"/>
              <a:gd name="connsiteX775" fmla="*/ 5256311 w 7467600"/>
              <a:gd name="connsiteY775" fmla="*/ 916490 h 6858000"/>
              <a:gd name="connsiteX776" fmla="*/ 5377381 w 7467600"/>
              <a:gd name="connsiteY776" fmla="*/ 912671 h 6858000"/>
              <a:gd name="connsiteX777" fmla="*/ 5460148 w 7467600"/>
              <a:gd name="connsiteY777" fmla="*/ 911442 h 6858000"/>
              <a:gd name="connsiteX778" fmla="*/ 5648971 w 7467600"/>
              <a:gd name="connsiteY778" fmla="*/ 891331 h 6858000"/>
              <a:gd name="connsiteX779" fmla="*/ 5844807 w 7467600"/>
              <a:gd name="connsiteY779" fmla="*/ 870718 h 6858000"/>
              <a:gd name="connsiteX780" fmla="*/ 5862975 w 7467600"/>
              <a:gd name="connsiteY780" fmla="*/ 869756 h 6858000"/>
              <a:gd name="connsiteX781" fmla="*/ 5920887 w 7467600"/>
              <a:gd name="connsiteY781" fmla="*/ 865929 h 6858000"/>
              <a:gd name="connsiteX782" fmla="*/ 5504425 w 7467600"/>
              <a:gd name="connsiteY782" fmla="*/ 848067 h 6858000"/>
              <a:gd name="connsiteX783" fmla="*/ 3607114 w 7467600"/>
              <a:gd name="connsiteY783" fmla="*/ 467441 h 6858000"/>
              <a:gd name="connsiteX784" fmla="*/ 3296242 w 7467600"/>
              <a:gd name="connsiteY784" fmla="*/ 807991 h 6858000"/>
              <a:gd name="connsiteX785" fmla="*/ 3174674 w 7467600"/>
              <a:gd name="connsiteY785" fmla="*/ 919759 h 6858000"/>
              <a:gd name="connsiteX786" fmla="*/ 3042978 w 7467600"/>
              <a:gd name="connsiteY786" fmla="*/ 1054894 h 6858000"/>
              <a:gd name="connsiteX787" fmla="*/ 2968914 w 7467600"/>
              <a:gd name="connsiteY787" fmla="*/ 1133756 h 6858000"/>
              <a:gd name="connsiteX788" fmla="*/ 3103823 w 7467600"/>
              <a:gd name="connsiteY788" fmla="*/ 1026814 h 6858000"/>
              <a:gd name="connsiteX789" fmla="*/ 3607114 w 7467600"/>
              <a:gd name="connsiteY789" fmla="*/ 467441 h 6858000"/>
              <a:gd name="connsiteX790" fmla="*/ 3744487 w 7467600"/>
              <a:gd name="connsiteY790" fmla="*/ 383136 h 6858000"/>
              <a:gd name="connsiteX791" fmla="*/ 3970213 w 7467600"/>
              <a:gd name="connsiteY791" fmla="*/ 995559 h 6858000"/>
              <a:gd name="connsiteX792" fmla="*/ 3744487 w 7467600"/>
              <a:gd name="connsiteY792" fmla="*/ 383136 h 6858000"/>
              <a:gd name="connsiteX793" fmla="*/ 3624562 w 7467600"/>
              <a:gd name="connsiteY793" fmla="*/ 367041 h 6858000"/>
              <a:gd name="connsiteX794" fmla="*/ 3489712 w 7467600"/>
              <a:gd name="connsiteY794" fmla="*/ 485386 h 6858000"/>
              <a:gd name="connsiteX795" fmla="*/ 3182994 w 7467600"/>
              <a:gd name="connsiteY795" fmla="*/ 828265 h 6858000"/>
              <a:gd name="connsiteX796" fmla="*/ 2892114 w 7467600"/>
              <a:gd name="connsiteY796" fmla="*/ 1172635 h 6858000"/>
              <a:gd name="connsiteX797" fmla="*/ 3021459 w 7467600"/>
              <a:gd name="connsiteY797" fmla="*/ 1035385 h 6858000"/>
              <a:gd name="connsiteX798" fmla="*/ 3153873 w 7467600"/>
              <a:gd name="connsiteY798" fmla="*/ 898971 h 6858000"/>
              <a:gd name="connsiteX799" fmla="*/ 3276511 w 7467600"/>
              <a:gd name="connsiteY799" fmla="*/ 786423 h 6858000"/>
              <a:gd name="connsiteX800" fmla="*/ 3584154 w 7467600"/>
              <a:gd name="connsiteY800" fmla="*/ 448218 h 6858000"/>
              <a:gd name="connsiteX801" fmla="*/ 3624562 w 7467600"/>
              <a:gd name="connsiteY801" fmla="*/ 367041 h 6858000"/>
              <a:gd name="connsiteX802" fmla="*/ 3766672 w 7467600"/>
              <a:gd name="connsiteY802" fmla="*/ 359429 h 6858000"/>
              <a:gd name="connsiteX803" fmla="*/ 3996338 w 7467600"/>
              <a:gd name="connsiteY803" fmla="*/ 968237 h 6858000"/>
              <a:gd name="connsiteX804" fmla="*/ 3766672 w 7467600"/>
              <a:gd name="connsiteY804" fmla="*/ 359429 h 6858000"/>
              <a:gd name="connsiteX805" fmla="*/ 5805386 w 7467600"/>
              <a:gd name="connsiteY805" fmla="*/ 239240 h 6858000"/>
              <a:gd name="connsiteX806" fmla="*/ 5736947 w 7467600"/>
              <a:gd name="connsiteY806" fmla="*/ 261367 h 6858000"/>
              <a:gd name="connsiteX807" fmla="*/ 5427012 w 7467600"/>
              <a:gd name="connsiteY807" fmla="*/ 311272 h 6858000"/>
              <a:gd name="connsiteX808" fmla="*/ 5147818 w 7467600"/>
              <a:gd name="connsiteY808" fmla="*/ 322112 h 6858000"/>
              <a:gd name="connsiteX809" fmla="*/ 5060854 w 7467600"/>
              <a:gd name="connsiteY809" fmla="*/ 311882 h 6858000"/>
              <a:gd name="connsiteX810" fmla="*/ 4945989 w 7467600"/>
              <a:gd name="connsiteY810" fmla="*/ 300516 h 6858000"/>
              <a:gd name="connsiteX811" fmla="*/ 5410479 w 7467600"/>
              <a:gd name="connsiteY811" fmla="*/ 348434 h 6858000"/>
              <a:gd name="connsiteX812" fmla="*/ 5805386 w 7467600"/>
              <a:gd name="connsiteY812" fmla="*/ 239240 h 6858000"/>
              <a:gd name="connsiteX813" fmla="*/ 5905192 w 7467600"/>
              <a:gd name="connsiteY813" fmla="*/ 163079 h 6858000"/>
              <a:gd name="connsiteX814" fmla="*/ 5865655 w 7467600"/>
              <a:gd name="connsiteY814" fmla="*/ 171901 h 6858000"/>
              <a:gd name="connsiteX815" fmla="*/ 5259740 w 7467600"/>
              <a:gd name="connsiteY815" fmla="*/ 257013 h 6858000"/>
              <a:gd name="connsiteX816" fmla="*/ 5208466 w 7467600"/>
              <a:gd name="connsiteY816" fmla="*/ 257550 h 6858000"/>
              <a:gd name="connsiteX817" fmla="*/ 4980204 w 7467600"/>
              <a:gd name="connsiteY817" fmla="*/ 271903 h 6858000"/>
              <a:gd name="connsiteX818" fmla="*/ 5068068 w 7467600"/>
              <a:gd name="connsiteY818" fmla="*/ 282244 h 6858000"/>
              <a:gd name="connsiteX819" fmla="*/ 5153231 w 7467600"/>
              <a:gd name="connsiteY819" fmla="*/ 292240 h 6858000"/>
              <a:gd name="connsiteX820" fmla="*/ 5426491 w 7467600"/>
              <a:gd name="connsiteY820" fmla="*/ 281128 h 6858000"/>
              <a:gd name="connsiteX821" fmla="*/ 5731212 w 7467600"/>
              <a:gd name="connsiteY821" fmla="*/ 231951 h 6858000"/>
              <a:gd name="connsiteX822" fmla="*/ 5905192 w 7467600"/>
              <a:gd name="connsiteY822" fmla="*/ 163079 h 6858000"/>
              <a:gd name="connsiteX823" fmla="*/ 5944437 w 7467600"/>
              <a:gd name="connsiteY823" fmla="*/ 113829 h 6858000"/>
              <a:gd name="connsiteX824" fmla="*/ 5825032 w 7467600"/>
              <a:gd name="connsiteY824" fmla="*/ 146405 h 6858000"/>
              <a:gd name="connsiteX825" fmla="*/ 4955599 w 7467600"/>
              <a:gd name="connsiteY825" fmla="*/ 247008 h 6858000"/>
              <a:gd name="connsiteX826" fmla="*/ 5210104 w 7467600"/>
              <a:gd name="connsiteY826" fmla="*/ 228123 h 6858000"/>
              <a:gd name="connsiteX827" fmla="*/ 5261015 w 7467600"/>
              <a:gd name="connsiteY827" fmla="*/ 227087 h 6858000"/>
              <a:gd name="connsiteX828" fmla="*/ 5861181 w 7467600"/>
              <a:gd name="connsiteY828" fmla="*/ 143093 h 6858000"/>
              <a:gd name="connsiteX829" fmla="*/ 5961252 w 7467600"/>
              <a:gd name="connsiteY829" fmla="*/ 114820 h 6858000"/>
              <a:gd name="connsiteX830" fmla="*/ 5944437 w 7467600"/>
              <a:gd name="connsiteY830" fmla="*/ 113829 h 6858000"/>
              <a:gd name="connsiteX831" fmla="*/ 3882765 w 7467600"/>
              <a:gd name="connsiteY831" fmla="*/ 0 h 6858000"/>
              <a:gd name="connsiteX832" fmla="*/ 3995099 w 7467600"/>
              <a:gd name="connsiteY832" fmla="*/ 0 h 6858000"/>
              <a:gd name="connsiteX833" fmla="*/ 4163818 w 7467600"/>
              <a:gd name="connsiteY833" fmla="*/ 234104 h 6858000"/>
              <a:gd name="connsiteX834" fmla="*/ 4172099 w 7467600"/>
              <a:gd name="connsiteY834" fmla="*/ 234207 h 6858000"/>
              <a:gd name="connsiteX835" fmla="*/ 4784282 w 7467600"/>
              <a:gd name="connsiteY835" fmla="*/ 276561 h 6858000"/>
              <a:gd name="connsiteX836" fmla="*/ 4801687 w 7467600"/>
              <a:gd name="connsiteY836" fmla="*/ 267764 h 6858000"/>
              <a:gd name="connsiteX837" fmla="*/ 6082788 w 7467600"/>
              <a:gd name="connsiteY837" fmla="*/ 64119 h 6858000"/>
              <a:gd name="connsiteX838" fmla="*/ 6099442 w 7467600"/>
              <a:gd name="connsiteY838" fmla="*/ 82568 h 6858000"/>
              <a:gd name="connsiteX839" fmla="*/ 4804137 w 7467600"/>
              <a:gd name="connsiteY839" fmla="*/ 320931 h 6858000"/>
              <a:gd name="connsiteX840" fmla="*/ 4227047 w 7467600"/>
              <a:gd name="connsiteY840" fmla="*/ 313415 h 6858000"/>
              <a:gd name="connsiteX841" fmla="*/ 4346041 w 7467600"/>
              <a:gd name="connsiteY841" fmla="*/ 456086 h 6858000"/>
              <a:gd name="connsiteX842" fmla="*/ 4870967 w 7467600"/>
              <a:gd name="connsiteY842" fmla="*/ 963061 h 6858000"/>
              <a:gd name="connsiteX843" fmla="*/ 4889647 w 7467600"/>
              <a:gd name="connsiteY843" fmla="*/ 957147 h 6858000"/>
              <a:gd name="connsiteX844" fmla="*/ 5422504 w 7467600"/>
              <a:gd name="connsiteY844" fmla="*/ 805191 h 6858000"/>
              <a:gd name="connsiteX845" fmla="*/ 6087656 w 7467600"/>
              <a:gd name="connsiteY845" fmla="*/ 826703 h 6858000"/>
              <a:gd name="connsiteX846" fmla="*/ 6058717 w 7467600"/>
              <a:gd name="connsiteY846" fmla="*/ 865992 h 6858000"/>
              <a:gd name="connsiteX847" fmla="*/ 4974153 w 7467600"/>
              <a:gd name="connsiteY847" fmla="*/ 1045456 h 6858000"/>
              <a:gd name="connsiteX848" fmla="*/ 5627835 w 7467600"/>
              <a:gd name="connsiteY848" fmla="*/ 1472077 h 6858000"/>
              <a:gd name="connsiteX849" fmla="*/ 5629817 w 7467600"/>
              <a:gd name="connsiteY849" fmla="*/ 1471412 h 6858000"/>
              <a:gd name="connsiteX850" fmla="*/ 5634124 w 7467600"/>
              <a:gd name="connsiteY850" fmla="*/ 1470572 h 6858000"/>
              <a:gd name="connsiteX851" fmla="*/ 5755832 w 7467600"/>
              <a:gd name="connsiteY851" fmla="*/ 1383886 h 6858000"/>
              <a:gd name="connsiteX852" fmla="*/ 6014186 w 7467600"/>
              <a:gd name="connsiteY852" fmla="*/ 1279799 h 6858000"/>
              <a:gd name="connsiteX853" fmla="*/ 6901619 w 7467600"/>
              <a:gd name="connsiteY853" fmla="*/ 1047874 h 6858000"/>
              <a:gd name="connsiteX854" fmla="*/ 6931566 w 7467600"/>
              <a:gd name="connsiteY854" fmla="*/ 1062034 h 6858000"/>
              <a:gd name="connsiteX855" fmla="*/ 5790982 w 7467600"/>
              <a:gd name="connsiteY855" fmla="*/ 1561380 h 6858000"/>
              <a:gd name="connsiteX856" fmla="*/ 6188971 w 7467600"/>
              <a:gd name="connsiteY856" fmla="*/ 1755168 h 6858000"/>
              <a:gd name="connsiteX857" fmla="*/ 6202446 w 7467600"/>
              <a:gd name="connsiteY857" fmla="*/ 1752268 h 6858000"/>
              <a:gd name="connsiteX858" fmla="*/ 7179560 w 7467600"/>
              <a:gd name="connsiteY858" fmla="*/ 1467551 h 6858000"/>
              <a:gd name="connsiteX859" fmla="*/ 7158730 w 7467600"/>
              <a:gd name="connsiteY859" fmla="*/ 1507835 h 6858000"/>
              <a:gd name="connsiteX860" fmla="*/ 6326959 w 7467600"/>
              <a:gd name="connsiteY860" fmla="*/ 1817686 h 6858000"/>
              <a:gd name="connsiteX861" fmla="*/ 6537433 w 7467600"/>
              <a:gd name="connsiteY861" fmla="*/ 1907790 h 6858000"/>
              <a:gd name="connsiteX862" fmla="*/ 6550221 w 7467600"/>
              <a:gd name="connsiteY862" fmla="*/ 1910729 h 6858000"/>
              <a:gd name="connsiteX863" fmla="*/ 6964438 w 7467600"/>
              <a:gd name="connsiteY863" fmla="*/ 2209505 h 6858000"/>
              <a:gd name="connsiteX864" fmla="*/ 7367862 w 7467600"/>
              <a:gd name="connsiteY864" fmla="*/ 2806833 h 6858000"/>
              <a:gd name="connsiteX865" fmla="*/ 7364329 w 7467600"/>
              <a:gd name="connsiteY865" fmla="*/ 2826907 h 6858000"/>
              <a:gd name="connsiteX866" fmla="*/ 7290545 w 7467600"/>
              <a:gd name="connsiteY866" fmla="*/ 2850663 h 6858000"/>
              <a:gd name="connsiteX867" fmla="*/ 6472036 w 7467600"/>
              <a:gd name="connsiteY867" fmla="*/ 1959003 h 6858000"/>
              <a:gd name="connsiteX868" fmla="*/ 5792897 w 7467600"/>
              <a:gd name="connsiteY868" fmla="*/ 1647747 h 6858000"/>
              <a:gd name="connsiteX869" fmla="*/ 5842751 w 7467600"/>
              <a:gd name="connsiteY869" fmla="*/ 1816112 h 6858000"/>
              <a:gd name="connsiteX870" fmla="*/ 5847424 w 7467600"/>
              <a:gd name="connsiteY870" fmla="*/ 1815776 h 6858000"/>
              <a:gd name="connsiteX871" fmla="*/ 6399821 w 7467600"/>
              <a:gd name="connsiteY871" fmla="*/ 2344799 h 6858000"/>
              <a:gd name="connsiteX872" fmla="*/ 6323232 w 7467600"/>
              <a:gd name="connsiteY872" fmla="*/ 2389634 h 6858000"/>
              <a:gd name="connsiteX873" fmla="*/ 5942958 w 7467600"/>
              <a:gd name="connsiteY873" fmla="*/ 2077708 h 6858000"/>
              <a:gd name="connsiteX874" fmla="*/ 5921559 w 7467600"/>
              <a:gd name="connsiteY874" fmla="*/ 2378596 h 6858000"/>
              <a:gd name="connsiteX875" fmla="*/ 5817651 w 7467600"/>
              <a:gd name="connsiteY875" fmla="*/ 3023919 h 6858000"/>
              <a:gd name="connsiteX876" fmla="*/ 5729634 w 7467600"/>
              <a:gd name="connsiteY876" fmla="*/ 3051849 h 6858000"/>
              <a:gd name="connsiteX877" fmla="*/ 5611018 w 7467600"/>
              <a:gd name="connsiteY877" fmla="*/ 2316769 h 6858000"/>
              <a:gd name="connsiteX878" fmla="*/ 5687608 w 7467600"/>
              <a:gd name="connsiteY878" fmla="*/ 2039972 h 6858000"/>
              <a:gd name="connsiteX879" fmla="*/ 5657554 w 7467600"/>
              <a:gd name="connsiteY879" fmla="*/ 1576445 h 6858000"/>
              <a:gd name="connsiteX880" fmla="*/ 5150475 w 7467600"/>
              <a:gd name="connsiteY880" fmla="*/ 1274012 h 6858000"/>
              <a:gd name="connsiteX881" fmla="*/ 5349142 w 7467600"/>
              <a:gd name="connsiteY881" fmla="*/ 2204405 h 6858000"/>
              <a:gd name="connsiteX882" fmla="*/ 5262214 w 7467600"/>
              <a:gd name="connsiteY882" fmla="*/ 2233836 h 6858000"/>
              <a:gd name="connsiteX883" fmla="*/ 4981539 w 7467600"/>
              <a:gd name="connsiteY883" fmla="*/ 1542201 h 6858000"/>
              <a:gd name="connsiteX884" fmla="*/ 4958461 w 7467600"/>
              <a:gd name="connsiteY884" fmla="*/ 1136957 h 6858000"/>
              <a:gd name="connsiteX885" fmla="*/ 4655015 w 7467600"/>
              <a:gd name="connsiteY885" fmla="*/ 891426 h 6858000"/>
              <a:gd name="connsiteX886" fmla="*/ 4348002 w 7467600"/>
              <a:gd name="connsiteY886" fmla="*/ 2205895 h 6858000"/>
              <a:gd name="connsiteX887" fmla="*/ 4262250 w 7467600"/>
              <a:gd name="connsiteY887" fmla="*/ 2219972 h 6858000"/>
              <a:gd name="connsiteX888" fmla="*/ 4550611 w 7467600"/>
              <a:gd name="connsiteY888" fmla="*/ 817540 h 6858000"/>
              <a:gd name="connsiteX889" fmla="*/ 4564418 w 7467600"/>
              <a:gd name="connsiteY889" fmla="*/ 808293 h 6858000"/>
              <a:gd name="connsiteX890" fmla="*/ 4266388 w 7467600"/>
              <a:gd name="connsiteY890" fmla="*/ 500083 h 6858000"/>
              <a:gd name="connsiteX891" fmla="*/ 4032842 w 7467600"/>
              <a:gd name="connsiteY891" fmla="*/ 211809 h 6858000"/>
              <a:gd name="connsiteX892" fmla="*/ 3882765 w 7467600"/>
              <a:gd name="connsiteY892" fmla="*/ 0 h 6858000"/>
              <a:gd name="connsiteX893" fmla="*/ 3721337 w 7467600"/>
              <a:gd name="connsiteY893" fmla="*/ 0 h 6858000"/>
              <a:gd name="connsiteX894" fmla="*/ 3797544 w 7467600"/>
              <a:gd name="connsiteY894" fmla="*/ 0 h 6858000"/>
              <a:gd name="connsiteX895" fmla="*/ 3775734 w 7467600"/>
              <a:gd name="connsiteY895" fmla="*/ 95131 h 6858000"/>
              <a:gd name="connsiteX896" fmla="*/ 3724807 w 7467600"/>
              <a:gd name="connsiteY896" fmla="*/ 272257 h 6858000"/>
              <a:gd name="connsiteX897" fmla="*/ 3726844 w 7467600"/>
              <a:gd name="connsiteY897" fmla="*/ 282988 h 6858000"/>
              <a:gd name="connsiteX898" fmla="*/ 3742664 w 7467600"/>
              <a:gd name="connsiteY898" fmla="*/ 279918 h 6858000"/>
              <a:gd name="connsiteX899" fmla="*/ 4103910 w 7467600"/>
              <a:gd name="connsiteY899" fmla="*/ 1161917 h 6858000"/>
              <a:gd name="connsiteX900" fmla="*/ 4020269 w 7467600"/>
              <a:gd name="connsiteY900" fmla="*/ 1200406 h 6858000"/>
              <a:gd name="connsiteX901" fmla="*/ 3674882 w 7467600"/>
              <a:gd name="connsiteY901" fmla="*/ 488524 h 6858000"/>
              <a:gd name="connsiteX902" fmla="*/ 3132682 w 7467600"/>
              <a:gd name="connsiteY902" fmla="*/ 1072284 h 6858000"/>
              <a:gd name="connsiteX903" fmla="*/ 2716346 w 7467600"/>
              <a:gd name="connsiteY903" fmla="*/ 1276376 h 6858000"/>
              <a:gd name="connsiteX904" fmla="*/ 2716772 w 7467600"/>
              <a:gd name="connsiteY904" fmla="*/ 1255462 h 6858000"/>
              <a:gd name="connsiteX905" fmla="*/ 3471096 w 7467600"/>
              <a:gd name="connsiteY905" fmla="*/ 437072 h 6858000"/>
              <a:gd name="connsiteX906" fmla="*/ 3639057 w 7467600"/>
              <a:gd name="connsiteY906" fmla="*/ 286334 h 6858000"/>
              <a:gd name="connsiteX907" fmla="*/ 3640309 w 7467600"/>
              <a:gd name="connsiteY907" fmla="*/ 284664 h 6858000"/>
              <a:gd name="connsiteX908" fmla="*/ 3646022 w 7467600"/>
              <a:gd name="connsiteY908" fmla="*/ 276711 h 6858000"/>
              <a:gd name="connsiteX909" fmla="*/ 3707943 w 7467600"/>
              <a:gd name="connsiteY909" fmla="*/ 65958 h 6858000"/>
              <a:gd name="connsiteX910" fmla="*/ 3721337 w 7467600"/>
              <a:gd name="connsiteY910" fmla="*/ 0 h 6858000"/>
              <a:gd name="connsiteX911" fmla="*/ 2867960 w 7467600"/>
              <a:gd name="connsiteY911" fmla="*/ 0 h 6858000"/>
              <a:gd name="connsiteX912" fmla="*/ 2926351 w 7467600"/>
              <a:gd name="connsiteY912" fmla="*/ 0 h 6858000"/>
              <a:gd name="connsiteX913" fmla="*/ 2902823 w 7467600"/>
              <a:gd name="connsiteY913" fmla="*/ 262929 h 6858000"/>
              <a:gd name="connsiteX914" fmla="*/ 2940663 w 7467600"/>
              <a:gd name="connsiteY914" fmla="*/ 140884 h 6858000"/>
              <a:gd name="connsiteX915" fmla="*/ 2947039 w 7467600"/>
              <a:gd name="connsiteY915" fmla="*/ 122524 h 6858000"/>
              <a:gd name="connsiteX916" fmla="*/ 2984316 w 7467600"/>
              <a:gd name="connsiteY916" fmla="*/ 0 h 6858000"/>
              <a:gd name="connsiteX917" fmla="*/ 3016114 w 7467600"/>
              <a:gd name="connsiteY917" fmla="*/ 0 h 6858000"/>
              <a:gd name="connsiteX918" fmla="*/ 2979949 w 7467600"/>
              <a:gd name="connsiteY918" fmla="*/ 119274 h 6858000"/>
              <a:gd name="connsiteX919" fmla="*/ 3023879 w 7467600"/>
              <a:gd name="connsiteY919" fmla="*/ 0 h 6858000"/>
              <a:gd name="connsiteX920" fmla="*/ 3105400 w 7467600"/>
              <a:gd name="connsiteY920" fmla="*/ 0 h 6858000"/>
              <a:gd name="connsiteX921" fmla="*/ 3094669 w 7467600"/>
              <a:gd name="connsiteY921" fmla="*/ 30308 h 6858000"/>
              <a:gd name="connsiteX922" fmla="*/ 2901945 w 7467600"/>
              <a:gd name="connsiteY922" fmla="*/ 466538 h 6858000"/>
              <a:gd name="connsiteX923" fmla="*/ 2815209 w 7467600"/>
              <a:gd name="connsiteY923" fmla="*/ 497361 h 6858000"/>
              <a:gd name="connsiteX924" fmla="*/ 2844845 w 7467600"/>
              <a:gd name="connsiteY924" fmla="*/ 127638 h 6858000"/>
              <a:gd name="connsiteX925" fmla="*/ 2867960 w 7467600"/>
              <a:gd name="connsiteY925" fmla="*/ 0 h 6858000"/>
              <a:gd name="connsiteX926" fmla="*/ 1057230 w 7467600"/>
              <a:gd name="connsiteY926" fmla="*/ 0 h 6858000"/>
              <a:gd name="connsiteX927" fmla="*/ 1111003 w 7467600"/>
              <a:gd name="connsiteY927" fmla="*/ 0 h 6858000"/>
              <a:gd name="connsiteX928" fmla="*/ 1125553 w 7467600"/>
              <a:gd name="connsiteY928" fmla="*/ 52588 h 6858000"/>
              <a:gd name="connsiteX929" fmla="*/ 1304276 w 7467600"/>
              <a:gd name="connsiteY929" fmla="*/ 476275 h 6858000"/>
              <a:gd name="connsiteX930" fmla="*/ 1492066 w 7467600"/>
              <a:gd name="connsiteY930" fmla="*/ 886333 h 6858000"/>
              <a:gd name="connsiteX931" fmla="*/ 1423698 w 7467600"/>
              <a:gd name="connsiteY931" fmla="*/ 710817 h 6858000"/>
              <a:gd name="connsiteX932" fmla="*/ 1357609 w 7467600"/>
              <a:gd name="connsiteY932" fmla="*/ 532892 h 6858000"/>
              <a:gd name="connsiteX933" fmla="*/ 1309550 w 7467600"/>
              <a:gd name="connsiteY933" fmla="*/ 374031 h 6858000"/>
              <a:gd name="connsiteX934" fmla="*/ 1193673 w 7467600"/>
              <a:gd name="connsiteY934" fmla="*/ 49533 h 6858000"/>
              <a:gd name="connsiteX935" fmla="*/ 1164391 w 7467600"/>
              <a:gd name="connsiteY935" fmla="*/ 0 h 6858000"/>
              <a:gd name="connsiteX936" fmla="*/ 1200666 w 7467600"/>
              <a:gd name="connsiteY936" fmla="*/ 0 h 6858000"/>
              <a:gd name="connsiteX937" fmla="*/ 1223408 w 7467600"/>
              <a:gd name="connsiteY937" fmla="*/ 38996 h 6858000"/>
              <a:gd name="connsiteX938" fmla="*/ 1339635 w 7467600"/>
              <a:gd name="connsiteY938" fmla="*/ 365517 h 6858000"/>
              <a:gd name="connsiteX939" fmla="*/ 1387469 w 7467600"/>
              <a:gd name="connsiteY939" fmla="*/ 523079 h 6858000"/>
              <a:gd name="connsiteX940" fmla="*/ 1452685 w 7467600"/>
              <a:gd name="connsiteY940" fmla="*/ 699806 h 6858000"/>
              <a:gd name="connsiteX941" fmla="*/ 1492092 w 7467600"/>
              <a:gd name="connsiteY941" fmla="*/ 800424 h 6858000"/>
              <a:gd name="connsiteX942" fmla="*/ 1455302 w 7467600"/>
              <a:gd name="connsiteY942" fmla="*/ 632913 h 6858000"/>
              <a:gd name="connsiteX943" fmla="*/ 1222336 w 7467600"/>
              <a:gd name="connsiteY943" fmla="*/ 9480 h 6858000"/>
              <a:gd name="connsiteX944" fmla="*/ 1214634 w 7467600"/>
              <a:gd name="connsiteY944" fmla="*/ 0 h 6858000"/>
              <a:gd name="connsiteX945" fmla="*/ 1289827 w 7467600"/>
              <a:gd name="connsiteY945" fmla="*/ 0 h 6858000"/>
              <a:gd name="connsiteX946" fmla="*/ 1321076 w 7467600"/>
              <a:gd name="connsiteY946" fmla="*/ 59722 h 6858000"/>
              <a:gd name="connsiteX947" fmla="*/ 1512579 w 7467600"/>
              <a:gd name="connsiteY947" fmla="*/ 626441 h 6858000"/>
              <a:gd name="connsiteX948" fmla="*/ 1506076 w 7467600"/>
              <a:gd name="connsiteY948" fmla="*/ 1089289 h 6858000"/>
              <a:gd name="connsiteX949" fmla="*/ 1486346 w 7467600"/>
              <a:gd name="connsiteY949" fmla="*/ 1079919 h 6858000"/>
              <a:gd name="connsiteX950" fmla="*/ 1070511 w 7467600"/>
              <a:gd name="connsiteY950" fmla="*/ 48609 h 6858000"/>
              <a:gd name="connsiteX951" fmla="*/ 1057230 w 7467600"/>
              <a:gd name="connsiteY951" fmla="*/ 0 h 6858000"/>
              <a:gd name="connsiteX952" fmla="*/ 43151 w 7467600"/>
              <a:gd name="connsiteY952" fmla="*/ 0 h 6858000"/>
              <a:gd name="connsiteX953" fmla="*/ 95283 w 7467600"/>
              <a:gd name="connsiteY953" fmla="*/ 0 h 6858000"/>
              <a:gd name="connsiteX954" fmla="*/ 300708 w 7467600"/>
              <a:gd name="connsiteY954" fmla="*/ 154571 h 6858000"/>
              <a:gd name="connsiteX955" fmla="*/ 530414 w 7467600"/>
              <a:gd name="connsiteY955" fmla="*/ 354673 h 6858000"/>
              <a:gd name="connsiteX956" fmla="*/ 333785 w 7467600"/>
              <a:gd name="connsiteY956" fmla="*/ 161564 h 6858000"/>
              <a:gd name="connsiteX957" fmla="*/ 147005 w 7467600"/>
              <a:gd name="connsiteY957" fmla="*/ 0 h 6858000"/>
              <a:gd name="connsiteX958" fmla="*/ 272509 w 7467600"/>
              <a:gd name="connsiteY958" fmla="*/ 0 h 6858000"/>
              <a:gd name="connsiteX959" fmla="*/ 326276 w 7467600"/>
              <a:gd name="connsiteY959" fmla="*/ 45847 h 6858000"/>
              <a:gd name="connsiteX960" fmla="*/ 823759 w 7467600"/>
              <a:gd name="connsiteY960" fmla="*/ 574145 h 6858000"/>
              <a:gd name="connsiteX961" fmla="*/ 811254 w 7467600"/>
              <a:gd name="connsiteY961" fmla="*/ 665546 h 6858000"/>
              <a:gd name="connsiteX962" fmla="*/ 154042 w 7467600"/>
              <a:gd name="connsiteY962" fmla="*/ 261522 h 6858000"/>
              <a:gd name="connsiteX963" fmla="*/ 13550 w 7467600"/>
              <a:gd name="connsiteY963" fmla="*/ 158423 h 6858000"/>
              <a:gd name="connsiteX964" fmla="*/ 0 w 7467600"/>
              <a:gd name="connsiteY964" fmla="*/ 146618 h 6858000"/>
              <a:gd name="connsiteX965" fmla="*/ 0 w 7467600"/>
              <a:gd name="connsiteY965" fmla="*/ 59161 h 6858000"/>
              <a:gd name="connsiteX966" fmla="*/ 45427 w 7467600"/>
              <a:gd name="connsiteY966" fmla="*/ 101078 h 6858000"/>
              <a:gd name="connsiteX967" fmla="*/ 630103 w 7467600"/>
              <a:gd name="connsiteY967" fmla="*/ 485885 h 6858000"/>
              <a:gd name="connsiteX968" fmla="*/ 532040 w 7467600"/>
              <a:gd name="connsiteY968" fmla="*/ 399359 h 6858000"/>
              <a:gd name="connsiteX969" fmla="*/ 517618 w 7467600"/>
              <a:gd name="connsiteY969" fmla="*/ 385726 h 6858000"/>
              <a:gd name="connsiteX970" fmla="*/ 285074 w 7467600"/>
              <a:gd name="connsiteY970" fmla="*/ 182755 h 6858000"/>
              <a:gd name="connsiteX971" fmla="*/ 43151 w 7467600"/>
              <a:gd name="connsiteY97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7042773 w 7467600"/>
              <a:gd name="connsiteY91" fmla="*/ 5734011 h 6858000"/>
              <a:gd name="connsiteX92" fmla="*/ 1456157 w 7467600"/>
              <a:gd name="connsiteY92" fmla="*/ 5371404 h 6858000"/>
              <a:gd name="connsiteX93" fmla="*/ 1244432 w 7467600"/>
              <a:gd name="connsiteY93" fmla="*/ 5385601 h 6858000"/>
              <a:gd name="connsiteX94" fmla="*/ 973990 w 7467600"/>
              <a:gd name="connsiteY94" fmla="*/ 5424940 h 6858000"/>
              <a:gd name="connsiteX95" fmla="*/ 1103809 w 7467600"/>
              <a:gd name="connsiteY95" fmla="*/ 5433720 h 6858000"/>
              <a:gd name="connsiteX96" fmla="*/ 1123454 w 7467600"/>
              <a:gd name="connsiteY96" fmla="*/ 5435727 h 6858000"/>
              <a:gd name="connsiteX97" fmla="*/ 1737017 w 7467600"/>
              <a:gd name="connsiteY97" fmla="*/ 5452183 h 6858000"/>
              <a:gd name="connsiteX98" fmla="*/ 1824397 w 7467600"/>
              <a:gd name="connsiteY98" fmla="*/ 5447757 h 6858000"/>
              <a:gd name="connsiteX99" fmla="*/ 2070059 w 7467600"/>
              <a:gd name="connsiteY99" fmla="*/ 5441660 h 6858000"/>
              <a:gd name="connsiteX100" fmla="*/ 1456157 w 7467600"/>
              <a:gd name="connsiteY100" fmla="*/ 5371404 h 6858000"/>
              <a:gd name="connsiteX101" fmla="*/ 4988186 w 7467600"/>
              <a:gd name="connsiteY101" fmla="*/ 5216467 h 6858000"/>
              <a:gd name="connsiteX102" fmla="*/ 4777334 w 7467600"/>
              <a:gd name="connsiteY102" fmla="*/ 5406072 h 6858000"/>
              <a:gd name="connsiteX103" fmla="*/ 4718341 w 7467600"/>
              <a:gd name="connsiteY103" fmla="*/ 5468043 h 6858000"/>
              <a:gd name="connsiteX104" fmla="*/ 4604655 w 7467600"/>
              <a:gd name="connsiteY104" fmla="*/ 5583434 h 6858000"/>
              <a:gd name="connsiteX105" fmla="*/ 4565074 w 7467600"/>
              <a:gd name="connsiteY105" fmla="*/ 5618550 h 6858000"/>
              <a:gd name="connsiteX106" fmla="*/ 4988186 w 7467600"/>
              <a:gd name="connsiteY106" fmla="*/ 5216467 h 6858000"/>
              <a:gd name="connsiteX107" fmla="*/ 4978032 w 7467600"/>
              <a:gd name="connsiteY107" fmla="*/ 5183809 h 6858000"/>
              <a:gd name="connsiteX108" fmla="*/ 4463413 w 7467600"/>
              <a:gd name="connsiteY108" fmla="*/ 5615162 h 6858000"/>
              <a:gd name="connsiteX109" fmla="*/ 4358134 w 7467600"/>
              <a:gd name="connsiteY109" fmla="*/ 5742791 h 6858000"/>
              <a:gd name="connsiteX110" fmla="*/ 4376219 w 7467600"/>
              <a:gd name="connsiteY110" fmla="*/ 5729027 h 6858000"/>
              <a:gd name="connsiteX111" fmla="*/ 4582340 w 7467600"/>
              <a:gd name="connsiteY111" fmla="*/ 5561037 h 6858000"/>
              <a:gd name="connsiteX112" fmla="*/ 4694684 w 7467600"/>
              <a:gd name="connsiteY112" fmla="*/ 5447098 h 6858000"/>
              <a:gd name="connsiteX113" fmla="*/ 4754123 w 7467600"/>
              <a:gd name="connsiteY113" fmla="*/ 5384643 h 6858000"/>
              <a:gd name="connsiteX114" fmla="*/ 4978032 w 7467600"/>
              <a:gd name="connsiteY114" fmla="*/ 5183809 h 6858000"/>
              <a:gd name="connsiteX115" fmla="*/ 1903353 w 7467600"/>
              <a:gd name="connsiteY115" fmla="*/ 5044827 h 6858000"/>
              <a:gd name="connsiteX116" fmla="*/ 1936931 w 7467600"/>
              <a:gd name="connsiteY116" fmla="*/ 5093954 h 6858000"/>
              <a:gd name="connsiteX117" fmla="*/ 2195868 w 7467600"/>
              <a:gd name="connsiteY117" fmla="*/ 5396574 h 6858000"/>
              <a:gd name="connsiteX118" fmla="*/ 2088852 w 7467600"/>
              <a:gd name="connsiteY118" fmla="*/ 5166123 h 6858000"/>
              <a:gd name="connsiteX119" fmla="*/ 1958241 w 7467600"/>
              <a:gd name="connsiteY119" fmla="*/ 5067955 h 6858000"/>
              <a:gd name="connsiteX120" fmla="*/ 1903353 w 7467600"/>
              <a:gd name="connsiteY120" fmla="*/ 5044827 h 6858000"/>
              <a:gd name="connsiteX121" fmla="*/ 1979378 w 7467600"/>
              <a:gd name="connsiteY121" fmla="*/ 4769504 h 6858000"/>
              <a:gd name="connsiteX122" fmla="*/ 2882120 w 7467600"/>
              <a:gd name="connsiteY122" fmla="*/ 5064547 h 6858000"/>
              <a:gd name="connsiteX123" fmla="*/ 2793103 w 7467600"/>
              <a:gd name="connsiteY123" fmla="*/ 5039699 h 6858000"/>
              <a:gd name="connsiteX124" fmla="*/ 2770041 w 7467600"/>
              <a:gd name="connsiteY124" fmla="*/ 5033634 h 6858000"/>
              <a:gd name="connsiteX125" fmla="*/ 1979378 w 7467600"/>
              <a:gd name="connsiteY125" fmla="*/ 4769504 h 6858000"/>
              <a:gd name="connsiteX126" fmla="*/ 1927410 w 7467600"/>
              <a:gd name="connsiteY126" fmla="*/ 4716164 h 6858000"/>
              <a:gd name="connsiteX127" fmla="*/ 1959587 w 7467600"/>
              <a:gd name="connsiteY127" fmla="*/ 4728849 h 6858000"/>
              <a:gd name="connsiteX128" fmla="*/ 2777707 w 7467600"/>
              <a:gd name="connsiteY128" fmla="*/ 5003991 h 6858000"/>
              <a:gd name="connsiteX129" fmla="*/ 2800768 w 7467600"/>
              <a:gd name="connsiteY129" fmla="*/ 5010056 h 6858000"/>
              <a:gd name="connsiteX130" fmla="*/ 2879408 w 7467600"/>
              <a:gd name="connsiteY130" fmla="*/ 5031590 h 6858000"/>
              <a:gd name="connsiteX131" fmla="*/ 2862295 w 7467600"/>
              <a:gd name="connsiteY131" fmla="*/ 5022958 h 6858000"/>
              <a:gd name="connsiteX132" fmla="*/ 2813343 w 7467600"/>
              <a:gd name="connsiteY132" fmla="*/ 4998369 h 6858000"/>
              <a:gd name="connsiteX133" fmla="*/ 2646245 w 7467600"/>
              <a:gd name="connsiteY133" fmla="*/ 4930999 h 6858000"/>
              <a:gd name="connsiteX134" fmla="*/ 1999243 w 7467600"/>
              <a:gd name="connsiteY134" fmla="*/ 4730524 h 6858000"/>
              <a:gd name="connsiteX135" fmla="*/ 1979527 w 7467600"/>
              <a:gd name="connsiteY135" fmla="*/ 4726651 h 6858000"/>
              <a:gd name="connsiteX136" fmla="*/ 1927410 w 7467600"/>
              <a:gd name="connsiteY136" fmla="*/ 4716164 h 6858000"/>
              <a:gd name="connsiteX137" fmla="*/ 1997014 w 7467600"/>
              <a:gd name="connsiteY137" fmla="*/ 4698007 h 6858000"/>
              <a:gd name="connsiteX138" fmla="*/ 2005458 w 7467600"/>
              <a:gd name="connsiteY138" fmla="*/ 4699540 h 6858000"/>
              <a:gd name="connsiteX139" fmla="*/ 2657186 w 7467600"/>
              <a:gd name="connsiteY139" fmla="*/ 4901687 h 6858000"/>
              <a:gd name="connsiteX140" fmla="*/ 2826662 w 7467600"/>
              <a:gd name="connsiteY140" fmla="*/ 4970362 h 6858000"/>
              <a:gd name="connsiteX141" fmla="*/ 2876100 w 7467600"/>
              <a:gd name="connsiteY141" fmla="*/ 4995397 h 6858000"/>
              <a:gd name="connsiteX142" fmla="*/ 3042600 w 7467600"/>
              <a:gd name="connsiteY142" fmla="*/ 5059532 h 6858000"/>
              <a:gd name="connsiteX143" fmla="*/ 1997014 w 7467600"/>
              <a:gd name="connsiteY143" fmla="*/ 4698007 h 6858000"/>
              <a:gd name="connsiteX144" fmla="*/ 2305292 w 7467600"/>
              <a:gd name="connsiteY144" fmla="*/ 4219492 h 6858000"/>
              <a:gd name="connsiteX145" fmla="*/ 3360922 w 7467600"/>
              <a:gd name="connsiteY145" fmla="*/ 4529373 h 6858000"/>
              <a:gd name="connsiteX146" fmla="*/ 3492420 w 7467600"/>
              <a:gd name="connsiteY146" fmla="*/ 4510145 h 6858000"/>
              <a:gd name="connsiteX147" fmla="*/ 3364086 w 7467600"/>
              <a:gd name="connsiteY147" fmla="*/ 4480340 h 6858000"/>
              <a:gd name="connsiteX148" fmla="*/ 3225818 w 7467600"/>
              <a:gd name="connsiteY148" fmla="*/ 4411822 h 6858000"/>
              <a:gd name="connsiteX149" fmla="*/ 3129696 w 7467600"/>
              <a:gd name="connsiteY149" fmla="*/ 4360704 h 6858000"/>
              <a:gd name="connsiteX150" fmla="*/ 2814545 w 7467600"/>
              <a:gd name="connsiteY150" fmla="*/ 4282955 h 6858000"/>
              <a:gd name="connsiteX151" fmla="*/ 2305292 w 7467600"/>
              <a:gd name="connsiteY151" fmla="*/ 4219492 h 6858000"/>
              <a:gd name="connsiteX152" fmla="*/ 2626982 w 7467600"/>
              <a:gd name="connsiteY152" fmla="*/ 4206450 h 6858000"/>
              <a:gd name="connsiteX153" fmla="*/ 2490617 w 7467600"/>
              <a:gd name="connsiteY153" fmla="*/ 4206951 h 6858000"/>
              <a:gd name="connsiteX154" fmla="*/ 2819869 w 7467600"/>
              <a:gd name="connsiteY154" fmla="*/ 4252936 h 6858000"/>
              <a:gd name="connsiteX155" fmla="*/ 3143018 w 7467600"/>
              <a:gd name="connsiteY155" fmla="*/ 4332698 h 6858000"/>
              <a:gd name="connsiteX156" fmla="*/ 3241520 w 7467600"/>
              <a:gd name="connsiteY156" fmla="*/ 4385112 h 6858000"/>
              <a:gd name="connsiteX157" fmla="*/ 3374575 w 7467600"/>
              <a:gd name="connsiteY157" fmla="*/ 4451517 h 6858000"/>
              <a:gd name="connsiteX158" fmla="*/ 3505221 w 7467600"/>
              <a:gd name="connsiteY158" fmla="*/ 4480757 h 6858000"/>
              <a:gd name="connsiteX159" fmla="*/ 2626982 w 7467600"/>
              <a:gd name="connsiteY159" fmla="*/ 4206450 h 6858000"/>
              <a:gd name="connsiteX160" fmla="*/ 1310106 w 7467600"/>
              <a:gd name="connsiteY160" fmla="*/ 3943217 h 6858000"/>
              <a:gd name="connsiteX161" fmla="*/ 854994 w 7467600"/>
              <a:gd name="connsiteY161" fmla="*/ 4399136 h 6858000"/>
              <a:gd name="connsiteX162" fmla="*/ 742462 w 7467600"/>
              <a:gd name="connsiteY162" fmla="*/ 4594648 h 6858000"/>
              <a:gd name="connsiteX163" fmla="*/ 820602 w 7467600"/>
              <a:gd name="connsiteY163" fmla="*/ 4485915 h 6858000"/>
              <a:gd name="connsiteX164" fmla="*/ 878295 w 7467600"/>
              <a:gd name="connsiteY164" fmla="*/ 4403594 h 6858000"/>
              <a:gd name="connsiteX165" fmla="*/ 1240607 w 7467600"/>
              <a:gd name="connsiteY165" fmla="*/ 4010401 h 6858000"/>
              <a:gd name="connsiteX166" fmla="*/ 1310106 w 7467600"/>
              <a:gd name="connsiteY166" fmla="*/ 3943217 h 6858000"/>
              <a:gd name="connsiteX167" fmla="*/ 1423113 w 7467600"/>
              <a:gd name="connsiteY167" fmla="*/ 3874565 h 6858000"/>
              <a:gd name="connsiteX168" fmla="*/ 1260565 w 7467600"/>
              <a:gd name="connsiteY168" fmla="*/ 4031982 h 6858000"/>
              <a:gd name="connsiteX169" fmla="*/ 901900 w 7467600"/>
              <a:gd name="connsiteY169" fmla="*/ 4421236 h 6858000"/>
              <a:gd name="connsiteX170" fmla="*/ 845044 w 7467600"/>
              <a:gd name="connsiteY170" fmla="*/ 4502436 h 6858000"/>
              <a:gd name="connsiteX171" fmla="*/ 685926 w 7467600"/>
              <a:gd name="connsiteY171" fmla="*/ 4703069 h 6858000"/>
              <a:gd name="connsiteX172" fmla="*/ 684248 w 7467600"/>
              <a:gd name="connsiteY172" fmla="*/ 4706721 h 6858000"/>
              <a:gd name="connsiteX173" fmla="*/ 1423113 w 7467600"/>
              <a:gd name="connsiteY173" fmla="*/ 3874565 h 6858000"/>
              <a:gd name="connsiteX174" fmla="*/ 3316479 w 7467600"/>
              <a:gd name="connsiteY174" fmla="*/ 3872136 h 6858000"/>
              <a:gd name="connsiteX175" fmla="*/ 3546806 w 7467600"/>
              <a:gd name="connsiteY175" fmla="*/ 4356139 h 6858000"/>
              <a:gd name="connsiteX176" fmla="*/ 3364433 w 7467600"/>
              <a:gd name="connsiteY176" fmla="*/ 3953121 h 6858000"/>
              <a:gd name="connsiteX177" fmla="*/ 3316479 w 7467600"/>
              <a:gd name="connsiteY177" fmla="*/ 3872136 h 6858000"/>
              <a:gd name="connsiteX178" fmla="*/ 3291335 w 7467600"/>
              <a:gd name="connsiteY178" fmla="*/ 3767420 h 6858000"/>
              <a:gd name="connsiteX179" fmla="*/ 3390805 w 7467600"/>
              <a:gd name="connsiteY179" fmla="*/ 3937163 h 6858000"/>
              <a:gd name="connsiteX180" fmla="*/ 3579062 w 7467600"/>
              <a:gd name="connsiteY180" fmla="*/ 4359040 h 6858000"/>
              <a:gd name="connsiteX181" fmla="*/ 3467355 w 7467600"/>
              <a:gd name="connsiteY181" fmla="*/ 3988130 h 6858000"/>
              <a:gd name="connsiteX182" fmla="*/ 3310753 w 7467600"/>
              <a:gd name="connsiteY182" fmla="*/ 3787140 h 6858000"/>
              <a:gd name="connsiteX183" fmla="*/ 3291335 w 7467600"/>
              <a:gd name="connsiteY183" fmla="*/ 3767420 h 6858000"/>
              <a:gd name="connsiteX184" fmla="*/ 1635889 w 7467600"/>
              <a:gd name="connsiteY184" fmla="*/ 3709494 h 6858000"/>
              <a:gd name="connsiteX185" fmla="*/ 1634800 w 7467600"/>
              <a:gd name="connsiteY185" fmla="*/ 3731111 h 6858000"/>
              <a:gd name="connsiteX186" fmla="*/ 1635889 w 7467600"/>
              <a:gd name="connsiteY186" fmla="*/ 3709494 h 6858000"/>
              <a:gd name="connsiteX187" fmla="*/ 1510397 w 7467600"/>
              <a:gd name="connsiteY187" fmla="*/ 3684705 h 6858000"/>
              <a:gd name="connsiteX188" fmla="*/ 1146550 w 7467600"/>
              <a:gd name="connsiteY188" fmla="*/ 3802012 h 6858000"/>
              <a:gd name="connsiteX189" fmla="*/ 698834 w 7467600"/>
              <a:gd name="connsiteY189" fmla="*/ 3952272 h 6858000"/>
              <a:gd name="connsiteX190" fmla="*/ 34256 w 7467600"/>
              <a:gd name="connsiteY190" fmla="*/ 4347603 h 6858000"/>
              <a:gd name="connsiteX191" fmla="*/ 527241 w 7467600"/>
              <a:gd name="connsiteY191" fmla="*/ 4065078 h 6858000"/>
              <a:gd name="connsiteX192" fmla="*/ 1510397 w 7467600"/>
              <a:gd name="connsiteY192" fmla="*/ 3684705 h 6858000"/>
              <a:gd name="connsiteX193" fmla="*/ 1313114 w 7467600"/>
              <a:gd name="connsiteY193" fmla="*/ 3655216 h 6858000"/>
              <a:gd name="connsiteX194" fmla="*/ 1109304 w 7467600"/>
              <a:gd name="connsiteY194" fmla="*/ 3669030 h 6858000"/>
              <a:gd name="connsiteX195" fmla="*/ 8129 w 7467600"/>
              <a:gd name="connsiteY195" fmla="*/ 4330519 h 6858000"/>
              <a:gd name="connsiteX196" fmla="*/ 687572 w 7467600"/>
              <a:gd name="connsiteY196" fmla="*/ 3925629 h 6858000"/>
              <a:gd name="connsiteX197" fmla="*/ 1138365 w 7467600"/>
              <a:gd name="connsiteY197" fmla="*/ 3774515 h 6858000"/>
              <a:gd name="connsiteX198" fmla="*/ 1505579 w 7467600"/>
              <a:gd name="connsiteY198" fmla="*/ 3655526 h 6858000"/>
              <a:gd name="connsiteX199" fmla="*/ 1313114 w 7467600"/>
              <a:gd name="connsiteY199" fmla="*/ 3655216 h 6858000"/>
              <a:gd name="connsiteX200" fmla="*/ 3655073 w 7467600"/>
              <a:gd name="connsiteY200" fmla="*/ 3650884 h 6858000"/>
              <a:gd name="connsiteX201" fmla="*/ 3989938 w 7467600"/>
              <a:gd name="connsiteY201" fmla="*/ 3991685 h 6858000"/>
              <a:gd name="connsiteX202" fmla="*/ 4393907 w 7467600"/>
              <a:gd name="connsiteY202" fmla="*/ 4261258 h 6858000"/>
              <a:gd name="connsiteX203" fmla="*/ 4648051 w 7467600"/>
              <a:gd name="connsiteY203" fmla="*/ 4374051 h 6858000"/>
              <a:gd name="connsiteX204" fmla="*/ 4383389 w 7467600"/>
              <a:gd name="connsiteY204" fmla="*/ 4184369 h 6858000"/>
              <a:gd name="connsiteX205" fmla="*/ 4165508 w 7467600"/>
              <a:gd name="connsiteY205" fmla="*/ 4035196 h 6858000"/>
              <a:gd name="connsiteX206" fmla="*/ 4068162 w 7467600"/>
              <a:gd name="connsiteY206" fmla="*/ 3953394 h 6858000"/>
              <a:gd name="connsiteX207" fmla="*/ 3981416 w 7467600"/>
              <a:gd name="connsiteY207" fmla="*/ 3880482 h 6858000"/>
              <a:gd name="connsiteX208" fmla="*/ 3800147 w 7467600"/>
              <a:gd name="connsiteY208" fmla="*/ 3749872 h 6858000"/>
              <a:gd name="connsiteX209" fmla="*/ 3655073 w 7467600"/>
              <a:gd name="connsiteY209" fmla="*/ 3650884 h 6858000"/>
              <a:gd name="connsiteX210" fmla="*/ 3670252 w 7467600"/>
              <a:gd name="connsiteY210" fmla="*/ 3622798 h 6858000"/>
              <a:gd name="connsiteX211" fmla="*/ 3817258 w 7467600"/>
              <a:gd name="connsiteY211" fmla="*/ 3723577 h 6858000"/>
              <a:gd name="connsiteX212" fmla="*/ 4000461 w 7467600"/>
              <a:gd name="connsiteY212" fmla="*/ 3855966 h 6858000"/>
              <a:gd name="connsiteX213" fmla="*/ 4088180 w 7467600"/>
              <a:gd name="connsiteY213" fmla="*/ 3929774 h 6858000"/>
              <a:gd name="connsiteX214" fmla="*/ 4184555 w 7467600"/>
              <a:gd name="connsiteY214" fmla="*/ 4010683 h 6858000"/>
              <a:gd name="connsiteX215" fmla="*/ 4399563 w 7467600"/>
              <a:gd name="connsiteY215" fmla="*/ 4158106 h 6858000"/>
              <a:gd name="connsiteX216" fmla="*/ 4684469 w 7467600"/>
              <a:gd name="connsiteY216" fmla="*/ 4364680 h 6858000"/>
              <a:gd name="connsiteX217" fmla="*/ 4690271 w 7467600"/>
              <a:gd name="connsiteY217" fmla="*/ 4370034 h 6858000"/>
              <a:gd name="connsiteX218" fmla="*/ 4136093 w 7467600"/>
              <a:gd name="connsiteY218" fmla="*/ 3858466 h 6858000"/>
              <a:gd name="connsiteX219" fmla="*/ 3670252 w 7467600"/>
              <a:gd name="connsiteY219" fmla="*/ 3622798 h 6858000"/>
              <a:gd name="connsiteX220" fmla="*/ 4440129 w 7467600"/>
              <a:gd name="connsiteY220" fmla="*/ 3448571 h 6858000"/>
              <a:gd name="connsiteX221" fmla="*/ 4856525 w 7467600"/>
              <a:gd name="connsiteY221" fmla="*/ 3915351 h 6858000"/>
              <a:gd name="connsiteX222" fmla="*/ 5059055 w 7467600"/>
              <a:gd name="connsiteY222" fmla="*/ 4108918 h 6858000"/>
              <a:gd name="connsiteX223" fmla="*/ 5290070 w 7467600"/>
              <a:gd name="connsiteY223" fmla="*/ 4263619 h 6858000"/>
              <a:gd name="connsiteX224" fmla="*/ 4834991 w 7467600"/>
              <a:gd name="connsiteY224" fmla="*/ 3830985 h 6858000"/>
              <a:gd name="connsiteX225" fmla="*/ 4440129 w 7467600"/>
              <a:gd name="connsiteY225" fmla="*/ 3448571 h 6858000"/>
              <a:gd name="connsiteX226" fmla="*/ 4441737 w 7467600"/>
              <a:gd name="connsiteY226" fmla="*/ 3399734 h 6858000"/>
              <a:gd name="connsiteX227" fmla="*/ 4431236 w 7467600"/>
              <a:gd name="connsiteY227" fmla="*/ 3400954 h 6858000"/>
              <a:gd name="connsiteX228" fmla="*/ 4557150 w 7467600"/>
              <a:gd name="connsiteY228" fmla="*/ 3510023 h 6858000"/>
              <a:gd name="connsiteX229" fmla="*/ 4856936 w 7467600"/>
              <a:gd name="connsiteY229" fmla="*/ 3809146 h 6858000"/>
              <a:gd name="connsiteX230" fmla="*/ 5111996 w 7467600"/>
              <a:gd name="connsiteY230" fmla="*/ 4065759 h 6858000"/>
              <a:gd name="connsiteX231" fmla="*/ 5388878 w 7467600"/>
              <a:gd name="connsiteY231" fmla="*/ 4300185 h 6858000"/>
              <a:gd name="connsiteX232" fmla="*/ 5425556 w 7467600"/>
              <a:gd name="connsiteY232" fmla="*/ 4308967 h 6858000"/>
              <a:gd name="connsiteX233" fmla="*/ 4943646 w 7467600"/>
              <a:gd name="connsiteY233" fmla="*/ 3822916 h 6858000"/>
              <a:gd name="connsiteX234" fmla="*/ 4594837 w 7467600"/>
              <a:gd name="connsiteY234" fmla="*/ 3532274 h 6858000"/>
              <a:gd name="connsiteX235" fmla="*/ 4441737 w 7467600"/>
              <a:gd name="connsiteY235" fmla="*/ 3399734 h 6858000"/>
              <a:gd name="connsiteX236" fmla="*/ 5425834 w 7467600"/>
              <a:gd name="connsiteY236" fmla="*/ 3162785 h 6858000"/>
              <a:gd name="connsiteX237" fmla="*/ 5401644 w 7467600"/>
              <a:gd name="connsiteY237" fmla="*/ 3617847 h 6858000"/>
              <a:gd name="connsiteX238" fmla="*/ 5467256 w 7467600"/>
              <a:gd name="connsiteY238" fmla="*/ 4175494 h 6858000"/>
              <a:gd name="connsiteX239" fmla="*/ 5448069 w 7467600"/>
              <a:gd name="connsiteY239" fmla="*/ 3567554 h 6858000"/>
              <a:gd name="connsiteX240" fmla="*/ 5425834 w 7467600"/>
              <a:gd name="connsiteY240" fmla="*/ 3162785 h 6858000"/>
              <a:gd name="connsiteX241" fmla="*/ 1318687 w 7467600"/>
              <a:gd name="connsiteY241" fmla="*/ 3113840 h 6858000"/>
              <a:gd name="connsiteX242" fmla="*/ 1066793 w 7467600"/>
              <a:gd name="connsiteY242" fmla="*/ 3212171 h 6858000"/>
              <a:gd name="connsiteX243" fmla="*/ 993319 w 7467600"/>
              <a:gd name="connsiteY243" fmla="*/ 3247648 h 6858000"/>
              <a:gd name="connsiteX244" fmla="*/ 853081 w 7467600"/>
              <a:gd name="connsiteY244" fmla="*/ 3312410 h 6858000"/>
              <a:gd name="connsiteX245" fmla="*/ 805957 w 7467600"/>
              <a:gd name="connsiteY245" fmla="*/ 3330443 h 6858000"/>
              <a:gd name="connsiteX246" fmla="*/ 1318687 w 7467600"/>
              <a:gd name="connsiteY246" fmla="*/ 3113840 h 6858000"/>
              <a:gd name="connsiteX247" fmla="*/ 5453702 w 7467600"/>
              <a:gd name="connsiteY247" fmla="*/ 3090882 h 6858000"/>
              <a:gd name="connsiteX248" fmla="*/ 5480135 w 7467600"/>
              <a:gd name="connsiteY248" fmla="*/ 3565802 h 6858000"/>
              <a:gd name="connsiteX249" fmla="*/ 5499023 w 7467600"/>
              <a:gd name="connsiteY249" fmla="*/ 4166310 h 6858000"/>
              <a:gd name="connsiteX250" fmla="*/ 5547022 w 7467600"/>
              <a:gd name="connsiteY250" fmla="*/ 3607838 h 6858000"/>
              <a:gd name="connsiteX251" fmla="*/ 5515964 w 7467600"/>
              <a:gd name="connsiteY251" fmla="*/ 3378541 h 6858000"/>
              <a:gd name="connsiteX252" fmla="*/ 5453702 w 7467600"/>
              <a:gd name="connsiteY252" fmla="*/ 3090882 h 6858000"/>
              <a:gd name="connsiteX253" fmla="*/ 1238695 w 7467600"/>
              <a:gd name="connsiteY253" fmla="*/ 3076820 h 6858000"/>
              <a:gd name="connsiteX254" fmla="*/ 716371 w 7467600"/>
              <a:gd name="connsiteY254" fmla="*/ 3293249 h 6858000"/>
              <a:gd name="connsiteX255" fmla="*/ 579522 w 7467600"/>
              <a:gd name="connsiteY255" fmla="*/ 3371759 h 6858000"/>
              <a:gd name="connsiteX256" fmla="*/ 600288 w 7467600"/>
              <a:gd name="connsiteY256" fmla="*/ 3365555 h 6858000"/>
              <a:gd name="connsiteX257" fmla="*/ 840692 w 7467600"/>
              <a:gd name="connsiteY257" fmla="*/ 3284921 h 6858000"/>
              <a:gd name="connsiteX258" fmla="*/ 979248 w 7467600"/>
              <a:gd name="connsiteY258" fmla="*/ 3221003 h 6858000"/>
              <a:gd name="connsiteX259" fmla="*/ 1053282 w 7467600"/>
              <a:gd name="connsiteY259" fmla="*/ 3185247 h 6858000"/>
              <a:gd name="connsiteX260" fmla="*/ 1320603 w 7467600"/>
              <a:gd name="connsiteY260" fmla="*/ 3081281 h 6858000"/>
              <a:gd name="connsiteX261" fmla="*/ 1238695 w 7467600"/>
              <a:gd name="connsiteY261" fmla="*/ 3076820 h 6858000"/>
              <a:gd name="connsiteX262" fmla="*/ 5425627 w 7467600"/>
              <a:gd name="connsiteY262" fmla="*/ 2954192 h 6858000"/>
              <a:gd name="connsiteX263" fmla="*/ 5470770 w 7467600"/>
              <a:gd name="connsiteY263" fmla="*/ 3005435 h 6858000"/>
              <a:gd name="connsiteX264" fmla="*/ 5519779 w 7467600"/>
              <a:gd name="connsiteY264" fmla="*/ 4359223 h 6858000"/>
              <a:gd name="connsiteX265" fmla="*/ 5520293 w 7467600"/>
              <a:gd name="connsiteY265" fmla="*/ 4360602 h 6858000"/>
              <a:gd name="connsiteX266" fmla="*/ 5767221 w 7467600"/>
              <a:gd name="connsiteY266" fmla="*/ 4665564 h 6858000"/>
              <a:gd name="connsiteX267" fmla="*/ 6937169 w 7467600"/>
              <a:gd name="connsiteY267" fmla="*/ 4815941 h 6858000"/>
              <a:gd name="connsiteX268" fmla="*/ 6953922 w 7467600"/>
              <a:gd name="connsiteY268" fmla="*/ 4890068 h 6858000"/>
              <a:gd name="connsiteX269" fmla="*/ 6071359 w 7467600"/>
              <a:gd name="connsiteY269" fmla="*/ 4770770 h 6858000"/>
              <a:gd name="connsiteX270" fmla="*/ 6038839 w 7467600"/>
              <a:gd name="connsiteY270" fmla="*/ 4764474 h 6858000"/>
              <a:gd name="connsiteX271" fmla="*/ 6038706 w 7467600"/>
              <a:gd name="connsiteY271" fmla="*/ 4763847 h 6858000"/>
              <a:gd name="connsiteX272" fmla="*/ 6037784 w 7467600"/>
              <a:gd name="connsiteY272" fmla="*/ 4764270 h 6858000"/>
              <a:gd name="connsiteX273" fmla="*/ 6038839 w 7467600"/>
              <a:gd name="connsiteY273" fmla="*/ 4764474 h 6858000"/>
              <a:gd name="connsiteX274" fmla="*/ 6040338 w 7467600"/>
              <a:gd name="connsiteY274" fmla="*/ 4771418 h 6858000"/>
              <a:gd name="connsiteX275" fmla="*/ 6024488 w 7467600"/>
              <a:gd name="connsiteY275" fmla="*/ 4809903 h 6858000"/>
              <a:gd name="connsiteX276" fmla="*/ 5599771 w 7467600"/>
              <a:gd name="connsiteY276" fmla="*/ 5509652 h 6858000"/>
              <a:gd name="connsiteX277" fmla="*/ 5548843 w 7467600"/>
              <a:gd name="connsiteY277" fmla="*/ 5563845 h 6858000"/>
              <a:gd name="connsiteX278" fmla="*/ 5940952 w 7467600"/>
              <a:gd name="connsiteY278" fmla="*/ 6250028 h 6858000"/>
              <a:gd name="connsiteX279" fmla="*/ 6043441 w 7467600"/>
              <a:gd name="connsiteY279" fmla="*/ 6665847 h 6858000"/>
              <a:gd name="connsiteX280" fmla="*/ 6093432 w 7467600"/>
              <a:gd name="connsiteY280" fmla="*/ 6858000 h 6858000"/>
              <a:gd name="connsiteX281" fmla="*/ 6034344 w 7467600"/>
              <a:gd name="connsiteY281" fmla="*/ 6858000 h 6858000"/>
              <a:gd name="connsiteX282" fmla="*/ 6026679 w 7467600"/>
              <a:gd name="connsiteY282" fmla="*/ 6836959 h 6858000"/>
              <a:gd name="connsiteX283" fmla="*/ 5800441 w 7467600"/>
              <a:gd name="connsiteY283" fmla="*/ 6335286 h 6858000"/>
              <a:gd name="connsiteX284" fmla="*/ 5526562 w 7467600"/>
              <a:gd name="connsiteY284" fmla="*/ 5705388 h 6858000"/>
              <a:gd name="connsiteX285" fmla="*/ 5519640 w 7467600"/>
              <a:gd name="connsiteY285" fmla="*/ 5683774 h 6858000"/>
              <a:gd name="connsiteX286" fmla="*/ 5844559 w 7467600"/>
              <a:gd name="connsiteY286" fmla="*/ 6553349 h 6858000"/>
              <a:gd name="connsiteX287" fmla="*/ 5975994 w 7467600"/>
              <a:gd name="connsiteY287" fmla="*/ 6858000 h 6858000"/>
              <a:gd name="connsiteX288" fmla="*/ 5898547 w 7467600"/>
              <a:gd name="connsiteY288" fmla="*/ 6858000 h 6858000"/>
              <a:gd name="connsiteX289" fmla="*/ 5682041 w 7467600"/>
              <a:gd name="connsiteY289" fmla="*/ 6355860 h 6858000"/>
              <a:gd name="connsiteX290" fmla="*/ 5461758 w 7467600"/>
              <a:gd name="connsiteY290" fmla="*/ 5820220 h 6858000"/>
              <a:gd name="connsiteX291" fmla="*/ 5237282 w 7467600"/>
              <a:gd name="connsiteY291" fmla="*/ 6579086 h 6858000"/>
              <a:gd name="connsiteX292" fmla="*/ 5115009 w 7467600"/>
              <a:gd name="connsiteY292" fmla="*/ 6858000 h 6858000"/>
              <a:gd name="connsiteX293" fmla="*/ 5028074 w 7467600"/>
              <a:gd name="connsiteY293" fmla="*/ 6858000 h 6858000"/>
              <a:gd name="connsiteX294" fmla="*/ 5079508 w 7467600"/>
              <a:gd name="connsiteY294" fmla="*/ 6749074 h 6858000"/>
              <a:gd name="connsiteX295" fmla="*/ 5371846 w 7467600"/>
              <a:gd name="connsiteY295" fmla="*/ 5924413 h 6858000"/>
              <a:gd name="connsiteX296" fmla="*/ 5270512 w 7467600"/>
              <a:gd name="connsiteY296" fmla="*/ 6138975 h 6858000"/>
              <a:gd name="connsiteX297" fmla="*/ 5062409 w 7467600"/>
              <a:gd name="connsiteY297" fmla="*/ 6653544 h 6858000"/>
              <a:gd name="connsiteX298" fmla="*/ 5036628 w 7467600"/>
              <a:gd name="connsiteY298" fmla="*/ 6754247 h 6858000"/>
              <a:gd name="connsiteX299" fmla="*/ 5009112 w 7467600"/>
              <a:gd name="connsiteY299" fmla="*/ 6858000 h 6858000"/>
              <a:gd name="connsiteX300" fmla="*/ 4976679 w 7467600"/>
              <a:gd name="connsiteY300" fmla="*/ 6858000 h 6858000"/>
              <a:gd name="connsiteX301" fmla="*/ 5006537 w 7467600"/>
              <a:gd name="connsiteY301" fmla="*/ 6747068 h 6858000"/>
              <a:gd name="connsiteX302" fmla="*/ 5032723 w 7467600"/>
              <a:gd name="connsiteY302" fmla="*/ 6644957 h 6858000"/>
              <a:gd name="connsiteX303" fmla="*/ 5242949 w 7467600"/>
              <a:gd name="connsiteY303" fmla="*/ 6125175 h 6858000"/>
              <a:gd name="connsiteX304" fmla="*/ 5286321 w 7467600"/>
              <a:gd name="connsiteY304" fmla="*/ 6033555 h 6858000"/>
              <a:gd name="connsiteX305" fmla="*/ 5008210 w 7467600"/>
              <a:gd name="connsiteY305" fmla="*/ 6649194 h 6858000"/>
              <a:gd name="connsiteX306" fmla="*/ 4986321 w 7467600"/>
              <a:gd name="connsiteY306" fmla="*/ 6765687 h 6858000"/>
              <a:gd name="connsiteX307" fmla="*/ 4973474 w 7467600"/>
              <a:gd name="connsiteY307" fmla="*/ 6858000 h 6858000"/>
              <a:gd name="connsiteX308" fmla="*/ 4907178 w 7467600"/>
              <a:gd name="connsiteY308" fmla="*/ 6858000 h 6858000"/>
              <a:gd name="connsiteX309" fmla="*/ 4910810 w 7467600"/>
              <a:gd name="connsiteY309" fmla="*/ 6829660 h 6858000"/>
              <a:gd name="connsiteX310" fmla="*/ 4987461 w 7467600"/>
              <a:gd name="connsiteY310" fmla="*/ 6432994 h 6858000"/>
              <a:gd name="connsiteX311" fmla="*/ 5179262 w 7467600"/>
              <a:gd name="connsiteY311" fmla="*/ 6035044 h 6858000"/>
              <a:gd name="connsiteX312" fmla="*/ 4689678 w 7467600"/>
              <a:gd name="connsiteY312" fmla="*/ 6440241 h 6858000"/>
              <a:gd name="connsiteX313" fmla="*/ 4477543 w 7467600"/>
              <a:gd name="connsiteY313" fmla="*/ 6674836 h 6858000"/>
              <a:gd name="connsiteX314" fmla="*/ 4329957 w 7467600"/>
              <a:gd name="connsiteY314" fmla="*/ 6858000 h 6858000"/>
              <a:gd name="connsiteX315" fmla="*/ 4218595 w 7467600"/>
              <a:gd name="connsiteY315" fmla="*/ 6858000 h 6858000"/>
              <a:gd name="connsiteX316" fmla="*/ 4368888 w 7467600"/>
              <a:gd name="connsiteY316" fmla="*/ 6668412 h 6858000"/>
              <a:gd name="connsiteX317" fmla="*/ 4563091 w 7467600"/>
              <a:gd name="connsiteY317" fmla="*/ 6442508 h 6858000"/>
              <a:gd name="connsiteX318" fmla="*/ 5387324 w 7467600"/>
              <a:gd name="connsiteY318" fmla="*/ 5705830 h 6858000"/>
              <a:gd name="connsiteX319" fmla="*/ 5073620 w 7467600"/>
              <a:gd name="connsiteY319" fmla="*/ 5955437 h 6858000"/>
              <a:gd name="connsiteX320" fmla="*/ 4689789 w 7467600"/>
              <a:gd name="connsiteY320" fmla="*/ 6268382 h 6858000"/>
              <a:gd name="connsiteX321" fmla="*/ 4418722 w 7467600"/>
              <a:gd name="connsiteY321" fmla="*/ 6570886 h 6858000"/>
              <a:gd name="connsiteX322" fmla="*/ 4214944 w 7467600"/>
              <a:gd name="connsiteY322" fmla="*/ 6858000 h 6858000"/>
              <a:gd name="connsiteX323" fmla="*/ 4177898 w 7467600"/>
              <a:gd name="connsiteY323" fmla="*/ 6858000 h 6858000"/>
              <a:gd name="connsiteX324" fmla="*/ 4391597 w 7467600"/>
              <a:gd name="connsiteY324" fmla="*/ 6556370 h 6858000"/>
              <a:gd name="connsiteX325" fmla="*/ 4668889 w 7467600"/>
              <a:gd name="connsiteY325" fmla="*/ 6246399 h 6858000"/>
              <a:gd name="connsiteX326" fmla="*/ 5055427 w 7467600"/>
              <a:gd name="connsiteY326" fmla="*/ 5931476 h 6858000"/>
              <a:gd name="connsiteX327" fmla="*/ 5371814 w 7467600"/>
              <a:gd name="connsiteY327" fmla="*/ 5678975 h 6858000"/>
              <a:gd name="connsiteX328" fmla="*/ 4987918 w 7467600"/>
              <a:gd name="connsiteY328" fmla="*/ 5838701 h 6858000"/>
              <a:gd name="connsiteX329" fmla="*/ 4317146 w 7467600"/>
              <a:gd name="connsiteY329" fmla="*/ 6587716 h 6858000"/>
              <a:gd name="connsiteX330" fmla="*/ 4171627 w 7467600"/>
              <a:gd name="connsiteY330" fmla="*/ 6858000 h 6858000"/>
              <a:gd name="connsiteX331" fmla="*/ 4081585 w 7467600"/>
              <a:gd name="connsiteY331" fmla="*/ 6858000 h 6858000"/>
              <a:gd name="connsiteX332" fmla="*/ 4238603 w 7467600"/>
              <a:gd name="connsiteY332" fmla="*/ 6559341 h 6858000"/>
              <a:gd name="connsiteX333" fmla="*/ 4778333 w 7467600"/>
              <a:gd name="connsiteY333" fmla="*/ 5873626 h 6858000"/>
              <a:gd name="connsiteX334" fmla="*/ 5414185 w 7467600"/>
              <a:gd name="connsiteY334" fmla="*/ 5573882 h 6858000"/>
              <a:gd name="connsiteX335" fmla="*/ 5959648 w 7467600"/>
              <a:gd name="connsiteY335" fmla="*/ 4760797 h 6858000"/>
              <a:gd name="connsiteX336" fmla="*/ 5355019 w 7467600"/>
              <a:gd name="connsiteY336" fmla="*/ 4734672 h 6858000"/>
              <a:gd name="connsiteX337" fmla="*/ 5083565 w 7467600"/>
              <a:gd name="connsiteY337" fmla="*/ 5179121 h 6858000"/>
              <a:gd name="connsiteX338" fmla="*/ 4713577 w 7467600"/>
              <a:gd name="connsiteY338" fmla="*/ 5616803 h 6858000"/>
              <a:gd name="connsiteX339" fmla="*/ 3989559 w 7467600"/>
              <a:gd name="connsiteY339" fmla="*/ 6145945 h 6858000"/>
              <a:gd name="connsiteX340" fmla="*/ 3939824 w 7467600"/>
              <a:gd name="connsiteY340" fmla="*/ 6066900 h 6858000"/>
              <a:gd name="connsiteX341" fmla="*/ 4584537 w 7467600"/>
              <a:gd name="connsiteY341" fmla="*/ 5324826 h 6858000"/>
              <a:gd name="connsiteX342" fmla="*/ 5037105 w 7467600"/>
              <a:gd name="connsiteY342" fmla="*/ 5088765 h 6858000"/>
              <a:gd name="connsiteX343" fmla="*/ 5039930 w 7467600"/>
              <a:gd name="connsiteY343" fmla="*/ 5089585 h 6858000"/>
              <a:gd name="connsiteX344" fmla="*/ 5263764 w 7467600"/>
              <a:gd name="connsiteY344" fmla="*/ 4735525 h 6858000"/>
              <a:gd name="connsiteX345" fmla="*/ 4086300 w 7467600"/>
              <a:gd name="connsiteY345" fmla="*/ 4884599 h 6858000"/>
              <a:gd name="connsiteX346" fmla="*/ 4085485 w 7467600"/>
              <a:gd name="connsiteY346" fmla="*/ 4899070 h 6858000"/>
              <a:gd name="connsiteX347" fmla="*/ 3871915 w 7467600"/>
              <a:gd name="connsiteY347" fmla="*/ 5253645 h 6858000"/>
              <a:gd name="connsiteX348" fmla="*/ 3799374 w 7467600"/>
              <a:gd name="connsiteY348" fmla="*/ 5466127 h 6858000"/>
              <a:gd name="connsiteX349" fmla="*/ 3498850 w 7467600"/>
              <a:gd name="connsiteY349" fmla="*/ 6661888 h 6858000"/>
              <a:gd name="connsiteX350" fmla="*/ 3399216 w 7467600"/>
              <a:gd name="connsiteY350" fmla="*/ 6858000 h 6858000"/>
              <a:gd name="connsiteX351" fmla="*/ 3303688 w 7467600"/>
              <a:gd name="connsiteY351" fmla="*/ 6858000 h 6858000"/>
              <a:gd name="connsiteX352" fmla="*/ 3391774 w 7467600"/>
              <a:gd name="connsiteY352" fmla="*/ 6697181 h 6858000"/>
              <a:gd name="connsiteX353" fmla="*/ 3735540 w 7467600"/>
              <a:gd name="connsiteY353" fmla="*/ 5546923 h 6858000"/>
              <a:gd name="connsiteX354" fmla="*/ 3729438 w 7467600"/>
              <a:gd name="connsiteY354" fmla="*/ 5569058 h 6858000"/>
              <a:gd name="connsiteX355" fmla="*/ 3707782 w 7467600"/>
              <a:gd name="connsiteY355" fmla="*/ 5644908 h 6858000"/>
              <a:gd name="connsiteX356" fmla="*/ 3583827 w 7467600"/>
              <a:gd name="connsiteY356" fmla="*/ 6039215 h 6858000"/>
              <a:gd name="connsiteX357" fmla="*/ 3547861 w 7467600"/>
              <a:gd name="connsiteY357" fmla="*/ 6129609 h 6858000"/>
              <a:gd name="connsiteX358" fmla="*/ 3490905 w 7467600"/>
              <a:gd name="connsiteY358" fmla="*/ 6277660 h 6858000"/>
              <a:gd name="connsiteX359" fmla="*/ 3455859 w 7467600"/>
              <a:gd name="connsiteY359" fmla="*/ 6391301 h 6858000"/>
              <a:gd name="connsiteX360" fmla="*/ 3429112 w 7467600"/>
              <a:gd name="connsiteY360" fmla="*/ 6479469 h 6858000"/>
              <a:gd name="connsiteX361" fmla="*/ 3304862 w 7467600"/>
              <a:gd name="connsiteY361" fmla="*/ 6796476 h 6858000"/>
              <a:gd name="connsiteX362" fmla="*/ 3276071 w 7467600"/>
              <a:gd name="connsiteY362" fmla="*/ 6858000 h 6858000"/>
              <a:gd name="connsiteX363" fmla="*/ 3240805 w 7467600"/>
              <a:gd name="connsiteY363" fmla="*/ 6858000 h 6858000"/>
              <a:gd name="connsiteX364" fmla="*/ 3275917 w 7467600"/>
              <a:gd name="connsiteY364" fmla="*/ 6783192 h 6858000"/>
              <a:gd name="connsiteX365" fmla="*/ 3399358 w 7467600"/>
              <a:gd name="connsiteY365" fmla="*/ 6469011 h 6858000"/>
              <a:gd name="connsiteX366" fmla="*/ 3425650 w 7467600"/>
              <a:gd name="connsiteY366" fmla="*/ 6381333 h 6858000"/>
              <a:gd name="connsiteX367" fmla="*/ 3460661 w 7467600"/>
              <a:gd name="connsiteY367" fmla="*/ 6266763 h 6858000"/>
              <a:gd name="connsiteX368" fmla="*/ 3518021 w 7467600"/>
              <a:gd name="connsiteY368" fmla="*/ 6117298 h 6858000"/>
              <a:gd name="connsiteX369" fmla="*/ 3554035 w 7467600"/>
              <a:gd name="connsiteY369" fmla="*/ 6027832 h 6858000"/>
              <a:gd name="connsiteX370" fmla="*/ 3677174 w 7467600"/>
              <a:gd name="connsiteY370" fmla="*/ 5636351 h 6858000"/>
              <a:gd name="connsiteX371" fmla="*/ 3698819 w 7467600"/>
              <a:gd name="connsiteY371" fmla="*/ 5560503 h 6858000"/>
              <a:gd name="connsiteX372" fmla="*/ 3702094 w 7467600"/>
              <a:gd name="connsiteY372" fmla="*/ 5549194 h 6858000"/>
              <a:gd name="connsiteX373" fmla="*/ 3398355 w 7467600"/>
              <a:gd name="connsiteY373" fmla="*/ 6094603 h 6858000"/>
              <a:gd name="connsiteX374" fmla="*/ 3193941 w 7467600"/>
              <a:gd name="connsiteY374" fmla="*/ 6798775 h 6858000"/>
              <a:gd name="connsiteX375" fmla="*/ 3184140 w 7467600"/>
              <a:gd name="connsiteY375" fmla="*/ 6858000 h 6858000"/>
              <a:gd name="connsiteX376" fmla="*/ 3099978 w 7467600"/>
              <a:gd name="connsiteY376" fmla="*/ 6858000 h 6858000"/>
              <a:gd name="connsiteX377" fmla="*/ 3101556 w 7467600"/>
              <a:gd name="connsiteY377" fmla="*/ 6843337 h 6858000"/>
              <a:gd name="connsiteX378" fmla="*/ 3370162 w 7467600"/>
              <a:gd name="connsiteY378" fmla="*/ 5785550 h 6858000"/>
              <a:gd name="connsiteX379" fmla="*/ 3746477 w 7467600"/>
              <a:gd name="connsiteY379" fmla="*/ 5377889 h 6858000"/>
              <a:gd name="connsiteX380" fmla="*/ 3863399 w 7467600"/>
              <a:gd name="connsiteY380" fmla="*/ 5087257 h 6858000"/>
              <a:gd name="connsiteX381" fmla="*/ 3968712 w 7467600"/>
              <a:gd name="connsiteY381" fmla="*/ 4913989 h 6858000"/>
              <a:gd name="connsiteX382" fmla="*/ 2792390 w 7467600"/>
              <a:gd name="connsiteY382" fmla="*/ 5382974 h 6858000"/>
              <a:gd name="connsiteX383" fmla="*/ 2714982 w 7467600"/>
              <a:gd name="connsiteY383" fmla="*/ 5427051 h 6858000"/>
              <a:gd name="connsiteX384" fmla="*/ 2813361 w 7467600"/>
              <a:gd name="connsiteY384" fmla="*/ 6023912 h 6858000"/>
              <a:gd name="connsiteX385" fmla="*/ 2688430 w 7467600"/>
              <a:gd name="connsiteY385" fmla="*/ 6801564 h 6858000"/>
              <a:gd name="connsiteX386" fmla="*/ 2629626 w 7467600"/>
              <a:gd name="connsiteY386" fmla="*/ 6763394 h 6858000"/>
              <a:gd name="connsiteX387" fmla="*/ 2565328 w 7467600"/>
              <a:gd name="connsiteY387" fmla="*/ 5516399 h 6858000"/>
              <a:gd name="connsiteX388" fmla="*/ 1922999 w 7467600"/>
              <a:gd name="connsiteY388" fmla="*/ 5980343 h 6858000"/>
              <a:gd name="connsiteX389" fmla="*/ 1950261 w 7467600"/>
              <a:gd name="connsiteY389" fmla="*/ 6405858 h 6858000"/>
              <a:gd name="connsiteX390" fmla="*/ 2365554 w 7467600"/>
              <a:gd name="connsiteY390" fmla="*/ 6759107 h 6858000"/>
              <a:gd name="connsiteX391" fmla="*/ 2424142 w 7467600"/>
              <a:gd name="connsiteY391" fmla="*/ 6858000 h 6858000"/>
              <a:gd name="connsiteX392" fmla="*/ 2395994 w 7467600"/>
              <a:gd name="connsiteY392" fmla="*/ 6858000 h 6858000"/>
              <a:gd name="connsiteX393" fmla="*/ 2392863 w 7467600"/>
              <a:gd name="connsiteY393" fmla="*/ 6852964 h 6858000"/>
              <a:gd name="connsiteX394" fmla="*/ 2017589 w 7467600"/>
              <a:gd name="connsiteY394" fmla="*/ 6493982 h 6858000"/>
              <a:gd name="connsiteX395" fmla="*/ 2147336 w 7467600"/>
              <a:gd name="connsiteY395" fmla="*/ 6594052 h 6858000"/>
              <a:gd name="connsiteX396" fmla="*/ 2207047 w 7467600"/>
              <a:gd name="connsiteY396" fmla="*/ 6654540 h 6858000"/>
              <a:gd name="connsiteX397" fmla="*/ 2299106 w 7467600"/>
              <a:gd name="connsiteY397" fmla="*/ 6778931 h 6858000"/>
              <a:gd name="connsiteX398" fmla="*/ 2314430 w 7467600"/>
              <a:gd name="connsiteY398" fmla="*/ 6801144 h 6858000"/>
              <a:gd name="connsiteX399" fmla="*/ 2352406 w 7467600"/>
              <a:gd name="connsiteY399" fmla="*/ 6858000 h 6858000"/>
              <a:gd name="connsiteX400" fmla="*/ 2314492 w 7467600"/>
              <a:gd name="connsiteY400" fmla="*/ 6858000 h 6858000"/>
              <a:gd name="connsiteX401" fmla="*/ 2288095 w 7467600"/>
              <a:gd name="connsiteY401" fmla="*/ 6818030 h 6858000"/>
              <a:gd name="connsiteX402" fmla="*/ 2272768 w 7467600"/>
              <a:gd name="connsiteY402" fmla="*/ 6795822 h 6858000"/>
              <a:gd name="connsiteX403" fmla="*/ 2182715 w 7467600"/>
              <a:gd name="connsiteY403" fmla="*/ 6675071 h 6858000"/>
              <a:gd name="connsiteX404" fmla="*/ 2032061 w 7467600"/>
              <a:gd name="connsiteY404" fmla="*/ 6541380 h 6858000"/>
              <a:gd name="connsiteX405" fmla="*/ 2257220 w 7467600"/>
              <a:gd name="connsiteY405" fmla="*/ 6826257 h 6858000"/>
              <a:gd name="connsiteX406" fmla="*/ 2281324 w 7467600"/>
              <a:gd name="connsiteY406" fmla="*/ 6858000 h 6858000"/>
              <a:gd name="connsiteX407" fmla="*/ 2242860 w 7467600"/>
              <a:gd name="connsiteY407" fmla="*/ 6858000 h 6858000"/>
              <a:gd name="connsiteX408" fmla="*/ 2232818 w 7467600"/>
              <a:gd name="connsiteY408" fmla="*/ 6844926 h 6858000"/>
              <a:gd name="connsiteX409" fmla="*/ 1990172 w 7467600"/>
              <a:gd name="connsiteY409" fmla="*/ 6542121 h 6858000"/>
              <a:gd name="connsiteX410" fmla="*/ 2124090 w 7467600"/>
              <a:gd name="connsiteY410" fmla="*/ 6761017 h 6858000"/>
              <a:gd name="connsiteX411" fmla="*/ 2200380 w 7467600"/>
              <a:gd name="connsiteY411" fmla="*/ 6858000 h 6858000"/>
              <a:gd name="connsiteX412" fmla="*/ 2147507 w 7467600"/>
              <a:gd name="connsiteY412" fmla="*/ 6858000 h 6858000"/>
              <a:gd name="connsiteX413" fmla="*/ 2070668 w 7467600"/>
              <a:gd name="connsiteY413" fmla="*/ 6761520 h 6858000"/>
              <a:gd name="connsiteX414" fmla="*/ 1975142 w 7467600"/>
              <a:gd name="connsiteY414" fmla="*/ 6585570 h 6858000"/>
              <a:gd name="connsiteX415" fmla="*/ 2050035 w 7467600"/>
              <a:gd name="connsiteY415" fmla="*/ 6813345 h 6858000"/>
              <a:gd name="connsiteX416" fmla="*/ 2063025 w 7467600"/>
              <a:gd name="connsiteY416" fmla="*/ 6858000 h 6858000"/>
              <a:gd name="connsiteX417" fmla="*/ 2021675 w 7467600"/>
              <a:gd name="connsiteY417" fmla="*/ 6858000 h 6858000"/>
              <a:gd name="connsiteX418" fmla="*/ 2019308 w 7467600"/>
              <a:gd name="connsiteY418" fmla="*/ 6847118 h 6858000"/>
              <a:gd name="connsiteX419" fmla="*/ 1938835 w 7467600"/>
              <a:gd name="connsiteY419" fmla="*/ 6551160 h 6858000"/>
              <a:gd name="connsiteX420" fmla="*/ 1953230 w 7467600"/>
              <a:gd name="connsiteY420" fmla="*/ 6759699 h 6858000"/>
              <a:gd name="connsiteX421" fmla="*/ 1956763 w 7467600"/>
              <a:gd name="connsiteY421" fmla="*/ 6778191 h 6858000"/>
              <a:gd name="connsiteX422" fmla="*/ 1967925 w 7467600"/>
              <a:gd name="connsiteY422" fmla="*/ 6858000 h 6858000"/>
              <a:gd name="connsiteX423" fmla="*/ 1936622 w 7467600"/>
              <a:gd name="connsiteY423" fmla="*/ 6858000 h 6858000"/>
              <a:gd name="connsiteX424" fmla="*/ 1926261 w 7467600"/>
              <a:gd name="connsiteY424" fmla="*/ 6784064 h 6858000"/>
              <a:gd name="connsiteX425" fmla="*/ 1922724 w 7467600"/>
              <a:gd name="connsiteY425" fmla="*/ 6765577 h 6858000"/>
              <a:gd name="connsiteX426" fmla="*/ 1904650 w 7467600"/>
              <a:gd name="connsiteY426" fmla="*/ 6639616 h 6858000"/>
              <a:gd name="connsiteX427" fmla="*/ 1885273 w 7467600"/>
              <a:gd name="connsiteY427" fmla="*/ 6858000 h 6858000"/>
              <a:gd name="connsiteX428" fmla="*/ 1854363 w 7467600"/>
              <a:gd name="connsiteY428" fmla="*/ 6858000 h 6858000"/>
              <a:gd name="connsiteX429" fmla="*/ 1880391 w 7467600"/>
              <a:gd name="connsiteY429" fmla="*/ 6603796 h 6858000"/>
              <a:gd name="connsiteX430" fmla="*/ 1818273 w 7467600"/>
              <a:gd name="connsiteY430" fmla="*/ 6715729 h 6858000"/>
              <a:gd name="connsiteX431" fmla="*/ 1794691 w 7467600"/>
              <a:gd name="connsiteY431" fmla="*/ 6843239 h 6858000"/>
              <a:gd name="connsiteX432" fmla="*/ 1794914 w 7467600"/>
              <a:gd name="connsiteY432" fmla="*/ 6858000 h 6858000"/>
              <a:gd name="connsiteX433" fmla="*/ 1746128 w 7467600"/>
              <a:gd name="connsiteY433" fmla="*/ 6858000 h 6858000"/>
              <a:gd name="connsiteX434" fmla="*/ 1753934 w 7467600"/>
              <a:gd name="connsiteY434" fmla="*/ 6724796 h 6858000"/>
              <a:gd name="connsiteX435" fmla="*/ 1792053 w 7467600"/>
              <a:gd name="connsiteY435" fmla="*/ 6572396 h 6858000"/>
              <a:gd name="connsiteX436" fmla="*/ 1862248 w 7467600"/>
              <a:gd name="connsiteY436" fmla="*/ 6266397 h 6858000"/>
              <a:gd name="connsiteX437" fmla="*/ 1862250 w 7467600"/>
              <a:gd name="connsiteY437" fmla="*/ 6033531 h 6858000"/>
              <a:gd name="connsiteX438" fmla="*/ 1211999 w 7467600"/>
              <a:gd name="connsiteY438" fmla="*/ 6683610 h 6858000"/>
              <a:gd name="connsiteX439" fmla="*/ 1213266 w 7467600"/>
              <a:gd name="connsiteY439" fmla="*/ 6691947 h 6858000"/>
              <a:gd name="connsiteX440" fmla="*/ 1203370 w 7467600"/>
              <a:gd name="connsiteY440" fmla="*/ 6850676 h 6858000"/>
              <a:gd name="connsiteX441" fmla="*/ 1203671 w 7467600"/>
              <a:gd name="connsiteY441" fmla="*/ 6858000 h 6858000"/>
              <a:gd name="connsiteX442" fmla="*/ 1143180 w 7467600"/>
              <a:gd name="connsiteY442" fmla="*/ 6858000 h 6858000"/>
              <a:gd name="connsiteX443" fmla="*/ 1142176 w 7467600"/>
              <a:gd name="connsiteY443" fmla="*/ 6766045 h 6858000"/>
              <a:gd name="connsiteX444" fmla="*/ 1067484 w 7467600"/>
              <a:gd name="connsiteY444" fmla="*/ 6858000 h 6858000"/>
              <a:gd name="connsiteX445" fmla="*/ 953928 w 7467600"/>
              <a:gd name="connsiteY445" fmla="*/ 6858000 h 6858000"/>
              <a:gd name="connsiteX446" fmla="*/ 959715 w 7467600"/>
              <a:gd name="connsiteY446" fmla="*/ 6850185 h 6858000"/>
              <a:gd name="connsiteX447" fmla="*/ 1483788 w 7467600"/>
              <a:gd name="connsiteY447" fmla="*/ 6259174 h 6858000"/>
              <a:gd name="connsiteX448" fmla="*/ 1100671 w 7467600"/>
              <a:gd name="connsiteY448" fmla="*/ 6252137 h 6858000"/>
              <a:gd name="connsiteX449" fmla="*/ 1090144 w 7467600"/>
              <a:gd name="connsiteY449" fmla="*/ 6256748 h 6858000"/>
              <a:gd name="connsiteX450" fmla="*/ 1095872 w 7467600"/>
              <a:gd name="connsiteY450" fmla="*/ 6271892 h 6858000"/>
              <a:gd name="connsiteX451" fmla="*/ 262785 w 7467600"/>
              <a:gd name="connsiteY451" fmla="*/ 6845450 h 6858000"/>
              <a:gd name="connsiteX452" fmla="*/ 209968 w 7467600"/>
              <a:gd name="connsiteY452" fmla="*/ 6770713 h 6858000"/>
              <a:gd name="connsiteX453" fmla="*/ 873460 w 7467600"/>
              <a:gd name="connsiteY453" fmla="*/ 6253768 h 6858000"/>
              <a:gd name="connsiteX454" fmla="*/ 192686 w 7467600"/>
              <a:gd name="connsiteY454" fmla="*/ 5849257 h 6858000"/>
              <a:gd name="connsiteX455" fmla="*/ 4696 w 7467600"/>
              <a:gd name="connsiteY455" fmla="*/ 5697668 h 6858000"/>
              <a:gd name="connsiteX456" fmla="*/ 0 w 7467600"/>
              <a:gd name="connsiteY456" fmla="*/ 5689984 h 6858000"/>
              <a:gd name="connsiteX457" fmla="*/ 0 w 7467600"/>
              <a:gd name="connsiteY457" fmla="*/ 5513472 h 6858000"/>
              <a:gd name="connsiteX458" fmla="*/ 174101 w 7467600"/>
              <a:gd name="connsiteY458" fmla="*/ 5620277 h 6858000"/>
              <a:gd name="connsiteX459" fmla="*/ 891800 w 7467600"/>
              <a:gd name="connsiteY459" fmla="*/ 6036935 h 6858000"/>
              <a:gd name="connsiteX460" fmla="*/ 1072219 w 7467600"/>
              <a:gd name="connsiteY460" fmla="*/ 6169443 h 6858000"/>
              <a:gd name="connsiteX461" fmla="*/ 1074117 w 7467600"/>
              <a:gd name="connsiteY461" fmla="*/ 6170301 h 6858000"/>
              <a:gd name="connsiteX462" fmla="*/ 1083114 w 7467600"/>
              <a:gd name="connsiteY462" fmla="*/ 6174131 h 6858000"/>
              <a:gd name="connsiteX463" fmla="*/ 1543010 w 7467600"/>
              <a:gd name="connsiteY463" fmla="*/ 6191140 h 6858000"/>
              <a:gd name="connsiteX464" fmla="*/ 1551080 w 7467600"/>
              <a:gd name="connsiteY464" fmla="*/ 6195006 h 6858000"/>
              <a:gd name="connsiteX465" fmla="*/ 2345443 w 7467600"/>
              <a:gd name="connsiteY465" fmla="*/ 5549882 h 6858000"/>
              <a:gd name="connsiteX466" fmla="*/ 1721499 w 7467600"/>
              <a:gd name="connsiteY466" fmla="*/ 5599969 h 6858000"/>
              <a:gd name="connsiteX467" fmla="*/ 767716 w 7467600"/>
              <a:gd name="connsiteY467" fmla="*/ 5472768 h 6858000"/>
              <a:gd name="connsiteX468" fmla="*/ 722147 w 7467600"/>
              <a:gd name="connsiteY468" fmla="*/ 5393091 h 6858000"/>
              <a:gd name="connsiteX469" fmla="*/ 1485552 w 7467600"/>
              <a:gd name="connsiteY469" fmla="*/ 5313202 h 6858000"/>
              <a:gd name="connsiteX470" fmla="*/ 2143004 w 7467600"/>
              <a:gd name="connsiteY470" fmla="*/ 5402420 h 6858000"/>
              <a:gd name="connsiteX471" fmla="*/ 1933391 w 7467600"/>
              <a:gd name="connsiteY471" fmla="*/ 5156971 h 6858000"/>
              <a:gd name="connsiteX472" fmla="*/ 1827118 w 7467600"/>
              <a:gd name="connsiteY472" fmla="*/ 4968410 h 6858000"/>
              <a:gd name="connsiteX473" fmla="*/ 1837349 w 7467600"/>
              <a:gd name="connsiteY473" fmla="*/ 4956357 h 6858000"/>
              <a:gd name="connsiteX474" fmla="*/ 2162835 w 7467600"/>
              <a:gd name="connsiteY474" fmla="*/ 5187853 h 6858000"/>
              <a:gd name="connsiteX475" fmla="*/ 2257167 w 7467600"/>
              <a:gd name="connsiteY475" fmla="*/ 5462123 h 6858000"/>
              <a:gd name="connsiteX476" fmla="*/ 2261598 w 7467600"/>
              <a:gd name="connsiteY476" fmla="*/ 5467998 h 6858000"/>
              <a:gd name="connsiteX477" fmla="*/ 2437177 w 7467600"/>
              <a:gd name="connsiteY477" fmla="*/ 5479608 h 6858000"/>
              <a:gd name="connsiteX478" fmla="*/ 2445247 w 7467600"/>
              <a:gd name="connsiteY478" fmla="*/ 5483476 h 6858000"/>
              <a:gd name="connsiteX479" fmla="*/ 2743626 w 7467600"/>
              <a:gd name="connsiteY479" fmla="*/ 5304819 h 6858000"/>
              <a:gd name="connsiteX480" fmla="*/ 3048102 w 7467600"/>
              <a:gd name="connsiteY480" fmla="*/ 5150595 h 6858000"/>
              <a:gd name="connsiteX481" fmla="*/ 1799414 w 7467600"/>
              <a:gd name="connsiteY481" fmla="*/ 4694732 h 6858000"/>
              <a:gd name="connsiteX482" fmla="*/ 1771735 w 7467600"/>
              <a:gd name="connsiteY482" fmla="*/ 4619929 h 6858000"/>
              <a:gd name="connsiteX483" fmla="*/ 3104273 w 7467600"/>
              <a:gd name="connsiteY483" fmla="*/ 5076159 h 6858000"/>
              <a:gd name="connsiteX484" fmla="*/ 3113245 w 7467600"/>
              <a:gd name="connsiteY484" fmla="*/ 5090705 h 6858000"/>
              <a:gd name="connsiteX485" fmla="*/ 3126294 w 7467600"/>
              <a:gd name="connsiteY485" fmla="*/ 5114400 h 6858000"/>
              <a:gd name="connsiteX486" fmla="*/ 3937433 w 7467600"/>
              <a:gd name="connsiteY486" fmla="*/ 4830473 h 6858000"/>
              <a:gd name="connsiteX487" fmla="*/ 3590475 w 7467600"/>
              <a:gd name="connsiteY487" fmla="*/ 4597974 h 6858000"/>
              <a:gd name="connsiteX488" fmla="*/ 3100264 w 7467600"/>
              <a:gd name="connsiteY488" fmla="*/ 4579845 h 6858000"/>
              <a:gd name="connsiteX489" fmla="*/ 2183576 w 7467600"/>
              <a:gd name="connsiteY489" fmla="*/ 4227150 h 6858000"/>
              <a:gd name="connsiteX490" fmla="*/ 2151029 w 7467600"/>
              <a:gd name="connsiteY490" fmla="*/ 4146947 h 6858000"/>
              <a:gd name="connsiteX491" fmla="*/ 3563434 w 7467600"/>
              <a:gd name="connsiteY491" fmla="*/ 4469115 h 6858000"/>
              <a:gd name="connsiteX492" fmla="*/ 3177952 w 7467600"/>
              <a:gd name="connsiteY492" fmla="*/ 3657386 h 6858000"/>
              <a:gd name="connsiteX493" fmla="*/ 3189263 w 7467600"/>
              <a:gd name="connsiteY493" fmla="*/ 3625726 h 6858000"/>
              <a:gd name="connsiteX494" fmla="*/ 3560912 w 7467600"/>
              <a:gd name="connsiteY494" fmla="*/ 4079863 h 6858000"/>
              <a:gd name="connsiteX495" fmla="*/ 3626636 w 7467600"/>
              <a:gd name="connsiteY495" fmla="*/ 4512230 h 6858000"/>
              <a:gd name="connsiteX496" fmla="*/ 3653088 w 7467600"/>
              <a:gd name="connsiteY496" fmla="*/ 4521417 h 6858000"/>
              <a:gd name="connsiteX497" fmla="*/ 3988128 w 7467600"/>
              <a:gd name="connsiteY497" fmla="*/ 4817267 h 6858000"/>
              <a:gd name="connsiteX498" fmla="*/ 4830582 w 7467600"/>
              <a:gd name="connsiteY498" fmla="*/ 4676000 h 6858000"/>
              <a:gd name="connsiteX499" fmla="*/ 4830100 w 7467600"/>
              <a:gd name="connsiteY499" fmla="*/ 4675554 h 6858000"/>
              <a:gd name="connsiteX500" fmla="*/ 4036318 w 7467600"/>
              <a:gd name="connsiteY500" fmla="*/ 4147013 h 6858000"/>
              <a:gd name="connsiteX501" fmla="*/ 3432098 w 7467600"/>
              <a:gd name="connsiteY501" fmla="*/ 3537312 h 6858000"/>
              <a:gd name="connsiteX502" fmla="*/ 3446761 w 7467600"/>
              <a:gd name="connsiteY502" fmla="*/ 3461278 h 6858000"/>
              <a:gd name="connsiteX503" fmla="*/ 4419733 w 7467600"/>
              <a:gd name="connsiteY503" fmla="*/ 3963555 h 6858000"/>
              <a:gd name="connsiteX504" fmla="*/ 4781371 w 7467600"/>
              <a:gd name="connsiteY504" fmla="*/ 4458604 h 6858000"/>
              <a:gd name="connsiteX505" fmla="*/ 4780440 w 7467600"/>
              <a:gd name="connsiteY505" fmla="*/ 4470290 h 6858000"/>
              <a:gd name="connsiteX506" fmla="*/ 4898954 w 7467600"/>
              <a:gd name="connsiteY506" fmla="*/ 4662092 h 6858000"/>
              <a:gd name="connsiteX507" fmla="*/ 4900699 w 7467600"/>
              <a:gd name="connsiteY507" fmla="*/ 4670867 h 6858000"/>
              <a:gd name="connsiteX508" fmla="*/ 5714511 w 7467600"/>
              <a:gd name="connsiteY508" fmla="*/ 4663483 h 6858000"/>
              <a:gd name="connsiteX509" fmla="*/ 5464793 w 7467600"/>
              <a:gd name="connsiteY509" fmla="*/ 4393556 h 6858000"/>
              <a:gd name="connsiteX510" fmla="*/ 5461897 w 7467600"/>
              <a:gd name="connsiteY510" fmla="*/ 4390879 h 6858000"/>
              <a:gd name="connsiteX511" fmla="*/ 4294126 w 7467600"/>
              <a:gd name="connsiteY511" fmla="*/ 3303048 h 6858000"/>
              <a:gd name="connsiteX512" fmla="*/ 4305321 w 7467600"/>
              <a:gd name="connsiteY512" fmla="*/ 3256953 h 6858000"/>
              <a:gd name="connsiteX513" fmla="*/ 4949299 w 7467600"/>
              <a:gd name="connsiteY513" fmla="*/ 3766336 h 6858000"/>
              <a:gd name="connsiteX514" fmla="*/ 5291452 w 7467600"/>
              <a:gd name="connsiteY514" fmla="*/ 4076801 h 6858000"/>
              <a:gd name="connsiteX515" fmla="*/ 5434998 w 7467600"/>
              <a:gd name="connsiteY515" fmla="*/ 4254100 h 6858000"/>
              <a:gd name="connsiteX516" fmla="*/ 5351015 w 7467600"/>
              <a:gd name="connsiteY516" fmla="*/ 3760989 h 6858000"/>
              <a:gd name="connsiteX517" fmla="*/ 5413780 w 7467600"/>
              <a:gd name="connsiteY517" fmla="*/ 2966265 h 6858000"/>
              <a:gd name="connsiteX518" fmla="*/ 5425627 w 7467600"/>
              <a:gd name="connsiteY518" fmla="*/ 2954192 h 6858000"/>
              <a:gd name="connsiteX519" fmla="*/ 6604735 w 7467600"/>
              <a:gd name="connsiteY519" fmla="*/ 2041381 h 6858000"/>
              <a:gd name="connsiteX520" fmla="*/ 7204487 w 7467600"/>
              <a:gd name="connsiteY520" fmla="*/ 2742112 h 6858000"/>
              <a:gd name="connsiteX521" fmla="*/ 7131592 w 7467600"/>
              <a:gd name="connsiteY521" fmla="*/ 2672096 h 6858000"/>
              <a:gd name="connsiteX522" fmla="*/ 6996344 w 7467600"/>
              <a:gd name="connsiteY522" fmla="*/ 2518310 h 6858000"/>
              <a:gd name="connsiteX523" fmla="*/ 6735495 w 7467600"/>
              <a:gd name="connsiteY523" fmla="*/ 2196890 h 6858000"/>
              <a:gd name="connsiteX524" fmla="*/ 6721901 w 7467600"/>
              <a:gd name="connsiteY524" fmla="*/ 2179274 h 6858000"/>
              <a:gd name="connsiteX525" fmla="*/ 6604735 w 7467600"/>
              <a:gd name="connsiteY525" fmla="*/ 2041381 h 6858000"/>
              <a:gd name="connsiteX526" fmla="*/ 6591670 w 7467600"/>
              <a:gd name="connsiteY526" fmla="*/ 1988277 h 6858000"/>
              <a:gd name="connsiteX527" fmla="*/ 6747349 w 7467600"/>
              <a:gd name="connsiteY527" fmla="*/ 2160069 h 6858000"/>
              <a:gd name="connsiteX528" fmla="*/ 6760943 w 7467600"/>
              <a:gd name="connsiteY528" fmla="*/ 2177686 h 6858000"/>
              <a:gd name="connsiteX529" fmla="*/ 7021065 w 7467600"/>
              <a:gd name="connsiteY529" fmla="*/ 2498102 h 6858000"/>
              <a:gd name="connsiteX530" fmla="*/ 7155223 w 7467600"/>
              <a:gd name="connsiteY530" fmla="*/ 2650386 h 6858000"/>
              <a:gd name="connsiteX531" fmla="*/ 7203167 w 7467600"/>
              <a:gd name="connsiteY531" fmla="*/ 2697288 h 6858000"/>
              <a:gd name="connsiteX532" fmla="*/ 6937703 w 7467600"/>
              <a:gd name="connsiteY532" fmla="*/ 2321981 h 6858000"/>
              <a:gd name="connsiteX533" fmla="*/ 6591670 w 7467600"/>
              <a:gd name="connsiteY533" fmla="*/ 1988277 h 6858000"/>
              <a:gd name="connsiteX534" fmla="*/ 5798671 w 7467600"/>
              <a:gd name="connsiteY534" fmla="*/ 1981601 h 6858000"/>
              <a:gd name="connsiteX535" fmla="*/ 5754709 w 7467600"/>
              <a:gd name="connsiteY535" fmla="*/ 2071454 h 6858000"/>
              <a:gd name="connsiteX536" fmla="*/ 5763044 w 7467600"/>
              <a:gd name="connsiteY536" fmla="*/ 2842206 h 6858000"/>
              <a:gd name="connsiteX537" fmla="*/ 5764974 w 7467600"/>
              <a:gd name="connsiteY537" fmla="*/ 2799609 h 6858000"/>
              <a:gd name="connsiteX538" fmla="*/ 5767665 w 7467600"/>
              <a:gd name="connsiteY538" fmla="*/ 2666409 h 6858000"/>
              <a:gd name="connsiteX539" fmla="*/ 5763055 w 7467600"/>
              <a:gd name="connsiteY539" fmla="*/ 2579705 h 6858000"/>
              <a:gd name="connsiteX540" fmla="*/ 5758079 w 7467600"/>
              <a:gd name="connsiteY540" fmla="*/ 2492508 h 6858000"/>
              <a:gd name="connsiteX541" fmla="*/ 5779325 w 7467600"/>
              <a:gd name="connsiteY541" fmla="*/ 2197069 h 6858000"/>
              <a:gd name="connsiteX542" fmla="*/ 5798671 w 7467600"/>
              <a:gd name="connsiteY542" fmla="*/ 1981601 h 6858000"/>
              <a:gd name="connsiteX543" fmla="*/ 5829202 w 7467600"/>
              <a:gd name="connsiteY543" fmla="*/ 1971679 h 6858000"/>
              <a:gd name="connsiteX544" fmla="*/ 5809558 w 7467600"/>
              <a:gd name="connsiteY544" fmla="*/ 2198043 h 6858000"/>
              <a:gd name="connsiteX545" fmla="*/ 5788653 w 7467600"/>
              <a:gd name="connsiteY545" fmla="*/ 2489430 h 6858000"/>
              <a:gd name="connsiteX546" fmla="*/ 5793439 w 7467600"/>
              <a:gd name="connsiteY546" fmla="*/ 2575235 h 6858000"/>
              <a:gd name="connsiteX547" fmla="*/ 5796837 w 7467600"/>
              <a:gd name="connsiteY547" fmla="*/ 2637633 h 6858000"/>
              <a:gd name="connsiteX548" fmla="*/ 5818614 w 7467600"/>
              <a:gd name="connsiteY548" fmla="*/ 2473055 h 6858000"/>
              <a:gd name="connsiteX549" fmla="*/ 5829202 w 7467600"/>
              <a:gd name="connsiteY549" fmla="*/ 1971679 h 6858000"/>
              <a:gd name="connsiteX550" fmla="*/ 5911389 w 7467600"/>
              <a:gd name="connsiteY550" fmla="*/ 1898371 h 6858000"/>
              <a:gd name="connsiteX551" fmla="*/ 6237627 w 7467600"/>
              <a:gd name="connsiteY551" fmla="*/ 2231921 h 6858000"/>
              <a:gd name="connsiteX552" fmla="*/ 5911389 w 7467600"/>
              <a:gd name="connsiteY552" fmla="*/ 1898371 h 6858000"/>
              <a:gd name="connsiteX553" fmla="*/ 6944437 w 7467600"/>
              <a:gd name="connsiteY553" fmla="*/ 1575402 h 6858000"/>
              <a:gd name="connsiteX554" fmla="*/ 6304730 w 7467600"/>
              <a:gd name="connsiteY554" fmla="*/ 1766654 h 6858000"/>
              <a:gd name="connsiteX555" fmla="*/ 6944437 w 7467600"/>
              <a:gd name="connsiteY555" fmla="*/ 1575402 h 6858000"/>
              <a:gd name="connsiteX556" fmla="*/ 7019523 w 7467600"/>
              <a:gd name="connsiteY556" fmla="*/ 1519450 h 6858000"/>
              <a:gd name="connsiteX557" fmla="*/ 6298091 w 7467600"/>
              <a:gd name="connsiteY557" fmla="*/ 1737122 h 6858000"/>
              <a:gd name="connsiteX558" fmla="*/ 7019523 w 7467600"/>
              <a:gd name="connsiteY558" fmla="*/ 1519450 h 6858000"/>
              <a:gd name="connsiteX559" fmla="*/ 2399523 w 7467600"/>
              <a:gd name="connsiteY559" fmla="*/ 1428234 h 6858000"/>
              <a:gd name="connsiteX560" fmla="*/ 2224982 w 7467600"/>
              <a:gd name="connsiteY560" fmla="*/ 1826201 h 6858000"/>
              <a:gd name="connsiteX561" fmla="*/ 2096099 w 7467600"/>
              <a:gd name="connsiteY561" fmla="*/ 2345900 h 6858000"/>
              <a:gd name="connsiteX562" fmla="*/ 2283317 w 7467600"/>
              <a:gd name="connsiteY562" fmla="*/ 1796925 h 6858000"/>
              <a:gd name="connsiteX563" fmla="*/ 2399523 w 7467600"/>
              <a:gd name="connsiteY563" fmla="*/ 1428234 h 6858000"/>
              <a:gd name="connsiteX564" fmla="*/ 2448558 w 7467600"/>
              <a:gd name="connsiteY564" fmla="*/ 1373435 h 6858000"/>
              <a:gd name="connsiteX565" fmla="*/ 2312521 w 7467600"/>
              <a:gd name="connsiteY565" fmla="*/ 1806140 h 6858000"/>
              <a:gd name="connsiteX566" fmla="*/ 2127533 w 7467600"/>
              <a:gd name="connsiteY566" fmla="*/ 2348380 h 6858000"/>
              <a:gd name="connsiteX567" fmla="*/ 2358080 w 7467600"/>
              <a:gd name="connsiteY567" fmla="*/ 1866134 h 6858000"/>
              <a:gd name="connsiteX568" fmla="*/ 2407436 w 7467600"/>
              <a:gd name="connsiteY568" fmla="*/ 1651070 h 6858000"/>
              <a:gd name="connsiteX569" fmla="*/ 2448558 w 7467600"/>
              <a:gd name="connsiteY569" fmla="*/ 1373435 h 6858000"/>
              <a:gd name="connsiteX570" fmla="*/ 278707 w 7467600"/>
              <a:gd name="connsiteY570" fmla="*/ 1352270 h 6858000"/>
              <a:gd name="connsiteX571" fmla="*/ 321570 w 7467600"/>
              <a:gd name="connsiteY571" fmla="*/ 1861610 h 6858000"/>
              <a:gd name="connsiteX572" fmla="*/ 294281 w 7467600"/>
              <a:gd name="connsiteY572" fmla="*/ 1440658 h 6858000"/>
              <a:gd name="connsiteX573" fmla="*/ 278707 w 7467600"/>
              <a:gd name="connsiteY573" fmla="*/ 1352270 h 6858000"/>
              <a:gd name="connsiteX574" fmla="*/ 1423821 w 7467600"/>
              <a:gd name="connsiteY574" fmla="*/ 1351958 h 6858000"/>
              <a:gd name="connsiteX575" fmla="*/ 1638521 w 7467600"/>
              <a:gd name="connsiteY575" fmla="*/ 1908470 h 6858000"/>
              <a:gd name="connsiteX576" fmla="*/ 1754199 w 7467600"/>
              <a:gd name="connsiteY576" fmla="*/ 2149284 h 6858000"/>
              <a:gd name="connsiteX577" fmla="*/ 1908359 w 7467600"/>
              <a:gd name="connsiteY577" fmla="*/ 2364988 h 6858000"/>
              <a:gd name="connsiteX578" fmla="*/ 1647661 w 7467600"/>
              <a:gd name="connsiteY578" fmla="*/ 1825945 h 6858000"/>
              <a:gd name="connsiteX579" fmla="*/ 1423821 w 7467600"/>
              <a:gd name="connsiteY579" fmla="*/ 1351958 h 6858000"/>
              <a:gd name="connsiteX580" fmla="*/ 1431890 w 7467600"/>
              <a:gd name="connsiteY580" fmla="*/ 1306475 h 6858000"/>
              <a:gd name="connsiteX581" fmla="*/ 1507597 w 7467600"/>
              <a:gd name="connsiteY581" fmla="*/ 1446132 h 6858000"/>
              <a:gd name="connsiteX582" fmla="*/ 1674586 w 7467600"/>
              <a:gd name="connsiteY582" fmla="*/ 1813832 h 6858000"/>
              <a:gd name="connsiteX583" fmla="*/ 1815950 w 7467600"/>
              <a:gd name="connsiteY583" fmla="*/ 2128564 h 6858000"/>
              <a:gd name="connsiteX584" fmla="*/ 1984242 w 7467600"/>
              <a:gd name="connsiteY584" fmla="*/ 2430829 h 6858000"/>
              <a:gd name="connsiteX585" fmla="*/ 2014023 w 7467600"/>
              <a:gd name="connsiteY585" fmla="*/ 2450995 h 6858000"/>
              <a:gd name="connsiteX586" fmla="*/ 1747337 w 7467600"/>
              <a:gd name="connsiteY586" fmla="*/ 1855264 h 6858000"/>
              <a:gd name="connsiteX587" fmla="*/ 1533749 w 7467600"/>
              <a:gd name="connsiteY587" fmla="*/ 1478656 h 6858000"/>
              <a:gd name="connsiteX588" fmla="*/ 1431890 w 7467600"/>
              <a:gd name="connsiteY588" fmla="*/ 1306475 h 6858000"/>
              <a:gd name="connsiteX589" fmla="*/ 5052692 w 7467600"/>
              <a:gd name="connsiteY589" fmla="*/ 1292994 h 6858000"/>
              <a:gd name="connsiteX590" fmla="*/ 5200661 w 7467600"/>
              <a:gd name="connsiteY590" fmla="*/ 1635186 h 6858000"/>
              <a:gd name="connsiteX591" fmla="*/ 5297138 w 7467600"/>
              <a:gd name="connsiteY591" fmla="*/ 1906351 h 6858000"/>
              <a:gd name="connsiteX592" fmla="*/ 5052692 w 7467600"/>
              <a:gd name="connsiteY592" fmla="*/ 1292994 h 6858000"/>
              <a:gd name="connsiteX593" fmla="*/ 5009948 w 7467600"/>
              <a:gd name="connsiteY593" fmla="*/ 1273619 h 6858000"/>
              <a:gd name="connsiteX594" fmla="*/ 5121777 w 7467600"/>
              <a:gd name="connsiteY594" fmla="*/ 1654213 h 6858000"/>
              <a:gd name="connsiteX595" fmla="*/ 5293545 w 7467600"/>
              <a:gd name="connsiteY595" fmla="*/ 2072247 h 6858000"/>
              <a:gd name="connsiteX596" fmla="*/ 5294042 w 7467600"/>
              <a:gd name="connsiteY596" fmla="*/ 2065019 h 6858000"/>
              <a:gd name="connsiteX597" fmla="*/ 5171936 w 7467600"/>
              <a:gd name="connsiteY597" fmla="*/ 1647613 h 6858000"/>
              <a:gd name="connsiteX598" fmla="*/ 5009948 w 7467600"/>
              <a:gd name="connsiteY598" fmla="*/ 1273619 h 6858000"/>
              <a:gd name="connsiteX599" fmla="*/ 655236 w 7467600"/>
              <a:gd name="connsiteY599" fmla="*/ 1268632 h 6858000"/>
              <a:gd name="connsiteX600" fmla="*/ 839521 w 7467600"/>
              <a:gd name="connsiteY600" fmla="*/ 1685315 h 6858000"/>
              <a:gd name="connsiteX601" fmla="*/ 1109416 w 7467600"/>
              <a:gd name="connsiteY601" fmla="*/ 2061663 h 6858000"/>
              <a:gd name="connsiteX602" fmla="*/ 1298300 w 7467600"/>
              <a:gd name="connsiteY602" fmla="*/ 2247742 h 6858000"/>
              <a:gd name="connsiteX603" fmla="*/ 1125871 w 7467600"/>
              <a:gd name="connsiteY603" fmla="*/ 1989513 h 6858000"/>
              <a:gd name="connsiteX604" fmla="*/ 981574 w 7467600"/>
              <a:gd name="connsiteY604" fmla="*/ 1783157 h 6858000"/>
              <a:gd name="connsiteX605" fmla="*/ 922198 w 7467600"/>
              <a:gd name="connsiteY605" fmla="*/ 1677437 h 6858000"/>
              <a:gd name="connsiteX606" fmla="*/ 869293 w 7467600"/>
              <a:gd name="connsiteY606" fmla="*/ 1583214 h 6858000"/>
              <a:gd name="connsiteX607" fmla="*/ 751431 w 7467600"/>
              <a:gd name="connsiteY607" fmla="*/ 1405731 h 6858000"/>
              <a:gd name="connsiteX608" fmla="*/ 655236 w 7467600"/>
              <a:gd name="connsiteY608" fmla="*/ 1268632 h 6858000"/>
              <a:gd name="connsiteX609" fmla="*/ 6516292 w 7467600"/>
              <a:gd name="connsiteY609" fmla="*/ 1263064 h 6858000"/>
              <a:gd name="connsiteX610" fmla="*/ 5736320 w 7467600"/>
              <a:gd name="connsiteY610" fmla="*/ 1501803 h 6858000"/>
              <a:gd name="connsiteX611" fmla="*/ 6516292 w 7467600"/>
              <a:gd name="connsiteY611" fmla="*/ 1263064 h 6858000"/>
              <a:gd name="connsiteX612" fmla="*/ 291466 w 7467600"/>
              <a:gd name="connsiteY612" fmla="*/ 1250369 h 6858000"/>
              <a:gd name="connsiteX613" fmla="*/ 323180 w 7467600"/>
              <a:gd name="connsiteY613" fmla="*/ 1435283 h 6858000"/>
              <a:gd name="connsiteX614" fmla="*/ 349381 w 7467600"/>
              <a:gd name="connsiteY614" fmla="*/ 1875041 h 6858000"/>
              <a:gd name="connsiteX615" fmla="*/ 374363 w 7467600"/>
              <a:gd name="connsiteY615" fmla="*/ 1506494 h 6858000"/>
              <a:gd name="connsiteX616" fmla="*/ 302168 w 7467600"/>
              <a:gd name="connsiteY616" fmla="*/ 1274495 h 6858000"/>
              <a:gd name="connsiteX617" fmla="*/ 291466 w 7467600"/>
              <a:gd name="connsiteY617" fmla="*/ 1250369 h 6858000"/>
              <a:gd name="connsiteX618" fmla="*/ 678222 w 7467600"/>
              <a:gd name="connsiteY618" fmla="*/ 1248670 h 6858000"/>
              <a:gd name="connsiteX619" fmla="*/ 775536 w 7467600"/>
              <a:gd name="connsiteY619" fmla="*/ 1388015 h 6858000"/>
              <a:gd name="connsiteX620" fmla="*/ 894529 w 7467600"/>
              <a:gd name="connsiteY620" fmla="*/ 1567739 h 6858000"/>
              <a:gd name="connsiteX621" fmla="*/ 948000 w 7467600"/>
              <a:gd name="connsiteY621" fmla="*/ 1663088 h 6858000"/>
              <a:gd name="connsiteX622" fmla="*/ 1006812 w 7467600"/>
              <a:gd name="connsiteY622" fmla="*/ 1767683 h 6858000"/>
              <a:gd name="connsiteX623" fmla="*/ 1149133 w 7467600"/>
              <a:gd name="connsiteY623" fmla="*/ 1971513 h 6858000"/>
              <a:gd name="connsiteX624" fmla="*/ 1333952 w 7467600"/>
              <a:gd name="connsiteY624" fmla="*/ 2251620 h 6858000"/>
              <a:gd name="connsiteX625" fmla="*/ 1337329 w 7467600"/>
              <a:gd name="connsiteY625" fmla="*/ 2258350 h 6858000"/>
              <a:gd name="connsiteX626" fmla="*/ 1014726 w 7467600"/>
              <a:gd name="connsiteY626" fmla="*/ 1615556 h 6858000"/>
              <a:gd name="connsiteX627" fmla="*/ 678222 w 7467600"/>
              <a:gd name="connsiteY627" fmla="*/ 1248670 h 6858000"/>
              <a:gd name="connsiteX628" fmla="*/ 6691602 w 7467600"/>
              <a:gd name="connsiteY628" fmla="*/ 1140573 h 6858000"/>
              <a:gd name="connsiteX629" fmla="*/ 6571100 w 7467600"/>
              <a:gd name="connsiteY629" fmla="*/ 1183662 h 6858000"/>
              <a:gd name="connsiteX630" fmla="*/ 6241687 w 7467600"/>
              <a:gd name="connsiteY630" fmla="*/ 1257600 h 6858000"/>
              <a:gd name="connsiteX631" fmla="*/ 5693009 w 7467600"/>
              <a:gd name="connsiteY631" fmla="*/ 1478256 h 6858000"/>
              <a:gd name="connsiteX632" fmla="*/ 6548420 w 7467600"/>
              <a:gd name="connsiteY632" fmla="*/ 1214599 h 6858000"/>
              <a:gd name="connsiteX633" fmla="*/ 6605473 w 7467600"/>
              <a:gd name="connsiteY633" fmla="*/ 1184686 h 6858000"/>
              <a:gd name="connsiteX634" fmla="*/ 6691602 w 7467600"/>
              <a:gd name="connsiteY634" fmla="*/ 1140573 h 6858000"/>
              <a:gd name="connsiteX635" fmla="*/ 4002475 w 7467600"/>
              <a:gd name="connsiteY635" fmla="*/ 1037802 h 6858000"/>
              <a:gd name="connsiteX636" fmla="*/ 4000324 w 7467600"/>
              <a:gd name="connsiteY636" fmla="*/ 1039362 h 6858000"/>
              <a:gd name="connsiteX637" fmla="*/ 4002862 w 7467600"/>
              <a:gd name="connsiteY637" fmla="*/ 1042866 h 6858000"/>
              <a:gd name="connsiteX638" fmla="*/ 4002475 w 7467600"/>
              <a:gd name="connsiteY638" fmla="*/ 1037802 h 6858000"/>
              <a:gd name="connsiteX639" fmla="*/ 506322 w 7467600"/>
              <a:gd name="connsiteY639" fmla="*/ 1020997 h 6858000"/>
              <a:gd name="connsiteX640" fmla="*/ 533068 w 7467600"/>
              <a:gd name="connsiteY640" fmla="*/ 1029409 h 6858000"/>
              <a:gd name="connsiteX641" fmla="*/ 1232525 w 7467600"/>
              <a:gd name="connsiteY641" fmla="*/ 1804675 h 6858000"/>
              <a:gd name="connsiteX642" fmla="*/ 1388858 w 7467600"/>
              <a:gd name="connsiteY642" fmla="*/ 2368011 h 6858000"/>
              <a:gd name="connsiteX643" fmla="*/ 1384098 w 7467600"/>
              <a:gd name="connsiteY643" fmla="*/ 2378125 h 6858000"/>
              <a:gd name="connsiteX644" fmla="*/ 1425393 w 7467600"/>
              <a:gd name="connsiteY644" fmla="*/ 2589124 h 6858000"/>
              <a:gd name="connsiteX645" fmla="*/ 1424001 w 7467600"/>
              <a:gd name="connsiteY645" fmla="*/ 2597541 h 6858000"/>
              <a:gd name="connsiteX646" fmla="*/ 2152729 w 7467600"/>
              <a:gd name="connsiteY646" fmla="*/ 2864487 h 6858000"/>
              <a:gd name="connsiteX647" fmla="*/ 2020609 w 7467600"/>
              <a:gd name="connsiteY647" fmla="*/ 2539671 h 6858000"/>
              <a:gd name="connsiteX648" fmla="*/ 2018920 w 7467600"/>
              <a:gd name="connsiteY648" fmla="*/ 2536309 h 6858000"/>
              <a:gd name="connsiteX649" fmla="*/ 1342441 w 7467600"/>
              <a:gd name="connsiteY649" fmla="*/ 1173017 h 6858000"/>
              <a:gd name="connsiteX650" fmla="*/ 1367925 w 7467600"/>
              <a:gd name="connsiteY650" fmla="*/ 1135648 h 6858000"/>
              <a:gd name="connsiteX651" fmla="*/ 1771401 w 7467600"/>
              <a:gd name="connsiteY651" fmla="*/ 1806673 h 6858000"/>
              <a:gd name="connsiteX652" fmla="*/ 1972385 w 7467600"/>
              <a:gd name="connsiteY652" fmla="*/ 2198735 h 6858000"/>
              <a:gd name="connsiteX653" fmla="*/ 2040892 w 7467600"/>
              <a:gd name="connsiteY653" fmla="*/ 2405205 h 6858000"/>
              <a:gd name="connsiteX654" fmla="*/ 2131689 w 7467600"/>
              <a:gd name="connsiteY654" fmla="*/ 1936926 h 6858000"/>
              <a:gd name="connsiteX655" fmla="*/ 2454820 w 7467600"/>
              <a:gd name="connsiteY655" fmla="*/ 1248808 h 6858000"/>
              <a:gd name="connsiteX656" fmla="*/ 2492512 w 7467600"/>
              <a:gd name="connsiteY656" fmla="*/ 1302920 h 6858000"/>
              <a:gd name="connsiteX657" fmla="*/ 2081216 w 7467600"/>
              <a:gd name="connsiteY657" fmla="*/ 2527513 h 6858000"/>
              <a:gd name="connsiteX658" fmla="*/ 2081211 w 7467600"/>
              <a:gd name="connsiteY658" fmla="*/ 2528916 h 6858000"/>
              <a:gd name="connsiteX659" fmla="*/ 2199067 w 7467600"/>
              <a:gd name="connsiteY659" fmla="*/ 2884061 h 6858000"/>
              <a:gd name="connsiteX660" fmla="*/ 3192586 w 7467600"/>
              <a:gd name="connsiteY660" fmla="*/ 3411496 h 6858000"/>
              <a:gd name="connsiteX661" fmla="*/ 3182620 w 7467600"/>
              <a:gd name="connsiteY661" fmla="*/ 3483279 h 6858000"/>
              <a:gd name="connsiteX662" fmla="*/ 2435119 w 7467600"/>
              <a:gd name="connsiteY662" fmla="*/ 3080173 h 6858000"/>
              <a:gd name="connsiteX663" fmla="*/ 2410152 w 7467600"/>
              <a:gd name="connsiteY663" fmla="*/ 3063751 h 6858000"/>
              <a:gd name="connsiteX664" fmla="*/ 2408099 w 7467600"/>
              <a:gd name="connsiteY664" fmla="*/ 3064403 h 6858000"/>
              <a:gd name="connsiteX665" fmla="*/ 2407218 w 7467600"/>
              <a:gd name="connsiteY665" fmla="*/ 3070324 h 6858000"/>
              <a:gd name="connsiteX666" fmla="*/ 2380138 w 7467600"/>
              <a:gd name="connsiteY666" fmla="*/ 3099341 h 6858000"/>
              <a:gd name="connsiteX667" fmla="*/ 1765923 w 7467600"/>
              <a:gd name="connsiteY667" fmla="*/ 3581043 h 6858000"/>
              <a:gd name="connsiteX668" fmla="*/ 1702258 w 7467600"/>
              <a:gd name="connsiteY668" fmla="*/ 3612286 h 6858000"/>
              <a:gd name="connsiteX669" fmla="*/ 1538370 w 7467600"/>
              <a:gd name="connsiteY669" fmla="*/ 3811804 h 6858000"/>
              <a:gd name="connsiteX670" fmla="*/ 542867 w 7467600"/>
              <a:gd name="connsiteY670" fmla="*/ 4944092 h 6858000"/>
              <a:gd name="connsiteX671" fmla="*/ 515800 w 7467600"/>
              <a:gd name="connsiteY671" fmla="*/ 4862180 h 6858000"/>
              <a:gd name="connsiteX672" fmla="*/ 909145 w 7467600"/>
              <a:gd name="connsiteY672" fmla="*/ 4199225 h 6858000"/>
              <a:gd name="connsiteX673" fmla="*/ 1214067 w 7467600"/>
              <a:gd name="connsiteY673" fmla="*/ 3908561 h 6858000"/>
              <a:gd name="connsiteX674" fmla="*/ 640967 w 7467600"/>
              <a:gd name="connsiteY674" fmla="*/ 4105601 h 6858000"/>
              <a:gd name="connsiteX675" fmla="*/ 112563 w 7467600"/>
              <a:gd name="connsiteY675" fmla="*/ 4396952 h 6858000"/>
              <a:gd name="connsiteX676" fmla="*/ 0 w 7467600"/>
              <a:gd name="connsiteY676" fmla="*/ 4466006 h 6858000"/>
              <a:gd name="connsiteX677" fmla="*/ 0 w 7467600"/>
              <a:gd name="connsiteY677" fmla="*/ 4233763 h 6858000"/>
              <a:gd name="connsiteX678" fmla="*/ 36881 w 7467600"/>
              <a:gd name="connsiteY678" fmla="*/ 4200118 h 6858000"/>
              <a:gd name="connsiteX679" fmla="*/ 910534 w 7467600"/>
              <a:gd name="connsiteY679" fmla="*/ 3629753 h 6858000"/>
              <a:gd name="connsiteX680" fmla="*/ 1578717 w 7467600"/>
              <a:gd name="connsiteY680" fmla="*/ 3575982 h 6858000"/>
              <a:gd name="connsiteX681" fmla="*/ 2338780 w 7467600"/>
              <a:gd name="connsiteY681" fmla="*/ 3033725 h 6858000"/>
              <a:gd name="connsiteX682" fmla="*/ 1807991 w 7467600"/>
              <a:gd name="connsiteY682" fmla="*/ 2807184 h 6858000"/>
              <a:gd name="connsiteX683" fmla="*/ 1416358 w 7467600"/>
              <a:gd name="connsiteY683" fmla="*/ 3112571 h 6858000"/>
              <a:gd name="connsiteX684" fmla="*/ 939066 w 7467600"/>
              <a:gd name="connsiteY684" fmla="*/ 3378798 h 6858000"/>
              <a:gd name="connsiteX685" fmla="*/ 115099 w 7467600"/>
              <a:gd name="connsiteY685" fmla="*/ 3607650 h 6858000"/>
              <a:gd name="connsiteX686" fmla="*/ 97284 w 7467600"/>
              <a:gd name="connsiteY686" fmla="*/ 3520393 h 6858000"/>
              <a:gd name="connsiteX687" fmla="*/ 922050 w 7467600"/>
              <a:gd name="connsiteY687" fmla="*/ 3074867 h 6858000"/>
              <a:gd name="connsiteX688" fmla="*/ 1405265 w 7467600"/>
              <a:gd name="connsiteY688" fmla="*/ 3016319 h 6858000"/>
              <a:gd name="connsiteX689" fmla="*/ 1407512 w 7467600"/>
              <a:gd name="connsiteY689" fmla="*/ 3018001 h 6858000"/>
              <a:gd name="connsiteX690" fmla="*/ 1726266 w 7467600"/>
              <a:gd name="connsiteY690" fmla="*/ 2777274 h 6858000"/>
              <a:gd name="connsiteX691" fmla="*/ 625390 w 7467600"/>
              <a:gd name="connsiteY691" fmla="*/ 2514541 h 6858000"/>
              <a:gd name="connsiteX692" fmla="*/ 619799 w 7467600"/>
              <a:gd name="connsiteY692" fmla="*/ 2527180 h 6858000"/>
              <a:gd name="connsiteX693" fmla="*/ 310030 w 7467600"/>
              <a:gd name="connsiteY693" fmla="*/ 2771818 h 6858000"/>
              <a:gd name="connsiteX694" fmla="*/ 173877 w 7467600"/>
              <a:gd name="connsiteY694" fmla="*/ 2937056 h 6858000"/>
              <a:gd name="connsiteX695" fmla="*/ 77889 w 7467600"/>
              <a:gd name="connsiteY695" fmla="*/ 3138440 h 6858000"/>
              <a:gd name="connsiteX696" fmla="*/ 0 w 7467600"/>
              <a:gd name="connsiteY696" fmla="*/ 3271395 h 6858000"/>
              <a:gd name="connsiteX697" fmla="*/ 0 w 7467600"/>
              <a:gd name="connsiteY697" fmla="*/ 3153002 h 6858000"/>
              <a:gd name="connsiteX698" fmla="*/ 2386 w 7467600"/>
              <a:gd name="connsiteY698" fmla="*/ 3149203 h 6858000"/>
              <a:gd name="connsiteX699" fmla="*/ 89753 w 7467600"/>
              <a:gd name="connsiteY699" fmla="*/ 2987702 h 6858000"/>
              <a:gd name="connsiteX700" fmla="*/ 76869 w 7467600"/>
              <a:gd name="connsiteY700" fmla="*/ 3005404 h 6858000"/>
              <a:gd name="connsiteX701" fmla="*/ 32049 w 7467600"/>
              <a:gd name="connsiteY701" fmla="*/ 3065814 h 6858000"/>
              <a:gd name="connsiteX702" fmla="*/ 0 w 7467600"/>
              <a:gd name="connsiteY702" fmla="*/ 3108744 h 6858000"/>
              <a:gd name="connsiteX703" fmla="*/ 0 w 7467600"/>
              <a:gd name="connsiteY703" fmla="*/ 3058059 h 6858000"/>
              <a:gd name="connsiteX704" fmla="*/ 7610 w 7467600"/>
              <a:gd name="connsiteY704" fmla="*/ 3047889 h 6858000"/>
              <a:gd name="connsiteX705" fmla="*/ 52419 w 7467600"/>
              <a:gd name="connsiteY705" fmla="*/ 2987479 h 6858000"/>
              <a:gd name="connsiteX706" fmla="*/ 59142 w 7467600"/>
              <a:gd name="connsiteY706" fmla="*/ 2978488 h 6858000"/>
              <a:gd name="connsiteX707" fmla="*/ 0 w 7467600"/>
              <a:gd name="connsiteY707" fmla="*/ 3015334 h 6858000"/>
              <a:gd name="connsiteX708" fmla="*/ 0 w 7467600"/>
              <a:gd name="connsiteY708" fmla="*/ 2914286 h 6858000"/>
              <a:gd name="connsiteX709" fmla="*/ 36383 w 7467600"/>
              <a:gd name="connsiteY709" fmla="*/ 2901128 h 6858000"/>
              <a:gd name="connsiteX710" fmla="*/ 156329 w 7467600"/>
              <a:gd name="connsiteY710" fmla="*/ 2840533 h 6858000"/>
              <a:gd name="connsiteX711" fmla="*/ 358355 w 7467600"/>
              <a:gd name="connsiteY711" fmla="*/ 2620471 h 6858000"/>
              <a:gd name="connsiteX712" fmla="*/ 510577 w 7467600"/>
              <a:gd name="connsiteY712" fmla="*/ 2501244 h 6858000"/>
              <a:gd name="connsiteX713" fmla="*/ 211967 w 7467600"/>
              <a:gd name="connsiteY713" fmla="*/ 2479171 h 6858000"/>
              <a:gd name="connsiteX714" fmla="*/ 0 w 7467600"/>
              <a:gd name="connsiteY714" fmla="*/ 2476398 h 6858000"/>
              <a:gd name="connsiteX715" fmla="*/ 0 w 7467600"/>
              <a:gd name="connsiteY715" fmla="*/ 2389189 h 6858000"/>
              <a:gd name="connsiteX716" fmla="*/ 103062 w 7467600"/>
              <a:gd name="connsiteY716" fmla="*/ 2389518 h 6858000"/>
              <a:gd name="connsiteX717" fmla="*/ 510734 w 7467600"/>
              <a:gd name="connsiteY717" fmla="*/ 2416201 h 6858000"/>
              <a:gd name="connsiteX718" fmla="*/ 279257 w 7467600"/>
              <a:gd name="connsiteY718" fmla="*/ 2092102 h 6858000"/>
              <a:gd name="connsiteX719" fmla="*/ 65265 w 7467600"/>
              <a:gd name="connsiteY719" fmla="*/ 2006049 h 6858000"/>
              <a:gd name="connsiteX720" fmla="*/ 0 w 7467600"/>
              <a:gd name="connsiteY720" fmla="*/ 1982532 h 6858000"/>
              <a:gd name="connsiteX721" fmla="*/ 0 w 7467600"/>
              <a:gd name="connsiteY721" fmla="*/ 1912789 h 6858000"/>
              <a:gd name="connsiteX722" fmla="*/ 97460 w 7467600"/>
              <a:gd name="connsiteY722" fmla="*/ 1953725 h 6858000"/>
              <a:gd name="connsiteX723" fmla="*/ 221272 w 7467600"/>
              <a:gd name="connsiteY723" fmla="*/ 1980766 h 6858000"/>
              <a:gd name="connsiteX724" fmla="*/ 116765 w 7467600"/>
              <a:gd name="connsiteY724" fmla="*/ 1911033 h 6858000"/>
              <a:gd name="connsiteX725" fmla="*/ 16405 w 7467600"/>
              <a:gd name="connsiteY725" fmla="*/ 1803412 h 6858000"/>
              <a:gd name="connsiteX726" fmla="*/ 0 w 7467600"/>
              <a:gd name="connsiteY726" fmla="*/ 1784777 h 6858000"/>
              <a:gd name="connsiteX727" fmla="*/ 0 w 7467600"/>
              <a:gd name="connsiteY727" fmla="*/ 1740082 h 6858000"/>
              <a:gd name="connsiteX728" fmla="*/ 39394 w 7467600"/>
              <a:gd name="connsiteY728" fmla="*/ 1784856 h 6858000"/>
              <a:gd name="connsiteX729" fmla="*/ 135813 w 7467600"/>
              <a:gd name="connsiteY729" fmla="*/ 1888838 h 6858000"/>
              <a:gd name="connsiteX730" fmla="*/ 242575 w 7467600"/>
              <a:gd name="connsiteY730" fmla="*/ 1958841 h 6858000"/>
              <a:gd name="connsiteX731" fmla="*/ 82197 w 7467600"/>
              <a:gd name="connsiteY731" fmla="*/ 1754826 h 6858000"/>
              <a:gd name="connsiteX732" fmla="*/ 0 w 7467600"/>
              <a:gd name="connsiteY732" fmla="*/ 1679650 h 6858000"/>
              <a:gd name="connsiteX733" fmla="*/ 0 w 7467600"/>
              <a:gd name="connsiteY733" fmla="*/ 1602463 h 6858000"/>
              <a:gd name="connsiteX734" fmla="*/ 84689 w 7467600"/>
              <a:gd name="connsiteY734" fmla="*/ 1677442 h 6858000"/>
              <a:gd name="connsiteX735" fmla="*/ 298437 w 7467600"/>
              <a:gd name="connsiteY735" fmla="*/ 1968019 h 6858000"/>
              <a:gd name="connsiteX736" fmla="*/ 227269 w 7467600"/>
              <a:gd name="connsiteY736" fmla="*/ 1114064 h 6858000"/>
              <a:gd name="connsiteX737" fmla="*/ 248003 w 7467600"/>
              <a:gd name="connsiteY737" fmla="*/ 1089613 h 6858000"/>
              <a:gd name="connsiteX738" fmla="*/ 427020 w 7467600"/>
              <a:gd name="connsiteY738" fmla="*/ 1619803 h 6858000"/>
              <a:gd name="connsiteX739" fmla="*/ 340345 w 7467600"/>
              <a:gd name="connsiteY739" fmla="*/ 2027739 h 6858000"/>
              <a:gd name="connsiteX740" fmla="*/ 360865 w 7467600"/>
              <a:gd name="connsiteY740" fmla="*/ 2044827 h 6858000"/>
              <a:gd name="connsiteX741" fmla="*/ 560414 w 7467600"/>
              <a:gd name="connsiteY741" fmla="*/ 2421457 h 6858000"/>
              <a:gd name="connsiteX742" fmla="*/ 1359703 w 7467600"/>
              <a:gd name="connsiteY742" fmla="*/ 2578554 h 6858000"/>
              <a:gd name="connsiteX743" fmla="*/ 1359422 w 7467600"/>
              <a:gd name="connsiteY743" fmla="*/ 2577994 h 6858000"/>
              <a:gd name="connsiteX744" fmla="*/ 828701 w 7467600"/>
              <a:gd name="connsiteY744" fmla="*/ 1839520 h 6858000"/>
              <a:gd name="connsiteX745" fmla="*/ 494427 w 7467600"/>
              <a:gd name="connsiteY745" fmla="*/ 1092333 h 6858000"/>
              <a:gd name="connsiteX746" fmla="*/ 506322 w 7467600"/>
              <a:gd name="connsiteY746" fmla="*/ 1020997 h 6858000"/>
              <a:gd name="connsiteX747" fmla="*/ 4570198 w 7467600"/>
              <a:gd name="connsiteY747" fmla="*/ 978081 h 6858000"/>
              <a:gd name="connsiteX748" fmla="*/ 4523691 w 7467600"/>
              <a:gd name="connsiteY748" fmla="*/ 1127776 h 6858000"/>
              <a:gd name="connsiteX749" fmla="*/ 4509875 w 7467600"/>
              <a:gd name="connsiteY749" fmla="*/ 1167552 h 6858000"/>
              <a:gd name="connsiteX750" fmla="*/ 4478168 w 7467600"/>
              <a:gd name="connsiteY750" fmla="*/ 1260735 h 6858000"/>
              <a:gd name="connsiteX751" fmla="*/ 4409309 w 7467600"/>
              <a:gd name="connsiteY751" fmla="*/ 1666996 h 6858000"/>
              <a:gd name="connsiteX752" fmla="*/ 4370031 w 7467600"/>
              <a:gd name="connsiteY752" fmla="*/ 1955666 h 6858000"/>
              <a:gd name="connsiteX753" fmla="*/ 4570198 w 7467600"/>
              <a:gd name="connsiteY753" fmla="*/ 978081 h 6858000"/>
              <a:gd name="connsiteX754" fmla="*/ 4557898 w 7467600"/>
              <a:gd name="connsiteY754" fmla="*/ 900011 h 6858000"/>
              <a:gd name="connsiteX755" fmla="*/ 4344840 w 7467600"/>
              <a:gd name="connsiteY755" fmla="*/ 1922038 h 6858000"/>
              <a:gd name="connsiteX756" fmla="*/ 4378710 w 7467600"/>
              <a:gd name="connsiteY756" fmla="*/ 1665516 h 6858000"/>
              <a:gd name="connsiteX757" fmla="*/ 4448798 w 7467600"/>
              <a:gd name="connsiteY757" fmla="*/ 1253024 h 6858000"/>
              <a:gd name="connsiteX758" fmla="*/ 4480315 w 7467600"/>
              <a:gd name="connsiteY758" fmla="*/ 1158454 h 6858000"/>
              <a:gd name="connsiteX759" fmla="*/ 4494133 w 7467600"/>
              <a:gd name="connsiteY759" fmla="*/ 1118676 h 6858000"/>
              <a:gd name="connsiteX760" fmla="*/ 4557898 w 7467600"/>
              <a:gd name="connsiteY760" fmla="*/ 900011 h 6858000"/>
              <a:gd name="connsiteX761" fmla="*/ 5870151 w 7467600"/>
              <a:gd name="connsiteY761" fmla="*/ 898890 h 6858000"/>
              <a:gd name="connsiteX762" fmla="*/ 5861335 w 7467600"/>
              <a:gd name="connsiteY762" fmla="*/ 899177 h 6858000"/>
              <a:gd name="connsiteX763" fmla="*/ 5843702 w 7467600"/>
              <a:gd name="connsiteY763" fmla="*/ 899748 h 6858000"/>
              <a:gd name="connsiteX764" fmla="*/ 5651107 w 7467600"/>
              <a:gd name="connsiteY764" fmla="*/ 920306 h 6858000"/>
              <a:gd name="connsiteX765" fmla="*/ 5459407 w 7467600"/>
              <a:gd name="connsiteY765" fmla="*/ 940975 h 6858000"/>
              <a:gd name="connsiteX766" fmla="*/ 5374846 w 7467600"/>
              <a:gd name="connsiteY766" fmla="*/ 941988 h 6858000"/>
              <a:gd name="connsiteX767" fmla="*/ 5256105 w 7467600"/>
              <a:gd name="connsiteY767" fmla="*/ 945632 h 6858000"/>
              <a:gd name="connsiteX768" fmla="*/ 5107071 w 7467600"/>
              <a:gd name="connsiteY768" fmla="*/ 969720 h 6858000"/>
              <a:gd name="connsiteX769" fmla="*/ 4998681 w 7467600"/>
              <a:gd name="connsiteY769" fmla="*/ 988771 h 6858000"/>
              <a:gd name="connsiteX770" fmla="*/ 5870151 w 7467600"/>
              <a:gd name="connsiteY770" fmla="*/ 898890 h 6858000"/>
              <a:gd name="connsiteX771" fmla="*/ 5504425 w 7467600"/>
              <a:gd name="connsiteY771" fmla="*/ 848067 h 6858000"/>
              <a:gd name="connsiteX772" fmla="*/ 4968849 w 7467600"/>
              <a:gd name="connsiteY772" fmla="*/ 962318 h 6858000"/>
              <a:gd name="connsiteX773" fmla="*/ 5104039 w 7467600"/>
              <a:gd name="connsiteY773" fmla="*/ 940634 h 6858000"/>
              <a:gd name="connsiteX774" fmla="*/ 5256311 w 7467600"/>
              <a:gd name="connsiteY774" fmla="*/ 916490 h 6858000"/>
              <a:gd name="connsiteX775" fmla="*/ 5377381 w 7467600"/>
              <a:gd name="connsiteY775" fmla="*/ 912671 h 6858000"/>
              <a:gd name="connsiteX776" fmla="*/ 5460148 w 7467600"/>
              <a:gd name="connsiteY776" fmla="*/ 911442 h 6858000"/>
              <a:gd name="connsiteX777" fmla="*/ 5648971 w 7467600"/>
              <a:gd name="connsiteY777" fmla="*/ 891331 h 6858000"/>
              <a:gd name="connsiteX778" fmla="*/ 5844807 w 7467600"/>
              <a:gd name="connsiteY778" fmla="*/ 870718 h 6858000"/>
              <a:gd name="connsiteX779" fmla="*/ 5862975 w 7467600"/>
              <a:gd name="connsiteY779" fmla="*/ 869756 h 6858000"/>
              <a:gd name="connsiteX780" fmla="*/ 5920887 w 7467600"/>
              <a:gd name="connsiteY780" fmla="*/ 865929 h 6858000"/>
              <a:gd name="connsiteX781" fmla="*/ 5504425 w 7467600"/>
              <a:gd name="connsiteY781" fmla="*/ 848067 h 6858000"/>
              <a:gd name="connsiteX782" fmla="*/ 3607114 w 7467600"/>
              <a:gd name="connsiteY782" fmla="*/ 467441 h 6858000"/>
              <a:gd name="connsiteX783" fmla="*/ 3296242 w 7467600"/>
              <a:gd name="connsiteY783" fmla="*/ 807991 h 6858000"/>
              <a:gd name="connsiteX784" fmla="*/ 3174674 w 7467600"/>
              <a:gd name="connsiteY784" fmla="*/ 919759 h 6858000"/>
              <a:gd name="connsiteX785" fmla="*/ 3042978 w 7467600"/>
              <a:gd name="connsiteY785" fmla="*/ 1054894 h 6858000"/>
              <a:gd name="connsiteX786" fmla="*/ 2968914 w 7467600"/>
              <a:gd name="connsiteY786" fmla="*/ 1133756 h 6858000"/>
              <a:gd name="connsiteX787" fmla="*/ 3103823 w 7467600"/>
              <a:gd name="connsiteY787" fmla="*/ 1026814 h 6858000"/>
              <a:gd name="connsiteX788" fmla="*/ 3607114 w 7467600"/>
              <a:gd name="connsiteY788" fmla="*/ 467441 h 6858000"/>
              <a:gd name="connsiteX789" fmla="*/ 3744487 w 7467600"/>
              <a:gd name="connsiteY789" fmla="*/ 383136 h 6858000"/>
              <a:gd name="connsiteX790" fmla="*/ 3970213 w 7467600"/>
              <a:gd name="connsiteY790" fmla="*/ 995559 h 6858000"/>
              <a:gd name="connsiteX791" fmla="*/ 3744487 w 7467600"/>
              <a:gd name="connsiteY791" fmla="*/ 383136 h 6858000"/>
              <a:gd name="connsiteX792" fmla="*/ 3624562 w 7467600"/>
              <a:gd name="connsiteY792" fmla="*/ 367041 h 6858000"/>
              <a:gd name="connsiteX793" fmla="*/ 3489712 w 7467600"/>
              <a:gd name="connsiteY793" fmla="*/ 485386 h 6858000"/>
              <a:gd name="connsiteX794" fmla="*/ 3182994 w 7467600"/>
              <a:gd name="connsiteY794" fmla="*/ 828265 h 6858000"/>
              <a:gd name="connsiteX795" fmla="*/ 2892114 w 7467600"/>
              <a:gd name="connsiteY795" fmla="*/ 1172635 h 6858000"/>
              <a:gd name="connsiteX796" fmla="*/ 3021459 w 7467600"/>
              <a:gd name="connsiteY796" fmla="*/ 1035385 h 6858000"/>
              <a:gd name="connsiteX797" fmla="*/ 3153873 w 7467600"/>
              <a:gd name="connsiteY797" fmla="*/ 898971 h 6858000"/>
              <a:gd name="connsiteX798" fmla="*/ 3276511 w 7467600"/>
              <a:gd name="connsiteY798" fmla="*/ 786423 h 6858000"/>
              <a:gd name="connsiteX799" fmla="*/ 3584154 w 7467600"/>
              <a:gd name="connsiteY799" fmla="*/ 448218 h 6858000"/>
              <a:gd name="connsiteX800" fmla="*/ 3624562 w 7467600"/>
              <a:gd name="connsiteY800" fmla="*/ 367041 h 6858000"/>
              <a:gd name="connsiteX801" fmla="*/ 3766672 w 7467600"/>
              <a:gd name="connsiteY801" fmla="*/ 359429 h 6858000"/>
              <a:gd name="connsiteX802" fmla="*/ 3996338 w 7467600"/>
              <a:gd name="connsiteY802" fmla="*/ 968237 h 6858000"/>
              <a:gd name="connsiteX803" fmla="*/ 3766672 w 7467600"/>
              <a:gd name="connsiteY803" fmla="*/ 359429 h 6858000"/>
              <a:gd name="connsiteX804" fmla="*/ 5805386 w 7467600"/>
              <a:gd name="connsiteY804" fmla="*/ 239240 h 6858000"/>
              <a:gd name="connsiteX805" fmla="*/ 5736947 w 7467600"/>
              <a:gd name="connsiteY805" fmla="*/ 261367 h 6858000"/>
              <a:gd name="connsiteX806" fmla="*/ 5427012 w 7467600"/>
              <a:gd name="connsiteY806" fmla="*/ 311272 h 6858000"/>
              <a:gd name="connsiteX807" fmla="*/ 5147818 w 7467600"/>
              <a:gd name="connsiteY807" fmla="*/ 322112 h 6858000"/>
              <a:gd name="connsiteX808" fmla="*/ 5060854 w 7467600"/>
              <a:gd name="connsiteY808" fmla="*/ 311882 h 6858000"/>
              <a:gd name="connsiteX809" fmla="*/ 4945989 w 7467600"/>
              <a:gd name="connsiteY809" fmla="*/ 300516 h 6858000"/>
              <a:gd name="connsiteX810" fmla="*/ 5410479 w 7467600"/>
              <a:gd name="connsiteY810" fmla="*/ 348434 h 6858000"/>
              <a:gd name="connsiteX811" fmla="*/ 5805386 w 7467600"/>
              <a:gd name="connsiteY811" fmla="*/ 239240 h 6858000"/>
              <a:gd name="connsiteX812" fmla="*/ 5905192 w 7467600"/>
              <a:gd name="connsiteY812" fmla="*/ 163079 h 6858000"/>
              <a:gd name="connsiteX813" fmla="*/ 5865655 w 7467600"/>
              <a:gd name="connsiteY813" fmla="*/ 171901 h 6858000"/>
              <a:gd name="connsiteX814" fmla="*/ 5259740 w 7467600"/>
              <a:gd name="connsiteY814" fmla="*/ 257013 h 6858000"/>
              <a:gd name="connsiteX815" fmla="*/ 5208466 w 7467600"/>
              <a:gd name="connsiteY815" fmla="*/ 257550 h 6858000"/>
              <a:gd name="connsiteX816" fmla="*/ 4980204 w 7467600"/>
              <a:gd name="connsiteY816" fmla="*/ 271903 h 6858000"/>
              <a:gd name="connsiteX817" fmla="*/ 5068068 w 7467600"/>
              <a:gd name="connsiteY817" fmla="*/ 282244 h 6858000"/>
              <a:gd name="connsiteX818" fmla="*/ 5153231 w 7467600"/>
              <a:gd name="connsiteY818" fmla="*/ 292240 h 6858000"/>
              <a:gd name="connsiteX819" fmla="*/ 5426491 w 7467600"/>
              <a:gd name="connsiteY819" fmla="*/ 281128 h 6858000"/>
              <a:gd name="connsiteX820" fmla="*/ 5731212 w 7467600"/>
              <a:gd name="connsiteY820" fmla="*/ 231951 h 6858000"/>
              <a:gd name="connsiteX821" fmla="*/ 5905192 w 7467600"/>
              <a:gd name="connsiteY821" fmla="*/ 163079 h 6858000"/>
              <a:gd name="connsiteX822" fmla="*/ 5944437 w 7467600"/>
              <a:gd name="connsiteY822" fmla="*/ 113829 h 6858000"/>
              <a:gd name="connsiteX823" fmla="*/ 5825032 w 7467600"/>
              <a:gd name="connsiteY823" fmla="*/ 146405 h 6858000"/>
              <a:gd name="connsiteX824" fmla="*/ 4955599 w 7467600"/>
              <a:gd name="connsiteY824" fmla="*/ 247008 h 6858000"/>
              <a:gd name="connsiteX825" fmla="*/ 5210104 w 7467600"/>
              <a:gd name="connsiteY825" fmla="*/ 228123 h 6858000"/>
              <a:gd name="connsiteX826" fmla="*/ 5261015 w 7467600"/>
              <a:gd name="connsiteY826" fmla="*/ 227087 h 6858000"/>
              <a:gd name="connsiteX827" fmla="*/ 5861181 w 7467600"/>
              <a:gd name="connsiteY827" fmla="*/ 143093 h 6858000"/>
              <a:gd name="connsiteX828" fmla="*/ 5961252 w 7467600"/>
              <a:gd name="connsiteY828" fmla="*/ 114820 h 6858000"/>
              <a:gd name="connsiteX829" fmla="*/ 5944437 w 7467600"/>
              <a:gd name="connsiteY829" fmla="*/ 113829 h 6858000"/>
              <a:gd name="connsiteX830" fmla="*/ 3882765 w 7467600"/>
              <a:gd name="connsiteY830" fmla="*/ 0 h 6858000"/>
              <a:gd name="connsiteX831" fmla="*/ 3995099 w 7467600"/>
              <a:gd name="connsiteY831" fmla="*/ 0 h 6858000"/>
              <a:gd name="connsiteX832" fmla="*/ 4163818 w 7467600"/>
              <a:gd name="connsiteY832" fmla="*/ 234104 h 6858000"/>
              <a:gd name="connsiteX833" fmla="*/ 4172099 w 7467600"/>
              <a:gd name="connsiteY833" fmla="*/ 234207 h 6858000"/>
              <a:gd name="connsiteX834" fmla="*/ 4784282 w 7467600"/>
              <a:gd name="connsiteY834" fmla="*/ 276561 h 6858000"/>
              <a:gd name="connsiteX835" fmla="*/ 4801687 w 7467600"/>
              <a:gd name="connsiteY835" fmla="*/ 267764 h 6858000"/>
              <a:gd name="connsiteX836" fmla="*/ 6082788 w 7467600"/>
              <a:gd name="connsiteY836" fmla="*/ 64119 h 6858000"/>
              <a:gd name="connsiteX837" fmla="*/ 6099442 w 7467600"/>
              <a:gd name="connsiteY837" fmla="*/ 82568 h 6858000"/>
              <a:gd name="connsiteX838" fmla="*/ 4804137 w 7467600"/>
              <a:gd name="connsiteY838" fmla="*/ 320931 h 6858000"/>
              <a:gd name="connsiteX839" fmla="*/ 4227047 w 7467600"/>
              <a:gd name="connsiteY839" fmla="*/ 313415 h 6858000"/>
              <a:gd name="connsiteX840" fmla="*/ 4346041 w 7467600"/>
              <a:gd name="connsiteY840" fmla="*/ 456086 h 6858000"/>
              <a:gd name="connsiteX841" fmla="*/ 4870967 w 7467600"/>
              <a:gd name="connsiteY841" fmla="*/ 963061 h 6858000"/>
              <a:gd name="connsiteX842" fmla="*/ 4889647 w 7467600"/>
              <a:gd name="connsiteY842" fmla="*/ 957147 h 6858000"/>
              <a:gd name="connsiteX843" fmla="*/ 5422504 w 7467600"/>
              <a:gd name="connsiteY843" fmla="*/ 805191 h 6858000"/>
              <a:gd name="connsiteX844" fmla="*/ 6087656 w 7467600"/>
              <a:gd name="connsiteY844" fmla="*/ 826703 h 6858000"/>
              <a:gd name="connsiteX845" fmla="*/ 6058717 w 7467600"/>
              <a:gd name="connsiteY845" fmla="*/ 865992 h 6858000"/>
              <a:gd name="connsiteX846" fmla="*/ 4974153 w 7467600"/>
              <a:gd name="connsiteY846" fmla="*/ 1045456 h 6858000"/>
              <a:gd name="connsiteX847" fmla="*/ 5627835 w 7467600"/>
              <a:gd name="connsiteY847" fmla="*/ 1472077 h 6858000"/>
              <a:gd name="connsiteX848" fmla="*/ 5629817 w 7467600"/>
              <a:gd name="connsiteY848" fmla="*/ 1471412 h 6858000"/>
              <a:gd name="connsiteX849" fmla="*/ 5634124 w 7467600"/>
              <a:gd name="connsiteY849" fmla="*/ 1470572 h 6858000"/>
              <a:gd name="connsiteX850" fmla="*/ 5755832 w 7467600"/>
              <a:gd name="connsiteY850" fmla="*/ 1383886 h 6858000"/>
              <a:gd name="connsiteX851" fmla="*/ 6014186 w 7467600"/>
              <a:gd name="connsiteY851" fmla="*/ 1279799 h 6858000"/>
              <a:gd name="connsiteX852" fmla="*/ 6901619 w 7467600"/>
              <a:gd name="connsiteY852" fmla="*/ 1047874 h 6858000"/>
              <a:gd name="connsiteX853" fmla="*/ 6931566 w 7467600"/>
              <a:gd name="connsiteY853" fmla="*/ 1062034 h 6858000"/>
              <a:gd name="connsiteX854" fmla="*/ 5790982 w 7467600"/>
              <a:gd name="connsiteY854" fmla="*/ 1561380 h 6858000"/>
              <a:gd name="connsiteX855" fmla="*/ 6188971 w 7467600"/>
              <a:gd name="connsiteY855" fmla="*/ 1755168 h 6858000"/>
              <a:gd name="connsiteX856" fmla="*/ 6202446 w 7467600"/>
              <a:gd name="connsiteY856" fmla="*/ 1752268 h 6858000"/>
              <a:gd name="connsiteX857" fmla="*/ 7179560 w 7467600"/>
              <a:gd name="connsiteY857" fmla="*/ 1467551 h 6858000"/>
              <a:gd name="connsiteX858" fmla="*/ 7158730 w 7467600"/>
              <a:gd name="connsiteY858" fmla="*/ 1507835 h 6858000"/>
              <a:gd name="connsiteX859" fmla="*/ 6326959 w 7467600"/>
              <a:gd name="connsiteY859" fmla="*/ 1817686 h 6858000"/>
              <a:gd name="connsiteX860" fmla="*/ 6537433 w 7467600"/>
              <a:gd name="connsiteY860" fmla="*/ 1907790 h 6858000"/>
              <a:gd name="connsiteX861" fmla="*/ 6550221 w 7467600"/>
              <a:gd name="connsiteY861" fmla="*/ 1910729 h 6858000"/>
              <a:gd name="connsiteX862" fmla="*/ 6964438 w 7467600"/>
              <a:gd name="connsiteY862" fmla="*/ 2209505 h 6858000"/>
              <a:gd name="connsiteX863" fmla="*/ 7367862 w 7467600"/>
              <a:gd name="connsiteY863" fmla="*/ 2806833 h 6858000"/>
              <a:gd name="connsiteX864" fmla="*/ 7364329 w 7467600"/>
              <a:gd name="connsiteY864" fmla="*/ 2826907 h 6858000"/>
              <a:gd name="connsiteX865" fmla="*/ 7290545 w 7467600"/>
              <a:gd name="connsiteY865" fmla="*/ 2850663 h 6858000"/>
              <a:gd name="connsiteX866" fmla="*/ 6472036 w 7467600"/>
              <a:gd name="connsiteY866" fmla="*/ 1959003 h 6858000"/>
              <a:gd name="connsiteX867" fmla="*/ 5792897 w 7467600"/>
              <a:gd name="connsiteY867" fmla="*/ 1647747 h 6858000"/>
              <a:gd name="connsiteX868" fmla="*/ 5842751 w 7467600"/>
              <a:gd name="connsiteY868" fmla="*/ 1816112 h 6858000"/>
              <a:gd name="connsiteX869" fmla="*/ 5847424 w 7467600"/>
              <a:gd name="connsiteY869" fmla="*/ 1815776 h 6858000"/>
              <a:gd name="connsiteX870" fmla="*/ 6399821 w 7467600"/>
              <a:gd name="connsiteY870" fmla="*/ 2344799 h 6858000"/>
              <a:gd name="connsiteX871" fmla="*/ 6323232 w 7467600"/>
              <a:gd name="connsiteY871" fmla="*/ 2389634 h 6858000"/>
              <a:gd name="connsiteX872" fmla="*/ 5942958 w 7467600"/>
              <a:gd name="connsiteY872" fmla="*/ 2077708 h 6858000"/>
              <a:gd name="connsiteX873" fmla="*/ 5921559 w 7467600"/>
              <a:gd name="connsiteY873" fmla="*/ 2378596 h 6858000"/>
              <a:gd name="connsiteX874" fmla="*/ 5817651 w 7467600"/>
              <a:gd name="connsiteY874" fmla="*/ 3023919 h 6858000"/>
              <a:gd name="connsiteX875" fmla="*/ 5729634 w 7467600"/>
              <a:gd name="connsiteY875" fmla="*/ 3051849 h 6858000"/>
              <a:gd name="connsiteX876" fmla="*/ 5611018 w 7467600"/>
              <a:gd name="connsiteY876" fmla="*/ 2316769 h 6858000"/>
              <a:gd name="connsiteX877" fmla="*/ 5687608 w 7467600"/>
              <a:gd name="connsiteY877" fmla="*/ 2039972 h 6858000"/>
              <a:gd name="connsiteX878" fmla="*/ 5657554 w 7467600"/>
              <a:gd name="connsiteY878" fmla="*/ 1576445 h 6858000"/>
              <a:gd name="connsiteX879" fmla="*/ 5150475 w 7467600"/>
              <a:gd name="connsiteY879" fmla="*/ 1274012 h 6858000"/>
              <a:gd name="connsiteX880" fmla="*/ 5349142 w 7467600"/>
              <a:gd name="connsiteY880" fmla="*/ 2204405 h 6858000"/>
              <a:gd name="connsiteX881" fmla="*/ 5262214 w 7467600"/>
              <a:gd name="connsiteY881" fmla="*/ 2233836 h 6858000"/>
              <a:gd name="connsiteX882" fmla="*/ 4981539 w 7467600"/>
              <a:gd name="connsiteY882" fmla="*/ 1542201 h 6858000"/>
              <a:gd name="connsiteX883" fmla="*/ 4958461 w 7467600"/>
              <a:gd name="connsiteY883" fmla="*/ 1136957 h 6858000"/>
              <a:gd name="connsiteX884" fmla="*/ 4655015 w 7467600"/>
              <a:gd name="connsiteY884" fmla="*/ 891426 h 6858000"/>
              <a:gd name="connsiteX885" fmla="*/ 4348002 w 7467600"/>
              <a:gd name="connsiteY885" fmla="*/ 2205895 h 6858000"/>
              <a:gd name="connsiteX886" fmla="*/ 4262250 w 7467600"/>
              <a:gd name="connsiteY886" fmla="*/ 2219972 h 6858000"/>
              <a:gd name="connsiteX887" fmla="*/ 4550611 w 7467600"/>
              <a:gd name="connsiteY887" fmla="*/ 817540 h 6858000"/>
              <a:gd name="connsiteX888" fmla="*/ 4564418 w 7467600"/>
              <a:gd name="connsiteY888" fmla="*/ 808293 h 6858000"/>
              <a:gd name="connsiteX889" fmla="*/ 4266388 w 7467600"/>
              <a:gd name="connsiteY889" fmla="*/ 500083 h 6858000"/>
              <a:gd name="connsiteX890" fmla="*/ 4032842 w 7467600"/>
              <a:gd name="connsiteY890" fmla="*/ 211809 h 6858000"/>
              <a:gd name="connsiteX891" fmla="*/ 3882765 w 7467600"/>
              <a:gd name="connsiteY891" fmla="*/ 0 h 6858000"/>
              <a:gd name="connsiteX892" fmla="*/ 3721337 w 7467600"/>
              <a:gd name="connsiteY892" fmla="*/ 0 h 6858000"/>
              <a:gd name="connsiteX893" fmla="*/ 3797544 w 7467600"/>
              <a:gd name="connsiteY893" fmla="*/ 0 h 6858000"/>
              <a:gd name="connsiteX894" fmla="*/ 3775734 w 7467600"/>
              <a:gd name="connsiteY894" fmla="*/ 95131 h 6858000"/>
              <a:gd name="connsiteX895" fmla="*/ 3724807 w 7467600"/>
              <a:gd name="connsiteY895" fmla="*/ 272257 h 6858000"/>
              <a:gd name="connsiteX896" fmla="*/ 3726844 w 7467600"/>
              <a:gd name="connsiteY896" fmla="*/ 282988 h 6858000"/>
              <a:gd name="connsiteX897" fmla="*/ 3742664 w 7467600"/>
              <a:gd name="connsiteY897" fmla="*/ 279918 h 6858000"/>
              <a:gd name="connsiteX898" fmla="*/ 4103910 w 7467600"/>
              <a:gd name="connsiteY898" fmla="*/ 1161917 h 6858000"/>
              <a:gd name="connsiteX899" fmla="*/ 4020269 w 7467600"/>
              <a:gd name="connsiteY899" fmla="*/ 1200406 h 6858000"/>
              <a:gd name="connsiteX900" fmla="*/ 3674882 w 7467600"/>
              <a:gd name="connsiteY900" fmla="*/ 488524 h 6858000"/>
              <a:gd name="connsiteX901" fmla="*/ 3132682 w 7467600"/>
              <a:gd name="connsiteY901" fmla="*/ 1072284 h 6858000"/>
              <a:gd name="connsiteX902" fmla="*/ 2716346 w 7467600"/>
              <a:gd name="connsiteY902" fmla="*/ 1276376 h 6858000"/>
              <a:gd name="connsiteX903" fmla="*/ 2716772 w 7467600"/>
              <a:gd name="connsiteY903" fmla="*/ 1255462 h 6858000"/>
              <a:gd name="connsiteX904" fmla="*/ 3471096 w 7467600"/>
              <a:gd name="connsiteY904" fmla="*/ 437072 h 6858000"/>
              <a:gd name="connsiteX905" fmla="*/ 3639057 w 7467600"/>
              <a:gd name="connsiteY905" fmla="*/ 286334 h 6858000"/>
              <a:gd name="connsiteX906" fmla="*/ 3640309 w 7467600"/>
              <a:gd name="connsiteY906" fmla="*/ 284664 h 6858000"/>
              <a:gd name="connsiteX907" fmla="*/ 3646022 w 7467600"/>
              <a:gd name="connsiteY907" fmla="*/ 276711 h 6858000"/>
              <a:gd name="connsiteX908" fmla="*/ 3707943 w 7467600"/>
              <a:gd name="connsiteY908" fmla="*/ 65958 h 6858000"/>
              <a:gd name="connsiteX909" fmla="*/ 3721337 w 7467600"/>
              <a:gd name="connsiteY909" fmla="*/ 0 h 6858000"/>
              <a:gd name="connsiteX910" fmla="*/ 2867960 w 7467600"/>
              <a:gd name="connsiteY910" fmla="*/ 0 h 6858000"/>
              <a:gd name="connsiteX911" fmla="*/ 2926351 w 7467600"/>
              <a:gd name="connsiteY911" fmla="*/ 0 h 6858000"/>
              <a:gd name="connsiteX912" fmla="*/ 2902823 w 7467600"/>
              <a:gd name="connsiteY912" fmla="*/ 262929 h 6858000"/>
              <a:gd name="connsiteX913" fmla="*/ 2940663 w 7467600"/>
              <a:gd name="connsiteY913" fmla="*/ 140884 h 6858000"/>
              <a:gd name="connsiteX914" fmla="*/ 2947039 w 7467600"/>
              <a:gd name="connsiteY914" fmla="*/ 122524 h 6858000"/>
              <a:gd name="connsiteX915" fmla="*/ 2984316 w 7467600"/>
              <a:gd name="connsiteY915" fmla="*/ 0 h 6858000"/>
              <a:gd name="connsiteX916" fmla="*/ 3016114 w 7467600"/>
              <a:gd name="connsiteY916" fmla="*/ 0 h 6858000"/>
              <a:gd name="connsiteX917" fmla="*/ 2979949 w 7467600"/>
              <a:gd name="connsiteY917" fmla="*/ 119274 h 6858000"/>
              <a:gd name="connsiteX918" fmla="*/ 3023879 w 7467600"/>
              <a:gd name="connsiteY918" fmla="*/ 0 h 6858000"/>
              <a:gd name="connsiteX919" fmla="*/ 3105400 w 7467600"/>
              <a:gd name="connsiteY919" fmla="*/ 0 h 6858000"/>
              <a:gd name="connsiteX920" fmla="*/ 3094669 w 7467600"/>
              <a:gd name="connsiteY920" fmla="*/ 30308 h 6858000"/>
              <a:gd name="connsiteX921" fmla="*/ 2901945 w 7467600"/>
              <a:gd name="connsiteY921" fmla="*/ 466538 h 6858000"/>
              <a:gd name="connsiteX922" fmla="*/ 2815209 w 7467600"/>
              <a:gd name="connsiteY922" fmla="*/ 497361 h 6858000"/>
              <a:gd name="connsiteX923" fmla="*/ 2844845 w 7467600"/>
              <a:gd name="connsiteY923" fmla="*/ 127638 h 6858000"/>
              <a:gd name="connsiteX924" fmla="*/ 2867960 w 7467600"/>
              <a:gd name="connsiteY924" fmla="*/ 0 h 6858000"/>
              <a:gd name="connsiteX925" fmla="*/ 1057230 w 7467600"/>
              <a:gd name="connsiteY925" fmla="*/ 0 h 6858000"/>
              <a:gd name="connsiteX926" fmla="*/ 1111003 w 7467600"/>
              <a:gd name="connsiteY926" fmla="*/ 0 h 6858000"/>
              <a:gd name="connsiteX927" fmla="*/ 1125553 w 7467600"/>
              <a:gd name="connsiteY927" fmla="*/ 52588 h 6858000"/>
              <a:gd name="connsiteX928" fmla="*/ 1304276 w 7467600"/>
              <a:gd name="connsiteY928" fmla="*/ 476275 h 6858000"/>
              <a:gd name="connsiteX929" fmla="*/ 1492066 w 7467600"/>
              <a:gd name="connsiteY929" fmla="*/ 886333 h 6858000"/>
              <a:gd name="connsiteX930" fmla="*/ 1423698 w 7467600"/>
              <a:gd name="connsiteY930" fmla="*/ 710817 h 6858000"/>
              <a:gd name="connsiteX931" fmla="*/ 1357609 w 7467600"/>
              <a:gd name="connsiteY931" fmla="*/ 532892 h 6858000"/>
              <a:gd name="connsiteX932" fmla="*/ 1309550 w 7467600"/>
              <a:gd name="connsiteY932" fmla="*/ 374031 h 6858000"/>
              <a:gd name="connsiteX933" fmla="*/ 1193673 w 7467600"/>
              <a:gd name="connsiteY933" fmla="*/ 49533 h 6858000"/>
              <a:gd name="connsiteX934" fmla="*/ 1164391 w 7467600"/>
              <a:gd name="connsiteY934" fmla="*/ 0 h 6858000"/>
              <a:gd name="connsiteX935" fmla="*/ 1200666 w 7467600"/>
              <a:gd name="connsiteY935" fmla="*/ 0 h 6858000"/>
              <a:gd name="connsiteX936" fmla="*/ 1223408 w 7467600"/>
              <a:gd name="connsiteY936" fmla="*/ 38996 h 6858000"/>
              <a:gd name="connsiteX937" fmla="*/ 1339635 w 7467600"/>
              <a:gd name="connsiteY937" fmla="*/ 365517 h 6858000"/>
              <a:gd name="connsiteX938" fmla="*/ 1387469 w 7467600"/>
              <a:gd name="connsiteY938" fmla="*/ 523079 h 6858000"/>
              <a:gd name="connsiteX939" fmla="*/ 1452685 w 7467600"/>
              <a:gd name="connsiteY939" fmla="*/ 699806 h 6858000"/>
              <a:gd name="connsiteX940" fmla="*/ 1492092 w 7467600"/>
              <a:gd name="connsiteY940" fmla="*/ 800424 h 6858000"/>
              <a:gd name="connsiteX941" fmla="*/ 1455302 w 7467600"/>
              <a:gd name="connsiteY941" fmla="*/ 632913 h 6858000"/>
              <a:gd name="connsiteX942" fmla="*/ 1222336 w 7467600"/>
              <a:gd name="connsiteY942" fmla="*/ 9480 h 6858000"/>
              <a:gd name="connsiteX943" fmla="*/ 1214634 w 7467600"/>
              <a:gd name="connsiteY943" fmla="*/ 0 h 6858000"/>
              <a:gd name="connsiteX944" fmla="*/ 1289827 w 7467600"/>
              <a:gd name="connsiteY944" fmla="*/ 0 h 6858000"/>
              <a:gd name="connsiteX945" fmla="*/ 1321076 w 7467600"/>
              <a:gd name="connsiteY945" fmla="*/ 59722 h 6858000"/>
              <a:gd name="connsiteX946" fmla="*/ 1512579 w 7467600"/>
              <a:gd name="connsiteY946" fmla="*/ 626441 h 6858000"/>
              <a:gd name="connsiteX947" fmla="*/ 1506076 w 7467600"/>
              <a:gd name="connsiteY947" fmla="*/ 1089289 h 6858000"/>
              <a:gd name="connsiteX948" fmla="*/ 1486346 w 7467600"/>
              <a:gd name="connsiteY948" fmla="*/ 1079919 h 6858000"/>
              <a:gd name="connsiteX949" fmla="*/ 1070511 w 7467600"/>
              <a:gd name="connsiteY949" fmla="*/ 48609 h 6858000"/>
              <a:gd name="connsiteX950" fmla="*/ 1057230 w 7467600"/>
              <a:gd name="connsiteY950" fmla="*/ 0 h 6858000"/>
              <a:gd name="connsiteX951" fmla="*/ 43151 w 7467600"/>
              <a:gd name="connsiteY951" fmla="*/ 0 h 6858000"/>
              <a:gd name="connsiteX952" fmla="*/ 95283 w 7467600"/>
              <a:gd name="connsiteY952" fmla="*/ 0 h 6858000"/>
              <a:gd name="connsiteX953" fmla="*/ 300708 w 7467600"/>
              <a:gd name="connsiteY953" fmla="*/ 154571 h 6858000"/>
              <a:gd name="connsiteX954" fmla="*/ 530414 w 7467600"/>
              <a:gd name="connsiteY954" fmla="*/ 354673 h 6858000"/>
              <a:gd name="connsiteX955" fmla="*/ 333785 w 7467600"/>
              <a:gd name="connsiteY955" fmla="*/ 161564 h 6858000"/>
              <a:gd name="connsiteX956" fmla="*/ 147005 w 7467600"/>
              <a:gd name="connsiteY956" fmla="*/ 0 h 6858000"/>
              <a:gd name="connsiteX957" fmla="*/ 272509 w 7467600"/>
              <a:gd name="connsiteY957" fmla="*/ 0 h 6858000"/>
              <a:gd name="connsiteX958" fmla="*/ 326276 w 7467600"/>
              <a:gd name="connsiteY958" fmla="*/ 45847 h 6858000"/>
              <a:gd name="connsiteX959" fmla="*/ 823759 w 7467600"/>
              <a:gd name="connsiteY959" fmla="*/ 574145 h 6858000"/>
              <a:gd name="connsiteX960" fmla="*/ 811254 w 7467600"/>
              <a:gd name="connsiteY960" fmla="*/ 665546 h 6858000"/>
              <a:gd name="connsiteX961" fmla="*/ 154042 w 7467600"/>
              <a:gd name="connsiteY961" fmla="*/ 261522 h 6858000"/>
              <a:gd name="connsiteX962" fmla="*/ 13550 w 7467600"/>
              <a:gd name="connsiteY962" fmla="*/ 158423 h 6858000"/>
              <a:gd name="connsiteX963" fmla="*/ 0 w 7467600"/>
              <a:gd name="connsiteY963" fmla="*/ 146618 h 6858000"/>
              <a:gd name="connsiteX964" fmla="*/ 0 w 7467600"/>
              <a:gd name="connsiteY964" fmla="*/ 59161 h 6858000"/>
              <a:gd name="connsiteX965" fmla="*/ 45427 w 7467600"/>
              <a:gd name="connsiteY965" fmla="*/ 101078 h 6858000"/>
              <a:gd name="connsiteX966" fmla="*/ 630103 w 7467600"/>
              <a:gd name="connsiteY966" fmla="*/ 485885 h 6858000"/>
              <a:gd name="connsiteX967" fmla="*/ 532040 w 7467600"/>
              <a:gd name="connsiteY967" fmla="*/ 399359 h 6858000"/>
              <a:gd name="connsiteX968" fmla="*/ 517618 w 7467600"/>
              <a:gd name="connsiteY968" fmla="*/ 385726 h 6858000"/>
              <a:gd name="connsiteX969" fmla="*/ 285074 w 7467600"/>
              <a:gd name="connsiteY969" fmla="*/ 182755 h 6858000"/>
              <a:gd name="connsiteX970" fmla="*/ 43151 w 7467600"/>
              <a:gd name="connsiteY97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1456157 w 7467600"/>
              <a:gd name="connsiteY91" fmla="*/ 5371404 h 6858000"/>
              <a:gd name="connsiteX92" fmla="*/ 1244432 w 7467600"/>
              <a:gd name="connsiteY92" fmla="*/ 5385601 h 6858000"/>
              <a:gd name="connsiteX93" fmla="*/ 973990 w 7467600"/>
              <a:gd name="connsiteY93" fmla="*/ 5424940 h 6858000"/>
              <a:gd name="connsiteX94" fmla="*/ 1103809 w 7467600"/>
              <a:gd name="connsiteY94" fmla="*/ 5433720 h 6858000"/>
              <a:gd name="connsiteX95" fmla="*/ 1123454 w 7467600"/>
              <a:gd name="connsiteY95" fmla="*/ 5435727 h 6858000"/>
              <a:gd name="connsiteX96" fmla="*/ 1737017 w 7467600"/>
              <a:gd name="connsiteY96" fmla="*/ 5452183 h 6858000"/>
              <a:gd name="connsiteX97" fmla="*/ 1824397 w 7467600"/>
              <a:gd name="connsiteY97" fmla="*/ 5447757 h 6858000"/>
              <a:gd name="connsiteX98" fmla="*/ 2070059 w 7467600"/>
              <a:gd name="connsiteY98" fmla="*/ 5441660 h 6858000"/>
              <a:gd name="connsiteX99" fmla="*/ 1456157 w 7467600"/>
              <a:gd name="connsiteY99" fmla="*/ 5371404 h 6858000"/>
              <a:gd name="connsiteX100" fmla="*/ 4988186 w 7467600"/>
              <a:gd name="connsiteY100" fmla="*/ 5216467 h 6858000"/>
              <a:gd name="connsiteX101" fmla="*/ 4777334 w 7467600"/>
              <a:gd name="connsiteY101" fmla="*/ 5406072 h 6858000"/>
              <a:gd name="connsiteX102" fmla="*/ 4718341 w 7467600"/>
              <a:gd name="connsiteY102" fmla="*/ 5468043 h 6858000"/>
              <a:gd name="connsiteX103" fmla="*/ 4604655 w 7467600"/>
              <a:gd name="connsiteY103" fmla="*/ 5583434 h 6858000"/>
              <a:gd name="connsiteX104" fmla="*/ 4565074 w 7467600"/>
              <a:gd name="connsiteY104" fmla="*/ 5618550 h 6858000"/>
              <a:gd name="connsiteX105" fmla="*/ 4988186 w 7467600"/>
              <a:gd name="connsiteY105" fmla="*/ 5216467 h 6858000"/>
              <a:gd name="connsiteX106" fmla="*/ 4978032 w 7467600"/>
              <a:gd name="connsiteY106" fmla="*/ 5183809 h 6858000"/>
              <a:gd name="connsiteX107" fmla="*/ 4463413 w 7467600"/>
              <a:gd name="connsiteY107" fmla="*/ 5615162 h 6858000"/>
              <a:gd name="connsiteX108" fmla="*/ 4358134 w 7467600"/>
              <a:gd name="connsiteY108" fmla="*/ 5742791 h 6858000"/>
              <a:gd name="connsiteX109" fmla="*/ 4376219 w 7467600"/>
              <a:gd name="connsiteY109" fmla="*/ 5729027 h 6858000"/>
              <a:gd name="connsiteX110" fmla="*/ 4582340 w 7467600"/>
              <a:gd name="connsiteY110" fmla="*/ 5561037 h 6858000"/>
              <a:gd name="connsiteX111" fmla="*/ 4694684 w 7467600"/>
              <a:gd name="connsiteY111" fmla="*/ 5447098 h 6858000"/>
              <a:gd name="connsiteX112" fmla="*/ 4754123 w 7467600"/>
              <a:gd name="connsiteY112" fmla="*/ 5384643 h 6858000"/>
              <a:gd name="connsiteX113" fmla="*/ 4978032 w 7467600"/>
              <a:gd name="connsiteY113" fmla="*/ 5183809 h 6858000"/>
              <a:gd name="connsiteX114" fmla="*/ 1903353 w 7467600"/>
              <a:gd name="connsiteY114" fmla="*/ 5044827 h 6858000"/>
              <a:gd name="connsiteX115" fmla="*/ 1936931 w 7467600"/>
              <a:gd name="connsiteY115" fmla="*/ 5093954 h 6858000"/>
              <a:gd name="connsiteX116" fmla="*/ 2195868 w 7467600"/>
              <a:gd name="connsiteY116" fmla="*/ 5396574 h 6858000"/>
              <a:gd name="connsiteX117" fmla="*/ 2088852 w 7467600"/>
              <a:gd name="connsiteY117" fmla="*/ 5166123 h 6858000"/>
              <a:gd name="connsiteX118" fmla="*/ 1958241 w 7467600"/>
              <a:gd name="connsiteY118" fmla="*/ 5067955 h 6858000"/>
              <a:gd name="connsiteX119" fmla="*/ 1903353 w 7467600"/>
              <a:gd name="connsiteY119" fmla="*/ 5044827 h 6858000"/>
              <a:gd name="connsiteX120" fmla="*/ 1979378 w 7467600"/>
              <a:gd name="connsiteY120" fmla="*/ 4769504 h 6858000"/>
              <a:gd name="connsiteX121" fmla="*/ 2882120 w 7467600"/>
              <a:gd name="connsiteY121" fmla="*/ 5064547 h 6858000"/>
              <a:gd name="connsiteX122" fmla="*/ 2793103 w 7467600"/>
              <a:gd name="connsiteY122" fmla="*/ 5039699 h 6858000"/>
              <a:gd name="connsiteX123" fmla="*/ 2770041 w 7467600"/>
              <a:gd name="connsiteY123" fmla="*/ 5033634 h 6858000"/>
              <a:gd name="connsiteX124" fmla="*/ 1979378 w 7467600"/>
              <a:gd name="connsiteY124" fmla="*/ 4769504 h 6858000"/>
              <a:gd name="connsiteX125" fmla="*/ 1927410 w 7467600"/>
              <a:gd name="connsiteY125" fmla="*/ 4716164 h 6858000"/>
              <a:gd name="connsiteX126" fmla="*/ 1959587 w 7467600"/>
              <a:gd name="connsiteY126" fmla="*/ 4728849 h 6858000"/>
              <a:gd name="connsiteX127" fmla="*/ 2777707 w 7467600"/>
              <a:gd name="connsiteY127" fmla="*/ 5003991 h 6858000"/>
              <a:gd name="connsiteX128" fmla="*/ 2800768 w 7467600"/>
              <a:gd name="connsiteY128" fmla="*/ 5010056 h 6858000"/>
              <a:gd name="connsiteX129" fmla="*/ 2879408 w 7467600"/>
              <a:gd name="connsiteY129" fmla="*/ 5031590 h 6858000"/>
              <a:gd name="connsiteX130" fmla="*/ 2862295 w 7467600"/>
              <a:gd name="connsiteY130" fmla="*/ 5022958 h 6858000"/>
              <a:gd name="connsiteX131" fmla="*/ 2813343 w 7467600"/>
              <a:gd name="connsiteY131" fmla="*/ 4998369 h 6858000"/>
              <a:gd name="connsiteX132" fmla="*/ 2646245 w 7467600"/>
              <a:gd name="connsiteY132" fmla="*/ 4930999 h 6858000"/>
              <a:gd name="connsiteX133" fmla="*/ 1999243 w 7467600"/>
              <a:gd name="connsiteY133" fmla="*/ 4730524 h 6858000"/>
              <a:gd name="connsiteX134" fmla="*/ 1979527 w 7467600"/>
              <a:gd name="connsiteY134" fmla="*/ 4726651 h 6858000"/>
              <a:gd name="connsiteX135" fmla="*/ 1927410 w 7467600"/>
              <a:gd name="connsiteY135" fmla="*/ 4716164 h 6858000"/>
              <a:gd name="connsiteX136" fmla="*/ 1997014 w 7467600"/>
              <a:gd name="connsiteY136" fmla="*/ 4698007 h 6858000"/>
              <a:gd name="connsiteX137" fmla="*/ 2005458 w 7467600"/>
              <a:gd name="connsiteY137" fmla="*/ 4699540 h 6858000"/>
              <a:gd name="connsiteX138" fmla="*/ 2657186 w 7467600"/>
              <a:gd name="connsiteY138" fmla="*/ 4901687 h 6858000"/>
              <a:gd name="connsiteX139" fmla="*/ 2826662 w 7467600"/>
              <a:gd name="connsiteY139" fmla="*/ 4970362 h 6858000"/>
              <a:gd name="connsiteX140" fmla="*/ 2876100 w 7467600"/>
              <a:gd name="connsiteY140" fmla="*/ 4995397 h 6858000"/>
              <a:gd name="connsiteX141" fmla="*/ 3042600 w 7467600"/>
              <a:gd name="connsiteY141" fmla="*/ 5059532 h 6858000"/>
              <a:gd name="connsiteX142" fmla="*/ 1997014 w 7467600"/>
              <a:gd name="connsiteY142" fmla="*/ 4698007 h 6858000"/>
              <a:gd name="connsiteX143" fmla="*/ 2305292 w 7467600"/>
              <a:gd name="connsiteY143" fmla="*/ 4219492 h 6858000"/>
              <a:gd name="connsiteX144" fmla="*/ 3360922 w 7467600"/>
              <a:gd name="connsiteY144" fmla="*/ 4529373 h 6858000"/>
              <a:gd name="connsiteX145" fmla="*/ 3492420 w 7467600"/>
              <a:gd name="connsiteY145" fmla="*/ 4510145 h 6858000"/>
              <a:gd name="connsiteX146" fmla="*/ 3364086 w 7467600"/>
              <a:gd name="connsiteY146" fmla="*/ 4480340 h 6858000"/>
              <a:gd name="connsiteX147" fmla="*/ 3225818 w 7467600"/>
              <a:gd name="connsiteY147" fmla="*/ 4411822 h 6858000"/>
              <a:gd name="connsiteX148" fmla="*/ 3129696 w 7467600"/>
              <a:gd name="connsiteY148" fmla="*/ 4360704 h 6858000"/>
              <a:gd name="connsiteX149" fmla="*/ 2814545 w 7467600"/>
              <a:gd name="connsiteY149" fmla="*/ 4282955 h 6858000"/>
              <a:gd name="connsiteX150" fmla="*/ 2305292 w 7467600"/>
              <a:gd name="connsiteY150" fmla="*/ 4219492 h 6858000"/>
              <a:gd name="connsiteX151" fmla="*/ 2626982 w 7467600"/>
              <a:gd name="connsiteY151" fmla="*/ 4206450 h 6858000"/>
              <a:gd name="connsiteX152" fmla="*/ 2490617 w 7467600"/>
              <a:gd name="connsiteY152" fmla="*/ 4206951 h 6858000"/>
              <a:gd name="connsiteX153" fmla="*/ 2819869 w 7467600"/>
              <a:gd name="connsiteY153" fmla="*/ 4252936 h 6858000"/>
              <a:gd name="connsiteX154" fmla="*/ 3143018 w 7467600"/>
              <a:gd name="connsiteY154" fmla="*/ 4332698 h 6858000"/>
              <a:gd name="connsiteX155" fmla="*/ 3241520 w 7467600"/>
              <a:gd name="connsiteY155" fmla="*/ 4385112 h 6858000"/>
              <a:gd name="connsiteX156" fmla="*/ 3374575 w 7467600"/>
              <a:gd name="connsiteY156" fmla="*/ 4451517 h 6858000"/>
              <a:gd name="connsiteX157" fmla="*/ 3505221 w 7467600"/>
              <a:gd name="connsiteY157" fmla="*/ 4480757 h 6858000"/>
              <a:gd name="connsiteX158" fmla="*/ 2626982 w 7467600"/>
              <a:gd name="connsiteY158" fmla="*/ 4206450 h 6858000"/>
              <a:gd name="connsiteX159" fmla="*/ 1310106 w 7467600"/>
              <a:gd name="connsiteY159" fmla="*/ 3943217 h 6858000"/>
              <a:gd name="connsiteX160" fmla="*/ 854994 w 7467600"/>
              <a:gd name="connsiteY160" fmla="*/ 4399136 h 6858000"/>
              <a:gd name="connsiteX161" fmla="*/ 742462 w 7467600"/>
              <a:gd name="connsiteY161" fmla="*/ 4594648 h 6858000"/>
              <a:gd name="connsiteX162" fmla="*/ 820602 w 7467600"/>
              <a:gd name="connsiteY162" fmla="*/ 4485915 h 6858000"/>
              <a:gd name="connsiteX163" fmla="*/ 878295 w 7467600"/>
              <a:gd name="connsiteY163" fmla="*/ 4403594 h 6858000"/>
              <a:gd name="connsiteX164" fmla="*/ 1240607 w 7467600"/>
              <a:gd name="connsiteY164" fmla="*/ 4010401 h 6858000"/>
              <a:gd name="connsiteX165" fmla="*/ 1310106 w 7467600"/>
              <a:gd name="connsiteY165" fmla="*/ 3943217 h 6858000"/>
              <a:gd name="connsiteX166" fmla="*/ 1423113 w 7467600"/>
              <a:gd name="connsiteY166" fmla="*/ 3874565 h 6858000"/>
              <a:gd name="connsiteX167" fmla="*/ 1260565 w 7467600"/>
              <a:gd name="connsiteY167" fmla="*/ 4031982 h 6858000"/>
              <a:gd name="connsiteX168" fmla="*/ 901900 w 7467600"/>
              <a:gd name="connsiteY168" fmla="*/ 4421236 h 6858000"/>
              <a:gd name="connsiteX169" fmla="*/ 845044 w 7467600"/>
              <a:gd name="connsiteY169" fmla="*/ 4502436 h 6858000"/>
              <a:gd name="connsiteX170" fmla="*/ 685926 w 7467600"/>
              <a:gd name="connsiteY170" fmla="*/ 4703069 h 6858000"/>
              <a:gd name="connsiteX171" fmla="*/ 684248 w 7467600"/>
              <a:gd name="connsiteY171" fmla="*/ 4706721 h 6858000"/>
              <a:gd name="connsiteX172" fmla="*/ 1423113 w 7467600"/>
              <a:gd name="connsiteY172" fmla="*/ 3874565 h 6858000"/>
              <a:gd name="connsiteX173" fmla="*/ 3316479 w 7467600"/>
              <a:gd name="connsiteY173" fmla="*/ 3872136 h 6858000"/>
              <a:gd name="connsiteX174" fmla="*/ 3546806 w 7467600"/>
              <a:gd name="connsiteY174" fmla="*/ 4356139 h 6858000"/>
              <a:gd name="connsiteX175" fmla="*/ 3364433 w 7467600"/>
              <a:gd name="connsiteY175" fmla="*/ 3953121 h 6858000"/>
              <a:gd name="connsiteX176" fmla="*/ 3316479 w 7467600"/>
              <a:gd name="connsiteY176" fmla="*/ 3872136 h 6858000"/>
              <a:gd name="connsiteX177" fmla="*/ 3291335 w 7467600"/>
              <a:gd name="connsiteY177" fmla="*/ 3767420 h 6858000"/>
              <a:gd name="connsiteX178" fmla="*/ 3390805 w 7467600"/>
              <a:gd name="connsiteY178" fmla="*/ 3937163 h 6858000"/>
              <a:gd name="connsiteX179" fmla="*/ 3579062 w 7467600"/>
              <a:gd name="connsiteY179" fmla="*/ 4359040 h 6858000"/>
              <a:gd name="connsiteX180" fmla="*/ 3467355 w 7467600"/>
              <a:gd name="connsiteY180" fmla="*/ 3988130 h 6858000"/>
              <a:gd name="connsiteX181" fmla="*/ 3310753 w 7467600"/>
              <a:gd name="connsiteY181" fmla="*/ 3787140 h 6858000"/>
              <a:gd name="connsiteX182" fmla="*/ 3291335 w 7467600"/>
              <a:gd name="connsiteY182" fmla="*/ 3767420 h 6858000"/>
              <a:gd name="connsiteX183" fmla="*/ 1635889 w 7467600"/>
              <a:gd name="connsiteY183" fmla="*/ 3709494 h 6858000"/>
              <a:gd name="connsiteX184" fmla="*/ 1634800 w 7467600"/>
              <a:gd name="connsiteY184" fmla="*/ 3731111 h 6858000"/>
              <a:gd name="connsiteX185" fmla="*/ 1635889 w 7467600"/>
              <a:gd name="connsiteY185" fmla="*/ 3709494 h 6858000"/>
              <a:gd name="connsiteX186" fmla="*/ 1510397 w 7467600"/>
              <a:gd name="connsiteY186" fmla="*/ 3684705 h 6858000"/>
              <a:gd name="connsiteX187" fmla="*/ 1146550 w 7467600"/>
              <a:gd name="connsiteY187" fmla="*/ 3802012 h 6858000"/>
              <a:gd name="connsiteX188" fmla="*/ 698834 w 7467600"/>
              <a:gd name="connsiteY188" fmla="*/ 3952272 h 6858000"/>
              <a:gd name="connsiteX189" fmla="*/ 34256 w 7467600"/>
              <a:gd name="connsiteY189" fmla="*/ 4347603 h 6858000"/>
              <a:gd name="connsiteX190" fmla="*/ 527241 w 7467600"/>
              <a:gd name="connsiteY190" fmla="*/ 4065078 h 6858000"/>
              <a:gd name="connsiteX191" fmla="*/ 1510397 w 7467600"/>
              <a:gd name="connsiteY191" fmla="*/ 3684705 h 6858000"/>
              <a:gd name="connsiteX192" fmla="*/ 1313114 w 7467600"/>
              <a:gd name="connsiteY192" fmla="*/ 3655216 h 6858000"/>
              <a:gd name="connsiteX193" fmla="*/ 1109304 w 7467600"/>
              <a:gd name="connsiteY193" fmla="*/ 3669030 h 6858000"/>
              <a:gd name="connsiteX194" fmla="*/ 8129 w 7467600"/>
              <a:gd name="connsiteY194" fmla="*/ 4330519 h 6858000"/>
              <a:gd name="connsiteX195" fmla="*/ 687572 w 7467600"/>
              <a:gd name="connsiteY195" fmla="*/ 3925629 h 6858000"/>
              <a:gd name="connsiteX196" fmla="*/ 1138365 w 7467600"/>
              <a:gd name="connsiteY196" fmla="*/ 3774515 h 6858000"/>
              <a:gd name="connsiteX197" fmla="*/ 1505579 w 7467600"/>
              <a:gd name="connsiteY197" fmla="*/ 3655526 h 6858000"/>
              <a:gd name="connsiteX198" fmla="*/ 1313114 w 7467600"/>
              <a:gd name="connsiteY198" fmla="*/ 3655216 h 6858000"/>
              <a:gd name="connsiteX199" fmla="*/ 3655073 w 7467600"/>
              <a:gd name="connsiteY199" fmla="*/ 3650884 h 6858000"/>
              <a:gd name="connsiteX200" fmla="*/ 3989938 w 7467600"/>
              <a:gd name="connsiteY200" fmla="*/ 3991685 h 6858000"/>
              <a:gd name="connsiteX201" fmla="*/ 4393907 w 7467600"/>
              <a:gd name="connsiteY201" fmla="*/ 4261258 h 6858000"/>
              <a:gd name="connsiteX202" fmla="*/ 4648051 w 7467600"/>
              <a:gd name="connsiteY202" fmla="*/ 4374051 h 6858000"/>
              <a:gd name="connsiteX203" fmla="*/ 4383389 w 7467600"/>
              <a:gd name="connsiteY203" fmla="*/ 4184369 h 6858000"/>
              <a:gd name="connsiteX204" fmla="*/ 4165508 w 7467600"/>
              <a:gd name="connsiteY204" fmla="*/ 4035196 h 6858000"/>
              <a:gd name="connsiteX205" fmla="*/ 4068162 w 7467600"/>
              <a:gd name="connsiteY205" fmla="*/ 3953394 h 6858000"/>
              <a:gd name="connsiteX206" fmla="*/ 3981416 w 7467600"/>
              <a:gd name="connsiteY206" fmla="*/ 3880482 h 6858000"/>
              <a:gd name="connsiteX207" fmla="*/ 3800147 w 7467600"/>
              <a:gd name="connsiteY207" fmla="*/ 3749872 h 6858000"/>
              <a:gd name="connsiteX208" fmla="*/ 3655073 w 7467600"/>
              <a:gd name="connsiteY208" fmla="*/ 3650884 h 6858000"/>
              <a:gd name="connsiteX209" fmla="*/ 3670252 w 7467600"/>
              <a:gd name="connsiteY209" fmla="*/ 3622798 h 6858000"/>
              <a:gd name="connsiteX210" fmla="*/ 3817258 w 7467600"/>
              <a:gd name="connsiteY210" fmla="*/ 3723577 h 6858000"/>
              <a:gd name="connsiteX211" fmla="*/ 4000461 w 7467600"/>
              <a:gd name="connsiteY211" fmla="*/ 3855966 h 6858000"/>
              <a:gd name="connsiteX212" fmla="*/ 4088180 w 7467600"/>
              <a:gd name="connsiteY212" fmla="*/ 3929774 h 6858000"/>
              <a:gd name="connsiteX213" fmla="*/ 4184555 w 7467600"/>
              <a:gd name="connsiteY213" fmla="*/ 4010683 h 6858000"/>
              <a:gd name="connsiteX214" fmla="*/ 4399563 w 7467600"/>
              <a:gd name="connsiteY214" fmla="*/ 4158106 h 6858000"/>
              <a:gd name="connsiteX215" fmla="*/ 4684469 w 7467600"/>
              <a:gd name="connsiteY215" fmla="*/ 4364680 h 6858000"/>
              <a:gd name="connsiteX216" fmla="*/ 4690271 w 7467600"/>
              <a:gd name="connsiteY216" fmla="*/ 4370034 h 6858000"/>
              <a:gd name="connsiteX217" fmla="*/ 4136093 w 7467600"/>
              <a:gd name="connsiteY217" fmla="*/ 3858466 h 6858000"/>
              <a:gd name="connsiteX218" fmla="*/ 3670252 w 7467600"/>
              <a:gd name="connsiteY218" fmla="*/ 3622798 h 6858000"/>
              <a:gd name="connsiteX219" fmla="*/ 4440129 w 7467600"/>
              <a:gd name="connsiteY219" fmla="*/ 3448571 h 6858000"/>
              <a:gd name="connsiteX220" fmla="*/ 4856525 w 7467600"/>
              <a:gd name="connsiteY220" fmla="*/ 3915351 h 6858000"/>
              <a:gd name="connsiteX221" fmla="*/ 5059055 w 7467600"/>
              <a:gd name="connsiteY221" fmla="*/ 4108918 h 6858000"/>
              <a:gd name="connsiteX222" fmla="*/ 5290070 w 7467600"/>
              <a:gd name="connsiteY222" fmla="*/ 4263619 h 6858000"/>
              <a:gd name="connsiteX223" fmla="*/ 4834991 w 7467600"/>
              <a:gd name="connsiteY223" fmla="*/ 3830985 h 6858000"/>
              <a:gd name="connsiteX224" fmla="*/ 4440129 w 7467600"/>
              <a:gd name="connsiteY224" fmla="*/ 3448571 h 6858000"/>
              <a:gd name="connsiteX225" fmla="*/ 4441737 w 7467600"/>
              <a:gd name="connsiteY225" fmla="*/ 3399734 h 6858000"/>
              <a:gd name="connsiteX226" fmla="*/ 4431236 w 7467600"/>
              <a:gd name="connsiteY226" fmla="*/ 3400954 h 6858000"/>
              <a:gd name="connsiteX227" fmla="*/ 4557150 w 7467600"/>
              <a:gd name="connsiteY227" fmla="*/ 3510023 h 6858000"/>
              <a:gd name="connsiteX228" fmla="*/ 4856936 w 7467600"/>
              <a:gd name="connsiteY228" fmla="*/ 3809146 h 6858000"/>
              <a:gd name="connsiteX229" fmla="*/ 5111996 w 7467600"/>
              <a:gd name="connsiteY229" fmla="*/ 4065759 h 6858000"/>
              <a:gd name="connsiteX230" fmla="*/ 5388878 w 7467600"/>
              <a:gd name="connsiteY230" fmla="*/ 4300185 h 6858000"/>
              <a:gd name="connsiteX231" fmla="*/ 5425556 w 7467600"/>
              <a:gd name="connsiteY231" fmla="*/ 4308967 h 6858000"/>
              <a:gd name="connsiteX232" fmla="*/ 4943646 w 7467600"/>
              <a:gd name="connsiteY232" fmla="*/ 3822916 h 6858000"/>
              <a:gd name="connsiteX233" fmla="*/ 4594837 w 7467600"/>
              <a:gd name="connsiteY233" fmla="*/ 3532274 h 6858000"/>
              <a:gd name="connsiteX234" fmla="*/ 4441737 w 7467600"/>
              <a:gd name="connsiteY234" fmla="*/ 3399734 h 6858000"/>
              <a:gd name="connsiteX235" fmla="*/ 5425834 w 7467600"/>
              <a:gd name="connsiteY235" fmla="*/ 3162785 h 6858000"/>
              <a:gd name="connsiteX236" fmla="*/ 5401644 w 7467600"/>
              <a:gd name="connsiteY236" fmla="*/ 3617847 h 6858000"/>
              <a:gd name="connsiteX237" fmla="*/ 5467256 w 7467600"/>
              <a:gd name="connsiteY237" fmla="*/ 4175494 h 6858000"/>
              <a:gd name="connsiteX238" fmla="*/ 5448069 w 7467600"/>
              <a:gd name="connsiteY238" fmla="*/ 3567554 h 6858000"/>
              <a:gd name="connsiteX239" fmla="*/ 5425834 w 7467600"/>
              <a:gd name="connsiteY239" fmla="*/ 3162785 h 6858000"/>
              <a:gd name="connsiteX240" fmla="*/ 1318687 w 7467600"/>
              <a:gd name="connsiteY240" fmla="*/ 3113840 h 6858000"/>
              <a:gd name="connsiteX241" fmla="*/ 1066793 w 7467600"/>
              <a:gd name="connsiteY241" fmla="*/ 3212171 h 6858000"/>
              <a:gd name="connsiteX242" fmla="*/ 993319 w 7467600"/>
              <a:gd name="connsiteY242" fmla="*/ 3247648 h 6858000"/>
              <a:gd name="connsiteX243" fmla="*/ 853081 w 7467600"/>
              <a:gd name="connsiteY243" fmla="*/ 3312410 h 6858000"/>
              <a:gd name="connsiteX244" fmla="*/ 805957 w 7467600"/>
              <a:gd name="connsiteY244" fmla="*/ 3330443 h 6858000"/>
              <a:gd name="connsiteX245" fmla="*/ 1318687 w 7467600"/>
              <a:gd name="connsiteY245" fmla="*/ 3113840 h 6858000"/>
              <a:gd name="connsiteX246" fmla="*/ 5453702 w 7467600"/>
              <a:gd name="connsiteY246" fmla="*/ 3090882 h 6858000"/>
              <a:gd name="connsiteX247" fmla="*/ 5480135 w 7467600"/>
              <a:gd name="connsiteY247" fmla="*/ 3565802 h 6858000"/>
              <a:gd name="connsiteX248" fmla="*/ 5499023 w 7467600"/>
              <a:gd name="connsiteY248" fmla="*/ 4166310 h 6858000"/>
              <a:gd name="connsiteX249" fmla="*/ 5547022 w 7467600"/>
              <a:gd name="connsiteY249" fmla="*/ 3607838 h 6858000"/>
              <a:gd name="connsiteX250" fmla="*/ 5515964 w 7467600"/>
              <a:gd name="connsiteY250" fmla="*/ 3378541 h 6858000"/>
              <a:gd name="connsiteX251" fmla="*/ 5453702 w 7467600"/>
              <a:gd name="connsiteY251" fmla="*/ 3090882 h 6858000"/>
              <a:gd name="connsiteX252" fmla="*/ 1238695 w 7467600"/>
              <a:gd name="connsiteY252" fmla="*/ 3076820 h 6858000"/>
              <a:gd name="connsiteX253" fmla="*/ 716371 w 7467600"/>
              <a:gd name="connsiteY253" fmla="*/ 3293249 h 6858000"/>
              <a:gd name="connsiteX254" fmla="*/ 579522 w 7467600"/>
              <a:gd name="connsiteY254" fmla="*/ 3371759 h 6858000"/>
              <a:gd name="connsiteX255" fmla="*/ 600288 w 7467600"/>
              <a:gd name="connsiteY255" fmla="*/ 3365555 h 6858000"/>
              <a:gd name="connsiteX256" fmla="*/ 840692 w 7467600"/>
              <a:gd name="connsiteY256" fmla="*/ 3284921 h 6858000"/>
              <a:gd name="connsiteX257" fmla="*/ 979248 w 7467600"/>
              <a:gd name="connsiteY257" fmla="*/ 3221003 h 6858000"/>
              <a:gd name="connsiteX258" fmla="*/ 1053282 w 7467600"/>
              <a:gd name="connsiteY258" fmla="*/ 3185247 h 6858000"/>
              <a:gd name="connsiteX259" fmla="*/ 1320603 w 7467600"/>
              <a:gd name="connsiteY259" fmla="*/ 3081281 h 6858000"/>
              <a:gd name="connsiteX260" fmla="*/ 1238695 w 7467600"/>
              <a:gd name="connsiteY260" fmla="*/ 3076820 h 6858000"/>
              <a:gd name="connsiteX261" fmla="*/ 5425627 w 7467600"/>
              <a:gd name="connsiteY261" fmla="*/ 2954192 h 6858000"/>
              <a:gd name="connsiteX262" fmla="*/ 5470770 w 7467600"/>
              <a:gd name="connsiteY262" fmla="*/ 3005435 h 6858000"/>
              <a:gd name="connsiteX263" fmla="*/ 5519779 w 7467600"/>
              <a:gd name="connsiteY263" fmla="*/ 4359223 h 6858000"/>
              <a:gd name="connsiteX264" fmla="*/ 5520293 w 7467600"/>
              <a:gd name="connsiteY264" fmla="*/ 4360602 h 6858000"/>
              <a:gd name="connsiteX265" fmla="*/ 5767221 w 7467600"/>
              <a:gd name="connsiteY265" fmla="*/ 4665564 h 6858000"/>
              <a:gd name="connsiteX266" fmla="*/ 6937169 w 7467600"/>
              <a:gd name="connsiteY266" fmla="*/ 4815941 h 6858000"/>
              <a:gd name="connsiteX267" fmla="*/ 6953922 w 7467600"/>
              <a:gd name="connsiteY267" fmla="*/ 4890068 h 6858000"/>
              <a:gd name="connsiteX268" fmla="*/ 6071359 w 7467600"/>
              <a:gd name="connsiteY268" fmla="*/ 4770770 h 6858000"/>
              <a:gd name="connsiteX269" fmla="*/ 6038839 w 7467600"/>
              <a:gd name="connsiteY269" fmla="*/ 4764474 h 6858000"/>
              <a:gd name="connsiteX270" fmla="*/ 6038706 w 7467600"/>
              <a:gd name="connsiteY270" fmla="*/ 4763847 h 6858000"/>
              <a:gd name="connsiteX271" fmla="*/ 6037784 w 7467600"/>
              <a:gd name="connsiteY271" fmla="*/ 4764270 h 6858000"/>
              <a:gd name="connsiteX272" fmla="*/ 6038839 w 7467600"/>
              <a:gd name="connsiteY272" fmla="*/ 4764474 h 6858000"/>
              <a:gd name="connsiteX273" fmla="*/ 6040338 w 7467600"/>
              <a:gd name="connsiteY273" fmla="*/ 4771418 h 6858000"/>
              <a:gd name="connsiteX274" fmla="*/ 6024488 w 7467600"/>
              <a:gd name="connsiteY274" fmla="*/ 4809903 h 6858000"/>
              <a:gd name="connsiteX275" fmla="*/ 5599771 w 7467600"/>
              <a:gd name="connsiteY275" fmla="*/ 5509652 h 6858000"/>
              <a:gd name="connsiteX276" fmla="*/ 5548843 w 7467600"/>
              <a:gd name="connsiteY276" fmla="*/ 5563845 h 6858000"/>
              <a:gd name="connsiteX277" fmla="*/ 5940952 w 7467600"/>
              <a:gd name="connsiteY277" fmla="*/ 6250028 h 6858000"/>
              <a:gd name="connsiteX278" fmla="*/ 6043441 w 7467600"/>
              <a:gd name="connsiteY278" fmla="*/ 6665847 h 6858000"/>
              <a:gd name="connsiteX279" fmla="*/ 6093432 w 7467600"/>
              <a:gd name="connsiteY279" fmla="*/ 6858000 h 6858000"/>
              <a:gd name="connsiteX280" fmla="*/ 6034344 w 7467600"/>
              <a:gd name="connsiteY280" fmla="*/ 6858000 h 6858000"/>
              <a:gd name="connsiteX281" fmla="*/ 6026679 w 7467600"/>
              <a:gd name="connsiteY281" fmla="*/ 6836959 h 6858000"/>
              <a:gd name="connsiteX282" fmla="*/ 5800441 w 7467600"/>
              <a:gd name="connsiteY282" fmla="*/ 6335286 h 6858000"/>
              <a:gd name="connsiteX283" fmla="*/ 5526562 w 7467600"/>
              <a:gd name="connsiteY283" fmla="*/ 5705388 h 6858000"/>
              <a:gd name="connsiteX284" fmla="*/ 5519640 w 7467600"/>
              <a:gd name="connsiteY284" fmla="*/ 5683774 h 6858000"/>
              <a:gd name="connsiteX285" fmla="*/ 5844559 w 7467600"/>
              <a:gd name="connsiteY285" fmla="*/ 6553349 h 6858000"/>
              <a:gd name="connsiteX286" fmla="*/ 5975994 w 7467600"/>
              <a:gd name="connsiteY286" fmla="*/ 6858000 h 6858000"/>
              <a:gd name="connsiteX287" fmla="*/ 5898547 w 7467600"/>
              <a:gd name="connsiteY287" fmla="*/ 6858000 h 6858000"/>
              <a:gd name="connsiteX288" fmla="*/ 5682041 w 7467600"/>
              <a:gd name="connsiteY288" fmla="*/ 6355860 h 6858000"/>
              <a:gd name="connsiteX289" fmla="*/ 5461758 w 7467600"/>
              <a:gd name="connsiteY289" fmla="*/ 5820220 h 6858000"/>
              <a:gd name="connsiteX290" fmla="*/ 5237282 w 7467600"/>
              <a:gd name="connsiteY290" fmla="*/ 6579086 h 6858000"/>
              <a:gd name="connsiteX291" fmla="*/ 5115009 w 7467600"/>
              <a:gd name="connsiteY291" fmla="*/ 6858000 h 6858000"/>
              <a:gd name="connsiteX292" fmla="*/ 5028074 w 7467600"/>
              <a:gd name="connsiteY292" fmla="*/ 6858000 h 6858000"/>
              <a:gd name="connsiteX293" fmla="*/ 5079508 w 7467600"/>
              <a:gd name="connsiteY293" fmla="*/ 6749074 h 6858000"/>
              <a:gd name="connsiteX294" fmla="*/ 5371846 w 7467600"/>
              <a:gd name="connsiteY294" fmla="*/ 5924413 h 6858000"/>
              <a:gd name="connsiteX295" fmla="*/ 5270512 w 7467600"/>
              <a:gd name="connsiteY295" fmla="*/ 6138975 h 6858000"/>
              <a:gd name="connsiteX296" fmla="*/ 5062409 w 7467600"/>
              <a:gd name="connsiteY296" fmla="*/ 6653544 h 6858000"/>
              <a:gd name="connsiteX297" fmla="*/ 5036628 w 7467600"/>
              <a:gd name="connsiteY297" fmla="*/ 6754247 h 6858000"/>
              <a:gd name="connsiteX298" fmla="*/ 5009112 w 7467600"/>
              <a:gd name="connsiteY298" fmla="*/ 6858000 h 6858000"/>
              <a:gd name="connsiteX299" fmla="*/ 4976679 w 7467600"/>
              <a:gd name="connsiteY299" fmla="*/ 6858000 h 6858000"/>
              <a:gd name="connsiteX300" fmla="*/ 5006537 w 7467600"/>
              <a:gd name="connsiteY300" fmla="*/ 6747068 h 6858000"/>
              <a:gd name="connsiteX301" fmla="*/ 5032723 w 7467600"/>
              <a:gd name="connsiteY301" fmla="*/ 6644957 h 6858000"/>
              <a:gd name="connsiteX302" fmla="*/ 5242949 w 7467600"/>
              <a:gd name="connsiteY302" fmla="*/ 6125175 h 6858000"/>
              <a:gd name="connsiteX303" fmla="*/ 5286321 w 7467600"/>
              <a:gd name="connsiteY303" fmla="*/ 6033555 h 6858000"/>
              <a:gd name="connsiteX304" fmla="*/ 5008210 w 7467600"/>
              <a:gd name="connsiteY304" fmla="*/ 6649194 h 6858000"/>
              <a:gd name="connsiteX305" fmla="*/ 4986321 w 7467600"/>
              <a:gd name="connsiteY305" fmla="*/ 6765687 h 6858000"/>
              <a:gd name="connsiteX306" fmla="*/ 4973474 w 7467600"/>
              <a:gd name="connsiteY306" fmla="*/ 6858000 h 6858000"/>
              <a:gd name="connsiteX307" fmla="*/ 4907178 w 7467600"/>
              <a:gd name="connsiteY307" fmla="*/ 6858000 h 6858000"/>
              <a:gd name="connsiteX308" fmla="*/ 4910810 w 7467600"/>
              <a:gd name="connsiteY308" fmla="*/ 6829660 h 6858000"/>
              <a:gd name="connsiteX309" fmla="*/ 4987461 w 7467600"/>
              <a:gd name="connsiteY309" fmla="*/ 6432994 h 6858000"/>
              <a:gd name="connsiteX310" fmla="*/ 5179262 w 7467600"/>
              <a:gd name="connsiteY310" fmla="*/ 6035044 h 6858000"/>
              <a:gd name="connsiteX311" fmla="*/ 4689678 w 7467600"/>
              <a:gd name="connsiteY311" fmla="*/ 6440241 h 6858000"/>
              <a:gd name="connsiteX312" fmla="*/ 4477543 w 7467600"/>
              <a:gd name="connsiteY312" fmla="*/ 6674836 h 6858000"/>
              <a:gd name="connsiteX313" fmla="*/ 4329957 w 7467600"/>
              <a:gd name="connsiteY313" fmla="*/ 6858000 h 6858000"/>
              <a:gd name="connsiteX314" fmla="*/ 4218595 w 7467600"/>
              <a:gd name="connsiteY314" fmla="*/ 6858000 h 6858000"/>
              <a:gd name="connsiteX315" fmla="*/ 4368888 w 7467600"/>
              <a:gd name="connsiteY315" fmla="*/ 6668412 h 6858000"/>
              <a:gd name="connsiteX316" fmla="*/ 4563091 w 7467600"/>
              <a:gd name="connsiteY316" fmla="*/ 6442508 h 6858000"/>
              <a:gd name="connsiteX317" fmla="*/ 5387324 w 7467600"/>
              <a:gd name="connsiteY317" fmla="*/ 5705830 h 6858000"/>
              <a:gd name="connsiteX318" fmla="*/ 5073620 w 7467600"/>
              <a:gd name="connsiteY318" fmla="*/ 5955437 h 6858000"/>
              <a:gd name="connsiteX319" fmla="*/ 4689789 w 7467600"/>
              <a:gd name="connsiteY319" fmla="*/ 6268382 h 6858000"/>
              <a:gd name="connsiteX320" fmla="*/ 4418722 w 7467600"/>
              <a:gd name="connsiteY320" fmla="*/ 6570886 h 6858000"/>
              <a:gd name="connsiteX321" fmla="*/ 4214944 w 7467600"/>
              <a:gd name="connsiteY321" fmla="*/ 6858000 h 6858000"/>
              <a:gd name="connsiteX322" fmla="*/ 4177898 w 7467600"/>
              <a:gd name="connsiteY322" fmla="*/ 6858000 h 6858000"/>
              <a:gd name="connsiteX323" fmla="*/ 4391597 w 7467600"/>
              <a:gd name="connsiteY323" fmla="*/ 6556370 h 6858000"/>
              <a:gd name="connsiteX324" fmla="*/ 4668889 w 7467600"/>
              <a:gd name="connsiteY324" fmla="*/ 6246399 h 6858000"/>
              <a:gd name="connsiteX325" fmla="*/ 5055427 w 7467600"/>
              <a:gd name="connsiteY325" fmla="*/ 5931476 h 6858000"/>
              <a:gd name="connsiteX326" fmla="*/ 5371814 w 7467600"/>
              <a:gd name="connsiteY326" fmla="*/ 5678975 h 6858000"/>
              <a:gd name="connsiteX327" fmla="*/ 4987918 w 7467600"/>
              <a:gd name="connsiteY327" fmla="*/ 5838701 h 6858000"/>
              <a:gd name="connsiteX328" fmla="*/ 4317146 w 7467600"/>
              <a:gd name="connsiteY328" fmla="*/ 6587716 h 6858000"/>
              <a:gd name="connsiteX329" fmla="*/ 4171627 w 7467600"/>
              <a:gd name="connsiteY329" fmla="*/ 6858000 h 6858000"/>
              <a:gd name="connsiteX330" fmla="*/ 4081585 w 7467600"/>
              <a:gd name="connsiteY330" fmla="*/ 6858000 h 6858000"/>
              <a:gd name="connsiteX331" fmla="*/ 4238603 w 7467600"/>
              <a:gd name="connsiteY331" fmla="*/ 6559341 h 6858000"/>
              <a:gd name="connsiteX332" fmla="*/ 4778333 w 7467600"/>
              <a:gd name="connsiteY332" fmla="*/ 5873626 h 6858000"/>
              <a:gd name="connsiteX333" fmla="*/ 5414185 w 7467600"/>
              <a:gd name="connsiteY333" fmla="*/ 5573882 h 6858000"/>
              <a:gd name="connsiteX334" fmla="*/ 5959648 w 7467600"/>
              <a:gd name="connsiteY334" fmla="*/ 4760797 h 6858000"/>
              <a:gd name="connsiteX335" fmla="*/ 5355019 w 7467600"/>
              <a:gd name="connsiteY335" fmla="*/ 4734672 h 6858000"/>
              <a:gd name="connsiteX336" fmla="*/ 5083565 w 7467600"/>
              <a:gd name="connsiteY336" fmla="*/ 5179121 h 6858000"/>
              <a:gd name="connsiteX337" fmla="*/ 4713577 w 7467600"/>
              <a:gd name="connsiteY337" fmla="*/ 5616803 h 6858000"/>
              <a:gd name="connsiteX338" fmla="*/ 3989559 w 7467600"/>
              <a:gd name="connsiteY338" fmla="*/ 6145945 h 6858000"/>
              <a:gd name="connsiteX339" fmla="*/ 3939824 w 7467600"/>
              <a:gd name="connsiteY339" fmla="*/ 6066900 h 6858000"/>
              <a:gd name="connsiteX340" fmla="*/ 4584537 w 7467600"/>
              <a:gd name="connsiteY340" fmla="*/ 5324826 h 6858000"/>
              <a:gd name="connsiteX341" fmla="*/ 5037105 w 7467600"/>
              <a:gd name="connsiteY341" fmla="*/ 5088765 h 6858000"/>
              <a:gd name="connsiteX342" fmla="*/ 5039930 w 7467600"/>
              <a:gd name="connsiteY342" fmla="*/ 5089585 h 6858000"/>
              <a:gd name="connsiteX343" fmla="*/ 5263764 w 7467600"/>
              <a:gd name="connsiteY343" fmla="*/ 4735525 h 6858000"/>
              <a:gd name="connsiteX344" fmla="*/ 4086300 w 7467600"/>
              <a:gd name="connsiteY344" fmla="*/ 4884599 h 6858000"/>
              <a:gd name="connsiteX345" fmla="*/ 4085485 w 7467600"/>
              <a:gd name="connsiteY345" fmla="*/ 4899070 h 6858000"/>
              <a:gd name="connsiteX346" fmla="*/ 3871915 w 7467600"/>
              <a:gd name="connsiteY346" fmla="*/ 5253645 h 6858000"/>
              <a:gd name="connsiteX347" fmla="*/ 3799374 w 7467600"/>
              <a:gd name="connsiteY347" fmla="*/ 5466127 h 6858000"/>
              <a:gd name="connsiteX348" fmla="*/ 3498850 w 7467600"/>
              <a:gd name="connsiteY348" fmla="*/ 6661888 h 6858000"/>
              <a:gd name="connsiteX349" fmla="*/ 3399216 w 7467600"/>
              <a:gd name="connsiteY349" fmla="*/ 6858000 h 6858000"/>
              <a:gd name="connsiteX350" fmla="*/ 3303688 w 7467600"/>
              <a:gd name="connsiteY350" fmla="*/ 6858000 h 6858000"/>
              <a:gd name="connsiteX351" fmla="*/ 3391774 w 7467600"/>
              <a:gd name="connsiteY351" fmla="*/ 6697181 h 6858000"/>
              <a:gd name="connsiteX352" fmla="*/ 3735540 w 7467600"/>
              <a:gd name="connsiteY352" fmla="*/ 5546923 h 6858000"/>
              <a:gd name="connsiteX353" fmla="*/ 3729438 w 7467600"/>
              <a:gd name="connsiteY353" fmla="*/ 5569058 h 6858000"/>
              <a:gd name="connsiteX354" fmla="*/ 3707782 w 7467600"/>
              <a:gd name="connsiteY354" fmla="*/ 5644908 h 6858000"/>
              <a:gd name="connsiteX355" fmla="*/ 3583827 w 7467600"/>
              <a:gd name="connsiteY355" fmla="*/ 6039215 h 6858000"/>
              <a:gd name="connsiteX356" fmla="*/ 3547861 w 7467600"/>
              <a:gd name="connsiteY356" fmla="*/ 6129609 h 6858000"/>
              <a:gd name="connsiteX357" fmla="*/ 3490905 w 7467600"/>
              <a:gd name="connsiteY357" fmla="*/ 6277660 h 6858000"/>
              <a:gd name="connsiteX358" fmla="*/ 3455859 w 7467600"/>
              <a:gd name="connsiteY358" fmla="*/ 6391301 h 6858000"/>
              <a:gd name="connsiteX359" fmla="*/ 3429112 w 7467600"/>
              <a:gd name="connsiteY359" fmla="*/ 6479469 h 6858000"/>
              <a:gd name="connsiteX360" fmla="*/ 3304862 w 7467600"/>
              <a:gd name="connsiteY360" fmla="*/ 6796476 h 6858000"/>
              <a:gd name="connsiteX361" fmla="*/ 3276071 w 7467600"/>
              <a:gd name="connsiteY361" fmla="*/ 6858000 h 6858000"/>
              <a:gd name="connsiteX362" fmla="*/ 3240805 w 7467600"/>
              <a:gd name="connsiteY362" fmla="*/ 6858000 h 6858000"/>
              <a:gd name="connsiteX363" fmla="*/ 3275917 w 7467600"/>
              <a:gd name="connsiteY363" fmla="*/ 6783192 h 6858000"/>
              <a:gd name="connsiteX364" fmla="*/ 3399358 w 7467600"/>
              <a:gd name="connsiteY364" fmla="*/ 6469011 h 6858000"/>
              <a:gd name="connsiteX365" fmla="*/ 3425650 w 7467600"/>
              <a:gd name="connsiteY365" fmla="*/ 6381333 h 6858000"/>
              <a:gd name="connsiteX366" fmla="*/ 3460661 w 7467600"/>
              <a:gd name="connsiteY366" fmla="*/ 6266763 h 6858000"/>
              <a:gd name="connsiteX367" fmla="*/ 3518021 w 7467600"/>
              <a:gd name="connsiteY367" fmla="*/ 6117298 h 6858000"/>
              <a:gd name="connsiteX368" fmla="*/ 3554035 w 7467600"/>
              <a:gd name="connsiteY368" fmla="*/ 6027832 h 6858000"/>
              <a:gd name="connsiteX369" fmla="*/ 3677174 w 7467600"/>
              <a:gd name="connsiteY369" fmla="*/ 5636351 h 6858000"/>
              <a:gd name="connsiteX370" fmla="*/ 3698819 w 7467600"/>
              <a:gd name="connsiteY370" fmla="*/ 5560503 h 6858000"/>
              <a:gd name="connsiteX371" fmla="*/ 3702094 w 7467600"/>
              <a:gd name="connsiteY371" fmla="*/ 5549194 h 6858000"/>
              <a:gd name="connsiteX372" fmla="*/ 3398355 w 7467600"/>
              <a:gd name="connsiteY372" fmla="*/ 6094603 h 6858000"/>
              <a:gd name="connsiteX373" fmla="*/ 3193941 w 7467600"/>
              <a:gd name="connsiteY373" fmla="*/ 6798775 h 6858000"/>
              <a:gd name="connsiteX374" fmla="*/ 3184140 w 7467600"/>
              <a:gd name="connsiteY374" fmla="*/ 6858000 h 6858000"/>
              <a:gd name="connsiteX375" fmla="*/ 3099978 w 7467600"/>
              <a:gd name="connsiteY375" fmla="*/ 6858000 h 6858000"/>
              <a:gd name="connsiteX376" fmla="*/ 3101556 w 7467600"/>
              <a:gd name="connsiteY376" fmla="*/ 6843337 h 6858000"/>
              <a:gd name="connsiteX377" fmla="*/ 3370162 w 7467600"/>
              <a:gd name="connsiteY377" fmla="*/ 5785550 h 6858000"/>
              <a:gd name="connsiteX378" fmla="*/ 3746477 w 7467600"/>
              <a:gd name="connsiteY378" fmla="*/ 5377889 h 6858000"/>
              <a:gd name="connsiteX379" fmla="*/ 3863399 w 7467600"/>
              <a:gd name="connsiteY379" fmla="*/ 5087257 h 6858000"/>
              <a:gd name="connsiteX380" fmla="*/ 3968712 w 7467600"/>
              <a:gd name="connsiteY380" fmla="*/ 4913989 h 6858000"/>
              <a:gd name="connsiteX381" fmla="*/ 2792390 w 7467600"/>
              <a:gd name="connsiteY381" fmla="*/ 5382974 h 6858000"/>
              <a:gd name="connsiteX382" fmla="*/ 2714982 w 7467600"/>
              <a:gd name="connsiteY382" fmla="*/ 5427051 h 6858000"/>
              <a:gd name="connsiteX383" fmla="*/ 2813361 w 7467600"/>
              <a:gd name="connsiteY383" fmla="*/ 6023912 h 6858000"/>
              <a:gd name="connsiteX384" fmla="*/ 2688430 w 7467600"/>
              <a:gd name="connsiteY384" fmla="*/ 6801564 h 6858000"/>
              <a:gd name="connsiteX385" fmla="*/ 2629626 w 7467600"/>
              <a:gd name="connsiteY385" fmla="*/ 6763394 h 6858000"/>
              <a:gd name="connsiteX386" fmla="*/ 2565328 w 7467600"/>
              <a:gd name="connsiteY386" fmla="*/ 5516399 h 6858000"/>
              <a:gd name="connsiteX387" fmla="*/ 1922999 w 7467600"/>
              <a:gd name="connsiteY387" fmla="*/ 5980343 h 6858000"/>
              <a:gd name="connsiteX388" fmla="*/ 1950261 w 7467600"/>
              <a:gd name="connsiteY388" fmla="*/ 6405858 h 6858000"/>
              <a:gd name="connsiteX389" fmla="*/ 2365554 w 7467600"/>
              <a:gd name="connsiteY389" fmla="*/ 6759107 h 6858000"/>
              <a:gd name="connsiteX390" fmla="*/ 2424142 w 7467600"/>
              <a:gd name="connsiteY390" fmla="*/ 6858000 h 6858000"/>
              <a:gd name="connsiteX391" fmla="*/ 2395994 w 7467600"/>
              <a:gd name="connsiteY391" fmla="*/ 6858000 h 6858000"/>
              <a:gd name="connsiteX392" fmla="*/ 2392863 w 7467600"/>
              <a:gd name="connsiteY392" fmla="*/ 6852964 h 6858000"/>
              <a:gd name="connsiteX393" fmla="*/ 2017589 w 7467600"/>
              <a:gd name="connsiteY393" fmla="*/ 6493982 h 6858000"/>
              <a:gd name="connsiteX394" fmla="*/ 2147336 w 7467600"/>
              <a:gd name="connsiteY394" fmla="*/ 6594052 h 6858000"/>
              <a:gd name="connsiteX395" fmla="*/ 2207047 w 7467600"/>
              <a:gd name="connsiteY395" fmla="*/ 6654540 h 6858000"/>
              <a:gd name="connsiteX396" fmla="*/ 2299106 w 7467600"/>
              <a:gd name="connsiteY396" fmla="*/ 6778931 h 6858000"/>
              <a:gd name="connsiteX397" fmla="*/ 2314430 w 7467600"/>
              <a:gd name="connsiteY397" fmla="*/ 6801144 h 6858000"/>
              <a:gd name="connsiteX398" fmla="*/ 2352406 w 7467600"/>
              <a:gd name="connsiteY398" fmla="*/ 6858000 h 6858000"/>
              <a:gd name="connsiteX399" fmla="*/ 2314492 w 7467600"/>
              <a:gd name="connsiteY399" fmla="*/ 6858000 h 6858000"/>
              <a:gd name="connsiteX400" fmla="*/ 2288095 w 7467600"/>
              <a:gd name="connsiteY400" fmla="*/ 6818030 h 6858000"/>
              <a:gd name="connsiteX401" fmla="*/ 2272768 w 7467600"/>
              <a:gd name="connsiteY401" fmla="*/ 6795822 h 6858000"/>
              <a:gd name="connsiteX402" fmla="*/ 2182715 w 7467600"/>
              <a:gd name="connsiteY402" fmla="*/ 6675071 h 6858000"/>
              <a:gd name="connsiteX403" fmla="*/ 2032061 w 7467600"/>
              <a:gd name="connsiteY403" fmla="*/ 6541380 h 6858000"/>
              <a:gd name="connsiteX404" fmla="*/ 2257220 w 7467600"/>
              <a:gd name="connsiteY404" fmla="*/ 6826257 h 6858000"/>
              <a:gd name="connsiteX405" fmla="*/ 2281324 w 7467600"/>
              <a:gd name="connsiteY405" fmla="*/ 6858000 h 6858000"/>
              <a:gd name="connsiteX406" fmla="*/ 2242860 w 7467600"/>
              <a:gd name="connsiteY406" fmla="*/ 6858000 h 6858000"/>
              <a:gd name="connsiteX407" fmla="*/ 2232818 w 7467600"/>
              <a:gd name="connsiteY407" fmla="*/ 6844926 h 6858000"/>
              <a:gd name="connsiteX408" fmla="*/ 1990172 w 7467600"/>
              <a:gd name="connsiteY408" fmla="*/ 6542121 h 6858000"/>
              <a:gd name="connsiteX409" fmla="*/ 2124090 w 7467600"/>
              <a:gd name="connsiteY409" fmla="*/ 6761017 h 6858000"/>
              <a:gd name="connsiteX410" fmla="*/ 2200380 w 7467600"/>
              <a:gd name="connsiteY410" fmla="*/ 6858000 h 6858000"/>
              <a:gd name="connsiteX411" fmla="*/ 2147507 w 7467600"/>
              <a:gd name="connsiteY411" fmla="*/ 6858000 h 6858000"/>
              <a:gd name="connsiteX412" fmla="*/ 2070668 w 7467600"/>
              <a:gd name="connsiteY412" fmla="*/ 6761520 h 6858000"/>
              <a:gd name="connsiteX413" fmla="*/ 1975142 w 7467600"/>
              <a:gd name="connsiteY413" fmla="*/ 6585570 h 6858000"/>
              <a:gd name="connsiteX414" fmla="*/ 2050035 w 7467600"/>
              <a:gd name="connsiteY414" fmla="*/ 6813345 h 6858000"/>
              <a:gd name="connsiteX415" fmla="*/ 2063025 w 7467600"/>
              <a:gd name="connsiteY415" fmla="*/ 6858000 h 6858000"/>
              <a:gd name="connsiteX416" fmla="*/ 2021675 w 7467600"/>
              <a:gd name="connsiteY416" fmla="*/ 6858000 h 6858000"/>
              <a:gd name="connsiteX417" fmla="*/ 2019308 w 7467600"/>
              <a:gd name="connsiteY417" fmla="*/ 6847118 h 6858000"/>
              <a:gd name="connsiteX418" fmla="*/ 1938835 w 7467600"/>
              <a:gd name="connsiteY418" fmla="*/ 6551160 h 6858000"/>
              <a:gd name="connsiteX419" fmla="*/ 1953230 w 7467600"/>
              <a:gd name="connsiteY419" fmla="*/ 6759699 h 6858000"/>
              <a:gd name="connsiteX420" fmla="*/ 1956763 w 7467600"/>
              <a:gd name="connsiteY420" fmla="*/ 6778191 h 6858000"/>
              <a:gd name="connsiteX421" fmla="*/ 1967925 w 7467600"/>
              <a:gd name="connsiteY421" fmla="*/ 6858000 h 6858000"/>
              <a:gd name="connsiteX422" fmla="*/ 1936622 w 7467600"/>
              <a:gd name="connsiteY422" fmla="*/ 6858000 h 6858000"/>
              <a:gd name="connsiteX423" fmla="*/ 1926261 w 7467600"/>
              <a:gd name="connsiteY423" fmla="*/ 6784064 h 6858000"/>
              <a:gd name="connsiteX424" fmla="*/ 1922724 w 7467600"/>
              <a:gd name="connsiteY424" fmla="*/ 6765577 h 6858000"/>
              <a:gd name="connsiteX425" fmla="*/ 1904650 w 7467600"/>
              <a:gd name="connsiteY425" fmla="*/ 6639616 h 6858000"/>
              <a:gd name="connsiteX426" fmla="*/ 1885273 w 7467600"/>
              <a:gd name="connsiteY426" fmla="*/ 6858000 h 6858000"/>
              <a:gd name="connsiteX427" fmla="*/ 1854363 w 7467600"/>
              <a:gd name="connsiteY427" fmla="*/ 6858000 h 6858000"/>
              <a:gd name="connsiteX428" fmla="*/ 1880391 w 7467600"/>
              <a:gd name="connsiteY428" fmla="*/ 6603796 h 6858000"/>
              <a:gd name="connsiteX429" fmla="*/ 1818273 w 7467600"/>
              <a:gd name="connsiteY429" fmla="*/ 6715729 h 6858000"/>
              <a:gd name="connsiteX430" fmla="*/ 1794691 w 7467600"/>
              <a:gd name="connsiteY430" fmla="*/ 6843239 h 6858000"/>
              <a:gd name="connsiteX431" fmla="*/ 1794914 w 7467600"/>
              <a:gd name="connsiteY431" fmla="*/ 6858000 h 6858000"/>
              <a:gd name="connsiteX432" fmla="*/ 1746128 w 7467600"/>
              <a:gd name="connsiteY432" fmla="*/ 6858000 h 6858000"/>
              <a:gd name="connsiteX433" fmla="*/ 1753934 w 7467600"/>
              <a:gd name="connsiteY433" fmla="*/ 6724796 h 6858000"/>
              <a:gd name="connsiteX434" fmla="*/ 1792053 w 7467600"/>
              <a:gd name="connsiteY434" fmla="*/ 6572396 h 6858000"/>
              <a:gd name="connsiteX435" fmla="*/ 1862248 w 7467600"/>
              <a:gd name="connsiteY435" fmla="*/ 6266397 h 6858000"/>
              <a:gd name="connsiteX436" fmla="*/ 1862250 w 7467600"/>
              <a:gd name="connsiteY436" fmla="*/ 6033531 h 6858000"/>
              <a:gd name="connsiteX437" fmla="*/ 1211999 w 7467600"/>
              <a:gd name="connsiteY437" fmla="*/ 6683610 h 6858000"/>
              <a:gd name="connsiteX438" fmla="*/ 1213266 w 7467600"/>
              <a:gd name="connsiteY438" fmla="*/ 6691947 h 6858000"/>
              <a:gd name="connsiteX439" fmla="*/ 1203370 w 7467600"/>
              <a:gd name="connsiteY439" fmla="*/ 6850676 h 6858000"/>
              <a:gd name="connsiteX440" fmla="*/ 1203671 w 7467600"/>
              <a:gd name="connsiteY440" fmla="*/ 6858000 h 6858000"/>
              <a:gd name="connsiteX441" fmla="*/ 1143180 w 7467600"/>
              <a:gd name="connsiteY441" fmla="*/ 6858000 h 6858000"/>
              <a:gd name="connsiteX442" fmla="*/ 1142176 w 7467600"/>
              <a:gd name="connsiteY442" fmla="*/ 6766045 h 6858000"/>
              <a:gd name="connsiteX443" fmla="*/ 1067484 w 7467600"/>
              <a:gd name="connsiteY443" fmla="*/ 6858000 h 6858000"/>
              <a:gd name="connsiteX444" fmla="*/ 953928 w 7467600"/>
              <a:gd name="connsiteY444" fmla="*/ 6858000 h 6858000"/>
              <a:gd name="connsiteX445" fmla="*/ 959715 w 7467600"/>
              <a:gd name="connsiteY445" fmla="*/ 6850185 h 6858000"/>
              <a:gd name="connsiteX446" fmla="*/ 1483788 w 7467600"/>
              <a:gd name="connsiteY446" fmla="*/ 6259174 h 6858000"/>
              <a:gd name="connsiteX447" fmla="*/ 1100671 w 7467600"/>
              <a:gd name="connsiteY447" fmla="*/ 6252137 h 6858000"/>
              <a:gd name="connsiteX448" fmla="*/ 1090144 w 7467600"/>
              <a:gd name="connsiteY448" fmla="*/ 6256748 h 6858000"/>
              <a:gd name="connsiteX449" fmla="*/ 1095872 w 7467600"/>
              <a:gd name="connsiteY449" fmla="*/ 6271892 h 6858000"/>
              <a:gd name="connsiteX450" fmla="*/ 262785 w 7467600"/>
              <a:gd name="connsiteY450" fmla="*/ 6845450 h 6858000"/>
              <a:gd name="connsiteX451" fmla="*/ 209968 w 7467600"/>
              <a:gd name="connsiteY451" fmla="*/ 6770713 h 6858000"/>
              <a:gd name="connsiteX452" fmla="*/ 873460 w 7467600"/>
              <a:gd name="connsiteY452" fmla="*/ 6253768 h 6858000"/>
              <a:gd name="connsiteX453" fmla="*/ 192686 w 7467600"/>
              <a:gd name="connsiteY453" fmla="*/ 5849257 h 6858000"/>
              <a:gd name="connsiteX454" fmla="*/ 4696 w 7467600"/>
              <a:gd name="connsiteY454" fmla="*/ 5697668 h 6858000"/>
              <a:gd name="connsiteX455" fmla="*/ 0 w 7467600"/>
              <a:gd name="connsiteY455" fmla="*/ 5689984 h 6858000"/>
              <a:gd name="connsiteX456" fmla="*/ 0 w 7467600"/>
              <a:gd name="connsiteY456" fmla="*/ 5513472 h 6858000"/>
              <a:gd name="connsiteX457" fmla="*/ 174101 w 7467600"/>
              <a:gd name="connsiteY457" fmla="*/ 5620277 h 6858000"/>
              <a:gd name="connsiteX458" fmla="*/ 891800 w 7467600"/>
              <a:gd name="connsiteY458" fmla="*/ 6036935 h 6858000"/>
              <a:gd name="connsiteX459" fmla="*/ 1072219 w 7467600"/>
              <a:gd name="connsiteY459" fmla="*/ 6169443 h 6858000"/>
              <a:gd name="connsiteX460" fmla="*/ 1074117 w 7467600"/>
              <a:gd name="connsiteY460" fmla="*/ 6170301 h 6858000"/>
              <a:gd name="connsiteX461" fmla="*/ 1083114 w 7467600"/>
              <a:gd name="connsiteY461" fmla="*/ 6174131 h 6858000"/>
              <a:gd name="connsiteX462" fmla="*/ 1543010 w 7467600"/>
              <a:gd name="connsiteY462" fmla="*/ 6191140 h 6858000"/>
              <a:gd name="connsiteX463" fmla="*/ 1551080 w 7467600"/>
              <a:gd name="connsiteY463" fmla="*/ 6195006 h 6858000"/>
              <a:gd name="connsiteX464" fmla="*/ 2345443 w 7467600"/>
              <a:gd name="connsiteY464" fmla="*/ 5549882 h 6858000"/>
              <a:gd name="connsiteX465" fmla="*/ 1721499 w 7467600"/>
              <a:gd name="connsiteY465" fmla="*/ 5599969 h 6858000"/>
              <a:gd name="connsiteX466" fmla="*/ 767716 w 7467600"/>
              <a:gd name="connsiteY466" fmla="*/ 5472768 h 6858000"/>
              <a:gd name="connsiteX467" fmla="*/ 722147 w 7467600"/>
              <a:gd name="connsiteY467" fmla="*/ 5393091 h 6858000"/>
              <a:gd name="connsiteX468" fmla="*/ 1485552 w 7467600"/>
              <a:gd name="connsiteY468" fmla="*/ 5313202 h 6858000"/>
              <a:gd name="connsiteX469" fmla="*/ 2143004 w 7467600"/>
              <a:gd name="connsiteY469" fmla="*/ 5402420 h 6858000"/>
              <a:gd name="connsiteX470" fmla="*/ 1933391 w 7467600"/>
              <a:gd name="connsiteY470" fmla="*/ 5156971 h 6858000"/>
              <a:gd name="connsiteX471" fmla="*/ 1827118 w 7467600"/>
              <a:gd name="connsiteY471" fmla="*/ 4968410 h 6858000"/>
              <a:gd name="connsiteX472" fmla="*/ 1837349 w 7467600"/>
              <a:gd name="connsiteY472" fmla="*/ 4956357 h 6858000"/>
              <a:gd name="connsiteX473" fmla="*/ 2162835 w 7467600"/>
              <a:gd name="connsiteY473" fmla="*/ 5187853 h 6858000"/>
              <a:gd name="connsiteX474" fmla="*/ 2257167 w 7467600"/>
              <a:gd name="connsiteY474" fmla="*/ 5462123 h 6858000"/>
              <a:gd name="connsiteX475" fmla="*/ 2261598 w 7467600"/>
              <a:gd name="connsiteY475" fmla="*/ 5467998 h 6858000"/>
              <a:gd name="connsiteX476" fmla="*/ 2437177 w 7467600"/>
              <a:gd name="connsiteY476" fmla="*/ 5479608 h 6858000"/>
              <a:gd name="connsiteX477" fmla="*/ 2445247 w 7467600"/>
              <a:gd name="connsiteY477" fmla="*/ 5483476 h 6858000"/>
              <a:gd name="connsiteX478" fmla="*/ 2743626 w 7467600"/>
              <a:gd name="connsiteY478" fmla="*/ 5304819 h 6858000"/>
              <a:gd name="connsiteX479" fmla="*/ 3048102 w 7467600"/>
              <a:gd name="connsiteY479" fmla="*/ 5150595 h 6858000"/>
              <a:gd name="connsiteX480" fmla="*/ 1799414 w 7467600"/>
              <a:gd name="connsiteY480" fmla="*/ 4694732 h 6858000"/>
              <a:gd name="connsiteX481" fmla="*/ 1771735 w 7467600"/>
              <a:gd name="connsiteY481" fmla="*/ 4619929 h 6858000"/>
              <a:gd name="connsiteX482" fmla="*/ 3104273 w 7467600"/>
              <a:gd name="connsiteY482" fmla="*/ 5076159 h 6858000"/>
              <a:gd name="connsiteX483" fmla="*/ 3113245 w 7467600"/>
              <a:gd name="connsiteY483" fmla="*/ 5090705 h 6858000"/>
              <a:gd name="connsiteX484" fmla="*/ 3126294 w 7467600"/>
              <a:gd name="connsiteY484" fmla="*/ 5114400 h 6858000"/>
              <a:gd name="connsiteX485" fmla="*/ 3937433 w 7467600"/>
              <a:gd name="connsiteY485" fmla="*/ 4830473 h 6858000"/>
              <a:gd name="connsiteX486" fmla="*/ 3590475 w 7467600"/>
              <a:gd name="connsiteY486" fmla="*/ 4597974 h 6858000"/>
              <a:gd name="connsiteX487" fmla="*/ 3100264 w 7467600"/>
              <a:gd name="connsiteY487" fmla="*/ 4579845 h 6858000"/>
              <a:gd name="connsiteX488" fmla="*/ 2183576 w 7467600"/>
              <a:gd name="connsiteY488" fmla="*/ 4227150 h 6858000"/>
              <a:gd name="connsiteX489" fmla="*/ 2151029 w 7467600"/>
              <a:gd name="connsiteY489" fmla="*/ 4146947 h 6858000"/>
              <a:gd name="connsiteX490" fmla="*/ 3563434 w 7467600"/>
              <a:gd name="connsiteY490" fmla="*/ 4469115 h 6858000"/>
              <a:gd name="connsiteX491" fmla="*/ 3177952 w 7467600"/>
              <a:gd name="connsiteY491" fmla="*/ 3657386 h 6858000"/>
              <a:gd name="connsiteX492" fmla="*/ 3189263 w 7467600"/>
              <a:gd name="connsiteY492" fmla="*/ 3625726 h 6858000"/>
              <a:gd name="connsiteX493" fmla="*/ 3560912 w 7467600"/>
              <a:gd name="connsiteY493" fmla="*/ 4079863 h 6858000"/>
              <a:gd name="connsiteX494" fmla="*/ 3626636 w 7467600"/>
              <a:gd name="connsiteY494" fmla="*/ 4512230 h 6858000"/>
              <a:gd name="connsiteX495" fmla="*/ 3653088 w 7467600"/>
              <a:gd name="connsiteY495" fmla="*/ 4521417 h 6858000"/>
              <a:gd name="connsiteX496" fmla="*/ 3988128 w 7467600"/>
              <a:gd name="connsiteY496" fmla="*/ 4817267 h 6858000"/>
              <a:gd name="connsiteX497" fmla="*/ 4830582 w 7467600"/>
              <a:gd name="connsiteY497" fmla="*/ 4676000 h 6858000"/>
              <a:gd name="connsiteX498" fmla="*/ 4830100 w 7467600"/>
              <a:gd name="connsiteY498" fmla="*/ 4675554 h 6858000"/>
              <a:gd name="connsiteX499" fmla="*/ 4036318 w 7467600"/>
              <a:gd name="connsiteY499" fmla="*/ 4147013 h 6858000"/>
              <a:gd name="connsiteX500" fmla="*/ 3432098 w 7467600"/>
              <a:gd name="connsiteY500" fmla="*/ 3537312 h 6858000"/>
              <a:gd name="connsiteX501" fmla="*/ 3446761 w 7467600"/>
              <a:gd name="connsiteY501" fmla="*/ 3461278 h 6858000"/>
              <a:gd name="connsiteX502" fmla="*/ 4419733 w 7467600"/>
              <a:gd name="connsiteY502" fmla="*/ 3963555 h 6858000"/>
              <a:gd name="connsiteX503" fmla="*/ 4781371 w 7467600"/>
              <a:gd name="connsiteY503" fmla="*/ 4458604 h 6858000"/>
              <a:gd name="connsiteX504" fmla="*/ 4780440 w 7467600"/>
              <a:gd name="connsiteY504" fmla="*/ 4470290 h 6858000"/>
              <a:gd name="connsiteX505" fmla="*/ 4898954 w 7467600"/>
              <a:gd name="connsiteY505" fmla="*/ 4662092 h 6858000"/>
              <a:gd name="connsiteX506" fmla="*/ 4900699 w 7467600"/>
              <a:gd name="connsiteY506" fmla="*/ 4670867 h 6858000"/>
              <a:gd name="connsiteX507" fmla="*/ 5714511 w 7467600"/>
              <a:gd name="connsiteY507" fmla="*/ 4663483 h 6858000"/>
              <a:gd name="connsiteX508" fmla="*/ 5464793 w 7467600"/>
              <a:gd name="connsiteY508" fmla="*/ 4393556 h 6858000"/>
              <a:gd name="connsiteX509" fmla="*/ 5461897 w 7467600"/>
              <a:gd name="connsiteY509" fmla="*/ 4390879 h 6858000"/>
              <a:gd name="connsiteX510" fmla="*/ 4294126 w 7467600"/>
              <a:gd name="connsiteY510" fmla="*/ 3303048 h 6858000"/>
              <a:gd name="connsiteX511" fmla="*/ 4305321 w 7467600"/>
              <a:gd name="connsiteY511" fmla="*/ 3256953 h 6858000"/>
              <a:gd name="connsiteX512" fmla="*/ 4949299 w 7467600"/>
              <a:gd name="connsiteY512" fmla="*/ 3766336 h 6858000"/>
              <a:gd name="connsiteX513" fmla="*/ 5291452 w 7467600"/>
              <a:gd name="connsiteY513" fmla="*/ 4076801 h 6858000"/>
              <a:gd name="connsiteX514" fmla="*/ 5434998 w 7467600"/>
              <a:gd name="connsiteY514" fmla="*/ 4254100 h 6858000"/>
              <a:gd name="connsiteX515" fmla="*/ 5351015 w 7467600"/>
              <a:gd name="connsiteY515" fmla="*/ 3760989 h 6858000"/>
              <a:gd name="connsiteX516" fmla="*/ 5413780 w 7467600"/>
              <a:gd name="connsiteY516" fmla="*/ 2966265 h 6858000"/>
              <a:gd name="connsiteX517" fmla="*/ 5425627 w 7467600"/>
              <a:gd name="connsiteY517" fmla="*/ 2954192 h 6858000"/>
              <a:gd name="connsiteX518" fmla="*/ 6604735 w 7467600"/>
              <a:gd name="connsiteY518" fmla="*/ 2041381 h 6858000"/>
              <a:gd name="connsiteX519" fmla="*/ 7204487 w 7467600"/>
              <a:gd name="connsiteY519" fmla="*/ 2742112 h 6858000"/>
              <a:gd name="connsiteX520" fmla="*/ 7131592 w 7467600"/>
              <a:gd name="connsiteY520" fmla="*/ 2672096 h 6858000"/>
              <a:gd name="connsiteX521" fmla="*/ 6996344 w 7467600"/>
              <a:gd name="connsiteY521" fmla="*/ 2518310 h 6858000"/>
              <a:gd name="connsiteX522" fmla="*/ 6735495 w 7467600"/>
              <a:gd name="connsiteY522" fmla="*/ 2196890 h 6858000"/>
              <a:gd name="connsiteX523" fmla="*/ 6721901 w 7467600"/>
              <a:gd name="connsiteY523" fmla="*/ 2179274 h 6858000"/>
              <a:gd name="connsiteX524" fmla="*/ 6604735 w 7467600"/>
              <a:gd name="connsiteY524" fmla="*/ 2041381 h 6858000"/>
              <a:gd name="connsiteX525" fmla="*/ 6591670 w 7467600"/>
              <a:gd name="connsiteY525" fmla="*/ 1988277 h 6858000"/>
              <a:gd name="connsiteX526" fmla="*/ 6747349 w 7467600"/>
              <a:gd name="connsiteY526" fmla="*/ 2160069 h 6858000"/>
              <a:gd name="connsiteX527" fmla="*/ 6760943 w 7467600"/>
              <a:gd name="connsiteY527" fmla="*/ 2177686 h 6858000"/>
              <a:gd name="connsiteX528" fmla="*/ 7021065 w 7467600"/>
              <a:gd name="connsiteY528" fmla="*/ 2498102 h 6858000"/>
              <a:gd name="connsiteX529" fmla="*/ 7155223 w 7467600"/>
              <a:gd name="connsiteY529" fmla="*/ 2650386 h 6858000"/>
              <a:gd name="connsiteX530" fmla="*/ 7203167 w 7467600"/>
              <a:gd name="connsiteY530" fmla="*/ 2697288 h 6858000"/>
              <a:gd name="connsiteX531" fmla="*/ 6937703 w 7467600"/>
              <a:gd name="connsiteY531" fmla="*/ 2321981 h 6858000"/>
              <a:gd name="connsiteX532" fmla="*/ 6591670 w 7467600"/>
              <a:gd name="connsiteY532" fmla="*/ 1988277 h 6858000"/>
              <a:gd name="connsiteX533" fmla="*/ 5798671 w 7467600"/>
              <a:gd name="connsiteY533" fmla="*/ 1981601 h 6858000"/>
              <a:gd name="connsiteX534" fmla="*/ 5754709 w 7467600"/>
              <a:gd name="connsiteY534" fmla="*/ 2071454 h 6858000"/>
              <a:gd name="connsiteX535" fmla="*/ 5763044 w 7467600"/>
              <a:gd name="connsiteY535" fmla="*/ 2842206 h 6858000"/>
              <a:gd name="connsiteX536" fmla="*/ 5764974 w 7467600"/>
              <a:gd name="connsiteY536" fmla="*/ 2799609 h 6858000"/>
              <a:gd name="connsiteX537" fmla="*/ 5767665 w 7467600"/>
              <a:gd name="connsiteY537" fmla="*/ 2666409 h 6858000"/>
              <a:gd name="connsiteX538" fmla="*/ 5763055 w 7467600"/>
              <a:gd name="connsiteY538" fmla="*/ 2579705 h 6858000"/>
              <a:gd name="connsiteX539" fmla="*/ 5758079 w 7467600"/>
              <a:gd name="connsiteY539" fmla="*/ 2492508 h 6858000"/>
              <a:gd name="connsiteX540" fmla="*/ 5779325 w 7467600"/>
              <a:gd name="connsiteY540" fmla="*/ 2197069 h 6858000"/>
              <a:gd name="connsiteX541" fmla="*/ 5798671 w 7467600"/>
              <a:gd name="connsiteY541" fmla="*/ 1981601 h 6858000"/>
              <a:gd name="connsiteX542" fmla="*/ 5829202 w 7467600"/>
              <a:gd name="connsiteY542" fmla="*/ 1971679 h 6858000"/>
              <a:gd name="connsiteX543" fmla="*/ 5809558 w 7467600"/>
              <a:gd name="connsiteY543" fmla="*/ 2198043 h 6858000"/>
              <a:gd name="connsiteX544" fmla="*/ 5788653 w 7467600"/>
              <a:gd name="connsiteY544" fmla="*/ 2489430 h 6858000"/>
              <a:gd name="connsiteX545" fmla="*/ 5793439 w 7467600"/>
              <a:gd name="connsiteY545" fmla="*/ 2575235 h 6858000"/>
              <a:gd name="connsiteX546" fmla="*/ 5796837 w 7467600"/>
              <a:gd name="connsiteY546" fmla="*/ 2637633 h 6858000"/>
              <a:gd name="connsiteX547" fmla="*/ 5818614 w 7467600"/>
              <a:gd name="connsiteY547" fmla="*/ 2473055 h 6858000"/>
              <a:gd name="connsiteX548" fmla="*/ 5829202 w 7467600"/>
              <a:gd name="connsiteY548" fmla="*/ 1971679 h 6858000"/>
              <a:gd name="connsiteX549" fmla="*/ 5911389 w 7467600"/>
              <a:gd name="connsiteY549" fmla="*/ 1898371 h 6858000"/>
              <a:gd name="connsiteX550" fmla="*/ 6237627 w 7467600"/>
              <a:gd name="connsiteY550" fmla="*/ 2231921 h 6858000"/>
              <a:gd name="connsiteX551" fmla="*/ 5911389 w 7467600"/>
              <a:gd name="connsiteY551" fmla="*/ 1898371 h 6858000"/>
              <a:gd name="connsiteX552" fmla="*/ 6944437 w 7467600"/>
              <a:gd name="connsiteY552" fmla="*/ 1575402 h 6858000"/>
              <a:gd name="connsiteX553" fmla="*/ 6304730 w 7467600"/>
              <a:gd name="connsiteY553" fmla="*/ 1766654 h 6858000"/>
              <a:gd name="connsiteX554" fmla="*/ 6944437 w 7467600"/>
              <a:gd name="connsiteY554" fmla="*/ 1575402 h 6858000"/>
              <a:gd name="connsiteX555" fmla="*/ 7019523 w 7467600"/>
              <a:gd name="connsiteY555" fmla="*/ 1519450 h 6858000"/>
              <a:gd name="connsiteX556" fmla="*/ 6298091 w 7467600"/>
              <a:gd name="connsiteY556" fmla="*/ 1737122 h 6858000"/>
              <a:gd name="connsiteX557" fmla="*/ 7019523 w 7467600"/>
              <a:gd name="connsiteY557" fmla="*/ 1519450 h 6858000"/>
              <a:gd name="connsiteX558" fmla="*/ 2399523 w 7467600"/>
              <a:gd name="connsiteY558" fmla="*/ 1428234 h 6858000"/>
              <a:gd name="connsiteX559" fmla="*/ 2224982 w 7467600"/>
              <a:gd name="connsiteY559" fmla="*/ 1826201 h 6858000"/>
              <a:gd name="connsiteX560" fmla="*/ 2096099 w 7467600"/>
              <a:gd name="connsiteY560" fmla="*/ 2345900 h 6858000"/>
              <a:gd name="connsiteX561" fmla="*/ 2283317 w 7467600"/>
              <a:gd name="connsiteY561" fmla="*/ 1796925 h 6858000"/>
              <a:gd name="connsiteX562" fmla="*/ 2399523 w 7467600"/>
              <a:gd name="connsiteY562" fmla="*/ 1428234 h 6858000"/>
              <a:gd name="connsiteX563" fmla="*/ 2448558 w 7467600"/>
              <a:gd name="connsiteY563" fmla="*/ 1373435 h 6858000"/>
              <a:gd name="connsiteX564" fmla="*/ 2312521 w 7467600"/>
              <a:gd name="connsiteY564" fmla="*/ 1806140 h 6858000"/>
              <a:gd name="connsiteX565" fmla="*/ 2127533 w 7467600"/>
              <a:gd name="connsiteY565" fmla="*/ 2348380 h 6858000"/>
              <a:gd name="connsiteX566" fmla="*/ 2358080 w 7467600"/>
              <a:gd name="connsiteY566" fmla="*/ 1866134 h 6858000"/>
              <a:gd name="connsiteX567" fmla="*/ 2407436 w 7467600"/>
              <a:gd name="connsiteY567" fmla="*/ 1651070 h 6858000"/>
              <a:gd name="connsiteX568" fmla="*/ 2448558 w 7467600"/>
              <a:gd name="connsiteY568" fmla="*/ 1373435 h 6858000"/>
              <a:gd name="connsiteX569" fmla="*/ 278707 w 7467600"/>
              <a:gd name="connsiteY569" fmla="*/ 1352270 h 6858000"/>
              <a:gd name="connsiteX570" fmla="*/ 321570 w 7467600"/>
              <a:gd name="connsiteY570" fmla="*/ 1861610 h 6858000"/>
              <a:gd name="connsiteX571" fmla="*/ 294281 w 7467600"/>
              <a:gd name="connsiteY571" fmla="*/ 1440658 h 6858000"/>
              <a:gd name="connsiteX572" fmla="*/ 278707 w 7467600"/>
              <a:gd name="connsiteY572" fmla="*/ 1352270 h 6858000"/>
              <a:gd name="connsiteX573" fmla="*/ 1423821 w 7467600"/>
              <a:gd name="connsiteY573" fmla="*/ 1351958 h 6858000"/>
              <a:gd name="connsiteX574" fmla="*/ 1638521 w 7467600"/>
              <a:gd name="connsiteY574" fmla="*/ 1908470 h 6858000"/>
              <a:gd name="connsiteX575" fmla="*/ 1754199 w 7467600"/>
              <a:gd name="connsiteY575" fmla="*/ 2149284 h 6858000"/>
              <a:gd name="connsiteX576" fmla="*/ 1908359 w 7467600"/>
              <a:gd name="connsiteY576" fmla="*/ 2364988 h 6858000"/>
              <a:gd name="connsiteX577" fmla="*/ 1647661 w 7467600"/>
              <a:gd name="connsiteY577" fmla="*/ 1825945 h 6858000"/>
              <a:gd name="connsiteX578" fmla="*/ 1423821 w 7467600"/>
              <a:gd name="connsiteY578" fmla="*/ 1351958 h 6858000"/>
              <a:gd name="connsiteX579" fmla="*/ 1431890 w 7467600"/>
              <a:gd name="connsiteY579" fmla="*/ 1306475 h 6858000"/>
              <a:gd name="connsiteX580" fmla="*/ 1507597 w 7467600"/>
              <a:gd name="connsiteY580" fmla="*/ 1446132 h 6858000"/>
              <a:gd name="connsiteX581" fmla="*/ 1674586 w 7467600"/>
              <a:gd name="connsiteY581" fmla="*/ 1813832 h 6858000"/>
              <a:gd name="connsiteX582" fmla="*/ 1815950 w 7467600"/>
              <a:gd name="connsiteY582" fmla="*/ 2128564 h 6858000"/>
              <a:gd name="connsiteX583" fmla="*/ 1984242 w 7467600"/>
              <a:gd name="connsiteY583" fmla="*/ 2430829 h 6858000"/>
              <a:gd name="connsiteX584" fmla="*/ 2014023 w 7467600"/>
              <a:gd name="connsiteY584" fmla="*/ 2450995 h 6858000"/>
              <a:gd name="connsiteX585" fmla="*/ 1747337 w 7467600"/>
              <a:gd name="connsiteY585" fmla="*/ 1855264 h 6858000"/>
              <a:gd name="connsiteX586" fmla="*/ 1533749 w 7467600"/>
              <a:gd name="connsiteY586" fmla="*/ 1478656 h 6858000"/>
              <a:gd name="connsiteX587" fmla="*/ 1431890 w 7467600"/>
              <a:gd name="connsiteY587" fmla="*/ 1306475 h 6858000"/>
              <a:gd name="connsiteX588" fmla="*/ 5052692 w 7467600"/>
              <a:gd name="connsiteY588" fmla="*/ 1292994 h 6858000"/>
              <a:gd name="connsiteX589" fmla="*/ 5200661 w 7467600"/>
              <a:gd name="connsiteY589" fmla="*/ 1635186 h 6858000"/>
              <a:gd name="connsiteX590" fmla="*/ 5297138 w 7467600"/>
              <a:gd name="connsiteY590" fmla="*/ 1906351 h 6858000"/>
              <a:gd name="connsiteX591" fmla="*/ 5052692 w 7467600"/>
              <a:gd name="connsiteY591" fmla="*/ 1292994 h 6858000"/>
              <a:gd name="connsiteX592" fmla="*/ 5009948 w 7467600"/>
              <a:gd name="connsiteY592" fmla="*/ 1273619 h 6858000"/>
              <a:gd name="connsiteX593" fmla="*/ 5121777 w 7467600"/>
              <a:gd name="connsiteY593" fmla="*/ 1654213 h 6858000"/>
              <a:gd name="connsiteX594" fmla="*/ 5293545 w 7467600"/>
              <a:gd name="connsiteY594" fmla="*/ 2072247 h 6858000"/>
              <a:gd name="connsiteX595" fmla="*/ 5294042 w 7467600"/>
              <a:gd name="connsiteY595" fmla="*/ 2065019 h 6858000"/>
              <a:gd name="connsiteX596" fmla="*/ 5171936 w 7467600"/>
              <a:gd name="connsiteY596" fmla="*/ 1647613 h 6858000"/>
              <a:gd name="connsiteX597" fmla="*/ 5009948 w 7467600"/>
              <a:gd name="connsiteY597" fmla="*/ 1273619 h 6858000"/>
              <a:gd name="connsiteX598" fmla="*/ 655236 w 7467600"/>
              <a:gd name="connsiteY598" fmla="*/ 1268632 h 6858000"/>
              <a:gd name="connsiteX599" fmla="*/ 839521 w 7467600"/>
              <a:gd name="connsiteY599" fmla="*/ 1685315 h 6858000"/>
              <a:gd name="connsiteX600" fmla="*/ 1109416 w 7467600"/>
              <a:gd name="connsiteY600" fmla="*/ 2061663 h 6858000"/>
              <a:gd name="connsiteX601" fmla="*/ 1298300 w 7467600"/>
              <a:gd name="connsiteY601" fmla="*/ 2247742 h 6858000"/>
              <a:gd name="connsiteX602" fmla="*/ 1125871 w 7467600"/>
              <a:gd name="connsiteY602" fmla="*/ 1989513 h 6858000"/>
              <a:gd name="connsiteX603" fmla="*/ 981574 w 7467600"/>
              <a:gd name="connsiteY603" fmla="*/ 1783157 h 6858000"/>
              <a:gd name="connsiteX604" fmla="*/ 922198 w 7467600"/>
              <a:gd name="connsiteY604" fmla="*/ 1677437 h 6858000"/>
              <a:gd name="connsiteX605" fmla="*/ 869293 w 7467600"/>
              <a:gd name="connsiteY605" fmla="*/ 1583214 h 6858000"/>
              <a:gd name="connsiteX606" fmla="*/ 751431 w 7467600"/>
              <a:gd name="connsiteY606" fmla="*/ 1405731 h 6858000"/>
              <a:gd name="connsiteX607" fmla="*/ 655236 w 7467600"/>
              <a:gd name="connsiteY607" fmla="*/ 1268632 h 6858000"/>
              <a:gd name="connsiteX608" fmla="*/ 6516292 w 7467600"/>
              <a:gd name="connsiteY608" fmla="*/ 1263064 h 6858000"/>
              <a:gd name="connsiteX609" fmla="*/ 5736320 w 7467600"/>
              <a:gd name="connsiteY609" fmla="*/ 1501803 h 6858000"/>
              <a:gd name="connsiteX610" fmla="*/ 6516292 w 7467600"/>
              <a:gd name="connsiteY610" fmla="*/ 1263064 h 6858000"/>
              <a:gd name="connsiteX611" fmla="*/ 291466 w 7467600"/>
              <a:gd name="connsiteY611" fmla="*/ 1250369 h 6858000"/>
              <a:gd name="connsiteX612" fmla="*/ 323180 w 7467600"/>
              <a:gd name="connsiteY612" fmla="*/ 1435283 h 6858000"/>
              <a:gd name="connsiteX613" fmla="*/ 349381 w 7467600"/>
              <a:gd name="connsiteY613" fmla="*/ 1875041 h 6858000"/>
              <a:gd name="connsiteX614" fmla="*/ 374363 w 7467600"/>
              <a:gd name="connsiteY614" fmla="*/ 1506494 h 6858000"/>
              <a:gd name="connsiteX615" fmla="*/ 302168 w 7467600"/>
              <a:gd name="connsiteY615" fmla="*/ 1274495 h 6858000"/>
              <a:gd name="connsiteX616" fmla="*/ 291466 w 7467600"/>
              <a:gd name="connsiteY616" fmla="*/ 1250369 h 6858000"/>
              <a:gd name="connsiteX617" fmla="*/ 678222 w 7467600"/>
              <a:gd name="connsiteY617" fmla="*/ 1248670 h 6858000"/>
              <a:gd name="connsiteX618" fmla="*/ 775536 w 7467600"/>
              <a:gd name="connsiteY618" fmla="*/ 1388015 h 6858000"/>
              <a:gd name="connsiteX619" fmla="*/ 894529 w 7467600"/>
              <a:gd name="connsiteY619" fmla="*/ 1567739 h 6858000"/>
              <a:gd name="connsiteX620" fmla="*/ 948000 w 7467600"/>
              <a:gd name="connsiteY620" fmla="*/ 1663088 h 6858000"/>
              <a:gd name="connsiteX621" fmla="*/ 1006812 w 7467600"/>
              <a:gd name="connsiteY621" fmla="*/ 1767683 h 6858000"/>
              <a:gd name="connsiteX622" fmla="*/ 1149133 w 7467600"/>
              <a:gd name="connsiteY622" fmla="*/ 1971513 h 6858000"/>
              <a:gd name="connsiteX623" fmla="*/ 1333952 w 7467600"/>
              <a:gd name="connsiteY623" fmla="*/ 2251620 h 6858000"/>
              <a:gd name="connsiteX624" fmla="*/ 1337329 w 7467600"/>
              <a:gd name="connsiteY624" fmla="*/ 2258350 h 6858000"/>
              <a:gd name="connsiteX625" fmla="*/ 1014726 w 7467600"/>
              <a:gd name="connsiteY625" fmla="*/ 1615556 h 6858000"/>
              <a:gd name="connsiteX626" fmla="*/ 678222 w 7467600"/>
              <a:gd name="connsiteY626" fmla="*/ 1248670 h 6858000"/>
              <a:gd name="connsiteX627" fmla="*/ 6691602 w 7467600"/>
              <a:gd name="connsiteY627" fmla="*/ 1140573 h 6858000"/>
              <a:gd name="connsiteX628" fmla="*/ 6571100 w 7467600"/>
              <a:gd name="connsiteY628" fmla="*/ 1183662 h 6858000"/>
              <a:gd name="connsiteX629" fmla="*/ 6241687 w 7467600"/>
              <a:gd name="connsiteY629" fmla="*/ 1257600 h 6858000"/>
              <a:gd name="connsiteX630" fmla="*/ 5693009 w 7467600"/>
              <a:gd name="connsiteY630" fmla="*/ 1478256 h 6858000"/>
              <a:gd name="connsiteX631" fmla="*/ 6548420 w 7467600"/>
              <a:gd name="connsiteY631" fmla="*/ 1214599 h 6858000"/>
              <a:gd name="connsiteX632" fmla="*/ 6605473 w 7467600"/>
              <a:gd name="connsiteY632" fmla="*/ 1184686 h 6858000"/>
              <a:gd name="connsiteX633" fmla="*/ 6691602 w 7467600"/>
              <a:gd name="connsiteY633" fmla="*/ 1140573 h 6858000"/>
              <a:gd name="connsiteX634" fmla="*/ 4002475 w 7467600"/>
              <a:gd name="connsiteY634" fmla="*/ 1037802 h 6858000"/>
              <a:gd name="connsiteX635" fmla="*/ 4000324 w 7467600"/>
              <a:gd name="connsiteY635" fmla="*/ 1039362 h 6858000"/>
              <a:gd name="connsiteX636" fmla="*/ 4002862 w 7467600"/>
              <a:gd name="connsiteY636" fmla="*/ 1042866 h 6858000"/>
              <a:gd name="connsiteX637" fmla="*/ 4002475 w 7467600"/>
              <a:gd name="connsiteY637" fmla="*/ 1037802 h 6858000"/>
              <a:gd name="connsiteX638" fmla="*/ 506322 w 7467600"/>
              <a:gd name="connsiteY638" fmla="*/ 1020997 h 6858000"/>
              <a:gd name="connsiteX639" fmla="*/ 533068 w 7467600"/>
              <a:gd name="connsiteY639" fmla="*/ 1029409 h 6858000"/>
              <a:gd name="connsiteX640" fmla="*/ 1232525 w 7467600"/>
              <a:gd name="connsiteY640" fmla="*/ 1804675 h 6858000"/>
              <a:gd name="connsiteX641" fmla="*/ 1388858 w 7467600"/>
              <a:gd name="connsiteY641" fmla="*/ 2368011 h 6858000"/>
              <a:gd name="connsiteX642" fmla="*/ 1384098 w 7467600"/>
              <a:gd name="connsiteY642" fmla="*/ 2378125 h 6858000"/>
              <a:gd name="connsiteX643" fmla="*/ 1425393 w 7467600"/>
              <a:gd name="connsiteY643" fmla="*/ 2589124 h 6858000"/>
              <a:gd name="connsiteX644" fmla="*/ 1424001 w 7467600"/>
              <a:gd name="connsiteY644" fmla="*/ 2597541 h 6858000"/>
              <a:gd name="connsiteX645" fmla="*/ 2152729 w 7467600"/>
              <a:gd name="connsiteY645" fmla="*/ 2864487 h 6858000"/>
              <a:gd name="connsiteX646" fmla="*/ 2020609 w 7467600"/>
              <a:gd name="connsiteY646" fmla="*/ 2539671 h 6858000"/>
              <a:gd name="connsiteX647" fmla="*/ 2018920 w 7467600"/>
              <a:gd name="connsiteY647" fmla="*/ 2536309 h 6858000"/>
              <a:gd name="connsiteX648" fmla="*/ 1342441 w 7467600"/>
              <a:gd name="connsiteY648" fmla="*/ 1173017 h 6858000"/>
              <a:gd name="connsiteX649" fmla="*/ 1367925 w 7467600"/>
              <a:gd name="connsiteY649" fmla="*/ 1135648 h 6858000"/>
              <a:gd name="connsiteX650" fmla="*/ 1771401 w 7467600"/>
              <a:gd name="connsiteY650" fmla="*/ 1806673 h 6858000"/>
              <a:gd name="connsiteX651" fmla="*/ 1972385 w 7467600"/>
              <a:gd name="connsiteY651" fmla="*/ 2198735 h 6858000"/>
              <a:gd name="connsiteX652" fmla="*/ 2040892 w 7467600"/>
              <a:gd name="connsiteY652" fmla="*/ 2405205 h 6858000"/>
              <a:gd name="connsiteX653" fmla="*/ 2131689 w 7467600"/>
              <a:gd name="connsiteY653" fmla="*/ 1936926 h 6858000"/>
              <a:gd name="connsiteX654" fmla="*/ 2454820 w 7467600"/>
              <a:gd name="connsiteY654" fmla="*/ 1248808 h 6858000"/>
              <a:gd name="connsiteX655" fmla="*/ 2492512 w 7467600"/>
              <a:gd name="connsiteY655" fmla="*/ 1302920 h 6858000"/>
              <a:gd name="connsiteX656" fmla="*/ 2081216 w 7467600"/>
              <a:gd name="connsiteY656" fmla="*/ 2527513 h 6858000"/>
              <a:gd name="connsiteX657" fmla="*/ 2081211 w 7467600"/>
              <a:gd name="connsiteY657" fmla="*/ 2528916 h 6858000"/>
              <a:gd name="connsiteX658" fmla="*/ 2199067 w 7467600"/>
              <a:gd name="connsiteY658" fmla="*/ 2884061 h 6858000"/>
              <a:gd name="connsiteX659" fmla="*/ 3192586 w 7467600"/>
              <a:gd name="connsiteY659" fmla="*/ 3411496 h 6858000"/>
              <a:gd name="connsiteX660" fmla="*/ 3182620 w 7467600"/>
              <a:gd name="connsiteY660" fmla="*/ 3483279 h 6858000"/>
              <a:gd name="connsiteX661" fmla="*/ 2435119 w 7467600"/>
              <a:gd name="connsiteY661" fmla="*/ 3080173 h 6858000"/>
              <a:gd name="connsiteX662" fmla="*/ 2410152 w 7467600"/>
              <a:gd name="connsiteY662" fmla="*/ 3063751 h 6858000"/>
              <a:gd name="connsiteX663" fmla="*/ 2408099 w 7467600"/>
              <a:gd name="connsiteY663" fmla="*/ 3064403 h 6858000"/>
              <a:gd name="connsiteX664" fmla="*/ 2407218 w 7467600"/>
              <a:gd name="connsiteY664" fmla="*/ 3070324 h 6858000"/>
              <a:gd name="connsiteX665" fmla="*/ 2380138 w 7467600"/>
              <a:gd name="connsiteY665" fmla="*/ 3099341 h 6858000"/>
              <a:gd name="connsiteX666" fmla="*/ 1765923 w 7467600"/>
              <a:gd name="connsiteY666" fmla="*/ 3581043 h 6858000"/>
              <a:gd name="connsiteX667" fmla="*/ 1702258 w 7467600"/>
              <a:gd name="connsiteY667" fmla="*/ 3612286 h 6858000"/>
              <a:gd name="connsiteX668" fmla="*/ 1538370 w 7467600"/>
              <a:gd name="connsiteY668" fmla="*/ 3811804 h 6858000"/>
              <a:gd name="connsiteX669" fmla="*/ 542867 w 7467600"/>
              <a:gd name="connsiteY669" fmla="*/ 4944092 h 6858000"/>
              <a:gd name="connsiteX670" fmla="*/ 515800 w 7467600"/>
              <a:gd name="connsiteY670" fmla="*/ 4862180 h 6858000"/>
              <a:gd name="connsiteX671" fmla="*/ 909145 w 7467600"/>
              <a:gd name="connsiteY671" fmla="*/ 4199225 h 6858000"/>
              <a:gd name="connsiteX672" fmla="*/ 1214067 w 7467600"/>
              <a:gd name="connsiteY672" fmla="*/ 3908561 h 6858000"/>
              <a:gd name="connsiteX673" fmla="*/ 640967 w 7467600"/>
              <a:gd name="connsiteY673" fmla="*/ 4105601 h 6858000"/>
              <a:gd name="connsiteX674" fmla="*/ 112563 w 7467600"/>
              <a:gd name="connsiteY674" fmla="*/ 4396952 h 6858000"/>
              <a:gd name="connsiteX675" fmla="*/ 0 w 7467600"/>
              <a:gd name="connsiteY675" fmla="*/ 4466006 h 6858000"/>
              <a:gd name="connsiteX676" fmla="*/ 0 w 7467600"/>
              <a:gd name="connsiteY676" fmla="*/ 4233763 h 6858000"/>
              <a:gd name="connsiteX677" fmla="*/ 36881 w 7467600"/>
              <a:gd name="connsiteY677" fmla="*/ 4200118 h 6858000"/>
              <a:gd name="connsiteX678" fmla="*/ 910534 w 7467600"/>
              <a:gd name="connsiteY678" fmla="*/ 3629753 h 6858000"/>
              <a:gd name="connsiteX679" fmla="*/ 1578717 w 7467600"/>
              <a:gd name="connsiteY679" fmla="*/ 3575982 h 6858000"/>
              <a:gd name="connsiteX680" fmla="*/ 2338780 w 7467600"/>
              <a:gd name="connsiteY680" fmla="*/ 3033725 h 6858000"/>
              <a:gd name="connsiteX681" fmla="*/ 1807991 w 7467600"/>
              <a:gd name="connsiteY681" fmla="*/ 2807184 h 6858000"/>
              <a:gd name="connsiteX682" fmla="*/ 1416358 w 7467600"/>
              <a:gd name="connsiteY682" fmla="*/ 3112571 h 6858000"/>
              <a:gd name="connsiteX683" fmla="*/ 939066 w 7467600"/>
              <a:gd name="connsiteY683" fmla="*/ 3378798 h 6858000"/>
              <a:gd name="connsiteX684" fmla="*/ 115099 w 7467600"/>
              <a:gd name="connsiteY684" fmla="*/ 3607650 h 6858000"/>
              <a:gd name="connsiteX685" fmla="*/ 97284 w 7467600"/>
              <a:gd name="connsiteY685" fmla="*/ 3520393 h 6858000"/>
              <a:gd name="connsiteX686" fmla="*/ 922050 w 7467600"/>
              <a:gd name="connsiteY686" fmla="*/ 3074867 h 6858000"/>
              <a:gd name="connsiteX687" fmla="*/ 1405265 w 7467600"/>
              <a:gd name="connsiteY687" fmla="*/ 3016319 h 6858000"/>
              <a:gd name="connsiteX688" fmla="*/ 1407512 w 7467600"/>
              <a:gd name="connsiteY688" fmla="*/ 3018001 h 6858000"/>
              <a:gd name="connsiteX689" fmla="*/ 1726266 w 7467600"/>
              <a:gd name="connsiteY689" fmla="*/ 2777274 h 6858000"/>
              <a:gd name="connsiteX690" fmla="*/ 625390 w 7467600"/>
              <a:gd name="connsiteY690" fmla="*/ 2514541 h 6858000"/>
              <a:gd name="connsiteX691" fmla="*/ 619799 w 7467600"/>
              <a:gd name="connsiteY691" fmla="*/ 2527180 h 6858000"/>
              <a:gd name="connsiteX692" fmla="*/ 310030 w 7467600"/>
              <a:gd name="connsiteY692" fmla="*/ 2771818 h 6858000"/>
              <a:gd name="connsiteX693" fmla="*/ 173877 w 7467600"/>
              <a:gd name="connsiteY693" fmla="*/ 2937056 h 6858000"/>
              <a:gd name="connsiteX694" fmla="*/ 77889 w 7467600"/>
              <a:gd name="connsiteY694" fmla="*/ 3138440 h 6858000"/>
              <a:gd name="connsiteX695" fmla="*/ 0 w 7467600"/>
              <a:gd name="connsiteY695" fmla="*/ 3271395 h 6858000"/>
              <a:gd name="connsiteX696" fmla="*/ 0 w 7467600"/>
              <a:gd name="connsiteY696" fmla="*/ 3153002 h 6858000"/>
              <a:gd name="connsiteX697" fmla="*/ 2386 w 7467600"/>
              <a:gd name="connsiteY697" fmla="*/ 3149203 h 6858000"/>
              <a:gd name="connsiteX698" fmla="*/ 89753 w 7467600"/>
              <a:gd name="connsiteY698" fmla="*/ 2987702 h 6858000"/>
              <a:gd name="connsiteX699" fmla="*/ 76869 w 7467600"/>
              <a:gd name="connsiteY699" fmla="*/ 3005404 h 6858000"/>
              <a:gd name="connsiteX700" fmla="*/ 32049 w 7467600"/>
              <a:gd name="connsiteY700" fmla="*/ 3065814 h 6858000"/>
              <a:gd name="connsiteX701" fmla="*/ 0 w 7467600"/>
              <a:gd name="connsiteY701" fmla="*/ 3108744 h 6858000"/>
              <a:gd name="connsiteX702" fmla="*/ 0 w 7467600"/>
              <a:gd name="connsiteY702" fmla="*/ 3058059 h 6858000"/>
              <a:gd name="connsiteX703" fmla="*/ 7610 w 7467600"/>
              <a:gd name="connsiteY703" fmla="*/ 3047889 h 6858000"/>
              <a:gd name="connsiteX704" fmla="*/ 52419 w 7467600"/>
              <a:gd name="connsiteY704" fmla="*/ 2987479 h 6858000"/>
              <a:gd name="connsiteX705" fmla="*/ 59142 w 7467600"/>
              <a:gd name="connsiteY705" fmla="*/ 2978488 h 6858000"/>
              <a:gd name="connsiteX706" fmla="*/ 0 w 7467600"/>
              <a:gd name="connsiteY706" fmla="*/ 3015334 h 6858000"/>
              <a:gd name="connsiteX707" fmla="*/ 0 w 7467600"/>
              <a:gd name="connsiteY707" fmla="*/ 2914286 h 6858000"/>
              <a:gd name="connsiteX708" fmla="*/ 36383 w 7467600"/>
              <a:gd name="connsiteY708" fmla="*/ 2901128 h 6858000"/>
              <a:gd name="connsiteX709" fmla="*/ 156329 w 7467600"/>
              <a:gd name="connsiteY709" fmla="*/ 2840533 h 6858000"/>
              <a:gd name="connsiteX710" fmla="*/ 358355 w 7467600"/>
              <a:gd name="connsiteY710" fmla="*/ 2620471 h 6858000"/>
              <a:gd name="connsiteX711" fmla="*/ 510577 w 7467600"/>
              <a:gd name="connsiteY711" fmla="*/ 2501244 h 6858000"/>
              <a:gd name="connsiteX712" fmla="*/ 211967 w 7467600"/>
              <a:gd name="connsiteY712" fmla="*/ 2479171 h 6858000"/>
              <a:gd name="connsiteX713" fmla="*/ 0 w 7467600"/>
              <a:gd name="connsiteY713" fmla="*/ 2476398 h 6858000"/>
              <a:gd name="connsiteX714" fmla="*/ 0 w 7467600"/>
              <a:gd name="connsiteY714" fmla="*/ 2389189 h 6858000"/>
              <a:gd name="connsiteX715" fmla="*/ 103062 w 7467600"/>
              <a:gd name="connsiteY715" fmla="*/ 2389518 h 6858000"/>
              <a:gd name="connsiteX716" fmla="*/ 510734 w 7467600"/>
              <a:gd name="connsiteY716" fmla="*/ 2416201 h 6858000"/>
              <a:gd name="connsiteX717" fmla="*/ 279257 w 7467600"/>
              <a:gd name="connsiteY717" fmla="*/ 2092102 h 6858000"/>
              <a:gd name="connsiteX718" fmla="*/ 65265 w 7467600"/>
              <a:gd name="connsiteY718" fmla="*/ 2006049 h 6858000"/>
              <a:gd name="connsiteX719" fmla="*/ 0 w 7467600"/>
              <a:gd name="connsiteY719" fmla="*/ 1982532 h 6858000"/>
              <a:gd name="connsiteX720" fmla="*/ 0 w 7467600"/>
              <a:gd name="connsiteY720" fmla="*/ 1912789 h 6858000"/>
              <a:gd name="connsiteX721" fmla="*/ 97460 w 7467600"/>
              <a:gd name="connsiteY721" fmla="*/ 1953725 h 6858000"/>
              <a:gd name="connsiteX722" fmla="*/ 221272 w 7467600"/>
              <a:gd name="connsiteY722" fmla="*/ 1980766 h 6858000"/>
              <a:gd name="connsiteX723" fmla="*/ 116765 w 7467600"/>
              <a:gd name="connsiteY723" fmla="*/ 1911033 h 6858000"/>
              <a:gd name="connsiteX724" fmla="*/ 16405 w 7467600"/>
              <a:gd name="connsiteY724" fmla="*/ 1803412 h 6858000"/>
              <a:gd name="connsiteX725" fmla="*/ 0 w 7467600"/>
              <a:gd name="connsiteY725" fmla="*/ 1784777 h 6858000"/>
              <a:gd name="connsiteX726" fmla="*/ 0 w 7467600"/>
              <a:gd name="connsiteY726" fmla="*/ 1740082 h 6858000"/>
              <a:gd name="connsiteX727" fmla="*/ 39394 w 7467600"/>
              <a:gd name="connsiteY727" fmla="*/ 1784856 h 6858000"/>
              <a:gd name="connsiteX728" fmla="*/ 135813 w 7467600"/>
              <a:gd name="connsiteY728" fmla="*/ 1888838 h 6858000"/>
              <a:gd name="connsiteX729" fmla="*/ 242575 w 7467600"/>
              <a:gd name="connsiteY729" fmla="*/ 1958841 h 6858000"/>
              <a:gd name="connsiteX730" fmla="*/ 82197 w 7467600"/>
              <a:gd name="connsiteY730" fmla="*/ 1754826 h 6858000"/>
              <a:gd name="connsiteX731" fmla="*/ 0 w 7467600"/>
              <a:gd name="connsiteY731" fmla="*/ 1679650 h 6858000"/>
              <a:gd name="connsiteX732" fmla="*/ 0 w 7467600"/>
              <a:gd name="connsiteY732" fmla="*/ 1602463 h 6858000"/>
              <a:gd name="connsiteX733" fmla="*/ 84689 w 7467600"/>
              <a:gd name="connsiteY733" fmla="*/ 1677442 h 6858000"/>
              <a:gd name="connsiteX734" fmla="*/ 298437 w 7467600"/>
              <a:gd name="connsiteY734" fmla="*/ 1968019 h 6858000"/>
              <a:gd name="connsiteX735" fmla="*/ 227269 w 7467600"/>
              <a:gd name="connsiteY735" fmla="*/ 1114064 h 6858000"/>
              <a:gd name="connsiteX736" fmla="*/ 248003 w 7467600"/>
              <a:gd name="connsiteY736" fmla="*/ 1089613 h 6858000"/>
              <a:gd name="connsiteX737" fmla="*/ 427020 w 7467600"/>
              <a:gd name="connsiteY737" fmla="*/ 1619803 h 6858000"/>
              <a:gd name="connsiteX738" fmla="*/ 340345 w 7467600"/>
              <a:gd name="connsiteY738" fmla="*/ 2027739 h 6858000"/>
              <a:gd name="connsiteX739" fmla="*/ 360865 w 7467600"/>
              <a:gd name="connsiteY739" fmla="*/ 2044827 h 6858000"/>
              <a:gd name="connsiteX740" fmla="*/ 560414 w 7467600"/>
              <a:gd name="connsiteY740" fmla="*/ 2421457 h 6858000"/>
              <a:gd name="connsiteX741" fmla="*/ 1359703 w 7467600"/>
              <a:gd name="connsiteY741" fmla="*/ 2578554 h 6858000"/>
              <a:gd name="connsiteX742" fmla="*/ 1359422 w 7467600"/>
              <a:gd name="connsiteY742" fmla="*/ 2577994 h 6858000"/>
              <a:gd name="connsiteX743" fmla="*/ 828701 w 7467600"/>
              <a:gd name="connsiteY743" fmla="*/ 1839520 h 6858000"/>
              <a:gd name="connsiteX744" fmla="*/ 494427 w 7467600"/>
              <a:gd name="connsiteY744" fmla="*/ 1092333 h 6858000"/>
              <a:gd name="connsiteX745" fmla="*/ 506322 w 7467600"/>
              <a:gd name="connsiteY745" fmla="*/ 1020997 h 6858000"/>
              <a:gd name="connsiteX746" fmla="*/ 4570198 w 7467600"/>
              <a:gd name="connsiteY746" fmla="*/ 978081 h 6858000"/>
              <a:gd name="connsiteX747" fmla="*/ 4523691 w 7467600"/>
              <a:gd name="connsiteY747" fmla="*/ 1127776 h 6858000"/>
              <a:gd name="connsiteX748" fmla="*/ 4509875 w 7467600"/>
              <a:gd name="connsiteY748" fmla="*/ 1167552 h 6858000"/>
              <a:gd name="connsiteX749" fmla="*/ 4478168 w 7467600"/>
              <a:gd name="connsiteY749" fmla="*/ 1260735 h 6858000"/>
              <a:gd name="connsiteX750" fmla="*/ 4409309 w 7467600"/>
              <a:gd name="connsiteY750" fmla="*/ 1666996 h 6858000"/>
              <a:gd name="connsiteX751" fmla="*/ 4370031 w 7467600"/>
              <a:gd name="connsiteY751" fmla="*/ 1955666 h 6858000"/>
              <a:gd name="connsiteX752" fmla="*/ 4570198 w 7467600"/>
              <a:gd name="connsiteY752" fmla="*/ 978081 h 6858000"/>
              <a:gd name="connsiteX753" fmla="*/ 4557898 w 7467600"/>
              <a:gd name="connsiteY753" fmla="*/ 900011 h 6858000"/>
              <a:gd name="connsiteX754" fmla="*/ 4344840 w 7467600"/>
              <a:gd name="connsiteY754" fmla="*/ 1922038 h 6858000"/>
              <a:gd name="connsiteX755" fmla="*/ 4378710 w 7467600"/>
              <a:gd name="connsiteY755" fmla="*/ 1665516 h 6858000"/>
              <a:gd name="connsiteX756" fmla="*/ 4448798 w 7467600"/>
              <a:gd name="connsiteY756" fmla="*/ 1253024 h 6858000"/>
              <a:gd name="connsiteX757" fmla="*/ 4480315 w 7467600"/>
              <a:gd name="connsiteY757" fmla="*/ 1158454 h 6858000"/>
              <a:gd name="connsiteX758" fmla="*/ 4494133 w 7467600"/>
              <a:gd name="connsiteY758" fmla="*/ 1118676 h 6858000"/>
              <a:gd name="connsiteX759" fmla="*/ 4557898 w 7467600"/>
              <a:gd name="connsiteY759" fmla="*/ 900011 h 6858000"/>
              <a:gd name="connsiteX760" fmla="*/ 5870151 w 7467600"/>
              <a:gd name="connsiteY760" fmla="*/ 898890 h 6858000"/>
              <a:gd name="connsiteX761" fmla="*/ 5861335 w 7467600"/>
              <a:gd name="connsiteY761" fmla="*/ 899177 h 6858000"/>
              <a:gd name="connsiteX762" fmla="*/ 5843702 w 7467600"/>
              <a:gd name="connsiteY762" fmla="*/ 899748 h 6858000"/>
              <a:gd name="connsiteX763" fmla="*/ 5651107 w 7467600"/>
              <a:gd name="connsiteY763" fmla="*/ 920306 h 6858000"/>
              <a:gd name="connsiteX764" fmla="*/ 5459407 w 7467600"/>
              <a:gd name="connsiteY764" fmla="*/ 940975 h 6858000"/>
              <a:gd name="connsiteX765" fmla="*/ 5374846 w 7467600"/>
              <a:gd name="connsiteY765" fmla="*/ 941988 h 6858000"/>
              <a:gd name="connsiteX766" fmla="*/ 5256105 w 7467600"/>
              <a:gd name="connsiteY766" fmla="*/ 945632 h 6858000"/>
              <a:gd name="connsiteX767" fmla="*/ 5107071 w 7467600"/>
              <a:gd name="connsiteY767" fmla="*/ 969720 h 6858000"/>
              <a:gd name="connsiteX768" fmla="*/ 4998681 w 7467600"/>
              <a:gd name="connsiteY768" fmla="*/ 988771 h 6858000"/>
              <a:gd name="connsiteX769" fmla="*/ 5870151 w 7467600"/>
              <a:gd name="connsiteY769" fmla="*/ 898890 h 6858000"/>
              <a:gd name="connsiteX770" fmla="*/ 5504425 w 7467600"/>
              <a:gd name="connsiteY770" fmla="*/ 848067 h 6858000"/>
              <a:gd name="connsiteX771" fmla="*/ 4968849 w 7467600"/>
              <a:gd name="connsiteY771" fmla="*/ 962318 h 6858000"/>
              <a:gd name="connsiteX772" fmla="*/ 5104039 w 7467600"/>
              <a:gd name="connsiteY772" fmla="*/ 940634 h 6858000"/>
              <a:gd name="connsiteX773" fmla="*/ 5256311 w 7467600"/>
              <a:gd name="connsiteY773" fmla="*/ 916490 h 6858000"/>
              <a:gd name="connsiteX774" fmla="*/ 5377381 w 7467600"/>
              <a:gd name="connsiteY774" fmla="*/ 912671 h 6858000"/>
              <a:gd name="connsiteX775" fmla="*/ 5460148 w 7467600"/>
              <a:gd name="connsiteY775" fmla="*/ 911442 h 6858000"/>
              <a:gd name="connsiteX776" fmla="*/ 5648971 w 7467600"/>
              <a:gd name="connsiteY776" fmla="*/ 891331 h 6858000"/>
              <a:gd name="connsiteX777" fmla="*/ 5844807 w 7467600"/>
              <a:gd name="connsiteY777" fmla="*/ 870718 h 6858000"/>
              <a:gd name="connsiteX778" fmla="*/ 5862975 w 7467600"/>
              <a:gd name="connsiteY778" fmla="*/ 869756 h 6858000"/>
              <a:gd name="connsiteX779" fmla="*/ 5920887 w 7467600"/>
              <a:gd name="connsiteY779" fmla="*/ 865929 h 6858000"/>
              <a:gd name="connsiteX780" fmla="*/ 5504425 w 7467600"/>
              <a:gd name="connsiteY780" fmla="*/ 848067 h 6858000"/>
              <a:gd name="connsiteX781" fmla="*/ 3607114 w 7467600"/>
              <a:gd name="connsiteY781" fmla="*/ 467441 h 6858000"/>
              <a:gd name="connsiteX782" fmla="*/ 3296242 w 7467600"/>
              <a:gd name="connsiteY782" fmla="*/ 807991 h 6858000"/>
              <a:gd name="connsiteX783" fmla="*/ 3174674 w 7467600"/>
              <a:gd name="connsiteY783" fmla="*/ 919759 h 6858000"/>
              <a:gd name="connsiteX784" fmla="*/ 3042978 w 7467600"/>
              <a:gd name="connsiteY784" fmla="*/ 1054894 h 6858000"/>
              <a:gd name="connsiteX785" fmla="*/ 2968914 w 7467600"/>
              <a:gd name="connsiteY785" fmla="*/ 1133756 h 6858000"/>
              <a:gd name="connsiteX786" fmla="*/ 3103823 w 7467600"/>
              <a:gd name="connsiteY786" fmla="*/ 1026814 h 6858000"/>
              <a:gd name="connsiteX787" fmla="*/ 3607114 w 7467600"/>
              <a:gd name="connsiteY787" fmla="*/ 467441 h 6858000"/>
              <a:gd name="connsiteX788" fmla="*/ 3744487 w 7467600"/>
              <a:gd name="connsiteY788" fmla="*/ 383136 h 6858000"/>
              <a:gd name="connsiteX789" fmla="*/ 3970213 w 7467600"/>
              <a:gd name="connsiteY789" fmla="*/ 995559 h 6858000"/>
              <a:gd name="connsiteX790" fmla="*/ 3744487 w 7467600"/>
              <a:gd name="connsiteY790" fmla="*/ 383136 h 6858000"/>
              <a:gd name="connsiteX791" fmla="*/ 3624562 w 7467600"/>
              <a:gd name="connsiteY791" fmla="*/ 367041 h 6858000"/>
              <a:gd name="connsiteX792" fmla="*/ 3489712 w 7467600"/>
              <a:gd name="connsiteY792" fmla="*/ 485386 h 6858000"/>
              <a:gd name="connsiteX793" fmla="*/ 3182994 w 7467600"/>
              <a:gd name="connsiteY793" fmla="*/ 828265 h 6858000"/>
              <a:gd name="connsiteX794" fmla="*/ 2892114 w 7467600"/>
              <a:gd name="connsiteY794" fmla="*/ 1172635 h 6858000"/>
              <a:gd name="connsiteX795" fmla="*/ 3021459 w 7467600"/>
              <a:gd name="connsiteY795" fmla="*/ 1035385 h 6858000"/>
              <a:gd name="connsiteX796" fmla="*/ 3153873 w 7467600"/>
              <a:gd name="connsiteY796" fmla="*/ 898971 h 6858000"/>
              <a:gd name="connsiteX797" fmla="*/ 3276511 w 7467600"/>
              <a:gd name="connsiteY797" fmla="*/ 786423 h 6858000"/>
              <a:gd name="connsiteX798" fmla="*/ 3584154 w 7467600"/>
              <a:gd name="connsiteY798" fmla="*/ 448218 h 6858000"/>
              <a:gd name="connsiteX799" fmla="*/ 3624562 w 7467600"/>
              <a:gd name="connsiteY799" fmla="*/ 367041 h 6858000"/>
              <a:gd name="connsiteX800" fmla="*/ 3766672 w 7467600"/>
              <a:gd name="connsiteY800" fmla="*/ 359429 h 6858000"/>
              <a:gd name="connsiteX801" fmla="*/ 3996338 w 7467600"/>
              <a:gd name="connsiteY801" fmla="*/ 968237 h 6858000"/>
              <a:gd name="connsiteX802" fmla="*/ 3766672 w 7467600"/>
              <a:gd name="connsiteY802" fmla="*/ 359429 h 6858000"/>
              <a:gd name="connsiteX803" fmla="*/ 5805386 w 7467600"/>
              <a:gd name="connsiteY803" fmla="*/ 239240 h 6858000"/>
              <a:gd name="connsiteX804" fmla="*/ 5736947 w 7467600"/>
              <a:gd name="connsiteY804" fmla="*/ 261367 h 6858000"/>
              <a:gd name="connsiteX805" fmla="*/ 5427012 w 7467600"/>
              <a:gd name="connsiteY805" fmla="*/ 311272 h 6858000"/>
              <a:gd name="connsiteX806" fmla="*/ 5147818 w 7467600"/>
              <a:gd name="connsiteY806" fmla="*/ 322112 h 6858000"/>
              <a:gd name="connsiteX807" fmla="*/ 5060854 w 7467600"/>
              <a:gd name="connsiteY807" fmla="*/ 311882 h 6858000"/>
              <a:gd name="connsiteX808" fmla="*/ 4945989 w 7467600"/>
              <a:gd name="connsiteY808" fmla="*/ 300516 h 6858000"/>
              <a:gd name="connsiteX809" fmla="*/ 5410479 w 7467600"/>
              <a:gd name="connsiteY809" fmla="*/ 348434 h 6858000"/>
              <a:gd name="connsiteX810" fmla="*/ 5805386 w 7467600"/>
              <a:gd name="connsiteY810" fmla="*/ 239240 h 6858000"/>
              <a:gd name="connsiteX811" fmla="*/ 5905192 w 7467600"/>
              <a:gd name="connsiteY811" fmla="*/ 163079 h 6858000"/>
              <a:gd name="connsiteX812" fmla="*/ 5865655 w 7467600"/>
              <a:gd name="connsiteY812" fmla="*/ 171901 h 6858000"/>
              <a:gd name="connsiteX813" fmla="*/ 5259740 w 7467600"/>
              <a:gd name="connsiteY813" fmla="*/ 257013 h 6858000"/>
              <a:gd name="connsiteX814" fmla="*/ 5208466 w 7467600"/>
              <a:gd name="connsiteY814" fmla="*/ 257550 h 6858000"/>
              <a:gd name="connsiteX815" fmla="*/ 4980204 w 7467600"/>
              <a:gd name="connsiteY815" fmla="*/ 271903 h 6858000"/>
              <a:gd name="connsiteX816" fmla="*/ 5068068 w 7467600"/>
              <a:gd name="connsiteY816" fmla="*/ 282244 h 6858000"/>
              <a:gd name="connsiteX817" fmla="*/ 5153231 w 7467600"/>
              <a:gd name="connsiteY817" fmla="*/ 292240 h 6858000"/>
              <a:gd name="connsiteX818" fmla="*/ 5426491 w 7467600"/>
              <a:gd name="connsiteY818" fmla="*/ 281128 h 6858000"/>
              <a:gd name="connsiteX819" fmla="*/ 5731212 w 7467600"/>
              <a:gd name="connsiteY819" fmla="*/ 231951 h 6858000"/>
              <a:gd name="connsiteX820" fmla="*/ 5905192 w 7467600"/>
              <a:gd name="connsiteY820" fmla="*/ 163079 h 6858000"/>
              <a:gd name="connsiteX821" fmla="*/ 5944437 w 7467600"/>
              <a:gd name="connsiteY821" fmla="*/ 113829 h 6858000"/>
              <a:gd name="connsiteX822" fmla="*/ 5825032 w 7467600"/>
              <a:gd name="connsiteY822" fmla="*/ 146405 h 6858000"/>
              <a:gd name="connsiteX823" fmla="*/ 4955599 w 7467600"/>
              <a:gd name="connsiteY823" fmla="*/ 247008 h 6858000"/>
              <a:gd name="connsiteX824" fmla="*/ 5210104 w 7467600"/>
              <a:gd name="connsiteY824" fmla="*/ 228123 h 6858000"/>
              <a:gd name="connsiteX825" fmla="*/ 5261015 w 7467600"/>
              <a:gd name="connsiteY825" fmla="*/ 227087 h 6858000"/>
              <a:gd name="connsiteX826" fmla="*/ 5861181 w 7467600"/>
              <a:gd name="connsiteY826" fmla="*/ 143093 h 6858000"/>
              <a:gd name="connsiteX827" fmla="*/ 5961252 w 7467600"/>
              <a:gd name="connsiteY827" fmla="*/ 114820 h 6858000"/>
              <a:gd name="connsiteX828" fmla="*/ 5944437 w 7467600"/>
              <a:gd name="connsiteY828" fmla="*/ 113829 h 6858000"/>
              <a:gd name="connsiteX829" fmla="*/ 3882765 w 7467600"/>
              <a:gd name="connsiteY829" fmla="*/ 0 h 6858000"/>
              <a:gd name="connsiteX830" fmla="*/ 3995099 w 7467600"/>
              <a:gd name="connsiteY830" fmla="*/ 0 h 6858000"/>
              <a:gd name="connsiteX831" fmla="*/ 4163818 w 7467600"/>
              <a:gd name="connsiteY831" fmla="*/ 234104 h 6858000"/>
              <a:gd name="connsiteX832" fmla="*/ 4172099 w 7467600"/>
              <a:gd name="connsiteY832" fmla="*/ 234207 h 6858000"/>
              <a:gd name="connsiteX833" fmla="*/ 4784282 w 7467600"/>
              <a:gd name="connsiteY833" fmla="*/ 276561 h 6858000"/>
              <a:gd name="connsiteX834" fmla="*/ 4801687 w 7467600"/>
              <a:gd name="connsiteY834" fmla="*/ 267764 h 6858000"/>
              <a:gd name="connsiteX835" fmla="*/ 6082788 w 7467600"/>
              <a:gd name="connsiteY835" fmla="*/ 64119 h 6858000"/>
              <a:gd name="connsiteX836" fmla="*/ 6099442 w 7467600"/>
              <a:gd name="connsiteY836" fmla="*/ 82568 h 6858000"/>
              <a:gd name="connsiteX837" fmla="*/ 4804137 w 7467600"/>
              <a:gd name="connsiteY837" fmla="*/ 320931 h 6858000"/>
              <a:gd name="connsiteX838" fmla="*/ 4227047 w 7467600"/>
              <a:gd name="connsiteY838" fmla="*/ 313415 h 6858000"/>
              <a:gd name="connsiteX839" fmla="*/ 4346041 w 7467600"/>
              <a:gd name="connsiteY839" fmla="*/ 456086 h 6858000"/>
              <a:gd name="connsiteX840" fmla="*/ 4870967 w 7467600"/>
              <a:gd name="connsiteY840" fmla="*/ 963061 h 6858000"/>
              <a:gd name="connsiteX841" fmla="*/ 4889647 w 7467600"/>
              <a:gd name="connsiteY841" fmla="*/ 957147 h 6858000"/>
              <a:gd name="connsiteX842" fmla="*/ 5422504 w 7467600"/>
              <a:gd name="connsiteY842" fmla="*/ 805191 h 6858000"/>
              <a:gd name="connsiteX843" fmla="*/ 6087656 w 7467600"/>
              <a:gd name="connsiteY843" fmla="*/ 826703 h 6858000"/>
              <a:gd name="connsiteX844" fmla="*/ 6058717 w 7467600"/>
              <a:gd name="connsiteY844" fmla="*/ 865992 h 6858000"/>
              <a:gd name="connsiteX845" fmla="*/ 4974153 w 7467600"/>
              <a:gd name="connsiteY845" fmla="*/ 1045456 h 6858000"/>
              <a:gd name="connsiteX846" fmla="*/ 5627835 w 7467600"/>
              <a:gd name="connsiteY846" fmla="*/ 1472077 h 6858000"/>
              <a:gd name="connsiteX847" fmla="*/ 5629817 w 7467600"/>
              <a:gd name="connsiteY847" fmla="*/ 1471412 h 6858000"/>
              <a:gd name="connsiteX848" fmla="*/ 5634124 w 7467600"/>
              <a:gd name="connsiteY848" fmla="*/ 1470572 h 6858000"/>
              <a:gd name="connsiteX849" fmla="*/ 5755832 w 7467600"/>
              <a:gd name="connsiteY849" fmla="*/ 1383886 h 6858000"/>
              <a:gd name="connsiteX850" fmla="*/ 6014186 w 7467600"/>
              <a:gd name="connsiteY850" fmla="*/ 1279799 h 6858000"/>
              <a:gd name="connsiteX851" fmla="*/ 6901619 w 7467600"/>
              <a:gd name="connsiteY851" fmla="*/ 1047874 h 6858000"/>
              <a:gd name="connsiteX852" fmla="*/ 6931566 w 7467600"/>
              <a:gd name="connsiteY852" fmla="*/ 1062034 h 6858000"/>
              <a:gd name="connsiteX853" fmla="*/ 5790982 w 7467600"/>
              <a:gd name="connsiteY853" fmla="*/ 1561380 h 6858000"/>
              <a:gd name="connsiteX854" fmla="*/ 6188971 w 7467600"/>
              <a:gd name="connsiteY854" fmla="*/ 1755168 h 6858000"/>
              <a:gd name="connsiteX855" fmla="*/ 6202446 w 7467600"/>
              <a:gd name="connsiteY855" fmla="*/ 1752268 h 6858000"/>
              <a:gd name="connsiteX856" fmla="*/ 7179560 w 7467600"/>
              <a:gd name="connsiteY856" fmla="*/ 1467551 h 6858000"/>
              <a:gd name="connsiteX857" fmla="*/ 7158730 w 7467600"/>
              <a:gd name="connsiteY857" fmla="*/ 1507835 h 6858000"/>
              <a:gd name="connsiteX858" fmla="*/ 6326959 w 7467600"/>
              <a:gd name="connsiteY858" fmla="*/ 1817686 h 6858000"/>
              <a:gd name="connsiteX859" fmla="*/ 6537433 w 7467600"/>
              <a:gd name="connsiteY859" fmla="*/ 1907790 h 6858000"/>
              <a:gd name="connsiteX860" fmla="*/ 6550221 w 7467600"/>
              <a:gd name="connsiteY860" fmla="*/ 1910729 h 6858000"/>
              <a:gd name="connsiteX861" fmla="*/ 6964438 w 7467600"/>
              <a:gd name="connsiteY861" fmla="*/ 2209505 h 6858000"/>
              <a:gd name="connsiteX862" fmla="*/ 7367862 w 7467600"/>
              <a:gd name="connsiteY862" fmla="*/ 2806833 h 6858000"/>
              <a:gd name="connsiteX863" fmla="*/ 7364329 w 7467600"/>
              <a:gd name="connsiteY863" fmla="*/ 2826907 h 6858000"/>
              <a:gd name="connsiteX864" fmla="*/ 7290545 w 7467600"/>
              <a:gd name="connsiteY864" fmla="*/ 2850663 h 6858000"/>
              <a:gd name="connsiteX865" fmla="*/ 6472036 w 7467600"/>
              <a:gd name="connsiteY865" fmla="*/ 1959003 h 6858000"/>
              <a:gd name="connsiteX866" fmla="*/ 5792897 w 7467600"/>
              <a:gd name="connsiteY866" fmla="*/ 1647747 h 6858000"/>
              <a:gd name="connsiteX867" fmla="*/ 5842751 w 7467600"/>
              <a:gd name="connsiteY867" fmla="*/ 1816112 h 6858000"/>
              <a:gd name="connsiteX868" fmla="*/ 5847424 w 7467600"/>
              <a:gd name="connsiteY868" fmla="*/ 1815776 h 6858000"/>
              <a:gd name="connsiteX869" fmla="*/ 6399821 w 7467600"/>
              <a:gd name="connsiteY869" fmla="*/ 2344799 h 6858000"/>
              <a:gd name="connsiteX870" fmla="*/ 6323232 w 7467600"/>
              <a:gd name="connsiteY870" fmla="*/ 2389634 h 6858000"/>
              <a:gd name="connsiteX871" fmla="*/ 5942958 w 7467600"/>
              <a:gd name="connsiteY871" fmla="*/ 2077708 h 6858000"/>
              <a:gd name="connsiteX872" fmla="*/ 5921559 w 7467600"/>
              <a:gd name="connsiteY872" fmla="*/ 2378596 h 6858000"/>
              <a:gd name="connsiteX873" fmla="*/ 5817651 w 7467600"/>
              <a:gd name="connsiteY873" fmla="*/ 3023919 h 6858000"/>
              <a:gd name="connsiteX874" fmla="*/ 5729634 w 7467600"/>
              <a:gd name="connsiteY874" fmla="*/ 3051849 h 6858000"/>
              <a:gd name="connsiteX875" fmla="*/ 5611018 w 7467600"/>
              <a:gd name="connsiteY875" fmla="*/ 2316769 h 6858000"/>
              <a:gd name="connsiteX876" fmla="*/ 5687608 w 7467600"/>
              <a:gd name="connsiteY876" fmla="*/ 2039972 h 6858000"/>
              <a:gd name="connsiteX877" fmla="*/ 5657554 w 7467600"/>
              <a:gd name="connsiteY877" fmla="*/ 1576445 h 6858000"/>
              <a:gd name="connsiteX878" fmla="*/ 5150475 w 7467600"/>
              <a:gd name="connsiteY878" fmla="*/ 1274012 h 6858000"/>
              <a:gd name="connsiteX879" fmla="*/ 5349142 w 7467600"/>
              <a:gd name="connsiteY879" fmla="*/ 2204405 h 6858000"/>
              <a:gd name="connsiteX880" fmla="*/ 5262214 w 7467600"/>
              <a:gd name="connsiteY880" fmla="*/ 2233836 h 6858000"/>
              <a:gd name="connsiteX881" fmla="*/ 4981539 w 7467600"/>
              <a:gd name="connsiteY881" fmla="*/ 1542201 h 6858000"/>
              <a:gd name="connsiteX882" fmla="*/ 4958461 w 7467600"/>
              <a:gd name="connsiteY882" fmla="*/ 1136957 h 6858000"/>
              <a:gd name="connsiteX883" fmla="*/ 4655015 w 7467600"/>
              <a:gd name="connsiteY883" fmla="*/ 891426 h 6858000"/>
              <a:gd name="connsiteX884" fmla="*/ 4348002 w 7467600"/>
              <a:gd name="connsiteY884" fmla="*/ 2205895 h 6858000"/>
              <a:gd name="connsiteX885" fmla="*/ 4262250 w 7467600"/>
              <a:gd name="connsiteY885" fmla="*/ 2219972 h 6858000"/>
              <a:gd name="connsiteX886" fmla="*/ 4550611 w 7467600"/>
              <a:gd name="connsiteY886" fmla="*/ 817540 h 6858000"/>
              <a:gd name="connsiteX887" fmla="*/ 4564418 w 7467600"/>
              <a:gd name="connsiteY887" fmla="*/ 808293 h 6858000"/>
              <a:gd name="connsiteX888" fmla="*/ 4266388 w 7467600"/>
              <a:gd name="connsiteY888" fmla="*/ 500083 h 6858000"/>
              <a:gd name="connsiteX889" fmla="*/ 4032842 w 7467600"/>
              <a:gd name="connsiteY889" fmla="*/ 211809 h 6858000"/>
              <a:gd name="connsiteX890" fmla="*/ 3882765 w 7467600"/>
              <a:gd name="connsiteY890" fmla="*/ 0 h 6858000"/>
              <a:gd name="connsiteX891" fmla="*/ 3721337 w 7467600"/>
              <a:gd name="connsiteY891" fmla="*/ 0 h 6858000"/>
              <a:gd name="connsiteX892" fmla="*/ 3797544 w 7467600"/>
              <a:gd name="connsiteY892" fmla="*/ 0 h 6858000"/>
              <a:gd name="connsiteX893" fmla="*/ 3775734 w 7467600"/>
              <a:gd name="connsiteY893" fmla="*/ 95131 h 6858000"/>
              <a:gd name="connsiteX894" fmla="*/ 3724807 w 7467600"/>
              <a:gd name="connsiteY894" fmla="*/ 272257 h 6858000"/>
              <a:gd name="connsiteX895" fmla="*/ 3726844 w 7467600"/>
              <a:gd name="connsiteY895" fmla="*/ 282988 h 6858000"/>
              <a:gd name="connsiteX896" fmla="*/ 3742664 w 7467600"/>
              <a:gd name="connsiteY896" fmla="*/ 279918 h 6858000"/>
              <a:gd name="connsiteX897" fmla="*/ 4103910 w 7467600"/>
              <a:gd name="connsiteY897" fmla="*/ 1161917 h 6858000"/>
              <a:gd name="connsiteX898" fmla="*/ 4020269 w 7467600"/>
              <a:gd name="connsiteY898" fmla="*/ 1200406 h 6858000"/>
              <a:gd name="connsiteX899" fmla="*/ 3674882 w 7467600"/>
              <a:gd name="connsiteY899" fmla="*/ 488524 h 6858000"/>
              <a:gd name="connsiteX900" fmla="*/ 3132682 w 7467600"/>
              <a:gd name="connsiteY900" fmla="*/ 1072284 h 6858000"/>
              <a:gd name="connsiteX901" fmla="*/ 2716346 w 7467600"/>
              <a:gd name="connsiteY901" fmla="*/ 1276376 h 6858000"/>
              <a:gd name="connsiteX902" fmla="*/ 2716772 w 7467600"/>
              <a:gd name="connsiteY902" fmla="*/ 1255462 h 6858000"/>
              <a:gd name="connsiteX903" fmla="*/ 3471096 w 7467600"/>
              <a:gd name="connsiteY903" fmla="*/ 437072 h 6858000"/>
              <a:gd name="connsiteX904" fmla="*/ 3639057 w 7467600"/>
              <a:gd name="connsiteY904" fmla="*/ 286334 h 6858000"/>
              <a:gd name="connsiteX905" fmla="*/ 3640309 w 7467600"/>
              <a:gd name="connsiteY905" fmla="*/ 284664 h 6858000"/>
              <a:gd name="connsiteX906" fmla="*/ 3646022 w 7467600"/>
              <a:gd name="connsiteY906" fmla="*/ 276711 h 6858000"/>
              <a:gd name="connsiteX907" fmla="*/ 3707943 w 7467600"/>
              <a:gd name="connsiteY907" fmla="*/ 65958 h 6858000"/>
              <a:gd name="connsiteX908" fmla="*/ 3721337 w 7467600"/>
              <a:gd name="connsiteY908" fmla="*/ 0 h 6858000"/>
              <a:gd name="connsiteX909" fmla="*/ 2867960 w 7467600"/>
              <a:gd name="connsiteY909" fmla="*/ 0 h 6858000"/>
              <a:gd name="connsiteX910" fmla="*/ 2926351 w 7467600"/>
              <a:gd name="connsiteY910" fmla="*/ 0 h 6858000"/>
              <a:gd name="connsiteX911" fmla="*/ 2902823 w 7467600"/>
              <a:gd name="connsiteY911" fmla="*/ 262929 h 6858000"/>
              <a:gd name="connsiteX912" fmla="*/ 2940663 w 7467600"/>
              <a:gd name="connsiteY912" fmla="*/ 140884 h 6858000"/>
              <a:gd name="connsiteX913" fmla="*/ 2947039 w 7467600"/>
              <a:gd name="connsiteY913" fmla="*/ 122524 h 6858000"/>
              <a:gd name="connsiteX914" fmla="*/ 2984316 w 7467600"/>
              <a:gd name="connsiteY914" fmla="*/ 0 h 6858000"/>
              <a:gd name="connsiteX915" fmla="*/ 3016114 w 7467600"/>
              <a:gd name="connsiteY915" fmla="*/ 0 h 6858000"/>
              <a:gd name="connsiteX916" fmla="*/ 2979949 w 7467600"/>
              <a:gd name="connsiteY916" fmla="*/ 119274 h 6858000"/>
              <a:gd name="connsiteX917" fmla="*/ 3023879 w 7467600"/>
              <a:gd name="connsiteY917" fmla="*/ 0 h 6858000"/>
              <a:gd name="connsiteX918" fmla="*/ 3105400 w 7467600"/>
              <a:gd name="connsiteY918" fmla="*/ 0 h 6858000"/>
              <a:gd name="connsiteX919" fmla="*/ 3094669 w 7467600"/>
              <a:gd name="connsiteY919" fmla="*/ 30308 h 6858000"/>
              <a:gd name="connsiteX920" fmla="*/ 2901945 w 7467600"/>
              <a:gd name="connsiteY920" fmla="*/ 466538 h 6858000"/>
              <a:gd name="connsiteX921" fmla="*/ 2815209 w 7467600"/>
              <a:gd name="connsiteY921" fmla="*/ 497361 h 6858000"/>
              <a:gd name="connsiteX922" fmla="*/ 2844845 w 7467600"/>
              <a:gd name="connsiteY922" fmla="*/ 127638 h 6858000"/>
              <a:gd name="connsiteX923" fmla="*/ 2867960 w 7467600"/>
              <a:gd name="connsiteY923" fmla="*/ 0 h 6858000"/>
              <a:gd name="connsiteX924" fmla="*/ 1057230 w 7467600"/>
              <a:gd name="connsiteY924" fmla="*/ 0 h 6858000"/>
              <a:gd name="connsiteX925" fmla="*/ 1111003 w 7467600"/>
              <a:gd name="connsiteY925" fmla="*/ 0 h 6858000"/>
              <a:gd name="connsiteX926" fmla="*/ 1125553 w 7467600"/>
              <a:gd name="connsiteY926" fmla="*/ 52588 h 6858000"/>
              <a:gd name="connsiteX927" fmla="*/ 1304276 w 7467600"/>
              <a:gd name="connsiteY927" fmla="*/ 476275 h 6858000"/>
              <a:gd name="connsiteX928" fmla="*/ 1492066 w 7467600"/>
              <a:gd name="connsiteY928" fmla="*/ 886333 h 6858000"/>
              <a:gd name="connsiteX929" fmla="*/ 1423698 w 7467600"/>
              <a:gd name="connsiteY929" fmla="*/ 710817 h 6858000"/>
              <a:gd name="connsiteX930" fmla="*/ 1357609 w 7467600"/>
              <a:gd name="connsiteY930" fmla="*/ 532892 h 6858000"/>
              <a:gd name="connsiteX931" fmla="*/ 1309550 w 7467600"/>
              <a:gd name="connsiteY931" fmla="*/ 374031 h 6858000"/>
              <a:gd name="connsiteX932" fmla="*/ 1193673 w 7467600"/>
              <a:gd name="connsiteY932" fmla="*/ 49533 h 6858000"/>
              <a:gd name="connsiteX933" fmla="*/ 1164391 w 7467600"/>
              <a:gd name="connsiteY933" fmla="*/ 0 h 6858000"/>
              <a:gd name="connsiteX934" fmla="*/ 1200666 w 7467600"/>
              <a:gd name="connsiteY934" fmla="*/ 0 h 6858000"/>
              <a:gd name="connsiteX935" fmla="*/ 1223408 w 7467600"/>
              <a:gd name="connsiteY935" fmla="*/ 38996 h 6858000"/>
              <a:gd name="connsiteX936" fmla="*/ 1339635 w 7467600"/>
              <a:gd name="connsiteY936" fmla="*/ 365517 h 6858000"/>
              <a:gd name="connsiteX937" fmla="*/ 1387469 w 7467600"/>
              <a:gd name="connsiteY937" fmla="*/ 523079 h 6858000"/>
              <a:gd name="connsiteX938" fmla="*/ 1452685 w 7467600"/>
              <a:gd name="connsiteY938" fmla="*/ 699806 h 6858000"/>
              <a:gd name="connsiteX939" fmla="*/ 1492092 w 7467600"/>
              <a:gd name="connsiteY939" fmla="*/ 800424 h 6858000"/>
              <a:gd name="connsiteX940" fmla="*/ 1455302 w 7467600"/>
              <a:gd name="connsiteY940" fmla="*/ 632913 h 6858000"/>
              <a:gd name="connsiteX941" fmla="*/ 1222336 w 7467600"/>
              <a:gd name="connsiteY941" fmla="*/ 9480 h 6858000"/>
              <a:gd name="connsiteX942" fmla="*/ 1214634 w 7467600"/>
              <a:gd name="connsiteY942" fmla="*/ 0 h 6858000"/>
              <a:gd name="connsiteX943" fmla="*/ 1289827 w 7467600"/>
              <a:gd name="connsiteY943" fmla="*/ 0 h 6858000"/>
              <a:gd name="connsiteX944" fmla="*/ 1321076 w 7467600"/>
              <a:gd name="connsiteY944" fmla="*/ 59722 h 6858000"/>
              <a:gd name="connsiteX945" fmla="*/ 1512579 w 7467600"/>
              <a:gd name="connsiteY945" fmla="*/ 626441 h 6858000"/>
              <a:gd name="connsiteX946" fmla="*/ 1506076 w 7467600"/>
              <a:gd name="connsiteY946" fmla="*/ 1089289 h 6858000"/>
              <a:gd name="connsiteX947" fmla="*/ 1486346 w 7467600"/>
              <a:gd name="connsiteY947" fmla="*/ 1079919 h 6858000"/>
              <a:gd name="connsiteX948" fmla="*/ 1070511 w 7467600"/>
              <a:gd name="connsiteY948" fmla="*/ 48609 h 6858000"/>
              <a:gd name="connsiteX949" fmla="*/ 1057230 w 7467600"/>
              <a:gd name="connsiteY949" fmla="*/ 0 h 6858000"/>
              <a:gd name="connsiteX950" fmla="*/ 43151 w 7467600"/>
              <a:gd name="connsiteY950" fmla="*/ 0 h 6858000"/>
              <a:gd name="connsiteX951" fmla="*/ 95283 w 7467600"/>
              <a:gd name="connsiteY951" fmla="*/ 0 h 6858000"/>
              <a:gd name="connsiteX952" fmla="*/ 300708 w 7467600"/>
              <a:gd name="connsiteY952" fmla="*/ 154571 h 6858000"/>
              <a:gd name="connsiteX953" fmla="*/ 530414 w 7467600"/>
              <a:gd name="connsiteY953" fmla="*/ 354673 h 6858000"/>
              <a:gd name="connsiteX954" fmla="*/ 333785 w 7467600"/>
              <a:gd name="connsiteY954" fmla="*/ 161564 h 6858000"/>
              <a:gd name="connsiteX955" fmla="*/ 147005 w 7467600"/>
              <a:gd name="connsiteY955" fmla="*/ 0 h 6858000"/>
              <a:gd name="connsiteX956" fmla="*/ 272509 w 7467600"/>
              <a:gd name="connsiteY956" fmla="*/ 0 h 6858000"/>
              <a:gd name="connsiteX957" fmla="*/ 326276 w 7467600"/>
              <a:gd name="connsiteY957" fmla="*/ 45847 h 6858000"/>
              <a:gd name="connsiteX958" fmla="*/ 823759 w 7467600"/>
              <a:gd name="connsiteY958" fmla="*/ 574145 h 6858000"/>
              <a:gd name="connsiteX959" fmla="*/ 811254 w 7467600"/>
              <a:gd name="connsiteY959" fmla="*/ 665546 h 6858000"/>
              <a:gd name="connsiteX960" fmla="*/ 154042 w 7467600"/>
              <a:gd name="connsiteY960" fmla="*/ 261522 h 6858000"/>
              <a:gd name="connsiteX961" fmla="*/ 13550 w 7467600"/>
              <a:gd name="connsiteY961" fmla="*/ 158423 h 6858000"/>
              <a:gd name="connsiteX962" fmla="*/ 0 w 7467600"/>
              <a:gd name="connsiteY962" fmla="*/ 146618 h 6858000"/>
              <a:gd name="connsiteX963" fmla="*/ 0 w 7467600"/>
              <a:gd name="connsiteY963" fmla="*/ 59161 h 6858000"/>
              <a:gd name="connsiteX964" fmla="*/ 45427 w 7467600"/>
              <a:gd name="connsiteY964" fmla="*/ 101078 h 6858000"/>
              <a:gd name="connsiteX965" fmla="*/ 630103 w 7467600"/>
              <a:gd name="connsiteY965" fmla="*/ 485885 h 6858000"/>
              <a:gd name="connsiteX966" fmla="*/ 532040 w 7467600"/>
              <a:gd name="connsiteY966" fmla="*/ 399359 h 6858000"/>
              <a:gd name="connsiteX967" fmla="*/ 517618 w 7467600"/>
              <a:gd name="connsiteY967" fmla="*/ 385726 h 6858000"/>
              <a:gd name="connsiteX968" fmla="*/ 285074 w 7467600"/>
              <a:gd name="connsiteY968" fmla="*/ 182755 h 6858000"/>
              <a:gd name="connsiteX969" fmla="*/ 43151 w 7467600"/>
              <a:gd name="connsiteY96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356878 w 7467600"/>
              <a:gd name="connsiteY80" fmla="*/ 5981332 h 6858000"/>
              <a:gd name="connsiteX81" fmla="*/ 7467600 w 7467600"/>
              <a:gd name="connsiteY81" fmla="*/ 6117703 h 6858000"/>
              <a:gd name="connsiteX82" fmla="*/ 7467600 w 7467600"/>
              <a:gd name="connsiteY82" fmla="*/ 6163634 h 6858000"/>
              <a:gd name="connsiteX83" fmla="*/ 7403637 w 7467600"/>
              <a:gd name="connsiteY83" fmla="*/ 6083957 h 6858000"/>
              <a:gd name="connsiteX84" fmla="*/ 7254615 w 7467600"/>
              <a:gd name="connsiteY84" fmla="*/ 5911918 h 6858000"/>
              <a:gd name="connsiteX85" fmla="*/ 7312589 w 7467600"/>
              <a:gd name="connsiteY85" fmla="*/ 5982309 h 6858000"/>
              <a:gd name="connsiteX86" fmla="*/ 7448321 w 7467600"/>
              <a:gd name="connsiteY86" fmla="*/ 6190991 h 6858000"/>
              <a:gd name="connsiteX87" fmla="*/ 7467600 w 7467600"/>
              <a:gd name="connsiteY87" fmla="*/ 6221686 h 6858000"/>
              <a:gd name="connsiteX88" fmla="*/ 7467600 w 7467600"/>
              <a:gd name="connsiteY88" fmla="*/ 6334256 h 6858000"/>
              <a:gd name="connsiteX89" fmla="*/ 7454976 w 7467600"/>
              <a:gd name="connsiteY89" fmla="*/ 6318297 h 6858000"/>
              <a:gd name="connsiteX90" fmla="*/ 1456157 w 7467600"/>
              <a:gd name="connsiteY90" fmla="*/ 5371404 h 6858000"/>
              <a:gd name="connsiteX91" fmla="*/ 1244432 w 7467600"/>
              <a:gd name="connsiteY91" fmla="*/ 5385601 h 6858000"/>
              <a:gd name="connsiteX92" fmla="*/ 973990 w 7467600"/>
              <a:gd name="connsiteY92" fmla="*/ 5424940 h 6858000"/>
              <a:gd name="connsiteX93" fmla="*/ 1103809 w 7467600"/>
              <a:gd name="connsiteY93" fmla="*/ 5433720 h 6858000"/>
              <a:gd name="connsiteX94" fmla="*/ 1123454 w 7467600"/>
              <a:gd name="connsiteY94" fmla="*/ 5435727 h 6858000"/>
              <a:gd name="connsiteX95" fmla="*/ 1737017 w 7467600"/>
              <a:gd name="connsiteY95" fmla="*/ 5452183 h 6858000"/>
              <a:gd name="connsiteX96" fmla="*/ 1824397 w 7467600"/>
              <a:gd name="connsiteY96" fmla="*/ 5447757 h 6858000"/>
              <a:gd name="connsiteX97" fmla="*/ 2070059 w 7467600"/>
              <a:gd name="connsiteY97" fmla="*/ 5441660 h 6858000"/>
              <a:gd name="connsiteX98" fmla="*/ 1456157 w 7467600"/>
              <a:gd name="connsiteY98" fmla="*/ 5371404 h 6858000"/>
              <a:gd name="connsiteX99" fmla="*/ 4988186 w 7467600"/>
              <a:gd name="connsiteY99" fmla="*/ 5216467 h 6858000"/>
              <a:gd name="connsiteX100" fmla="*/ 4777334 w 7467600"/>
              <a:gd name="connsiteY100" fmla="*/ 5406072 h 6858000"/>
              <a:gd name="connsiteX101" fmla="*/ 4718341 w 7467600"/>
              <a:gd name="connsiteY101" fmla="*/ 5468043 h 6858000"/>
              <a:gd name="connsiteX102" fmla="*/ 4604655 w 7467600"/>
              <a:gd name="connsiteY102" fmla="*/ 5583434 h 6858000"/>
              <a:gd name="connsiteX103" fmla="*/ 4565074 w 7467600"/>
              <a:gd name="connsiteY103" fmla="*/ 5618550 h 6858000"/>
              <a:gd name="connsiteX104" fmla="*/ 4988186 w 7467600"/>
              <a:gd name="connsiteY104" fmla="*/ 5216467 h 6858000"/>
              <a:gd name="connsiteX105" fmla="*/ 4978032 w 7467600"/>
              <a:gd name="connsiteY105" fmla="*/ 5183809 h 6858000"/>
              <a:gd name="connsiteX106" fmla="*/ 4463413 w 7467600"/>
              <a:gd name="connsiteY106" fmla="*/ 5615162 h 6858000"/>
              <a:gd name="connsiteX107" fmla="*/ 4358134 w 7467600"/>
              <a:gd name="connsiteY107" fmla="*/ 5742791 h 6858000"/>
              <a:gd name="connsiteX108" fmla="*/ 4376219 w 7467600"/>
              <a:gd name="connsiteY108" fmla="*/ 5729027 h 6858000"/>
              <a:gd name="connsiteX109" fmla="*/ 4582340 w 7467600"/>
              <a:gd name="connsiteY109" fmla="*/ 5561037 h 6858000"/>
              <a:gd name="connsiteX110" fmla="*/ 4694684 w 7467600"/>
              <a:gd name="connsiteY110" fmla="*/ 5447098 h 6858000"/>
              <a:gd name="connsiteX111" fmla="*/ 4754123 w 7467600"/>
              <a:gd name="connsiteY111" fmla="*/ 5384643 h 6858000"/>
              <a:gd name="connsiteX112" fmla="*/ 4978032 w 7467600"/>
              <a:gd name="connsiteY112" fmla="*/ 5183809 h 6858000"/>
              <a:gd name="connsiteX113" fmla="*/ 1903353 w 7467600"/>
              <a:gd name="connsiteY113" fmla="*/ 5044827 h 6858000"/>
              <a:gd name="connsiteX114" fmla="*/ 1936931 w 7467600"/>
              <a:gd name="connsiteY114" fmla="*/ 5093954 h 6858000"/>
              <a:gd name="connsiteX115" fmla="*/ 2195868 w 7467600"/>
              <a:gd name="connsiteY115" fmla="*/ 5396574 h 6858000"/>
              <a:gd name="connsiteX116" fmla="*/ 2088852 w 7467600"/>
              <a:gd name="connsiteY116" fmla="*/ 5166123 h 6858000"/>
              <a:gd name="connsiteX117" fmla="*/ 1958241 w 7467600"/>
              <a:gd name="connsiteY117" fmla="*/ 5067955 h 6858000"/>
              <a:gd name="connsiteX118" fmla="*/ 1903353 w 7467600"/>
              <a:gd name="connsiteY118" fmla="*/ 5044827 h 6858000"/>
              <a:gd name="connsiteX119" fmla="*/ 1979378 w 7467600"/>
              <a:gd name="connsiteY119" fmla="*/ 4769504 h 6858000"/>
              <a:gd name="connsiteX120" fmla="*/ 2882120 w 7467600"/>
              <a:gd name="connsiteY120" fmla="*/ 5064547 h 6858000"/>
              <a:gd name="connsiteX121" fmla="*/ 2793103 w 7467600"/>
              <a:gd name="connsiteY121" fmla="*/ 5039699 h 6858000"/>
              <a:gd name="connsiteX122" fmla="*/ 2770041 w 7467600"/>
              <a:gd name="connsiteY122" fmla="*/ 5033634 h 6858000"/>
              <a:gd name="connsiteX123" fmla="*/ 1979378 w 7467600"/>
              <a:gd name="connsiteY123" fmla="*/ 4769504 h 6858000"/>
              <a:gd name="connsiteX124" fmla="*/ 1927410 w 7467600"/>
              <a:gd name="connsiteY124" fmla="*/ 4716164 h 6858000"/>
              <a:gd name="connsiteX125" fmla="*/ 1959587 w 7467600"/>
              <a:gd name="connsiteY125" fmla="*/ 4728849 h 6858000"/>
              <a:gd name="connsiteX126" fmla="*/ 2777707 w 7467600"/>
              <a:gd name="connsiteY126" fmla="*/ 5003991 h 6858000"/>
              <a:gd name="connsiteX127" fmla="*/ 2800768 w 7467600"/>
              <a:gd name="connsiteY127" fmla="*/ 5010056 h 6858000"/>
              <a:gd name="connsiteX128" fmla="*/ 2879408 w 7467600"/>
              <a:gd name="connsiteY128" fmla="*/ 5031590 h 6858000"/>
              <a:gd name="connsiteX129" fmla="*/ 2862295 w 7467600"/>
              <a:gd name="connsiteY129" fmla="*/ 5022958 h 6858000"/>
              <a:gd name="connsiteX130" fmla="*/ 2813343 w 7467600"/>
              <a:gd name="connsiteY130" fmla="*/ 4998369 h 6858000"/>
              <a:gd name="connsiteX131" fmla="*/ 2646245 w 7467600"/>
              <a:gd name="connsiteY131" fmla="*/ 4930999 h 6858000"/>
              <a:gd name="connsiteX132" fmla="*/ 1999243 w 7467600"/>
              <a:gd name="connsiteY132" fmla="*/ 4730524 h 6858000"/>
              <a:gd name="connsiteX133" fmla="*/ 1979527 w 7467600"/>
              <a:gd name="connsiteY133" fmla="*/ 4726651 h 6858000"/>
              <a:gd name="connsiteX134" fmla="*/ 1927410 w 7467600"/>
              <a:gd name="connsiteY134" fmla="*/ 4716164 h 6858000"/>
              <a:gd name="connsiteX135" fmla="*/ 1997014 w 7467600"/>
              <a:gd name="connsiteY135" fmla="*/ 4698007 h 6858000"/>
              <a:gd name="connsiteX136" fmla="*/ 2005458 w 7467600"/>
              <a:gd name="connsiteY136" fmla="*/ 4699540 h 6858000"/>
              <a:gd name="connsiteX137" fmla="*/ 2657186 w 7467600"/>
              <a:gd name="connsiteY137" fmla="*/ 4901687 h 6858000"/>
              <a:gd name="connsiteX138" fmla="*/ 2826662 w 7467600"/>
              <a:gd name="connsiteY138" fmla="*/ 4970362 h 6858000"/>
              <a:gd name="connsiteX139" fmla="*/ 2876100 w 7467600"/>
              <a:gd name="connsiteY139" fmla="*/ 4995397 h 6858000"/>
              <a:gd name="connsiteX140" fmla="*/ 3042600 w 7467600"/>
              <a:gd name="connsiteY140" fmla="*/ 5059532 h 6858000"/>
              <a:gd name="connsiteX141" fmla="*/ 1997014 w 7467600"/>
              <a:gd name="connsiteY141" fmla="*/ 4698007 h 6858000"/>
              <a:gd name="connsiteX142" fmla="*/ 2305292 w 7467600"/>
              <a:gd name="connsiteY142" fmla="*/ 4219492 h 6858000"/>
              <a:gd name="connsiteX143" fmla="*/ 3360922 w 7467600"/>
              <a:gd name="connsiteY143" fmla="*/ 4529373 h 6858000"/>
              <a:gd name="connsiteX144" fmla="*/ 3492420 w 7467600"/>
              <a:gd name="connsiteY144" fmla="*/ 4510145 h 6858000"/>
              <a:gd name="connsiteX145" fmla="*/ 3364086 w 7467600"/>
              <a:gd name="connsiteY145" fmla="*/ 4480340 h 6858000"/>
              <a:gd name="connsiteX146" fmla="*/ 3225818 w 7467600"/>
              <a:gd name="connsiteY146" fmla="*/ 4411822 h 6858000"/>
              <a:gd name="connsiteX147" fmla="*/ 3129696 w 7467600"/>
              <a:gd name="connsiteY147" fmla="*/ 4360704 h 6858000"/>
              <a:gd name="connsiteX148" fmla="*/ 2814545 w 7467600"/>
              <a:gd name="connsiteY148" fmla="*/ 4282955 h 6858000"/>
              <a:gd name="connsiteX149" fmla="*/ 2305292 w 7467600"/>
              <a:gd name="connsiteY149" fmla="*/ 4219492 h 6858000"/>
              <a:gd name="connsiteX150" fmla="*/ 2626982 w 7467600"/>
              <a:gd name="connsiteY150" fmla="*/ 4206450 h 6858000"/>
              <a:gd name="connsiteX151" fmla="*/ 2490617 w 7467600"/>
              <a:gd name="connsiteY151" fmla="*/ 4206951 h 6858000"/>
              <a:gd name="connsiteX152" fmla="*/ 2819869 w 7467600"/>
              <a:gd name="connsiteY152" fmla="*/ 4252936 h 6858000"/>
              <a:gd name="connsiteX153" fmla="*/ 3143018 w 7467600"/>
              <a:gd name="connsiteY153" fmla="*/ 4332698 h 6858000"/>
              <a:gd name="connsiteX154" fmla="*/ 3241520 w 7467600"/>
              <a:gd name="connsiteY154" fmla="*/ 4385112 h 6858000"/>
              <a:gd name="connsiteX155" fmla="*/ 3374575 w 7467600"/>
              <a:gd name="connsiteY155" fmla="*/ 4451517 h 6858000"/>
              <a:gd name="connsiteX156" fmla="*/ 3505221 w 7467600"/>
              <a:gd name="connsiteY156" fmla="*/ 4480757 h 6858000"/>
              <a:gd name="connsiteX157" fmla="*/ 2626982 w 7467600"/>
              <a:gd name="connsiteY157" fmla="*/ 4206450 h 6858000"/>
              <a:gd name="connsiteX158" fmla="*/ 1310106 w 7467600"/>
              <a:gd name="connsiteY158" fmla="*/ 3943217 h 6858000"/>
              <a:gd name="connsiteX159" fmla="*/ 854994 w 7467600"/>
              <a:gd name="connsiteY159" fmla="*/ 4399136 h 6858000"/>
              <a:gd name="connsiteX160" fmla="*/ 742462 w 7467600"/>
              <a:gd name="connsiteY160" fmla="*/ 4594648 h 6858000"/>
              <a:gd name="connsiteX161" fmla="*/ 820602 w 7467600"/>
              <a:gd name="connsiteY161" fmla="*/ 4485915 h 6858000"/>
              <a:gd name="connsiteX162" fmla="*/ 878295 w 7467600"/>
              <a:gd name="connsiteY162" fmla="*/ 4403594 h 6858000"/>
              <a:gd name="connsiteX163" fmla="*/ 1240607 w 7467600"/>
              <a:gd name="connsiteY163" fmla="*/ 4010401 h 6858000"/>
              <a:gd name="connsiteX164" fmla="*/ 1310106 w 7467600"/>
              <a:gd name="connsiteY164" fmla="*/ 3943217 h 6858000"/>
              <a:gd name="connsiteX165" fmla="*/ 1423113 w 7467600"/>
              <a:gd name="connsiteY165" fmla="*/ 3874565 h 6858000"/>
              <a:gd name="connsiteX166" fmla="*/ 1260565 w 7467600"/>
              <a:gd name="connsiteY166" fmla="*/ 4031982 h 6858000"/>
              <a:gd name="connsiteX167" fmla="*/ 901900 w 7467600"/>
              <a:gd name="connsiteY167" fmla="*/ 4421236 h 6858000"/>
              <a:gd name="connsiteX168" fmla="*/ 845044 w 7467600"/>
              <a:gd name="connsiteY168" fmla="*/ 4502436 h 6858000"/>
              <a:gd name="connsiteX169" fmla="*/ 685926 w 7467600"/>
              <a:gd name="connsiteY169" fmla="*/ 4703069 h 6858000"/>
              <a:gd name="connsiteX170" fmla="*/ 684248 w 7467600"/>
              <a:gd name="connsiteY170" fmla="*/ 4706721 h 6858000"/>
              <a:gd name="connsiteX171" fmla="*/ 1423113 w 7467600"/>
              <a:gd name="connsiteY171" fmla="*/ 3874565 h 6858000"/>
              <a:gd name="connsiteX172" fmla="*/ 3316479 w 7467600"/>
              <a:gd name="connsiteY172" fmla="*/ 3872136 h 6858000"/>
              <a:gd name="connsiteX173" fmla="*/ 3546806 w 7467600"/>
              <a:gd name="connsiteY173" fmla="*/ 4356139 h 6858000"/>
              <a:gd name="connsiteX174" fmla="*/ 3364433 w 7467600"/>
              <a:gd name="connsiteY174" fmla="*/ 3953121 h 6858000"/>
              <a:gd name="connsiteX175" fmla="*/ 3316479 w 7467600"/>
              <a:gd name="connsiteY175" fmla="*/ 3872136 h 6858000"/>
              <a:gd name="connsiteX176" fmla="*/ 3291335 w 7467600"/>
              <a:gd name="connsiteY176" fmla="*/ 3767420 h 6858000"/>
              <a:gd name="connsiteX177" fmla="*/ 3390805 w 7467600"/>
              <a:gd name="connsiteY177" fmla="*/ 3937163 h 6858000"/>
              <a:gd name="connsiteX178" fmla="*/ 3579062 w 7467600"/>
              <a:gd name="connsiteY178" fmla="*/ 4359040 h 6858000"/>
              <a:gd name="connsiteX179" fmla="*/ 3467355 w 7467600"/>
              <a:gd name="connsiteY179" fmla="*/ 3988130 h 6858000"/>
              <a:gd name="connsiteX180" fmla="*/ 3310753 w 7467600"/>
              <a:gd name="connsiteY180" fmla="*/ 3787140 h 6858000"/>
              <a:gd name="connsiteX181" fmla="*/ 3291335 w 7467600"/>
              <a:gd name="connsiteY181" fmla="*/ 3767420 h 6858000"/>
              <a:gd name="connsiteX182" fmla="*/ 1635889 w 7467600"/>
              <a:gd name="connsiteY182" fmla="*/ 3709494 h 6858000"/>
              <a:gd name="connsiteX183" fmla="*/ 1634800 w 7467600"/>
              <a:gd name="connsiteY183" fmla="*/ 3731111 h 6858000"/>
              <a:gd name="connsiteX184" fmla="*/ 1635889 w 7467600"/>
              <a:gd name="connsiteY184" fmla="*/ 3709494 h 6858000"/>
              <a:gd name="connsiteX185" fmla="*/ 1510397 w 7467600"/>
              <a:gd name="connsiteY185" fmla="*/ 3684705 h 6858000"/>
              <a:gd name="connsiteX186" fmla="*/ 1146550 w 7467600"/>
              <a:gd name="connsiteY186" fmla="*/ 3802012 h 6858000"/>
              <a:gd name="connsiteX187" fmla="*/ 698834 w 7467600"/>
              <a:gd name="connsiteY187" fmla="*/ 3952272 h 6858000"/>
              <a:gd name="connsiteX188" fmla="*/ 34256 w 7467600"/>
              <a:gd name="connsiteY188" fmla="*/ 4347603 h 6858000"/>
              <a:gd name="connsiteX189" fmla="*/ 527241 w 7467600"/>
              <a:gd name="connsiteY189" fmla="*/ 4065078 h 6858000"/>
              <a:gd name="connsiteX190" fmla="*/ 1510397 w 7467600"/>
              <a:gd name="connsiteY190" fmla="*/ 3684705 h 6858000"/>
              <a:gd name="connsiteX191" fmla="*/ 1313114 w 7467600"/>
              <a:gd name="connsiteY191" fmla="*/ 3655216 h 6858000"/>
              <a:gd name="connsiteX192" fmla="*/ 1109304 w 7467600"/>
              <a:gd name="connsiteY192" fmla="*/ 3669030 h 6858000"/>
              <a:gd name="connsiteX193" fmla="*/ 8129 w 7467600"/>
              <a:gd name="connsiteY193" fmla="*/ 4330519 h 6858000"/>
              <a:gd name="connsiteX194" fmla="*/ 687572 w 7467600"/>
              <a:gd name="connsiteY194" fmla="*/ 3925629 h 6858000"/>
              <a:gd name="connsiteX195" fmla="*/ 1138365 w 7467600"/>
              <a:gd name="connsiteY195" fmla="*/ 3774515 h 6858000"/>
              <a:gd name="connsiteX196" fmla="*/ 1505579 w 7467600"/>
              <a:gd name="connsiteY196" fmla="*/ 3655526 h 6858000"/>
              <a:gd name="connsiteX197" fmla="*/ 1313114 w 7467600"/>
              <a:gd name="connsiteY197" fmla="*/ 3655216 h 6858000"/>
              <a:gd name="connsiteX198" fmla="*/ 3655073 w 7467600"/>
              <a:gd name="connsiteY198" fmla="*/ 3650884 h 6858000"/>
              <a:gd name="connsiteX199" fmla="*/ 3989938 w 7467600"/>
              <a:gd name="connsiteY199" fmla="*/ 3991685 h 6858000"/>
              <a:gd name="connsiteX200" fmla="*/ 4393907 w 7467600"/>
              <a:gd name="connsiteY200" fmla="*/ 4261258 h 6858000"/>
              <a:gd name="connsiteX201" fmla="*/ 4648051 w 7467600"/>
              <a:gd name="connsiteY201" fmla="*/ 4374051 h 6858000"/>
              <a:gd name="connsiteX202" fmla="*/ 4383389 w 7467600"/>
              <a:gd name="connsiteY202" fmla="*/ 4184369 h 6858000"/>
              <a:gd name="connsiteX203" fmla="*/ 4165508 w 7467600"/>
              <a:gd name="connsiteY203" fmla="*/ 4035196 h 6858000"/>
              <a:gd name="connsiteX204" fmla="*/ 4068162 w 7467600"/>
              <a:gd name="connsiteY204" fmla="*/ 3953394 h 6858000"/>
              <a:gd name="connsiteX205" fmla="*/ 3981416 w 7467600"/>
              <a:gd name="connsiteY205" fmla="*/ 3880482 h 6858000"/>
              <a:gd name="connsiteX206" fmla="*/ 3800147 w 7467600"/>
              <a:gd name="connsiteY206" fmla="*/ 3749872 h 6858000"/>
              <a:gd name="connsiteX207" fmla="*/ 3655073 w 7467600"/>
              <a:gd name="connsiteY207" fmla="*/ 3650884 h 6858000"/>
              <a:gd name="connsiteX208" fmla="*/ 3670252 w 7467600"/>
              <a:gd name="connsiteY208" fmla="*/ 3622798 h 6858000"/>
              <a:gd name="connsiteX209" fmla="*/ 3817258 w 7467600"/>
              <a:gd name="connsiteY209" fmla="*/ 3723577 h 6858000"/>
              <a:gd name="connsiteX210" fmla="*/ 4000461 w 7467600"/>
              <a:gd name="connsiteY210" fmla="*/ 3855966 h 6858000"/>
              <a:gd name="connsiteX211" fmla="*/ 4088180 w 7467600"/>
              <a:gd name="connsiteY211" fmla="*/ 3929774 h 6858000"/>
              <a:gd name="connsiteX212" fmla="*/ 4184555 w 7467600"/>
              <a:gd name="connsiteY212" fmla="*/ 4010683 h 6858000"/>
              <a:gd name="connsiteX213" fmla="*/ 4399563 w 7467600"/>
              <a:gd name="connsiteY213" fmla="*/ 4158106 h 6858000"/>
              <a:gd name="connsiteX214" fmla="*/ 4684469 w 7467600"/>
              <a:gd name="connsiteY214" fmla="*/ 4364680 h 6858000"/>
              <a:gd name="connsiteX215" fmla="*/ 4690271 w 7467600"/>
              <a:gd name="connsiteY215" fmla="*/ 4370034 h 6858000"/>
              <a:gd name="connsiteX216" fmla="*/ 4136093 w 7467600"/>
              <a:gd name="connsiteY216" fmla="*/ 3858466 h 6858000"/>
              <a:gd name="connsiteX217" fmla="*/ 3670252 w 7467600"/>
              <a:gd name="connsiteY217" fmla="*/ 3622798 h 6858000"/>
              <a:gd name="connsiteX218" fmla="*/ 4440129 w 7467600"/>
              <a:gd name="connsiteY218" fmla="*/ 3448571 h 6858000"/>
              <a:gd name="connsiteX219" fmla="*/ 4856525 w 7467600"/>
              <a:gd name="connsiteY219" fmla="*/ 3915351 h 6858000"/>
              <a:gd name="connsiteX220" fmla="*/ 5059055 w 7467600"/>
              <a:gd name="connsiteY220" fmla="*/ 4108918 h 6858000"/>
              <a:gd name="connsiteX221" fmla="*/ 5290070 w 7467600"/>
              <a:gd name="connsiteY221" fmla="*/ 4263619 h 6858000"/>
              <a:gd name="connsiteX222" fmla="*/ 4834991 w 7467600"/>
              <a:gd name="connsiteY222" fmla="*/ 3830985 h 6858000"/>
              <a:gd name="connsiteX223" fmla="*/ 4440129 w 7467600"/>
              <a:gd name="connsiteY223" fmla="*/ 3448571 h 6858000"/>
              <a:gd name="connsiteX224" fmla="*/ 4441737 w 7467600"/>
              <a:gd name="connsiteY224" fmla="*/ 3399734 h 6858000"/>
              <a:gd name="connsiteX225" fmla="*/ 4431236 w 7467600"/>
              <a:gd name="connsiteY225" fmla="*/ 3400954 h 6858000"/>
              <a:gd name="connsiteX226" fmla="*/ 4557150 w 7467600"/>
              <a:gd name="connsiteY226" fmla="*/ 3510023 h 6858000"/>
              <a:gd name="connsiteX227" fmla="*/ 4856936 w 7467600"/>
              <a:gd name="connsiteY227" fmla="*/ 3809146 h 6858000"/>
              <a:gd name="connsiteX228" fmla="*/ 5111996 w 7467600"/>
              <a:gd name="connsiteY228" fmla="*/ 4065759 h 6858000"/>
              <a:gd name="connsiteX229" fmla="*/ 5388878 w 7467600"/>
              <a:gd name="connsiteY229" fmla="*/ 4300185 h 6858000"/>
              <a:gd name="connsiteX230" fmla="*/ 5425556 w 7467600"/>
              <a:gd name="connsiteY230" fmla="*/ 4308967 h 6858000"/>
              <a:gd name="connsiteX231" fmla="*/ 4943646 w 7467600"/>
              <a:gd name="connsiteY231" fmla="*/ 3822916 h 6858000"/>
              <a:gd name="connsiteX232" fmla="*/ 4594837 w 7467600"/>
              <a:gd name="connsiteY232" fmla="*/ 3532274 h 6858000"/>
              <a:gd name="connsiteX233" fmla="*/ 4441737 w 7467600"/>
              <a:gd name="connsiteY233" fmla="*/ 3399734 h 6858000"/>
              <a:gd name="connsiteX234" fmla="*/ 5425834 w 7467600"/>
              <a:gd name="connsiteY234" fmla="*/ 3162785 h 6858000"/>
              <a:gd name="connsiteX235" fmla="*/ 5401644 w 7467600"/>
              <a:gd name="connsiteY235" fmla="*/ 3617847 h 6858000"/>
              <a:gd name="connsiteX236" fmla="*/ 5467256 w 7467600"/>
              <a:gd name="connsiteY236" fmla="*/ 4175494 h 6858000"/>
              <a:gd name="connsiteX237" fmla="*/ 5448069 w 7467600"/>
              <a:gd name="connsiteY237" fmla="*/ 3567554 h 6858000"/>
              <a:gd name="connsiteX238" fmla="*/ 5425834 w 7467600"/>
              <a:gd name="connsiteY238" fmla="*/ 3162785 h 6858000"/>
              <a:gd name="connsiteX239" fmla="*/ 1318687 w 7467600"/>
              <a:gd name="connsiteY239" fmla="*/ 3113840 h 6858000"/>
              <a:gd name="connsiteX240" fmla="*/ 1066793 w 7467600"/>
              <a:gd name="connsiteY240" fmla="*/ 3212171 h 6858000"/>
              <a:gd name="connsiteX241" fmla="*/ 993319 w 7467600"/>
              <a:gd name="connsiteY241" fmla="*/ 3247648 h 6858000"/>
              <a:gd name="connsiteX242" fmla="*/ 853081 w 7467600"/>
              <a:gd name="connsiteY242" fmla="*/ 3312410 h 6858000"/>
              <a:gd name="connsiteX243" fmla="*/ 805957 w 7467600"/>
              <a:gd name="connsiteY243" fmla="*/ 3330443 h 6858000"/>
              <a:gd name="connsiteX244" fmla="*/ 1318687 w 7467600"/>
              <a:gd name="connsiteY244" fmla="*/ 3113840 h 6858000"/>
              <a:gd name="connsiteX245" fmla="*/ 5453702 w 7467600"/>
              <a:gd name="connsiteY245" fmla="*/ 3090882 h 6858000"/>
              <a:gd name="connsiteX246" fmla="*/ 5480135 w 7467600"/>
              <a:gd name="connsiteY246" fmla="*/ 3565802 h 6858000"/>
              <a:gd name="connsiteX247" fmla="*/ 5499023 w 7467600"/>
              <a:gd name="connsiteY247" fmla="*/ 4166310 h 6858000"/>
              <a:gd name="connsiteX248" fmla="*/ 5547022 w 7467600"/>
              <a:gd name="connsiteY248" fmla="*/ 3607838 h 6858000"/>
              <a:gd name="connsiteX249" fmla="*/ 5515964 w 7467600"/>
              <a:gd name="connsiteY249" fmla="*/ 3378541 h 6858000"/>
              <a:gd name="connsiteX250" fmla="*/ 5453702 w 7467600"/>
              <a:gd name="connsiteY250" fmla="*/ 3090882 h 6858000"/>
              <a:gd name="connsiteX251" fmla="*/ 1238695 w 7467600"/>
              <a:gd name="connsiteY251" fmla="*/ 3076820 h 6858000"/>
              <a:gd name="connsiteX252" fmla="*/ 716371 w 7467600"/>
              <a:gd name="connsiteY252" fmla="*/ 3293249 h 6858000"/>
              <a:gd name="connsiteX253" fmla="*/ 579522 w 7467600"/>
              <a:gd name="connsiteY253" fmla="*/ 3371759 h 6858000"/>
              <a:gd name="connsiteX254" fmla="*/ 600288 w 7467600"/>
              <a:gd name="connsiteY254" fmla="*/ 3365555 h 6858000"/>
              <a:gd name="connsiteX255" fmla="*/ 840692 w 7467600"/>
              <a:gd name="connsiteY255" fmla="*/ 3284921 h 6858000"/>
              <a:gd name="connsiteX256" fmla="*/ 979248 w 7467600"/>
              <a:gd name="connsiteY256" fmla="*/ 3221003 h 6858000"/>
              <a:gd name="connsiteX257" fmla="*/ 1053282 w 7467600"/>
              <a:gd name="connsiteY257" fmla="*/ 3185247 h 6858000"/>
              <a:gd name="connsiteX258" fmla="*/ 1320603 w 7467600"/>
              <a:gd name="connsiteY258" fmla="*/ 3081281 h 6858000"/>
              <a:gd name="connsiteX259" fmla="*/ 1238695 w 7467600"/>
              <a:gd name="connsiteY259" fmla="*/ 3076820 h 6858000"/>
              <a:gd name="connsiteX260" fmla="*/ 5425627 w 7467600"/>
              <a:gd name="connsiteY260" fmla="*/ 2954192 h 6858000"/>
              <a:gd name="connsiteX261" fmla="*/ 5470770 w 7467600"/>
              <a:gd name="connsiteY261" fmla="*/ 3005435 h 6858000"/>
              <a:gd name="connsiteX262" fmla="*/ 5519779 w 7467600"/>
              <a:gd name="connsiteY262" fmla="*/ 4359223 h 6858000"/>
              <a:gd name="connsiteX263" fmla="*/ 5520293 w 7467600"/>
              <a:gd name="connsiteY263" fmla="*/ 4360602 h 6858000"/>
              <a:gd name="connsiteX264" fmla="*/ 5767221 w 7467600"/>
              <a:gd name="connsiteY264" fmla="*/ 4665564 h 6858000"/>
              <a:gd name="connsiteX265" fmla="*/ 6937169 w 7467600"/>
              <a:gd name="connsiteY265" fmla="*/ 4815941 h 6858000"/>
              <a:gd name="connsiteX266" fmla="*/ 6953922 w 7467600"/>
              <a:gd name="connsiteY266" fmla="*/ 4890068 h 6858000"/>
              <a:gd name="connsiteX267" fmla="*/ 6071359 w 7467600"/>
              <a:gd name="connsiteY267" fmla="*/ 4770770 h 6858000"/>
              <a:gd name="connsiteX268" fmla="*/ 6038839 w 7467600"/>
              <a:gd name="connsiteY268" fmla="*/ 4764474 h 6858000"/>
              <a:gd name="connsiteX269" fmla="*/ 6038706 w 7467600"/>
              <a:gd name="connsiteY269" fmla="*/ 4763847 h 6858000"/>
              <a:gd name="connsiteX270" fmla="*/ 6037784 w 7467600"/>
              <a:gd name="connsiteY270" fmla="*/ 4764270 h 6858000"/>
              <a:gd name="connsiteX271" fmla="*/ 6038839 w 7467600"/>
              <a:gd name="connsiteY271" fmla="*/ 4764474 h 6858000"/>
              <a:gd name="connsiteX272" fmla="*/ 6040338 w 7467600"/>
              <a:gd name="connsiteY272" fmla="*/ 4771418 h 6858000"/>
              <a:gd name="connsiteX273" fmla="*/ 6024488 w 7467600"/>
              <a:gd name="connsiteY273" fmla="*/ 4809903 h 6858000"/>
              <a:gd name="connsiteX274" fmla="*/ 5599771 w 7467600"/>
              <a:gd name="connsiteY274" fmla="*/ 5509652 h 6858000"/>
              <a:gd name="connsiteX275" fmla="*/ 5548843 w 7467600"/>
              <a:gd name="connsiteY275" fmla="*/ 5563845 h 6858000"/>
              <a:gd name="connsiteX276" fmla="*/ 5940952 w 7467600"/>
              <a:gd name="connsiteY276" fmla="*/ 6250028 h 6858000"/>
              <a:gd name="connsiteX277" fmla="*/ 6043441 w 7467600"/>
              <a:gd name="connsiteY277" fmla="*/ 6665847 h 6858000"/>
              <a:gd name="connsiteX278" fmla="*/ 6093432 w 7467600"/>
              <a:gd name="connsiteY278" fmla="*/ 6858000 h 6858000"/>
              <a:gd name="connsiteX279" fmla="*/ 6034344 w 7467600"/>
              <a:gd name="connsiteY279" fmla="*/ 6858000 h 6858000"/>
              <a:gd name="connsiteX280" fmla="*/ 6026679 w 7467600"/>
              <a:gd name="connsiteY280" fmla="*/ 6836959 h 6858000"/>
              <a:gd name="connsiteX281" fmla="*/ 5800441 w 7467600"/>
              <a:gd name="connsiteY281" fmla="*/ 6335286 h 6858000"/>
              <a:gd name="connsiteX282" fmla="*/ 5526562 w 7467600"/>
              <a:gd name="connsiteY282" fmla="*/ 5705388 h 6858000"/>
              <a:gd name="connsiteX283" fmla="*/ 5519640 w 7467600"/>
              <a:gd name="connsiteY283" fmla="*/ 5683774 h 6858000"/>
              <a:gd name="connsiteX284" fmla="*/ 5844559 w 7467600"/>
              <a:gd name="connsiteY284" fmla="*/ 6553349 h 6858000"/>
              <a:gd name="connsiteX285" fmla="*/ 5975994 w 7467600"/>
              <a:gd name="connsiteY285" fmla="*/ 6858000 h 6858000"/>
              <a:gd name="connsiteX286" fmla="*/ 5898547 w 7467600"/>
              <a:gd name="connsiteY286" fmla="*/ 6858000 h 6858000"/>
              <a:gd name="connsiteX287" fmla="*/ 5682041 w 7467600"/>
              <a:gd name="connsiteY287" fmla="*/ 6355860 h 6858000"/>
              <a:gd name="connsiteX288" fmla="*/ 5461758 w 7467600"/>
              <a:gd name="connsiteY288" fmla="*/ 5820220 h 6858000"/>
              <a:gd name="connsiteX289" fmla="*/ 5237282 w 7467600"/>
              <a:gd name="connsiteY289" fmla="*/ 6579086 h 6858000"/>
              <a:gd name="connsiteX290" fmla="*/ 5115009 w 7467600"/>
              <a:gd name="connsiteY290" fmla="*/ 6858000 h 6858000"/>
              <a:gd name="connsiteX291" fmla="*/ 5028074 w 7467600"/>
              <a:gd name="connsiteY291" fmla="*/ 6858000 h 6858000"/>
              <a:gd name="connsiteX292" fmla="*/ 5079508 w 7467600"/>
              <a:gd name="connsiteY292" fmla="*/ 6749074 h 6858000"/>
              <a:gd name="connsiteX293" fmla="*/ 5371846 w 7467600"/>
              <a:gd name="connsiteY293" fmla="*/ 5924413 h 6858000"/>
              <a:gd name="connsiteX294" fmla="*/ 5270512 w 7467600"/>
              <a:gd name="connsiteY294" fmla="*/ 6138975 h 6858000"/>
              <a:gd name="connsiteX295" fmla="*/ 5062409 w 7467600"/>
              <a:gd name="connsiteY295" fmla="*/ 6653544 h 6858000"/>
              <a:gd name="connsiteX296" fmla="*/ 5036628 w 7467600"/>
              <a:gd name="connsiteY296" fmla="*/ 6754247 h 6858000"/>
              <a:gd name="connsiteX297" fmla="*/ 5009112 w 7467600"/>
              <a:gd name="connsiteY297" fmla="*/ 6858000 h 6858000"/>
              <a:gd name="connsiteX298" fmla="*/ 4976679 w 7467600"/>
              <a:gd name="connsiteY298" fmla="*/ 6858000 h 6858000"/>
              <a:gd name="connsiteX299" fmla="*/ 5006537 w 7467600"/>
              <a:gd name="connsiteY299" fmla="*/ 6747068 h 6858000"/>
              <a:gd name="connsiteX300" fmla="*/ 5032723 w 7467600"/>
              <a:gd name="connsiteY300" fmla="*/ 6644957 h 6858000"/>
              <a:gd name="connsiteX301" fmla="*/ 5242949 w 7467600"/>
              <a:gd name="connsiteY301" fmla="*/ 6125175 h 6858000"/>
              <a:gd name="connsiteX302" fmla="*/ 5286321 w 7467600"/>
              <a:gd name="connsiteY302" fmla="*/ 6033555 h 6858000"/>
              <a:gd name="connsiteX303" fmla="*/ 5008210 w 7467600"/>
              <a:gd name="connsiteY303" fmla="*/ 6649194 h 6858000"/>
              <a:gd name="connsiteX304" fmla="*/ 4986321 w 7467600"/>
              <a:gd name="connsiteY304" fmla="*/ 6765687 h 6858000"/>
              <a:gd name="connsiteX305" fmla="*/ 4973474 w 7467600"/>
              <a:gd name="connsiteY305" fmla="*/ 6858000 h 6858000"/>
              <a:gd name="connsiteX306" fmla="*/ 4907178 w 7467600"/>
              <a:gd name="connsiteY306" fmla="*/ 6858000 h 6858000"/>
              <a:gd name="connsiteX307" fmla="*/ 4910810 w 7467600"/>
              <a:gd name="connsiteY307" fmla="*/ 6829660 h 6858000"/>
              <a:gd name="connsiteX308" fmla="*/ 4987461 w 7467600"/>
              <a:gd name="connsiteY308" fmla="*/ 6432994 h 6858000"/>
              <a:gd name="connsiteX309" fmla="*/ 5179262 w 7467600"/>
              <a:gd name="connsiteY309" fmla="*/ 6035044 h 6858000"/>
              <a:gd name="connsiteX310" fmla="*/ 4689678 w 7467600"/>
              <a:gd name="connsiteY310" fmla="*/ 6440241 h 6858000"/>
              <a:gd name="connsiteX311" fmla="*/ 4477543 w 7467600"/>
              <a:gd name="connsiteY311" fmla="*/ 6674836 h 6858000"/>
              <a:gd name="connsiteX312" fmla="*/ 4329957 w 7467600"/>
              <a:gd name="connsiteY312" fmla="*/ 6858000 h 6858000"/>
              <a:gd name="connsiteX313" fmla="*/ 4218595 w 7467600"/>
              <a:gd name="connsiteY313" fmla="*/ 6858000 h 6858000"/>
              <a:gd name="connsiteX314" fmla="*/ 4368888 w 7467600"/>
              <a:gd name="connsiteY314" fmla="*/ 6668412 h 6858000"/>
              <a:gd name="connsiteX315" fmla="*/ 4563091 w 7467600"/>
              <a:gd name="connsiteY315" fmla="*/ 6442508 h 6858000"/>
              <a:gd name="connsiteX316" fmla="*/ 5387324 w 7467600"/>
              <a:gd name="connsiteY316" fmla="*/ 5705830 h 6858000"/>
              <a:gd name="connsiteX317" fmla="*/ 5073620 w 7467600"/>
              <a:gd name="connsiteY317" fmla="*/ 5955437 h 6858000"/>
              <a:gd name="connsiteX318" fmla="*/ 4689789 w 7467600"/>
              <a:gd name="connsiteY318" fmla="*/ 6268382 h 6858000"/>
              <a:gd name="connsiteX319" fmla="*/ 4418722 w 7467600"/>
              <a:gd name="connsiteY319" fmla="*/ 6570886 h 6858000"/>
              <a:gd name="connsiteX320" fmla="*/ 4214944 w 7467600"/>
              <a:gd name="connsiteY320" fmla="*/ 6858000 h 6858000"/>
              <a:gd name="connsiteX321" fmla="*/ 4177898 w 7467600"/>
              <a:gd name="connsiteY321" fmla="*/ 6858000 h 6858000"/>
              <a:gd name="connsiteX322" fmla="*/ 4391597 w 7467600"/>
              <a:gd name="connsiteY322" fmla="*/ 6556370 h 6858000"/>
              <a:gd name="connsiteX323" fmla="*/ 4668889 w 7467600"/>
              <a:gd name="connsiteY323" fmla="*/ 6246399 h 6858000"/>
              <a:gd name="connsiteX324" fmla="*/ 5055427 w 7467600"/>
              <a:gd name="connsiteY324" fmla="*/ 5931476 h 6858000"/>
              <a:gd name="connsiteX325" fmla="*/ 5371814 w 7467600"/>
              <a:gd name="connsiteY325" fmla="*/ 5678975 h 6858000"/>
              <a:gd name="connsiteX326" fmla="*/ 4987918 w 7467600"/>
              <a:gd name="connsiteY326" fmla="*/ 5838701 h 6858000"/>
              <a:gd name="connsiteX327" fmla="*/ 4317146 w 7467600"/>
              <a:gd name="connsiteY327" fmla="*/ 6587716 h 6858000"/>
              <a:gd name="connsiteX328" fmla="*/ 4171627 w 7467600"/>
              <a:gd name="connsiteY328" fmla="*/ 6858000 h 6858000"/>
              <a:gd name="connsiteX329" fmla="*/ 4081585 w 7467600"/>
              <a:gd name="connsiteY329" fmla="*/ 6858000 h 6858000"/>
              <a:gd name="connsiteX330" fmla="*/ 4238603 w 7467600"/>
              <a:gd name="connsiteY330" fmla="*/ 6559341 h 6858000"/>
              <a:gd name="connsiteX331" fmla="*/ 4778333 w 7467600"/>
              <a:gd name="connsiteY331" fmla="*/ 5873626 h 6858000"/>
              <a:gd name="connsiteX332" fmla="*/ 5414185 w 7467600"/>
              <a:gd name="connsiteY332" fmla="*/ 5573882 h 6858000"/>
              <a:gd name="connsiteX333" fmla="*/ 5959648 w 7467600"/>
              <a:gd name="connsiteY333" fmla="*/ 4760797 h 6858000"/>
              <a:gd name="connsiteX334" fmla="*/ 5355019 w 7467600"/>
              <a:gd name="connsiteY334" fmla="*/ 4734672 h 6858000"/>
              <a:gd name="connsiteX335" fmla="*/ 5083565 w 7467600"/>
              <a:gd name="connsiteY335" fmla="*/ 5179121 h 6858000"/>
              <a:gd name="connsiteX336" fmla="*/ 4713577 w 7467600"/>
              <a:gd name="connsiteY336" fmla="*/ 5616803 h 6858000"/>
              <a:gd name="connsiteX337" fmla="*/ 3989559 w 7467600"/>
              <a:gd name="connsiteY337" fmla="*/ 6145945 h 6858000"/>
              <a:gd name="connsiteX338" fmla="*/ 3939824 w 7467600"/>
              <a:gd name="connsiteY338" fmla="*/ 6066900 h 6858000"/>
              <a:gd name="connsiteX339" fmla="*/ 4584537 w 7467600"/>
              <a:gd name="connsiteY339" fmla="*/ 5324826 h 6858000"/>
              <a:gd name="connsiteX340" fmla="*/ 5037105 w 7467600"/>
              <a:gd name="connsiteY340" fmla="*/ 5088765 h 6858000"/>
              <a:gd name="connsiteX341" fmla="*/ 5039930 w 7467600"/>
              <a:gd name="connsiteY341" fmla="*/ 5089585 h 6858000"/>
              <a:gd name="connsiteX342" fmla="*/ 5263764 w 7467600"/>
              <a:gd name="connsiteY342" fmla="*/ 4735525 h 6858000"/>
              <a:gd name="connsiteX343" fmla="*/ 4086300 w 7467600"/>
              <a:gd name="connsiteY343" fmla="*/ 4884599 h 6858000"/>
              <a:gd name="connsiteX344" fmla="*/ 4085485 w 7467600"/>
              <a:gd name="connsiteY344" fmla="*/ 4899070 h 6858000"/>
              <a:gd name="connsiteX345" fmla="*/ 3871915 w 7467600"/>
              <a:gd name="connsiteY345" fmla="*/ 5253645 h 6858000"/>
              <a:gd name="connsiteX346" fmla="*/ 3799374 w 7467600"/>
              <a:gd name="connsiteY346" fmla="*/ 5466127 h 6858000"/>
              <a:gd name="connsiteX347" fmla="*/ 3498850 w 7467600"/>
              <a:gd name="connsiteY347" fmla="*/ 6661888 h 6858000"/>
              <a:gd name="connsiteX348" fmla="*/ 3399216 w 7467600"/>
              <a:gd name="connsiteY348" fmla="*/ 6858000 h 6858000"/>
              <a:gd name="connsiteX349" fmla="*/ 3303688 w 7467600"/>
              <a:gd name="connsiteY349" fmla="*/ 6858000 h 6858000"/>
              <a:gd name="connsiteX350" fmla="*/ 3391774 w 7467600"/>
              <a:gd name="connsiteY350" fmla="*/ 6697181 h 6858000"/>
              <a:gd name="connsiteX351" fmla="*/ 3735540 w 7467600"/>
              <a:gd name="connsiteY351" fmla="*/ 5546923 h 6858000"/>
              <a:gd name="connsiteX352" fmla="*/ 3729438 w 7467600"/>
              <a:gd name="connsiteY352" fmla="*/ 5569058 h 6858000"/>
              <a:gd name="connsiteX353" fmla="*/ 3707782 w 7467600"/>
              <a:gd name="connsiteY353" fmla="*/ 5644908 h 6858000"/>
              <a:gd name="connsiteX354" fmla="*/ 3583827 w 7467600"/>
              <a:gd name="connsiteY354" fmla="*/ 6039215 h 6858000"/>
              <a:gd name="connsiteX355" fmla="*/ 3547861 w 7467600"/>
              <a:gd name="connsiteY355" fmla="*/ 6129609 h 6858000"/>
              <a:gd name="connsiteX356" fmla="*/ 3490905 w 7467600"/>
              <a:gd name="connsiteY356" fmla="*/ 6277660 h 6858000"/>
              <a:gd name="connsiteX357" fmla="*/ 3455859 w 7467600"/>
              <a:gd name="connsiteY357" fmla="*/ 6391301 h 6858000"/>
              <a:gd name="connsiteX358" fmla="*/ 3429112 w 7467600"/>
              <a:gd name="connsiteY358" fmla="*/ 6479469 h 6858000"/>
              <a:gd name="connsiteX359" fmla="*/ 3304862 w 7467600"/>
              <a:gd name="connsiteY359" fmla="*/ 6796476 h 6858000"/>
              <a:gd name="connsiteX360" fmla="*/ 3276071 w 7467600"/>
              <a:gd name="connsiteY360" fmla="*/ 6858000 h 6858000"/>
              <a:gd name="connsiteX361" fmla="*/ 3240805 w 7467600"/>
              <a:gd name="connsiteY361" fmla="*/ 6858000 h 6858000"/>
              <a:gd name="connsiteX362" fmla="*/ 3275917 w 7467600"/>
              <a:gd name="connsiteY362" fmla="*/ 6783192 h 6858000"/>
              <a:gd name="connsiteX363" fmla="*/ 3399358 w 7467600"/>
              <a:gd name="connsiteY363" fmla="*/ 6469011 h 6858000"/>
              <a:gd name="connsiteX364" fmla="*/ 3425650 w 7467600"/>
              <a:gd name="connsiteY364" fmla="*/ 6381333 h 6858000"/>
              <a:gd name="connsiteX365" fmla="*/ 3460661 w 7467600"/>
              <a:gd name="connsiteY365" fmla="*/ 6266763 h 6858000"/>
              <a:gd name="connsiteX366" fmla="*/ 3518021 w 7467600"/>
              <a:gd name="connsiteY366" fmla="*/ 6117298 h 6858000"/>
              <a:gd name="connsiteX367" fmla="*/ 3554035 w 7467600"/>
              <a:gd name="connsiteY367" fmla="*/ 6027832 h 6858000"/>
              <a:gd name="connsiteX368" fmla="*/ 3677174 w 7467600"/>
              <a:gd name="connsiteY368" fmla="*/ 5636351 h 6858000"/>
              <a:gd name="connsiteX369" fmla="*/ 3698819 w 7467600"/>
              <a:gd name="connsiteY369" fmla="*/ 5560503 h 6858000"/>
              <a:gd name="connsiteX370" fmla="*/ 3702094 w 7467600"/>
              <a:gd name="connsiteY370" fmla="*/ 5549194 h 6858000"/>
              <a:gd name="connsiteX371" fmla="*/ 3398355 w 7467600"/>
              <a:gd name="connsiteY371" fmla="*/ 6094603 h 6858000"/>
              <a:gd name="connsiteX372" fmla="*/ 3193941 w 7467600"/>
              <a:gd name="connsiteY372" fmla="*/ 6798775 h 6858000"/>
              <a:gd name="connsiteX373" fmla="*/ 3184140 w 7467600"/>
              <a:gd name="connsiteY373" fmla="*/ 6858000 h 6858000"/>
              <a:gd name="connsiteX374" fmla="*/ 3099978 w 7467600"/>
              <a:gd name="connsiteY374" fmla="*/ 6858000 h 6858000"/>
              <a:gd name="connsiteX375" fmla="*/ 3101556 w 7467600"/>
              <a:gd name="connsiteY375" fmla="*/ 6843337 h 6858000"/>
              <a:gd name="connsiteX376" fmla="*/ 3370162 w 7467600"/>
              <a:gd name="connsiteY376" fmla="*/ 5785550 h 6858000"/>
              <a:gd name="connsiteX377" fmla="*/ 3746477 w 7467600"/>
              <a:gd name="connsiteY377" fmla="*/ 5377889 h 6858000"/>
              <a:gd name="connsiteX378" fmla="*/ 3863399 w 7467600"/>
              <a:gd name="connsiteY378" fmla="*/ 5087257 h 6858000"/>
              <a:gd name="connsiteX379" fmla="*/ 3968712 w 7467600"/>
              <a:gd name="connsiteY379" fmla="*/ 4913989 h 6858000"/>
              <a:gd name="connsiteX380" fmla="*/ 2792390 w 7467600"/>
              <a:gd name="connsiteY380" fmla="*/ 5382974 h 6858000"/>
              <a:gd name="connsiteX381" fmla="*/ 2714982 w 7467600"/>
              <a:gd name="connsiteY381" fmla="*/ 5427051 h 6858000"/>
              <a:gd name="connsiteX382" fmla="*/ 2813361 w 7467600"/>
              <a:gd name="connsiteY382" fmla="*/ 6023912 h 6858000"/>
              <a:gd name="connsiteX383" fmla="*/ 2688430 w 7467600"/>
              <a:gd name="connsiteY383" fmla="*/ 6801564 h 6858000"/>
              <a:gd name="connsiteX384" fmla="*/ 2629626 w 7467600"/>
              <a:gd name="connsiteY384" fmla="*/ 6763394 h 6858000"/>
              <a:gd name="connsiteX385" fmla="*/ 2565328 w 7467600"/>
              <a:gd name="connsiteY385" fmla="*/ 5516399 h 6858000"/>
              <a:gd name="connsiteX386" fmla="*/ 1922999 w 7467600"/>
              <a:gd name="connsiteY386" fmla="*/ 5980343 h 6858000"/>
              <a:gd name="connsiteX387" fmla="*/ 1950261 w 7467600"/>
              <a:gd name="connsiteY387" fmla="*/ 6405858 h 6858000"/>
              <a:gd name="connsiteX388" fmla="*/ 2365554 w 7467600"/>
              <a:gd name="connsiteY388" fmla="*/ 6759107 h 6858000"/>
              <a:gd name="connsiteX389" fmla="*/ 2424142 w 7467600"/>
              <a:gd name="connsiteY389" fmla="*/ 6858000 h 6858000"/>
              <a:gd name="connsiteX390" fmla="*/ 2395994 w 7467600"/>
              <a:gd name="connsiteY390" fmla="*/ 6858000 h 6858000"/>
              <a:gd name="connsiteX391" fmla="*/ 2392863 w 7467600"/>
              <a:gd name="connsiteY391" fmla="*/ 6852964 h 6858000"/>
              <a:gd name="connsiteX392" fmla="*/ 2017589 w 7467600"/>
              <a:gd name="connsiteY392" fmla="*/ 6493982 h 6858000"/>
              <a:gd name="connsiteX393" fmla="*/ 2147336 w 7467600"/>
              <a:gd name="connsiteY393" fmla="*/ 6594052 h 6858000"/>
              <a:gd name="connsiteX394" fmla="*/ 2207047 w 7467600"/>
              <a:gd name="connsiteY394" fmla="*/ 6654540 h 6858000"/>
              <a:gd name="connsiteX395" fmla="*/ 2299106 w 7467600"/>
              <a:gd name="connsiteY395" fmla="*/ 6778931 h 6858000"/>
              <a:gd name="connsiteX396" fmla="*/ 2314430 w 7467600"/>
              <a:gd name="connsiteY396" fmla="*/ 6801144 h 6858000"/>
              <a:gd name="connsiteX397" fmla="*/ 2352406 w 7467600"/>
              <a:gd name="connsiteY397" fmla="*/ 6858000 h 6858000"/>
              <a:gd name="connsiteX398" fmla="*/ 2314492 w 7467600"/>
              <a:gd name="connsiteY398" fmla="*/ 6858000 h 6858000"/>
              <a:gd name="connsiteX399" fmla="*/ 2288095 w 7467600"/>
              <a:gd name="connsiteY399" fmla="*/ 6818030 h 6858000"/>
              <a:gd name="connsiteX400" fmla="*/ 2272768 w 7467600"/>
              <a:gd name="connsiteY400" fmla="*/ 6795822 h 6858000"/>
              <a:gd name="connsiteX401" fmla="*/ 2182715 w 7467600"/>
              <a:gd name="connsiteY401" fmla="*/ 6675071 h 6858000"/>
              <a:gd name="connsiteX402" fmla="*/ 2032061 w 7467600"/>
              <a:gd name="connsiteY402" fmla="*/ 6541380 h 6858000"/>
              <a:gd name="connsiteX403" fmla="*/ 2257220 w 7467600"/>
              <a:gd name="connsiteY403" fmla="*/ 6826257 h 6858000"/>
              <a:gd name="connsiteX404" fmla="*/ 2281324 w 7467600"/>
              <a:gd name="connsiteY404" fmla="*/ 6858000 h 6858000"/>
              <a:gd name="connsiteX405" fmla="*/ 2242860 w 7467600"/>
              <a:gd name="connsiteY405" fmla="*/ 6858000 h 6858000"/>
              <a:gd name="connsiteX406" fmla="*/ 2232818 w 7467600"/>
              <a:gd name="connsiteY406" fmla="*/ 6844926 h 6858000"/>
              <a:gd name="connsiteX407" fmla="*/ 1990172 w 7467600"/>
              <a:gd name="connsiteY407" fmla="*/ 6542121 h 6858000"/>
              <a:gd name="connsiteX408" fmla="*/ 2124090 w 7467600"/>
              <a:gd name="connsiteY408" fmla="*/ 6761017 h 6858000"/>
              <a:gd name="connsiteX409" fmla="*/ 2200380 w 7467600"/>
              <a:gd name="connsiteY409" fmla="*/ 6858000 h 6858000"/>
              <a:gd name="connsiteX410" fmla="*/ 2147507 w 7467600"/>
              <a:gd name="connsiteY410" fmla="*/ 6858000 h 6858000"/>
              <a:gd name="connsiteX411" fmla="*/ 2070668 w 7467600"/>
              <a:gd name="connsiteY411" fmla="*/ 6761520 h 6858000"/>
              <a:gd name="connsiteX412" fmla="*/ 1975142 w 7467600"/>
              <a:gd name="connsiteY412" fmla="*/ 6585570 h 6858000"/>
              <a:gd name="connsiteX413" fmla="*/ 2050035 w 7467600"/>
              <a:gd name="connsiteY413" fmla="*/ 6813345 h 6858000"/>
              <a:gd name="connsiteX414" fmla="*/ 2063025 w 7467600"/>
              <a:gd name="connsiteY414" fmla="*/ 6858000 h 6858000"/>
              <a:gd name="connsiteX415" fmla="*/ 2021675 w 7467600"/>
              <a:gd name="connsiteY415" fmla="*/ 6858000 h 6858000"/>
              <a:gd name="connsiteX416" fmla="*/ 2019308 w 7467600"/>
              <a:gd name="connsiteY416" fmla="*/ 6847118 h 6858000"/>
              <a:gd name="connsiteX417" fmla="*/ 1938835 w 7467600"/>
              <a:gd name="connsiteY417" fmla="*/ 6551160 h 6858000"/>
              <a:gd name="connsiteX418" fmla="*/ 1953230 w 7467600"/>
              <a:gd name="connsiteY418" fmla="*/ 6759699 h 6858000"/>
              <a:gd name="connsiteX419" fmla="*/ 1956763 w 7467600"/>
              <a:gd name="connsiteY419" fmla="*/ 6778191 h 6858000"/>
              <a:gd name="connsiteX420" fmla="*/ 1967925 w 7467600"/>
              <a:gd name="connsiteY420" fmla="*/ 6858000 h 6858000"/>
              <a:gd name="connsiteX421" fmla="*/ 1936622 w 7467600"/>
              <a:gd name="connsiteY421" fmla="*/ 6858000 h 6858000"/>
              <a:gd name="connsiteX422" fmla="*/ 1926261 w 7467600"/>
              <a:gd name="connsiteY422" fmla="*/ 6784064 h 6858000"/>
              <a:gd name="connsiteX423" fmla="*/ 1922724 w 7467600"/>
              <a:gd name="connsiteY423" fmla="*/ 6765577 h 6858000"/>
              <a:gd name="connsiteX424" fmla="*/ 1904650 w 7467600"/>
              <a:gd name="connsiteY424" fmla="*/ 6639616 h 6858000"/>
              <a:gd name="connsiteX425" fmla="*/ 1885273 w 7467600"/>
              <a:gd name="connsiteY425" fmla="*/ 6858000 h 6858000"/>
              <a:gd name="connsiteX426" fmla="*/ 1854363 w 7467600"/>
              <a:gd name="connsiteY426" fmla="*/ 6858000 h 6858000"/>
              <a:gd name="connsiteX427" fmla="*/ 1880391 w 7467600"/>
              <a:gd name="connsiteY427" fmla="*/ 6603796 h 6858000"/>
              <a:gd name="connsiteX428" fmla="*/ 1818273 w 7467600"/>
              <a:gd name="connsiteY428" fmla="*/ 6715729 h 6858000"/>
              <a:gd name="connsiteX429" fmla="*/ 1794691 w 7467600"/>
              <a:gd name="connsiteY429" fmla="*/ 6843239 h 6858000"/>
              <a:gd name="connsiteX430" fmla="*/ 1794914 w 7467600"/>
              <a:gd name="connsiteY430" fmla="*/ 6858000 h 6858000"/>
              <a:gd name="connsiteX431" fmla="*/ 1746128 w 7467600"/>
              <a:gd name="connsiteY431" fmla="*/ 6858000 h 6858000"/>
              <a:gd name="connsiteX432" fmla="*/ 1753934 w 7467600"/>
              <a:gd name="connsiteY432" fmla="*/ 6724796 h 6858000"/>
              <a:gd name="connsiteX433" fmla="*/ 1792053 w 7467600"/>
              <a:gd name="connsiteY433" fmla="*/ 6572396 h 6858000"/>
              <a:gd name="connsiteX434" fmla="*/ 1862248 w 7467600"/>
              <a:gd name="connsiteY434" fmla="*/ 6266397 h 6858000"/>
              <a:gd name="connsiteX435" fmla="*/ 1862250 w 7467600"/>
              <a:gd name="connsiteY435" fmla="*/ 6033531 h 6858000"/>
              <a:gd name="connsiteX436" fmla="*/ 1211999 w 7467600"/>
              <a:gd name="connsiteY436" fmla="*/ 6683610 h 6858000"/>
              <a:gd name="connsiteX437" fmla="*/ 1213266 w 7467600"/>
              <a:gd name="connsiteY437" fmla="*/ 6691947 h 6858000"/>
              <a:gd name="connsiteX438" fmla="*/ 1203370 w 7467600"/>
              <a:gd name="connsiteY438" fmla="*/ 6850676 h 6858000"/>
              <a:gd name="connsiteX439" fmla="*/ 1203671 w 7467600"/>
              <a:gd name="connsiteY439" fmla="*/ 6858000 h 6858000"/>
              <a:gd name="connsiteX440" fmla="*/ 1143180 w 7467600"/>
              <a:gd name="connsiteY440" fmla="*/ 6858000 h 6858000"/>
              <a:gd name="connsiteX441" fmla="*/ 1142176 w 7467600"/>
              <a:gd name="connsiteY441" fmla="*/ 6766045 h 6858000"/>
              <a:gd name="connsiteX442" fmla="*/ 1067484 w 7467600"/>
              <a:gd name="connsiteY442" fmla="*/ 6858000 h 6858000"/>
              <a:gd name="connsiteX443" fmla="*/ 953928 w 7467600"/>
              <a:gd name="connsiteY443" fmla="*/ 6858000 h 6858000"/>
              <a:gd name="connsiteX444" fmla="*/ 959715 w 7467600"/>
              <a:gd name="connsiteY444" fmla="*/ 6850185 h 6858000"/>
              <a:gd name="connsiteX445" fmla="*/ 1483788 w 7467600"/>
              <a:gd name="connsiteY445" fmla="*/ 6259174 h 6858000"/>
              <a:gd name="connsiteX446" fmla="*/ 1100671 w 7467600"/>
              <a:gd name="connsiteY446" fmla="*/ 6252137 h 6858000"/>
              <a:gd name="connsiteX447" fmla="*/ 1090144 w 7467600"/>
              <a:gd name="connsiteY447" fmla="*/ 6256748 h 6858000"/>
              <a:gd name="connsiteX448" fmla="*/ 1095872 w 7467600"/>
              <a:gd name="connsiteY448" fmla="*/ 6271892 h 6858000"/>
              <a:gd name="connsiteX449" fmla="*/ 262785 w 7467600"/>
              <a:gd name="connsiteY449" fmla="*/ 6845450 h 6858000"/>
              <a:gd name="connsiteX450" fmla="*/ 209968 w 7467600"/>
              <a:gd name="connsiteY450" fmla="*/ 6770713 h 6858000"/>
              <a:gd name="connsiteX451" fmla="*/ 873460 w 7467600"/>
              <a:gd name="connsiteY451" fmla="*/ 6253768 h 6858000"/>
              <a:gd name="connsiteX452" fmla="*/ 192686 w 7467600"/>
              <a:gd name="connsiteY452" fmla="*/ 5849257 h 6858000"/>
              <a:gd name="connsiteX453" fmla="*/ 4696 w 7467600"/>
              <a:gd name="connsiteY453" fmla="*/ 5697668 h 6858000"/>
              <a:gd name="connsiteX454" fmla="*/ 0 w 7467600"/>
              <a:gd name="connsiteY454" fmla="*/ 5689984 h 6858000"/>
              <a:gd name="connsiteX455" fmla="*/ 0 w 7467600"/>
              <a:gd name="connsiteY455" fmla="*/ 5513472 h 6858000"/>
              <a:gd name="connsiteX456" fmla="*/ 174101 w 7467600"/>
              <a:gd name="connsiteY456" fmla="*/ 5620277 h 6858000"/>
              <a:gd name="connsiteX457" fmla="*/ 891800 w 7467600"/>
              <a:gd name="connsiteY457" fmla="*/ 6036935 h 6858000"/>
              <a:gd name="connsiteX458" fmla="*/ 1072219 w 7467600"/>
              <a:gd name="connsiteY458" fmla="*/ 6169443 h 6858000"/>
              <a:gd name="connsiteX459" fmla="*/ 1074117 w 7467600"/>
              <a:gd name="connsiteY459" fmla="*/ 6170301 h 6858000"/>
              <a:gd name="connsiteX460" fmla="*/ 1083114 w 7467600"/>
              <a:gd name="connsiteY460" fmla="*/ 6174131 h 6858000"/>
              <a:gd name="connsiteX461" fmla="*/ 1543010 w 7467600"/>
              <a:gd name="connsiteY461" fmla="*/ 6191140 h 6858000"/>
              <a:gd name="connsiteX462" fmla="*/ 1551080 w 7467600"/>
              <a:gd name="connsiteY462" fmla="*/ 6195006 h 6858000"/>
              <a:gd name="connsiteX463" fmla="*/ 2345443 w 7467600"/>
              <a:gd name="connsiteY463" fmla="*/ 5549882 h 6858000"/>
              <a:gd name="connsiteX464" fmla="*/ 1721499 w 7467600"/>
              <a:gd name="connsiteY464" fmla="*/ 5599969 h 6858000"/>
              <a:gd name="connsiteX465" fmla="*/ 767716 w 7467600"/>
              <a:gd name="connsiteY465" fmla="*/ 5472768 h 6858000"/>
              <a:gd name="connsiteX466" fmla="*/ 722147 w 7467600"/>
              <a:gd name="connsiteY466" fmla="*/ 5393091 h 6858000"/>
              <a:gd name="connsiteX467" fmla="*/ 1485552 w 7467600"/>
              <a:gd name="connsiteY467" fmla="*/ 5313202 h 6858000"/>
              <a:gd name="connsiteX468" fmla="*/ 2143004 w 7467600"/>
              <a:gd name="connsiteY468" fmla="*/ 5402420 h 6858000"/>
              <a:gd name="connsiteX469" fmla="*/ 1933391 w 7467600"/>
              <a:gd name="connsiteY469" fmla="*/ 5156971 h 6858000"/>
              <a:gd name="connsiteX470" fmla="*/ 1827118 w 7467600"/>
              <a:gd name="connsiteY470" fmla="*/ 4968410 h 6858000"/>
              <a:gd name="connsiteX471" fmla="*/ 1837349 w 7467600"/>
              <a:gd name="connsiteY471" fmla="*/ 4956357 h 6858000"/>
              <a:gd name="connsiteX472" fmla="*/ 2162835 w 7467600"/>
              <a:gd name="connsiteY472" fmla="*/ 5187853 h 6858000"/>
              <a:gd name="connsiteX473" fmla="*/ 2257167 w 7467600"/>
              <a:gd name="connsiteY473" fmla="*/ 5462123 h 6858000"/>
              <a:gd name="connsiteX474" fmla="*/ 2261598 w 7467600"/>
              <a:gd name="connsiteY474" fmla="*/ 5467998 h 6858000"/>
              <a:gd name="connsiteX475" fmla="*/ 2437177 w 7467600"/>
              <a:gd name="connsiteY475" fmla="*/ 5479608 h 6858000"/>
              <a:gd name="connsiteX476" fmla="*/ 2445247 w 7467600"/>
              <a:gd name="connsiteY476" fmla="*/ 5483476 h 6858000"/>
              <a:gd name="connsiteX477" fmla="*/ 2743626 w 7467600"/>
              <a:gd name="connsiteY477" fmla="*/ 5304819 h 6858000"/>
              <a:gd name="connsiteX478" fmla="*/ 3048102 w 7467600"/>
              <a:gd name="connsiteY478" fmla="*/ 5150595 h 6858000"/>
              <a:gd name="connsiteX479" fmla="*/ 1799414 w 7467600"/>
              <a:gd name="connsiteY479" fmla="*/ 4694732 h 6858000"/>
              <a:gd name="connsiteX480" fmla="*/ 1771735 w 7467600"/>
              <a:gd name="connsiteY480" fmla="*/ 4619929 h 6858000"/>
              <a:gd name="connsiteX481" fmla="*/ 3104273 w 7467600"/>
              <a:gd name="connsiteY481" fmla="*/ 5076159 h 6858000"/>
              <a:gd name="connsiteX482" fmla="*/ 3113245 w 7467600"/>
              <a:gd name="connsiteY482" fmla="*/ 5090705 h 6858000"/>
              <a:gd name="connsiteX483" fmla="*/ 3126294 w 7467600"/>
              <a:gd name="connsiteY483" fmla="*/ 5114400 h 6858000"/>
              <a:gd name="connsiteX484" fmla="*/ 3937433 w 7467600"/>
              <a:gd name="connsiteY484" fmla="*/ 4830473 h 6858000"/>
              <a:gd name="connsiteX485" fmla="*/ 3590475 w 7467600"/>
              <a:gd name="connsiteY485" fmla="*/ 4597974 h 6858000"/>
              <a:gd name="connsiteX486" fmla="*/ 3100264 w 7467600"/>
              <a:gd name="connsiteY486" fmla="*/ 4579845 h 6858000"/>
              <a:gd name="connsiteX487" fmla="*/ 2183576 w 7467600"/>
              <a:gd name="connsiteY487" fmla="*/ 4227150 h 6858000"/>
              <a:gd name="connsiteX488" fmla="*/ 2151029 w 7467600"/>
              <a:gd name="connsiteY488" fmla="*/ 4146947 h 6858000"/>
              <a:gd name="connsiteX489" fmla="*/ 3563434 w 7467600"/>
              <a:gd name="connsiteY489" fmla="*/ 4469115 h 6858000"/>
              <a:gd name="connsiteX490" fmla="*/ 3177952 w 7467600"/>
              <a:gd name="connsiteY490" fmla="*/ 3657386 h 6858000"/>
              <a:gd name="connsiteX491" fmla="*/ 3189263 w 7467600"/>
              <a:gd name="connsiteY491" fmla="*/ 3625726 h 6858000"/>
              <a:gd name="connsiteX492" fmla="*/ 3560912 w 7467600"/>
              <a:gd name="connsiteY492" fmla="*/ 4079863 h 6858000"/>
              <a:gd name="connsiteX493" fmla="*/ 3626636 w 7467600"/>
              <a:gd name="connsiteY493" fmla="*/ 4512230 h 6858000"/>
              <a:gd name="connsiteX494" fmla="*/ 3653088 w 7467600"/>
              <a:gd name="connsiteY494" fmla="*/ 4521417 h 6858000"/>
              <a:gd name="connsiteX495" fmla="*/ 3988128 w 7467600"/>
              <a:gd name="connsiteY495" fmla="*/ 4817267 h 6858000"/>
              <a:gd name="connsiteX496" fmla="*/ 4830582 w 7467600"/>
              <a:gd name="connsiteY496" fmla="*/ 4676000 h 6858000"/>
              <a:gd name="connsiteX497" fmla="*/ 4830100 w 7467600"/>
              <a:gd name="connsiteY497" fmla="*/ 4675554 h 6858000"/>
              <a:gd name="connsiteX498" fmla="*/ 4036318 w 7467600"/>
              <a:gd name="connsiteY498" fmla="*/ 4147013 h 6858000"/>
              <a:gd name="connsiteX499" fmla="*/ 3432098 w 7467600"/>
              <a:gd name="connsiteY499" fmla="*/ 3537312 h 6858000"/>
              <a:gd name="connsiteX500" fmla="*/ 3446761 w 7467600"/>
              <a:gd name="connsiteY500" fmla="*/ 3461278 h 6858000"/>
              <a:gd name="connsiteX501" fmla="*/ 4419733 w 7467600"/>
              <a:gd name="connsiteY501" fmla="*/ 3963555 h 6858000"/>
              <a:gd name="connsiteX502" fmla="*/ 4781371 w 7467600"/>
              <a:gd name="connsiteY502" fmla="*/ 4458604 h 6858000"/>
              <a:gd name="connsiteX503" fmla="*/ 4780440 w 7467600"/>
              <a:gd name="connsiteY503" fmla="*/ 4470290 h 6858000"/>
              <a:gd name="connsiteX504" fmla="*/ 4898954 w 7467600"/>
              <a:gd name="connsiteY504" fmla="*/ 4662092 h 6858000"/>
              <a:gd name="connsiteX505" fmla="*/ 4900699 w 7467600"/>
              <a:gd name="connsiteY505" fmla="*/ 4670867 h 6858000"/>
              <a:gd name="connsiteX506" fmla="*/ 5714511 w 7467600"/>
              <a:gd name="connsiteY506" fmla="*/ 4663483 h 6858000"/>
              <a:gd name="connsiteX507" fmla="*/ 5464793 w 7467600"/>
              <a:gd name="connsiteY507" fmla="*/ 4393556 h 6858000"/>
              <a:gd name="connsiteX508" fmla="*/ 5461897 w 7467600"/>
              <a:gd name="connsiteY508" fmla="*/ 4390879 h 6858000"/>
              <a:gd name="connsiteX509" fmla="*/ 4294126 w 7467600"/>
              <a:gd name="connsiteY509" fmla="*/ 3303048 h 6858000"/>
              <a:gd name="connsiteX510" fmla="*/ 4305321 w 7467600"/>
              <a:gd name="connsiteY510" fmla="*/ 3256953 h 6858000"/>
              <a:gd name="connsiteX511" fmla="*/ 4949299 w 7467600"/>
              <a:gd name="connsiteY511" fmla="*/ 3766336 h 6858000"/>
              <a:gd name="connsiteX512" fmla="*/ 5291452 w 7467600"/>
              <a:gd name="connsiteY512" fmla="*/ 4076801 h 6858000"/>
              <a:gd name="connsiteX513" fmla="*/ 5434998 w 7467600"/>
              <a:gd name="connsiteY513" fmla="*/ 4254100 h 6858000"/>
              <a:gd name="connsiteX514" fmla="*/ 5351015 w 7467600"/>
              <a:gd name="connsiteY514" fmla="*/ 3760989 h 6858000"/>
              <a:gd name="connsiteX515" fmla="*/ 5413780 w 7467600"/>
              <a:gd name="connsiteY515" fmla="*/ 2966265 h 6858000"/>
              <a:gd name="connsiteX516" fmla="*/ 5425627 w 7467600"/>
              <a:gd name="connsiteY516" fmla="*/ 2954192 h 6858000"/>
              <a:gd name="connsiteX517" fmla="*/ 6604735 w 7467600"/>
              <a:gd name="connsiteY517" fmla="*/ 2041381 h 6858000"/>
              <a:gd name="connsiteX518" fmla="*/ 7204487 w 7467600"/>
              <a:gd name="connsiteY518" fmla="*/ 2742112 h 6858000"/>
              <a:gd name="connsiteX519" fmla="*/ 7131592 w 7467600"/>
              <a:gd name="connsiteY519" fmla="*/ 2672096 h 6858000"/>
              <a:gd name="connsiteX520" fmla="*/ 6996344 w 7467600"/>
              <a:gd name="connsiteY520" fmla="*/ 2518310 h 6858000"/>
              <a:gd name="connsiteX521" fmla="*/ 6735495 w 7467600"/>
              <a:gd name="connsiteY521" fmla="*/ 2196890 h 6858000"/>
              <a:gd name="connsiteX522" fmla="*/ 6721901 w 7467600"/>
              <a:gd name="connsiteY522" fmla="*/ 2179274 h 6858000"/>
              <a:gd name="connsiteX523" fmla="*/ 6604735 w 7467600"/>
              <a:gd name="connsiteY523" fmla="*/ 2041381 h 6858000"/>
              <a:gd name="connsiteX524" fmla="*/ 6591670 w 7467600"/>
              <a:gd name="connsiteY524" fmla="*/ 1988277 h 6858000"/>
              <a:gd name="connsiteX525" fmla="*/ 6747349 w 7467600"/>
              <a:gd name="connsiteY525" fmla="*/ 2160069 h 6858000"/>
              <a:gd name="connsiteX526" fmla="*/ 6760943 w 7467600"/>
              <a:gd name="connsiteY526" fmla="*/ 2177686 h 6858000"/>
              <a:gd name="connsiteX527" fmla="*/ 7021065 w 7467600"/>
              <a:gd name="connsiteY527" fmla="*/ 2498102 h 6858000"/>
              <a:gd name="connsiteX528" fmla="*/ 7155223 w 7467600"/>
              <a:gd name="connsiteY528" fmla="*/ 2650386 h 6858000"/>
              <a:gd name="connsiteX529" fmla="*/ 7203167 w 7467600"/>
              <a:gd name="connsiteY529" fmla="*/ 2697288 h 6858000"/>
              <a:gd name="connsiteX530" fmla="*/ 6937703 w 7467600"/>
              <a:gd name="connsiteY530" fmla="*/ 2321981 h 6858000"/>
              <a:gd name="connsiteX531" fmla="*/ 6591670 w 7467600"/>
              <a:gd name="connsiteY531" fmla="*/ 1988277 h 6858000"/>
              <a:gd name="connsiteX532" fmla="*/ 5798671 w 7467600"/>
              <a:gd name="connsiteY532" fmla="*/ 1981601 h 6858000"/>
              <a:gd name="connsiteX533" fmla="*/ 5754709 w 7467600"/>
              <a:gd name="connsiteY533" fmla="*/ 2071454 h 6858000"/>
              <a:gd name="connsiteX534" fmla="*/ 5763044 w 7467600"/>
              <a:gd name="connsiteY534" fmla="*/ 2842206 h 6858000"/>
              <a:gd name="connsiteX535" fmla="*/ 5764974 w 7467600"/>
              <a:gd name="connsiteY535" fmla="*/ 2799609 h 6858000"/>
              <a:gd name="connsiteX536" fmla="*/ 5767665 w 7467600"/>
              <a:gd name="connsiteY536" fmla="*/ 2666409 h 6858000"/>
              <a:gd name="connsiteX537" fmla="*/ 5763055 w 7467600"/>
              <a:gd name="connsiteY537" fmla="*/ 2579705 h 6858000"/>
              <a:gd name="connsiteX538" fmla="*/ 5758079 w 7467600"/>
              <a:gd name="connsiteY538" fmla="*/ 2492508 h 6858000"/>
              <a:gd name="connsiteX539" fmla="*/ 5779325 w 7467600"/>
              <a:gd name="connsiteY539" fmla="*/ 2197069 h 6858000"/>
              <a:gd name="connsiteX540" fmla="*/ 5798671 w 7467600"/>
              <a:gd name="connsiteY540" fmla="*/ 1981601 h 6858000"/>
              <a:gd name="connsiteX541" fmla="*/ 5829202 w 7467600"/>
              <a:gd name="connsiteY541" fmla="*/ 1971679 h 6858000"/>
              <a:gd name="connsiteX542" fmla="*/ 5809558 w 7467600"/>
              <a:gd name="connsiteY542" fmla="*/ 2198043 h 6858000"/>
              <a:gd name="connsiteX543" fmla="*/ 5788653 w 7467600"/>
              <a:gd name="connsiteY543" fmla="*/ 2489430 h 6858000"/>
              <a:gd name="connsiteX544" fmla="*/ 5793439 w 7467600"/>
              <a:gd name="connsiteY544" fmla="*/ 2575235 h 6858000"/>
              <a:gd name="connsiteX545" fmla="*/ 5796837 w 7467600"/>
              <a:gd name="connsiteY545" fmla="*/ 2637633 h 6858000"/>
              <a:gd name="connsiteX546" fmla="*/ 5818614 w 7467600"/>
              <a:gd name="connsiteY546" fmla="*/ 2473055 h 6858000"/>
              <a:gd name="connsiteX547" fmla="*/ 5829202 w 7467600"/>
              <a:gd name="connsiteY547" fmla="*/ 1971679 h 6858000"/>
              <a:gd name="connsiteX548" fmla="*/ 5911389 w 7467600"/>
              <a:gd name="connsiteY548" fmla="*/ 1898371 h 6858000"/>
              <a:gd name="connsiteX549" fmla="*/ 6237627 w 7467600"/>
              <a:gd name="connsiteY549" fmla="*/ 2231921 h 6858000"/>
              <a:gd name="connsiteX550" fmla="*/ 5911389 w 7467600"/>
              <a:gd name="connsiteY550" fmla="*/ 1898371 h 6858000"/>
              <a:gd name="connsiteX551" fmla="*/ 6944437 w 7467600"/>
              <a:gd name="connsiteY551" fmla="*/ 1575402 h 6858000"/>
              <a:gd name="connsiteX552" fmla="*/ 6304730 w 7467600"/>
              <a:gd name="connsiteY552" fmla="*/ 1766654 h 6858000"/>
              <a:gd name="connsiteX553" fmla="*/ 6944437 w 7467600"/>
              <a:gd name="connsiteY553" fmla="*/ 1575402 h 6858000"/>
              <a:gd name="connsiteX554" fmla="*/ 7019523 w 7467600"/>
              <a:gd name="connsiteY554" fmla="*/ 1519450 h 6858000"/>
              <a:gd name="connsiteX555" fmla="*/ 6298091 w 7467600"/>
              <a:gd name="connsiteY555" fmla="*/ 1737122 h 6858000"/>
              <a:gd name="connsiteX556" fmla="*/ 7019523 w 7467600"/>
              <a:gd name="connsiteY556" fmla="*/ 1519450 h 6858000"/>
              <a:gd name="connsiteX557" fmla="*/ 2399523 w 7467600"/>
              <a:gd name="connsiteY557" fmla="*/ 1428234 h 6858000"/>
              <a:gd name="connsiteX558" fmla="*/ 2224982 w 7467600"/>
              <a:gd name="connsiteY558" fmla="*/ 1826201 h 6858000"/>
              <a:gd name="connsiteX559" fmla="*/ 2096099 w 7467600"/>
              <a:gd name="connsiteY559" fmla="*/ 2345900 h 6858000"/>
              <a:gd name="connsiteX560" fmla="*/ 2283317 w 7467600"/>
              <a:gd name="connsiteY560" fmla="*/ 1796925 h 6858000"/>
              <a:gd name="connsiteX561" fmla="*/ 2399523 w 7467600"/>
              <a:gd name="connsiteY561" fmla="*/ 1428234 h 6858000"/>
              <a:gd name="connsiteX562" fmla="*/ 2448558 w 7467600"/>
              <a:gd name="connsiteY562" fmla="*/ 1373435 h 6858000"/>
              <a:gd name="connsiteX563" fmla="*/ 2312521 w 7467600"/>
              <a:gd name="connsiteY563" fmla="*/ 1806140 h 6858000"/>
              <a:gd name="connsiteX564" fmla="*/ 2127533 w 7467600"/>
              <a:gd name="connsiteY564" fmla="*/ 2348380 h 6858000"/>
              <a:gd name="connsiteX565" fmla="*/ 2358080 w 7467600"/>
              <a:gd name="connsiteY565" fmla="*/ 1866134 h 6858000"/>
              <a:gd name="connsiteX566" fmla="*/ 2407436 w 7467600"/>
              <a:gd name="connsiteY566" fmla="*/ 1651070 h 6858000"/>
              <a:gd name="connsiteX567" fmla="*/ 2448558 w 7467600"/>
              <a:gd name="connsiteY567" fmla="*/ 1373435 h 6858000"/>
              <a:gd name="connsiteX568" fmla="*/ 278707 w 7467600"/>
              <a:gd name="connsiteY568" fmla="*/ 1352270 h 6858000"/>
              <a:gd name="connsiteX569" fmla="*/ 321570 w 7467600"/>
              <a:gd name="connsiteY569" fmla="*/ 1861610 h 6858000"/>
              <a:gd name="connsiteX570" fmla="*/ 294281 w 7467600"/>
              <a:gd name="connsiteY570" fmla="*/ 1440658 h 6858000"/>
              <a:gd name="connsiteX571" fmla="*/ 278707 w 7467600"/>
              <a:gd name="connsiteY571" fmla="*/ 1352270 h 6858000"/>
              <a:gd name="connsiteX572" fmla="*/ 1423821 w 7467600"/>
              <a:gd name="connsiteY572" fmla="*/ 1351958 h 6858000"/>
              <a:gd name="connsiteX573" fmla="*/ 1638521 w 7467600"/>
              <a:gd name="connsiteY573" fmla="*/ 1908470 h 6858000"/>
              <a:gd name="connsiteX574" fmla="*/ 1754199 w 7467600"/>
              <a:gd name="connsiteY574" fmla="*/ 2149284 h 6858000"/>
              <a:gd name="connsiteX575" fmla="*/ 1908359 w 7467600"/>
              <a:gd name="connsiteY575" fmla="*/ 2364988 h 6858000"/>
              <a:gd name="connsiteX576" fmla="*/ 1647661 w 7467600"/>
              <a:gd name="connsiteY576" fmla="*/ 1825945 h 6858000"/>
              <a:gd name="connsiteX577" fmla="*/ 1423821 w 7467600"/>
              <a:gd name="connsiteY577" fmla="*/ 1351958 h 6858000"/>
              <a:gd name="connsiteX578" fmla="*/ 1431890 w 7467600"/>
              <a:gd name="connsiteY578" fmla="*/ 1306475 h 6858000"/>
              <a:gd name="connsiteX579" fmla="*/ 1507597 w 7467600"/>
              <a:gd name="connsiteY579" fmla="*/ 1446132 h 6858000"/>
              <a:gd name="connsiteX580" fmla="*/ 1674586 w 7467600"/>
              <a:gd name="connsiteY580" fmla="*/ 1813832 h 6858000"/>
              <a:gd name="connsiteX581" fmla="*/ 1815950 w 7467600"/>
              <a:gd name="connsiteY581" fmla="*/ 2128564 h 6858000"/>
              <a:gd name="connsiteX582" fmla="*/ 1984242 w 7467600"/>
              <a:gd name="connsiteY582" fmla="*/ 2430829 h 6858000"/>
              <a:gd name="connsiteX583" fmla="*/ 2014023 w 7467600"/>
              <a:gd name="connsiteY583" fmla="*/ 2450995 h 6858000"/>
              <a:gd name="connsiteX584" fmla="*/ 1747337 w 7467600"/>
              <a:gd name="connsiteY584" fmla="*/ 1855264 h 6858000"/>
              <a:gd name="connsiteX585" fmla="*/ 1533749 w 7467600"/>
              <a:gd name="connsiteY585" fmla="*/ 1478656 h 6858000"/>
              <a:gd name="connsiteX586" fmla="*/ 1431890 w 7467600"/>
              <a:gd name="connsiteY586" fmla="*/ 1306475 h 6858000"/>
              <a:gd name="connsiteX587" fmla="*/ 5052692 w 7467600"/>
              <a:gd name="connsiteY587" fmla="*/ 1292994 h 6858000"/>
              <a:gd name="connsiteX588" fmla="*/ 5200661 w 7467600"/>
              <a:gd name="connsiteY588" fmla="*/ 1635186 h 6858000"/>
              <a:gd name="connsiteX589" fmla="*/ 5297138 w 7467600"/>
              <a:gd name="connsiteY589" fmla="*/ 1906351 h 6858000"/>
              <a:gd name="connsiteX590" fmla="*/ 5052692 w 7467600"/>
              <a:gd name="connsiteY590" fmla="*/ 1292994 h 6858000"/>
              <a:gd name="connsiteX591" fmla="*/ 5009948 w 7467600"/>
              <a:gd name="connsiteY591" fmla="*/ 1273619 h 6858000"/>
              <a:gd name="connsiteX592" fmla="*/ 5121777 w 7467600"/>
              <a:gd name="connsiteY592" fmla="*/ 1654213 h 6858000"/>
              <a:gd name="connsiteX593" fmla="*/ 5293545 w 7467600"/>
              <a:gd name="connsiteY593" fmla="*/ 2072247 h 6858000"/>
              <a:gd name="connsiteX594" fmla="*/ 5294042 w 7467600"/>
              <a:gd name="connsiteY594" fmla="*/ 2065019 h 6858000"/>
              <a:gd name="connsiteX595" fmla="*/ 5171936 w 7467600"/>
              <a:gd name="connsiteY595" fmla="*/ 1647613 h 6858000"/>
              <a:gd name="connsiteX596" fmla="*/ 5009948 w 7467600"/>
              <a:gd name="connsiteY596" fmla="*/ 1273619 h 6858000"/>
              <a:gd name="connsiteX597" fmla="*/ 655236 w 7467600"/>
              <a:gd name="connsiteY597" fmla="*/ 1268632 h 6858000"/>
              <a:gd name="connsiteX598" fmla="*/ 839521 w 7467600"/>
              <a:gd name="connsiteY598" fmla="*/ 1685315 h 6858000"/>
              <a:gd name="connsiteX599" fmla="*/ 1109416 w 7467600"/>
              <a:gd name="connsiteY599" fmla="*/ 2061663 h 6858000"/>
              <a:gd name="connsiteX600" fmla="*/ 1298300 w 7467600"/>
              <a:gd name="connsiteY600" fmla="*/ 2247742 h 6858000"/>
              <a:gd name="connsiteX601" fmla="*/ 1125871 w 7467600"/>
              <a:gd name="connsiteY601" fmla="*/ 1989513 h 6858000"/>
              <a:gd name="connsiteX602" fmla="*/ 981574 w 7467600"/>
              <a:gd name="connsiteY602" fmla="*/ 1783157 h 6858000"/>
              <a:gd name="connsiteX603" fmla="*/ 922198 w 7467600"/>
              <a:gd name="connsiteY603" fmla="*/ 1677437 h 6858000"/>
              <a:gd name="connsiteX604" fmla="*/ 869293 w 7467600"/>
              <a:gd name="connsiteY604" fmla="*/ 1583214 h 6858000"/>
              <a:gd name="connsiteX605" fmla="*/ 751431 w 7467600"/>
              <a:gd name="connsiteY605" fmla="*/ 1405731 h 6858000"/>
              <a:gd name="connsiteX606" fmla="*/ 655236 w 7467600"/>
              <a:gd name="connsiteY606" fmla="*/ 1268632 h 6858000"/>
              <a:gd name="connsiteX607" fmla="*/ 6516292 w 7467600"/>
              <a:gd name="connsiteY607" fmla="*/ 1263064 h 6858000"/>
              <a:gd name="connsiteX608" fmla="*/ 5736320 w 7467600"/>
              <a:gd name="connsiteY608" fmla="*/ 1501803 h 6858000"/>
              <a:gd name="connsiteX609" fmla="*/ 6516292 w 7467600"/>
              <a:gd name="connsiteY609" fmla="*/ 1263064 h 6858000"/>
              <a:gd name="connsiteX610" fmla="*/ 291466 w 7467600"/>
              <a:gd name="connsiteY610" fmla="*/ 1250369 h 6858000"/>
              <a:gd name="connsiteX611" fmla="*/ 323180 w 7467600"/>
              <a:gd name="connsiteY611" fmla="*/ 1435283 h 6858000"/>
              <a:gd name="connsiteX612" fmla="*/ 349381 w 7467600"/>
              <a:gd name="connsiteY612" fmla="*/ 1875041 h 6858000"/>
              <a:gd name="connsiteX613" fmla="*/ 374363 w 7467600"/>
              <a:gd name="connsiteY613" fmla="*/ 1506494 h 6858000"/>
              <a:gd name="connsiteX614" fmla="*/ 302168 w 7467600"/>
              <a:gd name="connsiteY614" fmla="*/ 1274495 h 6858000"/>
              <a:gd name="connsiteX615" fmla="*/ 291466 w 7467600"/>
              <a:gd name="connsiteY615" fmla="*/ 1250369 h 6858000"/>
              <a:gd name="connsiteX616" fmla="*/ 678222 w 7467600"/>
              <a:gd name="connsiteY616" fmla="*/ 1248670 h 6858000"/>
              <a:gd name="connsiteX617" fmla="*/ 775536 w 7467600"/>
              <a:gd name="connsiteY617" fmla="*/ 1388015 h 6858000"/>
              <a:gd name="connsiteX618" fmla="*/ 894529 w 7467600"/>
              <a:gd name="connsiteY618" fmla="*/ 1567739 h 6858000"/>
              <a:gd name="connsiteX619" fmla="*/ 948000 w 7467600"/>
              <a:gd name="connsiteY619" fmla="*/ 1663088 h 6858000"/>
              <a:gd name="connsiteX620" fmla="*/ 1006812 w 7467600"/>
              <a:gd name="connsiteY620" fmla="*/ 1767683 h 6858000"/>
              <a:gd name="connsiteX621" fmla="*/ 1149133 w 7467600"/>
              <a:gd name="connsiteY621" fmla="*/ 1971513 h 6858000"/>
              <a:gd name="connsiteX622" fmla="*/ 1333952 w 7467600"/>
              <a:gd name="connsiteY622" fmla="*/ 2251620 h 6858000"/>
              <a:gd name="connsiteX623" fmla="*/ 1337329 w 7467600"/>
              <a:gd name="connsiteY623" fmla="*/ 2258350 h 6858000"/>
              <a:gd name="connsiteX624" fmla="*/ 1014726 w 7467600"/>
              <a:gd name="connsiteY624" fmla="*/ 1615556 h 6858000"/>
              <a:gd name="connsiteX625" fmla="*/ 678222 w 7467600"/>
              <a:gd name="connsiteY625" fmla="*/ 1248670 h 6858000"/>
              <a:gd name="connsiteX626" fmla="*/ 6691602 w 7467600"/>
              <a:gd name="connsiteY626" fmla="*/ 1140573 h 6858000"/>
              <a:gd name="connsiteX627" fmla="*/ 6571100 w 7467600"/>
              <a:gd name="connsiteY627" fmla="*/ 1183662 h 6858000"/>
              <a:gd name="connsiteX628" fmla="*/ 6241687 w 7467600"/>
              <a:gd name="connsiteY628" fmla="*/ 1257600 h 6858000"/>
              <a:gd name="connsiteX629" fmla="*/ 5693009 w 7467600"/>
              <a:gd name="connsiteY629" fmla="*/ 1478256 h 6858000"/>
              <a:gd name="connsiteX630" fmla="*/ 6548420 w 7467600"/>
              <a:gd name="connsiteY630" fmla="*/ 1214599 h 6858000"/>
              <a:gd name="connsiteX631" fmla="*/ 6605473 w 7467600"/>
              <a:gd name="connsiteY631" fmla="*/ 1184686 h 6858000"/>
              <a:gd name="connsiteX632" fmla="*/ 6691602 w 7467600"/>
              <a:gd name="connsiteY632" fmla="*/ 1140573 h 6858000"/>
              <a:gd name="connsiteX633" fmla="*/ 4002475 w 7467600"/>
              <a:gd name="connsiteY633" fmla="*/ 1037802 h 6858000"/>
              <a:gd name="connsiteX634" fmla="*/ 4000324 w 7467600"/>
              <a:gd name="connsiteY634" fmla="*/ 1039362 h 6858000"/>
              <a:gd name="connsiteX635" fmla="*/ 4002862 w 7467600"/>
              <a:gd name="connsiteY635" fmla="*/ 1042866 h 6858000"/>
              <a:gd name="connsiteX636" fmla="*/ 4002475 w 7467600"/>
              <a:gd name="connsiteY636" fmla="*/ 1037802 h 6858000"/>
              <a:gd name="connsiteX637" fmla="*/ 506322 w 7467600"/>
              <a:gd name="connsiteY637" fmla="*/ 1020997 h 6858000"/>
              <a:gd name="connsiteX638" fmla="*/ 533068 w 7467600"/>
              <a:gd name="connsiteY638" fmla="*/ 1029409 h 6858000"/>
              <a:gd name="connsiteX639" fmla="*/ 1232525 w 7467600"/>
              <a:gd name="connsiteY639" fmla="*/ 1804675 h 6858000"/>
              <a:gd name="connsiteX640" fmla="*/ 1388858 w 7467600"/>
              <a:gd name="connsiteY640" fmla="*/ 2368011 h 6858000"/>
              <a:gd name="connsiteX641" fmla="*/ 1384098 w 7467600"/>
              <a:gd name="connsiteY641" fmla="*/ 2378125 h 6858000"/>
              <a:gd name="connsiteX642" fmla="*/ 1425393 w 7467600"/>
              <a:gd name="connsiteY642" fmla="*/ 2589124 h 6858000"/>
              <a:gd name="connsiteX643" fmla="*/ 1424001 w 7467600"/>
              <a:gd name="connsiteY643" fmla="*/ 2597541 h 6858000"/>
              <a:gd name="connsiteX644" fmla="*/ 2152729 w 7467600"/>
              <a:gd name="connsiteY644" fmla="*/ 2864487 h 6858000"/>
              <a:gd name="connsiteX645" fmla="*/ 2020609 w 7467600"/>
              <a:gd name="connsiteY645" fmla="*/ 2539671 h 6858000"/>
              <a:gd name="connsiteX646" fmla="*/ 2018920 w 7467600"/>
              <a:gd name="connsiteY646" fmla="*/ 2536309 h 6858000"/>
              <a:gd name="connsiteX647" fmla="*/ 1342441 w 7467600"/>
              <a:gd name="connsiteY647" fmla="*/ 1173017 h 6858000"/>
              <a:gd name="connsiteX648" fmla="*/ 1367925 w 7467600"/>
              <a:gd name="connsiteY648" fmla="*/ 1135648 h 6858000"/>
              <a:gd name="connsiteX649" fmla="*/ 1771401 w 7467600"/>
              <a:gd name="connsiteY649" fmla="*/ 1806673 h 6858000"/>
              <a:gd name="connsiteX650" fmla="*/ 1972385 w 7467600"/>
              <a:gd name="connsiteY650" fmla="*/ 2198735 h 6858000"/>
              <a:gd name="connsiteX651" fmla="*/ 2040892 w 7467600"/>
              <a:gd name="connsiteY651" fmla="*/ 2405205 h 6858000"/>
              <a:gd name="connsiteX652" fmla="*/ 2131689 w 7467600"/>
              <a:gd name="connsiteY652" fmla="*/ 1936926 h 6858000"/>
              <a:gd name="connsiteX653" fmla="*/ 2454820 w 7467600"/>
              <a:gd name="connsiteY653" fmla="*/ 1248808 h 6858000"/>
              <a:gd name="connsiteX654" fmla="*/ 2492512 w 7467600"/>
              <a:gd name="connsiteY654" fmla="*/ 1302920 h 6858000"/>
              <a:gd name="connsiteX655" fmla="*/ 2081216 w 7467600"/>
              <a:gd name="connsiteY655" fmla="*/ 2527513 h 6858000"/>
              <a:gd name="connsiteX656" fmla="*/ 2081211 w 7467600"/>
              <a:gd name="connsiteY656" fmla="*/ 2528916 h 6858000"/>
              <a:gd name="connsiteX657" fmla="*/ 2199067 w 7467600"/>
              <a:gd name="connsiteY657" fmla="*/ 2884061 h 6858000"/>
              <a:gd name="connsiteX658" fmla="*/ 3192586 w 7467600"/>
              <a:gd name="connsiteY658" fmla="*/ 3411496 h 6858000"/>
              <a:gd name="connsiteX659" fmla="*/ 3182620 w 7467600"/>
              <a:gd name="connsiteY659" fmla="*/ 3483279 h 6858000"/>
              <a:gd name="connsiteX660" fmla="*/ 2435119 w 7467600"/>
              <a:gd name="connsiteY660" fmla="*/ 3080173 h 6858000"/>
              <a:gd name="connsiteX661" fmla="*/ 2410152 w 7467600"/>
              <a:gd name="connsiteY661" fmla="*/ 3063751 h 6858000"/>
              <a:gd name="connsiteX662" fmla="*/ 2408099 w 7467600"/>
              <a:gd name="connsiteY662" fmla="*/ 3064403 h 6858000"/>
              <a:gd name="connsiteX663" fmla="*/ 2407218 w 7467600"/>
              <a:gd name="connsiteY663" fmla="*/ 3070324 h 6858000"/>
              <a:gd name="connsiteX664" fmla="*/ 2380138 w 7467600"/>
              <a:gd name="connsiteY664" fmla="*/ 3099341 h 6858000"/>
              <a:gd name="connsiteX665" fmla="*/ 1765923 w 7467600"/>
              <a:gd name="connsiteY665" fmla="*/ 3581043 h 6858000"/>
              <a:gd name="connsiteX666" fmla="*/ 1702258 w 7467600"/>
              <a:gd name="connsiteY666" fmla="*/ 3612286 h 6858000"/>
              <a:gd name="connsiteX667" fmla="*/ 1538370 w 7467600"/>
              <a:gd name="connsiteY667" fmla="*/ 3811804 h 6858000"/>
              <a:gd name="connsiteX668" fmla="*/ 542867 w 7467600"/>
              <a:gd name="connsiteY668" fmla="*/ 4944092 h 6858000"/>
              <a:gd name="connsiteX669" fmla="*/ 515800 w 7467600"/>
              <a:gd name="connsiteY669" fmla="*/ 4862180 h 6858000"/>
              <a:gd name="connsiteX670" fmla="*/ 909145 w 7467600"/>
              <a:gd name="connsiteY670" fmla="*/ 4199225 h 6858000"/>
              <a:gd name="connsiteX671" fmla="*/ 1214067 w 7467600"/>
              <a:gd name="connsiteY671" fmla="*/ 3908561 h 6858000"/>
              <a:gd name="connsiteX672" fmla="*/ 640967 w 7467600"/>
              <a:gd name="connsiteY672" fmla="*/ 4105601 h 6858000"/>
              <a:gd name="connsiteX673" fmla="*/ 112563 w 7467600"/>
              <a:gd name="connsiteY673" fmla="*/ 4396952 h 6858000"/>
              <a:gd name="connsiteX674" fmla="*/ 0 w 7467600"/>
              <a:gd name="connsiteY674" fmla="*/ 4466006 h 6858000"/>
              <a:gd name="connsiteX675" fmla="*/ 0 w 7467600"/>
              <a:gd name="connsiteY675" fmla="*/ 4233763 h 6858000"/>
              <a:gd name="connsiteX676" fmla="*/ 36881 w 7467600"/>
              <a:gd name="connsiteY676" fmla="*/ 4200118 h 6858000"/>
              <a:gd name="connsiteX677" fmla="*/ 910534 w 7467600"/>
              <a:gd name="connsiteY677" fmla="*/ 3629753 h 6858000"/>
              <a:gd name="connsiteX678" fmla="*/ 1578717 w 7467600"/>
              <a:gd name="connsiteY678" fmla="*/ 3575982 h 6858000"/>
              <a:gd name="connsiteX679" fmla="*/ 2338780 w 7467600"/>
              <a:gd name="connsiteY679" fmla="*/ 3033725 h 6858000"/>
              <a:gd name="connsiteX680" fmla="*/ 1807991 w 7467600"/>
              <a:gd name="connsiteY680" fmla="*/ 2807184 h 6858000"/>
              <a:gd name="connsiteX681" fmla="*/ 1416358 w 7467600"/>
              <a:gd name="connsiteY681" fmla="*/ 3112571 h 6858000"/>
              <a:gd name="connsiteX682" fmla="*/ 939066 w 7467600"/>
              <a:gd name="connsiteY682" fmla="*/ 3378798 h 6858000"/>
              <a:gd name="connsiteX683" fmla="*/ 115099 w 7467600"/>
              <a:gd name="connsiteY683" fmla="*/ 3607650 h 6858000"/>
              <a:gd name="connsiteX684" fmla="*/ 97284 w 7467600"/>
              <a:gd name="connsiteY684" fmla="*/ 3520393 h 6858000"/>
              <a:gd name="connsiteX685" fmla="*/ 922050 w 7467600"/>
              <a:gd name="connsiteY685" fmla="*/ 3074867 h 6858000"/>
              <a:gd name="connsiteX686" fmla="*/ 1405265 w 7467600"/>
              <a:gd name="connsiteY686" fmla="*/ 3016319 h 6858000"/>
              <a:gd name="connsiteX687" fmla="*/ 1407512 w 7467600"/>
              <a:gd name="connsiteY687" fmla="*/ 3018001 h 6858000"/>
              <a:gd name="connsiteX688" fmla="*/ 1726266 w 7467600"/>
              <a:gd name="connsiteY688" fmla="*/ 2777274 h 6858000"/>
              <a:gd name="connsiteX689" fmla="*/ 625390 w 7467600"/>
              <a:gd name="connsiteY689" fmla="*/ 2514541 h 6858000"/>
              <a:gd name="connsiteX690" fmla="*/ 619799 w 7467600"/>
              <a:gd name="connsiteY690" fmla="*/ 2527180 h 6858000"/>
              <a:gd name="connsiteX691" fmla="*/ 310030 w 7467600"/>
              <a:gd name="connsiteY691" fmla="*/ 2771818 h 6858000"/>
              <a:gd name="connsiteX692" fmla="*/ 173877 w 7467600"/>
              <a:gd name="connsiteY692" fmla="*/ 2937056 h 6858000"/>
              <a:gd name="connsiteX693" fmla="*/ 77889 w 7467600"/>
              <a:gd name="connsiteY693" fmla="*/ 3138440 h 6858000"/>
              <a:gd name="connsiteX694" fmla="*/ 0 w 7467600"/>
              <a:gd name="connsiteY694" fmla="*/ 3271395 h 6858000"/>
              <a:gd name="connsiteX695" fmla="*/ 0 w 7467600"/>
              <a:gd name="connsiteY695" fmla="*/ 3153002 h 6858000"/>
              <a:gd name="connsiteX696" fmla="*/ 2386 w 7467600"/>
              <a:gd name="connsiteY696" fmla="*/ 3149203 h 6858000"/>
              <a:gd name="connsiteX697" fmla="*/ 89753 w 7467600"/>
              <a:gd name="connsiteY697" fmla="*/ 2987702 h 6858000"/>
              <a:gd name="connsiteX698" fmla="*/ 76869 w 7467600"/>
              <a:gd name="connsiteY698" fmla="*/ 3005404 h 6858000"/>
              <a:gd name="connsiteX699" fmla="*/ 32049 w 7467600"/>
              <a:gd name="connsiteY699" fmla="*/ 3065814 h 6858000"/>
              <a:gd name="connsiteX700" fmla="*/ 0 w 7467600"/>
              <a:gd name="connsiteY700" fmla="*/ 3108744 h 6858000"/>
              <a:gd name="connsiteX701" fmla="*/ 0 w 7467600"/>
              <a:gd name="connsiteY701" fmla="*/ 3058059 h 6858000"/>
              <a:gd name="connsiteX702" fmla="*/ 7610 w 7467600"/>
              <a:gd name="connsiteY702" fmla="*/ 3047889 h 6858000"/>
              <a:gd name="connsiteX703" fmla="*/ 52419 w 7467600"/>
              <a:gd name="connsiteY703" fmla="*/ 2987479 h 6858000"/>
              <a:gd name="connsiteX704" fmla="*/ 59142 w 7467600"/>
              <a:gd name="connsiteY704" fmla="*/ 2978488 h 6858000"/>
              <a:gd name="connsiteX705" fmla="*/ 0 w 7467600"/>
              <a:gd name="connsiteY705" fmla="*/ 3015334 h 6858000"/>
              <a:gd name="connsiteX706" fmla="*/ 0 w 7467600"/>
              <a:gd name="connsiteY706" fmla="*/ 2914286 h 6858000"/>
              <a:gd name="connsiteX707" fmla="*/ 36383 w 7467600"/>
              <a:gd name="connsiteY707" fmla="*/ 2901128 h 6858000"/>
              <a:gd name="connsiteX708" fmla="*/ 156329 w 7467600"/>
              <a:gd name="connsiteY708" fmla="*/ 2840533 h 6858000"/>
              <a:gd name="connsiteX709" fmla="*/ 358355 w 7467600"/>
              <a:gd name="connsiteY709" fmla="*/ 2620471 h 6858000"/>
              <a:gd name="connsiteX710" fmla="*/ 510577 w 7467600"/>
              <a:gd name="connsiteY710" fmla="*/ 2501244 h 6858000"/>
              <a:gd name="connsiteX711" fmla="*/ 211967 w 7467600"/>
              <a:gd name="connsiteY711" fmla="*/ 2479171 h 6858000"/>
              <a:gd name="connsiteX712" fmla="*/ 0 w 7467600"/>
              <a:gd name="connsiteY712" fmla="*/ 2476398 h 6858000"/>
              <a:gd name="connsiteX713" fmla="*/ 0 w 7467600"/>
              <a:gd name="connsiteY713" fmla="*/ 2389189 h 6858000"/>
              <a:gd name="connsiteX714" fmla="*/ 103062 w 7467600"/>
              <a:gd name="connsiteY714" fmla="*/ 2389518 h 6858000"/>
              <a:gd name="connsiteX715" fmla="*/ 510734 w 7467600"/>
              <a:gd name="connsiteY715" fmla="*/ 2416201 h 6858000"/>
              <a:gd name="connsiteX716" fmla="*/ 279257 w 7467600"/>
              <a:gd name="connsiteY716" fmla="*/ 2092102 h 6858000"/>
              <a:gd name="connsiteX717" fmla="*/ 65265 w 7467600"/>
              <a:gd name="connsiteY717" fmla="*/ 2006049 h 6858000"/>
              <a:gd name="connsiteX718" fmla="*/ 0 w 7467600"/>
              <a:gd name="connsiteY718" fmla="*/ 1982532 h 6858000"/>
              <a:gd name="connsiteX719" fmla="*/ 0 w 7467600"/>
              <a:gd name="connsiteY719" fmla="*/ 1912789 h 6858000"/>
              <a:gd name="connsiteX720" fmla="*/ 97460 w 7467600"/>
              <a:gd name="connsiteY720" fmla="*/ 1953725 h 6858000"/>
              <a:gd name="connsiteX721" fmla="*/ 221272 w 7467600"/>
              <a:gd name="connsiteY721" fmla="*/ 1980766 h 6858000"/>
              <a:gd name="connsiteX722" fmla="*/ 116765 w 7467600"/>
              <a:gd name="connsiteY722" fmla="*/ 1911033 h 6858000"/>
              <a:gd name="connsiteX723" fmla="*/ 16405 w 7467600"/>
              <a:gd name="connsiteY723" fmla="*/ 1803412 h 6858000"/>
              <a:gd name="connsiteX724" fmla="*/ 0 w 7467600"/>
              <a:gd name="connsiteY724" fmla="*/ 1784777 h 6858000"/>
              <a:gd name="connsiteX725" fmla="*/ 0 w 7467600"/>
              <a:gd name="connsiteY725" fmla="*/ 1740082 h 6858000"/>
              <a:gd name="connsiteX726" fmla="*/ 39394 w 7467600"/>
              <a:gd name="connsiteY726" fmla="*/ 1784856 h 6858000"/>
              <a:gd name="connsiteX727" fmla="*/ 135813 w 7467600"/>
              <a:gd name="connsiteY727" fmla="*/ 1888838 h 6858000"/>
              <a:gd name="connsiteX728" fmla="*/ 242575 w 7467600"/>
              <a:gd name="connsiteY728" fmla="*/ 1958841 h 6858000"/>
              <a:gd name="connsiteX729" fmla="*/ 82197 w 7467600"/>
              <a:gd name="connsiteY729" fmla="*/ 1754826 h 6858000"/>
              <a:gd name="connsiteX730" fmla="*/ 0 w 7467600"/>
              <a:gd name="connsiteY730" fmla="*/ 1679650 h 6858000"/>
              <a:gd name="connsiteX731" fmla="*/ 0 w 7467600"/>
              <a:gd name="connsiteY731" fmla="*/ 1602463 h 6858000"/>
              <a:gd name="connsiteX732" fmla="*/ 84689 w 7467600"/>
              <a:gd name="connsiteY732" fmla="*/ 1677442 h 6858000"/>
              <a:gd name="connsiteX733" fmla="*/ 298437 w 7467600"/>
              <a:gd name="connsiteY733" fmla="*/ 1968019 h 6858000"/>
              <a:gd name="connsiteX734" fmla="*/ 227269 w 7467600"/>
              <a:gd name="connsiteY734" fmla="*/ 1114064 h 6858000"/>
              <a:gd name="connsiteX735" fmla="*/ 248003 w 7467600"/>
              <a:gd name="connsiteY735" fmla="*/ 1089613 h 6858000"/>
              <a:gd name="connsiteX736" fmla="*/ 427020 w 7467600"/>
              <a:gd name="connsiteY736" fmla="*/ 1619803 h 6858000"/>
              <a:gd name="connsiteX737" fmla="*/ 340345 w 7467600"/>
              <a:gd name="connsiteY737" fmla="*/ 2027739 h 6858000"/>
              <a:gd name="connsiteX738" fmla="*/ 360865 w 7467600"/>
              <a:gd name="connsiteY738" fmla="*/ 2044827 h 6858000"/>
              <a:gd name="connsiteX739" fmla="*/ 560414 w 7467600"/>
              <a:gd name="connsiteY739" fmla="*/ 2421457 h 6858000"/>
              <a:gd name="connsiteX740" fmla="*/ 1359703 w 7467600"/>
              <a:gd name="connsiteY740" fmla="*/ 2578554 h 6858000"/>
              <a:gd name="connsiteX741" fmla="*/ 1359422 w 7467600"/>
              <a:gd name="connsiteY741" fmla="*/ 2577994 h 6858000"/>
              <a:gd name="connsiteX742" fmla="*/ 828701 w 7467600"/>
              <a:gd name="connsiteY742" fmla="*/ 1839520 h 6858000"/>
              <a:gd name="connsiteX743" fmla="*/ 494427 w 7467600"/>
              <a:gd name="connsiteY743" fmla="*/ 1092333 h 6858000"/>
              <a:gd name="connsiteX744" fmla="*/ 506322 w 7467600"/>
              <a:gd name="connsiteY744" fmla="*/ 1020997 h 6858000"/>
              <a:gd name="connsiteX745" fmla="*/ 4570198 w 7467600"/>
              <a:gd name="connsiteY745" fmla="*/ 978081 h 6858000"/>
              <a:gd name="connsiteX746" fmla="*/ 4523691 w 7467600"/>
              <a:gd name="connsiteY746" fmla="*/ 1127776 h 6858000"/>
              <a:gd name="connsiteX747" fmla="*/ 4509875 w 7467600"/>
              <a:gd name="connsiteY747" fmla="*/ 1167552 h 6858000"/>
              <a:gd name="connsiteX748" fmla="*/ 4478168 w 7467600"/>
              <a:gd name="connsiteY748" fmla="*/ 1260735 h 6858000"/>
              <a:gd name="connsiteX749" fmla="*/ 4409309 w 7467600"/>
              <a:gd name="connsiteY749" fmla="*/ 1666996 h 6858000"/>
              <a:gd name="connsiteX750" fmla="*/ 4370031 w 7467600"/>
              <a:gd name="connsiteY750" fmla="*/ 1955666 h 6858000"/>
              <a:gd name="connsiteX751" fmla="*/ 4570198 w 7467600"/>
              <a:gd name="connsiteY751" fmla="*/ 978081 h 6858000"/>
              <a:gd name="connsiteX752" fmla="*/ 4557898 w 7467600"/>
              <a:gd name="connsiteY752" fmla="*/ 900011 h 6858000"/>
              <a:gd name="connsiteX753" fmla="*/ 4344840 w 7467600"/>
              <a:gd name="connsiteY753" fmla="*/ 1922038 h 6858000"/>
              <a:gd name="connsiteX754" fmla="*/ 4378710 w 7467600"/>
              <a:gd name="connsiteY754" fmla="*/ 1665516 h 6858000"/>
              <a:gd name="connsiteX755" fmla="*/ 4448798 w 7467600"/>
              <a:gd name="connsiteY755" fmla="*/ 1253024 h 6858000"/>
              <a:gd name="connsiteX756" fmla="*/ 4480315 w 7467600"/>
              <a:gd name="connsiteY756" fmla="*/ 1158454 h 6858000"/>
              <a:gd name="connsiteX757" fmla="*/ 4494133 w 7467600"/>
              <a:gd name="connsiteY757" fmla="*/ 1118676 h 6858000"/>
              <a:gd name="connsiteX758" fmla="*/ 4557898 w 7467600"/>
              <a:gd name="connsiteY758" fmla="*/ 900011 h 6858000"/>
              <a:gd name="connsiteX759" fmla="*/ 5870151 w 7467600"/>
              <a:gd name="connsiteY759" fmla="*/ 898890 h 6858000"/>
              <a:gd name="connsiteX760" fmla="*/ 5861335 w 7467600"/>
              <a:gd name="connsiteY760" fmla="*/ 899177 h 6858000"/>
              <a:gd name="connsiteX761" fmla="*/ 5843702 w 7467600"/>
              <a:gd name="connsiteY761" fmla="*/ 899748 h 6858000"/>
              <a:gd name="connsiteX762" fmla="*/ 5651107 w 7467600"/>
              <a:gd name="connsiteY762" fmla="*/ 920306 h 6858000"/>
              <a:gd name="connsiteX763" fmla="*/ 5459407 w 7467600"/>
              <a:gd name="connsiteY763" fmla="*/ 940975 h 6858000"/>
              <a:gd name="connsiteX764" fmla="*/ 5374846 w 7467600"/>
              <a:gd name="connsiteY764" fmla="*/ 941988 h 6858000"/>
              <a:gd name="connsiteX765" fmla="*/ 5256105 w 7467600"/>
              <a:gd name="connsiteY765" fmla="*/ 945632 h 6858000"/>
              <a:gd name="connsiteX766" fmla="*/ 5107071 w 7467600"/>
              <a:gd name="connsiteY766" fmla="*/ 969720 h 6858000"/>
              <a:gd name="connsiteX767" fmla="*/ 4998681 w 7467600"/>
              <a:gd name="connsiteY767" fmla="*/ 988771 h 6858000"/>
              <a:gd name="connsiteX768" fmla="*/ 5870151 w 7467600"/>
              <a:gd name="connsiteY768" fmla="*/ 898890 h 6858000"/>
              <a:gd name="connsiteX769" fmla="*/ 5504425 w 7467600"/>
              <a:gd name="connsiteY769" fmla="*/ 848067 h 6858000"/>
              <a:gd name="connsiteX770" fmla="*/ 4968849 w 7467600"/>
              <a:gd name="connsiteY770" fmla="*/ 962318 h 6858000"/>
              <a:gd name="connsiteX771" fmla="*/ 5104039 w 7467600"/>
              <a:gd name="connsiteY771" fmla="*/ 940634 h 6858000"/>
              <a:gd name="connsiteX772" fmla="*/ 5256311 w 7467600"/>
              <a:gd name="connsiteY772" fmla="*/ 916490 h 6858000"/>
              <a:gd name="connsiteX773" fmla="*/ 5377381 w 7467600"/>
              <a:gd name="connsiteY773" fmla="*/ 912671 h 6858000"/>
              <a:gd name="connsiteX774" fmla="*/ 5460148 w 7467600"/>
              <a:gd name="connsiteY774" fmla="*/ 911442 h 6858000"/>
              <a:gd name="connsiteX775" fmla="*/ 5648971 w 7467600"/>
              <a:gd name="connsiteY775" fmla="*/ 891331 h 6858000"/>
              <a:gd name="connsiteX776" fmla="*/ 5844807 w 7467600"/>
              <a:gd name="connsiteY776" fmla="*/ 870718 h 6858000"/>
              <a:gd name="connsiteX777" fmla="*/ 5862975 w 7467600"/>
              <a:gd name="connsiteY777" fmla="*/ 869756 h 6858000"/>
              <a:gd name="connsiteX778" fmla="*/ 5920887 w 7467600"/>
              <a:gd name="connsiteY778" fmla="*/ 865929 h 6858000"/>
              <a:gd name="connsiteX779" fmla="*/ 5504425 w 7467600"/>
              <a:gd name="connsiteY779" fmla="*/ 848067 h 6858000"/>
              <a:gd name="connsiteX780" fmla="*/ 3607114 w 7467600"/>
              <a:gd name="connsiteY780" fmla="*/ 467441 h 6858000"/>
              <a:gd name="connsiteX781" fmla="*/ 3296242 w 7467600"/>
              <a:gd name="connsiteY781" fmla="*/ 807991 h 6858000"/>
              <a:gd name="connsiteX782" fmla="*/ 3174674 w 7467600"/>
              <a:gd name="connsiteY782" fmla="*/ 919759 h 6858000"/>
              <a:gd name="connsiteX783" fmla="*/ 3042978 w 7467600"/>
              <a:gd name="connsiteY783" fmla="*/ 1054894 h 6858000"/>
              <a:gd name="connsiteX784" fmla="*/ 2968914 w 7467600"/>
              <a:gd name="connsiteY784" fmla="*/ 1133756 h 6858000"/>
              <a:gd name="connsiteX785" fmla="*/ 3103823 w 7467600"/>
              <a:gd name="connsiteY785" fmla="*/ 1026814 h 6858000"/>
              <a:gd name="connsiteX786" fmla="*/ 3607114 w 7467600"/>
              <a:gd name="connsiteY786" fmla="*/ 467441 h 6858000"/>
              <a:gd name="connsiteX787" fmla="*/ 3744487 w 7467600"/>
              <a:gd name="connsiteY787" fmla="*/ 383136 h 6858000"/>
              <a:gd name="connsiteX788" fmla="*/ 3970213 w 7467600"/>
              <a:gd name="connsiteY788" fmla="*/ 995559 h 6858000"/>
              <a:gd name="connsiteX789" fmla="*/ 3744487 w 7467600"/>
              <a:gd name="connsiteY789" fmla="*/ 383136 h 6858000"/>
              <a:gd name="connsiteX790" fmla="*/ 3624562 w 7467600"/>
              <a:gd name="connsiteY790" fmla="*/ 367041 h 6858000"/>
              <a:gd name="connsiteX791" fmla="*/ 3489712 w 7467600"/>
              <a:gd name="connsiteY791" fmla="*/ 485386 h 6858000"/>
              <a:gd name="connsiteX792" fmla="*/ 3182994 w 7467600"/>
              <a:gd name="connsiteY792" fmla="*/ 828265 h 6858000"/>
              <a:gd name="connsiteX793" fmla="*/ 2892114 w 7467600"/>
              <a:gd name="connsiteY793" fmla="*/ 1172635 h 6858000"/>
              <a:gd name="connsiteX794" fmla="*/ 3021459 w 7467600"/>
              <a:gd name="connsiteY794" fmla="*/ 1035385 h 6858000"/>
              <a:gd name="connsiteX795" fmla="*/ 3153873 w 7467600"/>
              <a:gd name="connsiteY795" fmla="*/ 898971 h 6858000"/>
              <a:gd name="connsiteX796" fmla="*/ 3276511 w 7467600"/>
              <a:gd name="connsiteY796" fmla="*/ 786423 h 6858000"/>
              <a:gd name="connsiteX797" fmla="*/ 3584154 w 7467600"/>
              <a:gd name="connsiteY797" fmla="*/ 448218 h 6858000"/>
              <a:gd name="connsiteX798" fmla="*/ 3624562 w 7467600"/>
              <a:gd name="connsiteY798" fmla="*/ 367041 h 6858000"/>
              <a:gd name="connsiteX799" fmla="*/ 3766672 w 7467600"/>
              <a:gd name="connsiteY799" fmla="*/ 359429 h 6858000"/>
              <a:gd name="connsiteX800" fmla="*/ 3996338 w 7467600"/>
              <a:gd name="connsiteY800" fmla="*/ 968237 h 6858000"/>
              <a:gd name="connsiteX801" fmla="*/ 3766672 w 7467600"/>
              <a:gd name="connsiteY801" fmla="*/ 359429 h 6858000"/>
              <a:gd name="connsiteX802" fmla="*/ 5805386 w 7467600"/>
              <a:gd name="connsiteY802" fmla="*/ 239240 h 6858000"/>
              <a:gd name="connsiteX803" fmla="*/ 5736947 w 7467600"/>
              <a:gd name="connsiteY803" fmla="*/ 261367 h 6858000"/>
              <a:gd name="connsiteX804" fmla="*/ 5427012 w 7467600"/>
              <a:gd name="connsiteY804" fmla="*/ 311272 h 6858000"/>
              <a:gd name="connsiteX805" fmla="*/ 5147818 w 7467600"/>
              <a:gd name="connsiteY805" fmla="*/ 322112 h 6858000"/>
              <a:gd name="connsiteX806" fmla="*/ 5060854 w 7467600"/>
              <a:gd name="connsiteY806" fmla="*/ 311882 h 6858000"/>
              <a:gd name="connsiteX807" fmla="*/ 4945989 w 7467600"/>
              <a:gd name="connsiteY807" fmla="*/ 300516 h 6858000"/>
              <a:gd name="connsiteX808" fmla="*/ 5410479 w 7467600"/>
              <a:gd name="connsiteY808" fmla="*/ 348434 h 6858000"/>
              <a:gd name="connsiteX809" fmla="*/ 5805386 w 7467600"/>
              <a:gd name="connsiteY809" fmla="*/ 239240 h 6858000"/>
              <a:gd name="connsiteX810" fmla="*/ 5905192 w 7467600"/>
              <a:gd name="connsiteY810" fmla="*/ 163079 h 6858000"/>
              <a:gd name="connsiteX811" fmla="*/ 5865655 w 7467600"/>
              <a:gd name="connsiteY811" fmla="*/ 171901 h 6858000"/>
              <a:gd name="connsiteX812" fmla="*/ 5259740 w 7467600"/>
              <a:gd name="connsiteY812" fmla="*/ 257013 h 6858000"/>
              <a:gd name="connsiteX813" fmla="*/ 5208466 w 7467600"/>
              <a:gd name="connsiteY813" fmla="*/ 257550 h 6858000"/>
              <a:gd name="connsiteX814" fmla="*/ 4980204 w 7467600"/>
              <a:gd name="connsiteY814" fmla="*/ 271903 h 6858000"/>
              <a:gd name="connsiteX815" fmla="*/ 5068068 w 7467600"/>
              <a:gd name="connsiteY815" fmla="*/ 282244 h 6858000"/>
              <a:gd name="connsiteX816" fmla="*/ 5153231 w 7467600"/>
              <a:gd name="connsiteY816" fmla="*/ 292240 h 6858000"/>
              <a:gd name="connsiteX817" fmla="*/ 5426491 w 7467600"/>
              <a:gd name="connsiteY817" fmla="*/ 281128 h 6858000"/>
              <a:gd name="connsiteX818" fmla="*/ 5731212 w 7467600"/>
              <a:gd name="connsiteY818" fmla="*/ 231951 h 6858000"/>
              <a:gd name="connsiteX819" fmla="*/ 5905192 w 7467600"/>
              <a:gd name="connsiteY819" fmla="*/ 163079 h 6858000"/>
              <a:gd name="connsiteX820" fmla="*/ 5944437 w 7467600"/>
              <a:gd name="connsiteY820" fmla="*/ 113829 h 6858000"/>
              <a:gd name="connsiteX821" fmla="*/ 5825032 w 7467600"/>
              <a:gd name="connsiteY821" fmla="*/ 146405 h 6858000"/>
              <a:gd name="connsiteX822" fmla="*/ 4955599 w 7467600"/>
              <a:gd name="connsiteY822" fmla="*/ 247008 h 6858000"/>
              <a:gd name="connsiteX823" fmla="*/ 5210104 w 7467600"/>
              <a:gd name="connsiteY823" fmla="*/ 228123 h 6858000"/>
              <a:gd name="connsiteX824" fmla="*/ 5261015 w 7467600"/>
              <a:gd name="connsiteY824" fmla="*/ 227087 h 6858000"/>
              <a:gd name="connsiteX825" fmla="*/ 5861181 w 7467600"/>
              <a:gd name="connsiteY825" fmla="*/ 143093 h 6858000"/>
              <a:gd name="connsiteX826" fmla="*/ 5961252 w 7467600"/>
              <a:gd name="connsiteY826" fmla="*/ 114820 h 6858000"/>
              <a:gd name="connsiteX827" fmla="*/ 5944437 w 7467600"/>
              <a:gd name="connsiteY827" fmla="*/ 113829 h 6858000"/>
              <a:gd name="connsiteX828" fmla="*/ 3882765 w 7467600"/>
              <a:gd name="connsiteY828" fmla="*/ 0 h 6858000"/>
              <a:gd name="connsiteX829" fmla="*/ 3995099 w 7467600"/>
              <a:gd name="connsiteY829" fmla="*/ 0 h 6858000"/>
              <a:gd name="connsiteX830" fmla="*/ 4163818 w 7467600"/>
              <a:gd name="connsiteY830" fmla="*/ 234104 h 6858000"/>
              <a:gd name="connsiteX831" fmla="*/ 4172099 w 7467600"/>
              <a:gd name="connsiteY831" fmla="*/ 234207 h 6858000"/>
              <a:gd name="connsiteX832" fmla="*/ 4784282 w 7467600"/>
              <a:gd name="connsiteY832" fmla="*/ 276561 h 6858000"/>
              <a:gd name="connsiteX833" fmla="*/ 4801687 w 7467600"/>
              <a:gd name="connsiteY833" fmla="*/ 267764 h 6858000"/>
              <a:gd name="connsiteX834" fmla="*/ 6082788 w 7467600"/>
              <a:gd name="connsiteY834" fmla="*/ 64119 h 6858000"/>
              <a:gd name="connsiteX835" fmla="*/ 6099442 w 7467600"/>
              <a:gd name="connsiteY835" fmla="*/ 82568 h 6858000"/>
              <a:gd name="connsiteX836" fmla="*/ 4804137 w 7467600"/>
              <a:gd name="connsiteY836" fmla="*/ 320931 h 6858000"/>
              <a:gd name="connsiteX837" fmla="*/ 4227047 w 7467600"/>
              <a:gd name="connsiteY837" fmla="*/ 313415 h 6858000"/>
              <a:gd name="connsiteX838" fmla="*/ 4346041 w 7467600"/>
              <a:gd name="connsiteY838" fmla="*/ 456086 h 6858000"/>
              <a:gd name="connsiteX839" fmla="*/ 4870967 w 7467600"/>
              <a:gd name="connsiteY839" fmla="*/ 963061 h 6858000"/>
              <a:gd name="connsiteX840" fmla="*/ 4889647 w 7467600"/>
              <a:gd name="connsiteY840" fmla="*/ 957147 h 6858000"/>
              <a:gd name="connsiteX841" fmla="*/ 5422504 w 7467600"/>
              <a:gd name="connsiteY841" fmla="*/ 805191 h 6858000"/>
              <a:gd name="connsiteX842" fmla="*/ 6087656 w 7467600"/>
              <a:gd name="connsiteY842" fmla="*/ 826703 h 6858000"/>
              <a:gd name="connsiteX843" fmla="*/ 6058717 w 7467600"/>
              <a:gd name="connsiteY843" fmla="*/ 865992 h 6858000"/>
              <a:gd name="connsiteX844" fmla="*/ 4974153 w 7467600"/>
              <a:gd name="connsiteY844" fmla="*/ 1045456 h 6858000"/>
              <a:gd name="connsiteX845" fmla="*/ 5627835 w 7467600"/>
              <a:gd name="connsiteY845" fmla="*/ 1472077 h 6858000"/>
              <a:gd name="connsiteX846" fmla="*/ 5629817 w 7467600"/>
              <a:gd name="connsiteY846" fmla="*/ 1471412 h 6858000"/>
              <a:gd name="connsiteX847" fmla="*/ 5634124 w 7467600"/>
              <a:gd name="connsiteY847" fmla="*/ 1470572 h 6858000"/>
              <a:gd name="connsiteX848" fmla="*/ 5755832 w 7467600"/>
              <a:gd name="connsiteY848" fmla="*/ 1383886 h 6858000"/>
              <a:gd name="connsiteX849" fmla="*/ 6014186 w 7467600"/>
              <a:gd name="connsiteY849" fmla="*/ 1279799 h 6858000"/>
              <a:gd name="connsiteX850" fmla="*/ 6901619 w 7467600"/>
              <a:gd name="connsiteY850" fmla="*/ 1047874 h 6858000"/>
              <a:gd name="connsiteX851" fmla="*/ 6931566 w 7467600"/>
              <a:gd name="connsiteY851" fmla="*/ 1062034 h 6858000"/>
              <a:gd name="connsiteX852" fmla="*/ 5790982 w 7467600"/>
              <a:gd name="connsiteY852" fmla="*/ 1561380 h 6858000"/>
              <a:gd name="connsiteX853" fmla="*/ 6188971 w 7467600"/>
              <a:gd name="connsiteY853" fmla="*/ 1755168 h 6858000"/>
              <a:gd name="connsiteX854" fmla="*/ 6202446 w 7467600"/>
              <a:gd name="connsiteY854" fmla="*/ 1752268 h 6858000"/>
              <a:gd name="connsiteX855" fmla="*/ 7179560 w 7467600"/>
              <a:gd name="connsiteY855" fmla="*/ 1467551 h 6858000"/>
              <a:gd name="connsiteX856" fmla="*/ 7158730 w 7467600"/>
              <a:gd name="connsiteY856" fmla="*/ 1507835 h 6858000"/>
              <a:gd name="connsiteX857" fmla="*/ 6326959 w 7467600"/>
              <a:gd name="connsiteY857" fmla="*/ 1817686 h 6858000"/>
              <a:gd name="connsiteX858" fmla="*/ 6537433 w 7467600"/>
              <a:gd name="connsiteY858" fmla="*/ 1907790 h 6858000"/>
              <a:gd name="connsiteX859" fmla="*/ 6550221 w 7467600"/>
              <a:gd name="connsiteY859" fmla="*/ 1910729 h 6858000"/>
              <a:gd name="connsiteX860" fmla="*/ 6964438 w 7467600"/>
              <a:gd name="connsiteY860" fmla="*/ 2209505 h 6858000"/>
              <a:gd name="connsiteX861" fmla="*/ 7367862 w 7467600"/>
              <a:gd name="connsiteY861" fmla="*/ 2806833 h 6858000"/>
              <a:gd name="connsiteX862" fmla="*/ 7364329 w 7467600"/>
              <a:gd name="connsiteY862" fmla="*/ 2826907 h 6858000"/>
              <a:gd name="connsiteX863" fmla="*/ 7290545 w 7467600"/>
              <a:gd name="connsiteY863" fmla="*/ 2850663 h 6858000"/>
              <a:gd name="connsiteX864" fmla="*/ 6472036 w 7467600"/>
              <a:gd name="connsiteY864" fmla="*/ 1959003 h 6858000"/>
              <a:gd name="connsiteX865" fmla="*/ 5792897 w 7467600"/>
              <a:gd name="connsiteY865" fmla="*/ 1647747 h 6858000"/>
              <a:gd name="connsiteX866" fmla="*/ 5842751 w 7467600"/>
              <a:gd name="connsiteY866" fmla="*/ 1816112 h 6858000"/>
              <a:gd name="connsiteX867" fmla="*/ 5847424 w 7467600"/>
              <a:gd name="connsiteY867" fmla="*/ 1815776 h 6858000"/>
              <a:gd name="connsiteX868" fmla="*/ 6399821 w 7467600"/>
              <a:gd name="connsiteY868" fmla="*/ 2344799 h 6858000"/>
              <a:gd name="connsiteX869" fmla="*/ 6323232 w 7467600"/>
              <a:gd name="connsiteY869" fmla="*/ 2389634 h 6858000"/>
              <a:gd name="connsiteX870" fmla="*/ 5942958 w 7467600"/>
              <a:gd name="connsiteY870" fmla="*/ 2077708 h 6858000"/>
              <a:gd name="connsiteX871" fmla="*/ 5921559 w 7467600"/>
              <a:gd name="connsiteY871" fmla="*/ 2378596 h 6858000"/>
              <a:gd name="connsiteX872" fmla="*/ 5817651 w 7467600"/>
              <a:gd name="connsiteY872" fmla="*/ 3023919 h 6858000"/>
              <a:gd name="connsiteX873" fmla="*/ 5729634 w 7467600"/>
              <a:gd name="connsiteY873" fmla="*/ 3051849 h 6858000"/>
              <a:gd name="connsiteX874" fmla="*/ 5611018 w 7467600"/>
              <a:gd name="connsiteY874" fmla="*/ 2316769 h 6858000"/>
              <a:gd name="connsiteX875" fmla="*/ 5687608 w 7467600"/>
              <a:gd name="connsiteY875" fmla="*/ 2039972 h 6858000"/>
              <a:gd name="connsiteX876" fmla="*/ 5657554 w 7467600"/>
              <a:gd name="connsiteY876" fmla="*/ 1576445 h 6858000"/>
              <a:gd name="connsiteX877" fmla="*/ 5150475 w 7467600"/>
              <a:gd name="connsiteY877" fmla="*/ 1274012 h 6858000"/>
              <a:gd name="connsiteX878" fmla="*/ 5349142 w 7467600"/>
              <a:gd name="connsiteY878" fmla="*/ 2204405 h 6858000"/>
              <a:gd name="connsiteX879" fmla="*/ 5262214 w 7467600"/>
              <a:gd name="connsiteY879" fmla="*/ 2233836 h 6858000"/>
              <a:gd name="connsiteX880" fmla="*/ 4981539 w 7467600"/>
              <a:gd name="connsiteY880" fmla="*/ 1542201 h 6858000"/>
              <a:gd name="connsiteX881" fmla="*/ 4958461 w 7467600"/>
              <a:gd name="connsiteY881" fmla="*/ 1136957 h 6858000"/>
              <a:gd name="connsiteX882" fmla="*/ 4655015 w 7467600"/>
              <a:gd name="connsiteY882" fmla="*/ 891426 h 6858000"/>
              <a:gd name="connsiteX883" fmla="*/ 4348002 w 7467600"/>
              <a:gd name="connsiteY883" fmla="*/ 2205895 h 6858000"/>
              <a:gd name="connsiteX884" fmla="*/ 4262250 w 7467600"/>
              <a:gd name="connsiteY884" fmla="*/ 2219972 h 6858000"/>
              <a:gd name="connsiteX885" fmla="*/ 4550611 w 7467600"/>
              <a:gd name="connsiteY885" fmla="*/ 817540 h 6858000"/>
              <a:gd name="connsiteX886" fmla="*/ 4564418 w 7467600"/>
              <a:gd name="connsiteY886" fmla="*/ 808293 h 6858000"/>
              <a:gd name="connsiteX887" fmla="*/ 4266388 w 7467600"/>
              <a:gd name="connsiteY887" fmla="*/ 500083 h 6858000"/>
              <a:gd name="connsiteX888" fmla="*/ 4032842 w 7467600"/>
              <a:gd name="connsiteY888" fmla="*/ 211809 h 6858000"/>
              <a:gd name="connsiteX889" fmla="*/ 3882765 w 7467600"/>
              <a:gd name="connsiteY889" fmla="*/ 0 h 6858000"/>
              <a:gd name="connsiteX890" fmla="*/ 3721337 w 7467600"/>
              <a:gd name="connsiteY890" fmla="*/ 0 h 6858000"/>
              <a:gd name="connsiteX891" fmla="*/ 3797544 w 7467600"/>
              <a:gd name="connsiteY891" fmla="*/ 0 h 6858000"/>
              <a:gd name="connsiteX892" fmla="*/ 3775734 w 7467600"/>
              <a:gd name="connsiteY892" fmla="*/ 95131 h 6858000"/>
              <a:gd name="connsiteX893" fmla="*/ 3724807 w 7467600"/>
              <a:gd name="connsiteY893" fmla="*/ 272257 h 6858000"/>
              <a:gd name="connsiteX894" fmla="*/ 3726844 w 7467600"/>
              <a:gd name="connsiteY894" fmla="*/ 282988 h 6858000"/>
              <a:gd name="connsiteX895" fmla="*/ 3742664 w 7467600"/>
              <a:gd name="connsiteY895" fmla="*/ 279918 h 6858000"/>
              <a:gd name="connsiteX896" fmla="*/ 4103910 w 7467600"/>
              <a:gd name="connsiteY896" fmla="*/ 1161917 h 6858000"/>
              <a:gd name="connsiteX897" fmla="*/ 4020269 w 7467600"/>
              <a:gd name="connsiteY897" fmla="*/ 1200406 h 6858000"/>
              <a:gd name="connsiteX898" fmla="*/ 3674882 w 7467600"/>
              <a:gd name="connsiteY898" fmla="*/ 488524 h 6858000"/>
              <a:gd name="connsiteX899" fmla="*/ 3132682 w 7467600"/>
              <a:gd name="connsiteY899" fmla="*/ 1072284 h 6858000"/>
              <a:gd name="connsiteX900" fmla="*/ 2716346 w 7467600"/>
              <a:gd name="connsiteY900" fmla="*/ 1276376 h 6858000"/>
              <a:gd name="connsiteX901" fmla="*/ 2716772 w 7467600"/>
              <a:gd name="connsiteY901" fmla="*/ 1255462 h 6858000"/>
              <a:gd name="connsiteX902" fmla="*/ 3471096 w 7467600"/>
              <a:gd name="connsiteY902" fmla="*/ 437072 h 6858000"/>
              <a:gd name="connsiteX903" fmla="*/ 3639057 w 7467600"/>
              <a:gd name="connsiteY903" fmla="*/ 286334 h 6858000"/>
              <a:gd name="connsiteX904" fmla="*/ 3640309 w 7467600"/>
              <a:gd name="connsiteY904" fmla="*/ 284664 h 6858000"/>
              <a:gd name="connsiteX905" fmla="*/ 3646022 w 7467600"/>
              <a:gd name="connsiteY905" fmla="*/ 276711 h 6858000"/>
              <a:gd name="connsiteX906" fmla="*/ 3707943 w 7467600"/>
              <a:gd name="connsiteY906" fmla="*/ 65958 h 6858000"/>
              <a:gd name="connsiteX907" fmla="*/ 3721337 w 7467600"/>
              <a:gd name="connsiteY907" fmla="*/ 0 h 6858000"/>
              <a:gd name="connsiteX908" fmla="*/ 2867960 w 7467600"/>
              <a:gd name="connsiteY908" fmla="*/ 0 h 6858000"/>
              <a:gd name="connsiteX909" fmla="*/ 2926351 w 7467600"/>
              <a:gd name="connsiteY909" fmla="*/ 0 h 6858000"/>
              <a:gd name="connsiteX910" fmla="*/ 2902823 w 7467600"/>
              <a:gd name="connsiteY910" fmla="*/ 262929 h 6858000"/>
              <a:gd name="connsiteX911" fmla="*/ 2940663 w 7467600"/>
              <a:gd name="connsiteY911" fmla="*/ 140884 h 6858000"/>
              <a:gd name="connsiteX912" fmla="*/ 2947039 w 7467600"/>
              <a:gd name="connsiteY912" fmla="*/ 122524 h 6858000"/>
              <a:gd name="connsiteX913" fmla="*/ 2984316 w 7467600"/>
              <a:gd name="connsiteY913" fmla="*/ 0 h 6858000"/>
              <a:gd name="connsiteX914" fmla="*/ 3016114 w 7467600"/>
              <a:gd name="connsiteY914" fmla="*/ 0 h 6858000"/>
              <a:gd name="connsiteX915" fmla="*/ 2979949 w 7467600"/>
              <a:gd name="connsiteY915" fmla="*/ 119274 h 6858000"/>
              <a:gd name="connsiteX916" fmla="*/ 3023879 w 7467600"/>
              <a:gd name="connsiteY916" fmla="*/ 0 h 6858000"/>
              <a:gd name="connsiteX917" fmla="*/ 3105400 w 7467600"/>
              <a:gd name="connsiteY917" fmla="*/ 0 h 6858000"/>
              <a:gd name="connsiteX918" fmla="*/ 3094669 w 7467600"/>
              <a:gd name="connsiteY918" fmla="*/ 30308 h 6858000"/>
              <a:gd name="connsiteX919" fmla="*/ 2901945 w 7467600"/>
              <a:gd name="connsiteY919" fmla="*/ 466538 h 6858000"/>
              <a:gd name="connsiteX920" fmla="*/ 2815209 w 7467600"/>
              <a:gd name="connsiteY920" fmla="*/ 497361 h 6858000"/>
              <a:gd name="connsiteX921" fmla="*/ 2844845 w 7467600"/>
              <a:gd name="connsiteY921" fmla="*/ 127638 h 6858000"/>
              <a:gd name="connsiteX922" fmla="*/ 2867960 w 7467600"/>
              <a:gd name="connsiteY922" fmla="*/ 0 h 6858000"/>
              <a:gd name="connsiteX923" fmla="*/ 1057230 w 7467600"/>
              <a:gd name="connsiteY923" fmla="*/ 0 h 6858000"/>
              <a:gd name="connsiteX924" fmla="*/ 1111003 w 7467600"/>
              <a:gd name="connsiteY924" fmla="*/ 0 h 6858000"/>
              <a:gd name="connsiteX925" fmla="*/ 1125553 w 7467600"/>
              <a:gd name="connsiteY925" fmla="*/ 52588 h 6858000"/>
              <a:gd name="connsiteX926" fmla="*/ 1304276 w 7467600"/>
              <a:gd name="connsiteY926" fmla="*/ 476275 h 6858000"/>
              <a:gd name="connsiteX927" fmla="*/ 1492066 w 7467600"/>
              <a:gd name="connsiteY927" fmla="*/ 886333 h 6858000"/>
              <a:gd name="connsiteX928" fmla="*/ 1423698 w 7467600"/>
              <a:gd name="connsiteY928" fmla="*/ 710817 h 6858000"/>
              <a:gd name="connsiteX929" fmla="*/ 1357609 w 7467600"/>
              <a:gd name="connsiteY929" fmla="*/ 532892 h 6858000"/>
              <a:gd name="connsiteX930" fmla="*/ 1309550 w 7467600"/>
              <a:gd name="connsiteY930" fmla="*/ 374031 h 6858000"/>
              <a:gd name="connsiteX931" fmla="*/ 1193673 w 7467600"/>
              <a:gd name="connsiteY931" fmla="*/ 49533 h 6858000"/>
              <a:gd name="connsiteX932" fmla="*/ 1164391 w 7467600"/>
              <a:gd name="connsiteY932" fmla="*/ 0 h 6858000"/>
              <a:gd name="connsiteX933" fmla="*/ 1200666 w 7467600"/>
              <a:gd name="connsiteY933" fmla="*/ 0 h 6858000"/>
              <a:gd name="connsiteX934" fmla="*/ 1223408 w 7467600"/>
              <a:gd name="connsiteY934" fmla="*/ 38996 h 6858000"/>
              <a:gd name="connsiteX935" fmla="*/ 1339635 w 7467600"/>
              <a:gd name="connsiteY935" fmla="*/ 365517 h 6858000"/>
              <a:gd name="connsiteX936" fmla="*/ 1387469 w 7467600"/>
              <a:gd name="connsiteY936" fmla="*/ 523079 h 6858000"/>
              <a:gd name="connsiteX937" fmla="*/ 1452685 w 7467600"/>
              <a:gd name="connsiteY937" fmla="*/ 699806 h 6858000"/>
              <a:gd name="connsiteX938" fmla="*/ 1492092 w 7467600"/>
              <a:gd name="connsiteY938" fmla="*/ 800424 h 6858000"/>
              <a:gd name="connsiteX939" fmla="*/ 1455302 w 7467600"/>
              <a:gd name="connsiteY939" fmla="*/ 632913 h 6858000"/>
              <a:gd name="connsiteX940" fmla="*/ 1222336 w 7467600"/>
              <a:gd name="connsiteY940" fmla="*/ 9480 h 6858000"/>
              <a:gd name="connsiteX941" fmla="*/ 1214634 w 7467600"/>
              <a:gd name="connsiteY941" fmla="*/ 0 h 6858000"/>
              <a:gd name="connsiteX942" fmla="*/ 1289827 w 7467600"/>
              <a:gd name="connsiteY942" fmla="*/ 0 h 6858000"/>
              <a:gd name="connsiteX943" fmla="*/ 1321076 w 7467600"/>
              <a:gd name="connsiteY943" fmla="*/ 59722 h 6858000"/>
              <a:gd name="connsiteX944" fmla="*/ 1512579 w 7467600"/>
              <a:gd name="connsiteY944" fmla="*/ 626441 h 6858000"/>
              <a:gd name="connsiteX945" fmla="*/ 1506076 w 7467600"/>
              <a:gd name="connsiteY945" fmla="*/ 1089289 h 6858000"/>
              <a:gd name="connsiteX946" fmla="*/ 1486346 w 7467600"/>
              <a:gd name="connsiteY946" fmla="*/ 1079919 h 6858000"/>
              <a:gd name="connsiteX947" fmla="*/ 1070511 w 7467600"/>
              <a:gd name="connsiteY947" fmla="*/ 48609 h 6858000"/>
              <a:gd name="connsiteX948" fmla="*/ 1057230 w 7467600"/>
              <a:gd name="connsiteY948" fmla="*/ 0 h 6858000"/>
              <a:gd name="connsiteX949" fmla="*/ 43151 w 7467600"/>
              <a:gd name="connsiteY949" fmla="*/ 0 h 6858000"/>
              <a:gd name="connsiteX950" fmla="*/ 95283 w 7467600"/>
              <a:gd name="connsiteY950" fmla="*/ 0 h 6858000"/>
              <a:gd name="connsiteX951" fmla="*/ 300708 w 7467600"/>
              <a:gd name="connsiteY951" fmla="*/ 154571 h 6858000"/>
              <a:gd name="connsiteX952" fmla="*/ 530414 w 7467600"/>
              <a:gd name="connsiteY952" fmla="*/ 354673 h 6858000"/>
              <a:gd name="connsiteX953" fmla="*/ 333785 w 7467600"/>
              <a:gd name="connsiteY953" fmla="*/ 161564 h 6858000"/>
              <a:gd name="connsiteX954" fmla="*/ 147005 w 7467600"/>
              <a:gd name="connsiteY954" fmla="*/ 0 h 6858000"/>
              <a:gd name="connsiteX955" fmla="*/ 272509 w 7467600"/>
              <a:gd name="connsiteY955" fmla="*/ 0 h 6858000"/>
              <a:gd name="connsiteX956" fmla="*/ 326276 w 7467600"/>
              <a:gd name="connsiteY956" fmla="*/ 45847 h 6858000"/>
              <a:gd name="connsiteX957" fmla="*/ 823759 w 7467600"/>
              <a:gd name="connsiteY957" fmla="*/ 574145 h 6858000"/>
              <a:gd name="connsiteX958" fmla="*/ 811254 w 7467600"/>
              <a:gd name="connsiteY958" fmla="*/ 665546 h 6858000"/>
              <a:gd name="connsiteX959" fmla="*/ 154042 w 7467600"/>
              <a:gd name="connsiteY959" fmla="*/ 261522 h 6858000"/>
              <a:gd name="connsiteX960" fmla="*/ 13550 w 7467600"/>
              <a:gd name="connsiteY960" fmla="*/ 158423 h 6858000"/>
              <a:gd name="connsiteX961" fmla="*/ 0 w 7467600"/>
              <a:gd name="connsiteY961" fmla="*/ 146618 h 6858000"/>
              <a:gd name="connsiteX962" fmla="*/ 0 w 7467600"/>
              <a:gd name="connsiteY962" fmla="*/ 59161 h 6858000"/>
              <a:gd name="connsiteX963" fmla="*/ 45427 w 7467600"/>
              <a:gd name="connsiteY963" fmla="*/ 101078 h 6858000"/>
              <a:gd name="connsiteX964" fmla="*/ 630103 w 7467600"/>
              <a:gd name="connsiteY964" fmla="*/ 485885 h 6858000"/>
              <a:gd name="connsiteX965" fmla="*/ 532040 w 7467600"/>
              <a:gd name="connsiteY965" fmla="*/ 399359 h 6858000"/>
              <a:gd name="connsiteX966" fmla="*/ 517618 w 7467600"/>
              <a:gd name="connsiteY966" fmla="*/ 385726 h 6858000"/>
              <a:gd name="connsiteX967" fmla="*/ 285074 w 7467600"/>
              <a:gd name="connsiteY967" fmla="*/ 182755 h 6858000"/>
              <a:gd name="connsiteX968" fmla="*/ 43151 w 7467600"/>
              <a:gd name="connsiteY96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467600 w 7467600"/>
              <a:gd name="connsiteY78" fmla="*/ 6012219 h 6858000"/>
              <a:gd name="connsiteX79" fmla="*/ 7356878 w 7467600"/>
              <a:gd name="connsiteY79" fmla="*/ 5981332 h 6858000"/>
              <a:gd name="connsiteX80" fmla="*/ 7467600 w 7467600"/>
              <a:gd name="connsiteY80" fmla="*/ 6117703 h 6858000"/>
              <a:gd name="connsiteX81" fmla="*/ 7467600 w 7467600"/>
              <a:gd name="connsiteY81" fmla="*/ 6163634 h 6858000"/>
              <a:gd name="connsiteX82" fmla="*/ 7403637 w 7467600"/>
              <a:gd name="connsiteY82" fmla="*/ 6083957 h 6858000"/>
              <a:gd name="connsiteX83" fmla="*/ 7254615 w 7467600"/>
              <a:gd name="connsiteY83" fmla="*/ 5911918 h 6858000"/>
              <a:gd name="connsiteX84" fmla="*/ 7312589 w 7467600"/>
              <a:gd name="connsiteY84" fmla="*/ 5982309 h 6858000"/>
              <a:gd name="connsiteX85" fmla="*/ 7448321 w 7467600"/>
              <a:gd name="connsiteY85" fmla="*/ 6190991 h 6858000"/>
              <a:gd name="connsiteX86" fmla="*/ 7467600 w 7467600"/>
              <a:gd name="connsiteY86" fmla="*/ 6221686 h 6858000"/>
              <a:gd name="connsiteX87" fmla="*/ 7467600 w 7467600"/>
              <a:gd name="connsiteY87" fmla="*/ 6334256 h 6858000"/>
              <a:gd name="connsiteX88" fmla="*/ 7454976 w 7467600"/>
              <a:gd name="connsiteY88" fmla="*/ 6318297 h 6858000"/>
              <a:gd name="connsiteX89" fmla="*/ 1456157 w 7467600"/>
              <a:gd name="connsiteY89" fmla="*/ 5371404 h 6858000"/>
              <a:gd name="connsiteX90" fmla="*/ 1244432 w 7467600"/>
              <a:gd name="connsiteY90" fmla="*/ 5385601 h 6858000"/>
              <a:gd name="connsiteX91" fmla="*/ 973990 w 7467600"/>
              <a:gd name="connsiteY91" fmla="*/ 5424940 h 6858000"/>
              <a:gd name="connsiteX92" fmla="*/ 1103809 w 7467600"/>
              <a:gd name="connsiteY92" fmla="*/ 5433720 h 6858000"/>
              <a:gd name="connsiteX93" fmla="*/ 1123454 w 7467600"/>
              <a:gd name="connsiteY93" fmla="*/ 5435727 h 6858000"/>
              <a:gd name="connsiteX94" fmla="*/ 1737017 w 7467600"/>
              <a:gd name="connsiteY94" fmla="*/ 5452183 h 6858000"/>
              <a:gd name="connsiteX95" fmla="*/ 1824397 w 7467600"/>
              <a:gd name="connsiteY95" fmla="*/ 5447757 h 6858000"/>
              <a:gd name="connsiteX96" fmla="*/ 2070059 w 7467600"/>
              <a:gd name="connsiteY96" fmla="*/ 5441660 h 6858000"/>
              <a:gd name="connsiteX97" fmla="*/ 1456157 w 7467600"/>
              <a:gd name="connsiteY97" fmla="*/ 5371404 h 6858000"/>
              <a:gd name="connsiteX98" fmla="*/ 4988186 w 7467600"/>
              <a:gd name="connsiteY98" fmla="*/ 5216467 h 6858000"/>
              <a:gd name="connsiteX99" fmla="*/ 4777334 w 7467600"/>
              <a:gd name="connsiteY99" fmla="*/ 5406072 h 6858000"/>
              <a:gd name="connsiteX100" fmla="*/ 4718341 w 7467600"/>
              <a:gd name="connsiteY100" fmla="*/ 5468043 h 6858000"/>
              <a:gd name="connsiteX101" fmla="*/ 4604655 w 7467600"/>
              <a:gd name="connsiteY101" fmla="*/ 5583434 h 6858000"/>
              <a:gd name="connsiteX102" fmla="*/ 4565074 w 7467600"/>
              <a:gd name="connsiteY102" fmla="*/ 5618550 h 6858000"/>
              <a:gd name="connsiteX103" fmla="*/ 4988186 w 7467600"/>
              <a:gd name="connsiteY103" fmla="*/ 5216467 h 6858000"/>
              <a:gd name="connsiteX104" fmla="*/ 4978032 w 7467600"/>
              <a:gd name="connsiteY104" fmla="*/ 5183809 h 6858000"/>
              <a:gd name="connsiteX105" fmla="*/ 4463413 w 7467600"/>
              <a:gd name="connsiteY105" fmla="*/ 5615162 h 6858000"/>
              <a:gd name="connsiteX106" fmla="*/ 4358134 w 7467600"/>
              <a:gd name="connsiteY106" fmla="*/ 5742791 h 6858000"/>
              <a:gd name="connsiteX107" fmla="*/ 4376219 w 7467600"/>
              <a:gd name="connsiteY107" fmla="*/ 5729027 h 6858000"/>
              <a:gd name="connsiteX108" fmla="*/ 4582340 w 7467600"/>
              <a:gd name="connsiteY108" fmla="*/ 5561037 h 6858000"/>
              <a:gd name="connsiteX109" fmla="*/ 4694684 w 7467600"/>
              <a:gd name="connsiteY109" fmla="*/ 5447098 h 6858000"/>
              <a:gd name="connsiteX110" fmla="*/ 4754123 w 7467600"/>
              <a:gd name="connsiteY110" fmla="*/ 5384643 h 6858000"/>
              <a:gd name="connsiteX111" fmla="*/ 4978032 w 7467600"/>
              <a:gd name="connsiteY111" fmla="*/ 5183809 h 6858000"/>
              <a:gd name="connsiteX112" fmla="*/ 1903353 w 7467600"/>
              <a:gd name="connsiteY112" fmla="*/ 5044827 h 6858000"/>
              <a:gd name="connsiteX113" fmla="*/ 1936931 w 7467600"/>
              <a:gd name="connsiteY113" fmla="*/ 5093954 h 6858000"/>
              <a:gd name="connsiteX114" fmla="*/ 2195868 w 7467600"/>
              <a:gd name="connsiteY114" fmla="*/ 5396574 h 6858000"/>
              <a:gd name="connsiteX115" fmla="*/ 2088852 w 7467600"/>
              <a:gd name="connsiteY115" fmla="*/ 5166123 h 6858000"/>
              <a:gd name="connsiteX116" fmla="*/ 1958241 w 7467600"/>
              <a:gd name="connsiteY116" fmla="*/ 5067955 h 6858000"/>
              <a:gd name="connsiteX117" fmla="*/ 1903353 w 7467600"/>
              <a:gd name="connsiteY117" fmla="*/ 5044827 h 6858000"/>
              <a:gd name="connsiteX118" fmla="*/ 1979378 w 7467600"/>
              <a:gd name="connsiteY118" fmla="*/ 4769504 h 6858000"/>
              <a:gd name="connsiteX119" fmla="*/ 2882120 w 7467600"/>
              <a:gd name="connsiteY119" fmla="*/ 5064547 h 6858000"/>
              <a:gd name="connsiteX120" fmla="*/ 2793103 w 7467600"/>
              <a:gd name="connsiteY120" fmla="*/ 5039699 h 6858000"/>
              <a:gd name="connsiteX121" fmla="*/ 2770041 w 7467600"/>
              <a:gd name="connsiteY121" fmla="*/ 5033634 h 6858000"/>
              <a:gd name="connsiteX122" fmla="*/ 1979378 w 7467600"/>
              <a:gd name="connsiteY122" fmla="*/ 4769504 h 6858000"/>
              <a:gd name="connsiteX123" fmla="*/ 1927410 w 7467600"/>
              <a:gd name="connsiteY123" fmla="*/ 4716164 h 6858000"/>
              <a:gd name="connsiteX124" fmla="*/ 1959587 w 7467600"/>
              <a:gd name="connsiteY124" fmla="*/ 4728849 h 6858000"/>
              <a:gd name="connsiteX125" fmla="*/ 2777707 w 7467600"/>
              <a:gd name="connsiteY125" fmla="*/ 5003991 h 6858000"/>
              <a:gd name="connsiteX126" fmla="*/ 2800768 w 7467600"/>
              <a:gd name="connsiteY126" fmla="*/ 5010056 h 6858000"/>
              <a:gd name="connsiteX127" fmla="*/ 2879408 w 7467600"/>
              <a:gd name="connsiteY127" fmla="*/ 5031590 h 6858000"/>
              <a:gd name="connsiteX128" fmla="*/ 2862295 w 7467600"/>
              <a:gd name="connsiteY128" fmla="*/ 5022958 h 6858000"/>
              <a:gd name="connsiteX129" fmla="*/ 2813343 w 7467600"/>
              <a:gd name="connsiteY129" fmla="*/ 4998369 h 6858000"/>
              <a:gd name="connsiteX130" fmla="*/ 2646245 w 7467600"/>
              <a:gd name="connsiteY130" fmla="*/ 4930999 h 6858000"/>
              <a:gd name="connsiteX131" fmla="*/ 1999243 w 7467600"/>
              <a:gd name="connsiteY131" fmla="*/ 4730524 h 6858000"/>
              <a:gd name="connsiteX132" fmla="*/ 1979527 w 7467600"/>
              <a:gd name="connsiteY132" fmla="*/ 4726651 h 6858000"/>
              <a:gd name="connsiteX133" fmla="*/ 1927410 w 7467600"/>
              <a:gd name="connsiteY133" fmla="*/ 4716164 h 6858000"/>
              <a:gd name="connsiteX134" fmla="*/ 1997014 w 7467600"/>
              <a:gd name="connsiteY134" fmla="*/ 4698007 h 6858000"/>
              <a:gd name="connsiteX135" fmla="*/ 2005458 w 7467600"/>
              <a:gd name="connsiteY135" fmla="*/ 4699540 h 6858000"/>
              <a:gd name="connsiteX136" fmla="*/ 2657186 w 7467600"/>
              <a:gd name="connsiteY136" fmla="*/ 4901687 h 6858000"/>
              <a:gd name="connsiteX137" fmla="*/ 2826662 w 7467600"/>
              <a:gd name="connsiteY137" fmla="*/ 4970362 h 6858000"/>
              <a:gd name="connsiteX138" fmla="*/ 2876100 w 7467600"/>
              <a:gd name="connsiteY138" fmla="*/ 4995397 h 6858000"/>
              <a:gd name="connsiteX139" fmla="*/ 3042600 w 7467600"/>
              <a:gd name="connsiteY139" fmla="*/ 5059532 h 6858000"/>
              <a:gd name="connsiteX140" fmla="*/ 1997014 w 7467600"/>
              <a:gd name="connsiteY140" fmla="*/ 4698007 h 6858000"/>
              <a:gd name="connsiteX141" fmla="*/ 2305292 w 7467600"/>
              <a:gd name="connsiteY141" fmla="*/ 4219492 h 6858000"/>
              <a:gd name="connsiteX142" fmla="*/ 3360922 w 7467600"/>
              <a:gd name="connsiteY142" fmla="*/ 4529373 h 6858000"/>
              <a:gd name="connsiteX143" fmla="*/ 3492420 w 7467600"/>
              <a:gd name="connsiteY143" fmla="*/ 4510145 h 6858000"/>
              <a:gd name="connsiteX144" fmla="*/ 3364086 w 7467600"/>
              <a:gd name="connsiteY144" fmla="*/ 4480340 h 6858000"/>
              <a:gd name="connsiteX145" fmla="*/ 3225818 w 7467600"/>
              <a:gd name="connsiteY145" fmla="*/ 4411822 h 6858000"/>
              <a:gd name="connsiteX146" fmla="*/ 3129696 w 7467600"/>
              <a:gd name="connsiteY146" fmla="*/ 4360704 h 6858000"/>
              <a:gd name="connsiteX147" fmla="*/ 2814545 w 7467600"/>
              <a:gd name="connsiteY147" fmla="*/ 4282955 h 6858000"/>
              <a:gd name="connsiteX148" fmla="*/ 2305292 w 7467600"/>
              <a:gd name="connsiteY148" fmla="*/ 4219492 h 6858000"/>
              <a:gd name="connsiteX149" fmla="*/ 2626982 w 7467600"/>
              <a:gd name="connsiteY149" fmla="*/ 4206450 h 6858000"/>
              <a:gd name="connsiteX150" fmla="*/ 2490617 w 7467600"/>
              <a:gd name="connsiteY150" fmla="*/ 4206951 h 6858000"/>
              <a:gd name="connsiteX151" fmla="*/ 2819869 w 7467600"/>
              <a:gd name="connsiteY151" fmla="*/ 4252936 h 6858000"/>
              <a:gd name="connsiteX152" fmla="*/ 3143018 w 7467600"/>
              <a:gd name="connsiteY152" fmla="*/ 4332698 h 6858000"/>
              <a:gd name="connsiteX153" fmla="*/ 3241520 w 7467600"/>
              <a:gd name="connsiteY153" fmla="*/ 4385112 h 6858000"/>
              <a:gd name="connsiteX154" fmla="*/ 3374575 w 7467600"/>
              <a:gd name="connsiteY154" fmla="*/ 4451517 h 6858000"/>
              <a:gd name="connsiteX155" fmla="*/ 3505221 w 7467600"/>
              <a:gd name="connsiteY155" fmla="*/ 4480757 h 6858000"/>
              <a:gd name="connsiteX156" fmla="*/ 2626982 w 7467600"/>
              <a:gd name="connsiteY156" fmla="*/ 4206450 h 6858000"/>
              <a:gd name="connsiteX157" fmla="*/ 1310106 w 7467600"/>
              <a:gd name="connsiteY157" fmla="*/ 3943217 h 6858000"/>
              <a:gd name="connsiteX158" fmla="*/ 854994 w 7467600"/>
              <a:gd name="connsiteY158" fmla="*/ 4399136 h 6858000"/>
              <a:gd name="connsiteX159" fmla="*/ 742462 w 7467600"/>
              <a:gd name="connsiteY159" fmla="*/ 4594648 h 6858000"/>
              <a:gd name="connsiteX160" fmla="*/ 820602 w 7467600"/>
              <a:gd name="connsiteY160" fmla="*/ 4485915 h 6858000"/>
              <a:gd name="connsiteX161" fmla="*/ 878295 w 7467600"/>
              <a:gd name="connsiteY161" fmla="*/ 4403594 h 6858000"/>
              <a:gd name="connsiteX162" fmla="*/ 1240607 w 7467600"/>
              <a:gd name="connsiteY162" fmla="*/ 4010401 h 6858000"/>
              <a:gd name="connsiteX163" fmla="*/ 1310106 w 7467600"/>
              <a:gd name="connsiteY163" fmla="*/ 3943217 h 6858000"/>
              <a:gd name="connsiteX164" fmla="*/ 1423113 w 7467600"/>
              <a:gd name="connsiteY164" fmla="*/ 3874565 h 6858000"/>
              <a:gd name="connsiteX165" fmla="*/ 1260565 w 7467600"/>
              <a:gd name="connsiteY165" fmla="*/ 4031982 h 6858000"/>
              <a:gd name="connsiteX166" fmla="*/ 901900 w 7467600"/>
              <a:gd name="connsiteY166" fmla="*/ 4421236 h 6858000"/>
              <a:gd name="connsiteX167" fmla="*/ 845044 w 7467600"/>
              <a:gd name="connsiteY167" fmla="*/ 4502436 h 6858000"/>
              <a:gd name="connsiteX168" fmla="*/ 685926 w 7467600"/>
              <a:gd name="connsiteY168" fmla="*/ 4703069 h 6858000"/>
              <a:gd name="connsiteX169" fmla="*/ 684248 w 7467600"/>
              <a:gd name="connsiteY169" fmla="*/ 4706721 h 6858000"/>
              <a:gd name="connsiteX170" fmla="*/ 1423113 w 7467600"/>
              <a:gd name="connsiteY170" fmla="*/ 3874565 h 6858000"/>
              <a:gd name="connsiteX171" fmla="*/ 3316479 w 7467600"/>
              <a:gd name="connsiteY171" fmla="*/ 3872136 h 6858000"/>
              <a:gd name="connsiteX172" fmla="*/ 3546806 w 7467600"/>
              <a:gd name="connsiteY172" fmla="*/ 4356139 h 6858000"/>
              <a:gd name="connsiteX173" fmla="*/ 3364433 w 7467600"/>
              <a:gd name="connsiteY173" fmla="*/ 3953121 h 6858000"/>
              <a:gd name="connsiteX174" fmla="*/ 3316479 w 7467600"/>
              <a:gd name="connsiteY174" fmla="*/ 3872136 h 6858000"/>
              <a:gd name="connsiteX175" fmla="*/ 3291335 w 7467600"/>
              <a:gd name="connsiteY175" fmla="*/ 3767420 h 6858000"/>
              <a:gd name="connsiteX176" fmla="*/ 3390805 w 7467600"/>
              <a:gd name="connsiteY176" fmla="*/ 3937163 h 6858000"/>
              <a:gd name="connsiteX177" fmla="*/ 3579062 w 7467600"/>
              <a:gd name="connsiteY177" fmla="*/ 4359040 h 6858000"/>
              <a:gd name="connsiteX178" fmla="*/ 3467355 w 7467600"/>
              <a:gd name="connsiteY178" fmla="*/ 3988130 h 6858000"/>
              <a:gd name="connsiteX179" fmla="*/ 3310753 w 7467600"/>
              <a:gd name="connsiteY179" fmla="*/ 3787140 h 6858000"/>
              <a:gd name="connsiteX180" fmla="*/ 3291335 w 7467600"/>
              <a:gd name="connsiteY180" fmla="*/ 3767420 h 6858000"/>
              <a:gd name="connsiteX181" fmla="*/ 1635889 w 7467600"/>
              <a:gd name="connsiteY181" fmla="*/ 3709494 h 6858000"/>
              <a:gd name="connsiteX182" fmla="*/ 1634800 w 7467600"/>
              <a:gd name="connsiteY182" fmla="*/ 3731111 h 6858000"/>
              <a:gd name="connsiteX183" fmla="*/ 1635889 w 7467600"/>
              <a:gd name="connsiteY183" fmla="*/ 3709494 h 6858000"/>
              <a:gd name="connsiteX184" fmla="*/ 1510397 w 7467600"/>
              <a:gd name="connsiteY184" fmla="*/ 3684705 h 6858000"/>
              <a:gd name="connsiteX185" fmla="*/ 1146550 w 7467600"/>
              <a:gd name="connsiteY185" fmla="*/ 3802012 h 6858000"/>
              <a:gd name="connsiteX186" fmla="*/ 698834 w 7467600"/>
              <a:gd name="connsiteY186" fmla="*/ 3952272 h 6858000"/>
              <a:gd name="connsiteX187" fmla="*/ 34256 w 7467600"/>
              <a:gd name="connsiteY187" fmla="*/ 4347603 h 6858000"/>
              <a:gd name="connsiteX188" fmla="*/ 527241 w 7467600"/>
              <a:gd name="connsiteY188" fmla="*/ 4065078 h 6858000"/>
              <a:gd name="connsiteX189" fmla="*/ 1510397 w 7467600"/>
              <a:gd name="connsiteY189" fmla="*/ 3684705 h 6858000"/>
              <a:gd name="connsiteX190" fmla="*/ 1313114 w 7467600"/>
              <a:gd name="connsiteY190" fmla="*/ 3655216 h 6858000"/>
              <a:gd name="connsiteX191" fmla="*/ 1109304 w 7467600"/>
              <a:gd name="connsiteY191" fmla="*/ 3669030 h 6858000"/>
              <a:gd name="connsiteX192" fmla="*/ 8129 w 7467600"/>
              <a:gd name="connsiteY192" fmla="*/ 4330519 h 6858000"/>
              <a:gd name="connsiteX193" fmla="*/ 687572 w 7467600"/>
              <a:gd name="connsiteY193" fmla="*/ 3925629 h 6858000"/>
              <a:gd name="connsiteX194" fmla="*/ 1138365 w 7467600"/>
              <a:gd name="connsiteY194" fmla="*/ 3774515 h 6858000"/>
              <a:gd name="connsiteX195" fmla="*/ 1505579 w 7467600"/>
              <a:gd name="connsiteY195" fmla="*/ 3655526 h 6858000"/>
              <a:gd name="connsiteX196" fmla="*/ 1313114 w 7467600"/>
              <a:gd name="connsiteY196" fmla="*/ 3655216 h 6858000"/>
              <a:gd name="connsiteX197" fmla="*/ 3655073 w 7467600"/>
              <a:gd name="connsiteY197" fmla="*/ 3650884 h 6858000"/>
              <a:gd name="connsiteX198" fmla="*/ 3989938 w 7467600"/>
              <a:gd name="connsiteY198" fmla="*/ 3991685 h 6858000"/>
              <a:gd name="connsiteX199" fmla="*/ 4393907 w 7467600"/>
              <a:gd name="connsiteY199" fmla="*/ 4261258 h 6858000"/>
              <a:gd name="connsiteX200" fmla="*/ 4648051 w 7467600"/>
              <a:gd name="connsiteY200" fmla="*/ 4374051 h 6858000"/>
              <a:gd name="connsiteX201" fmla="*/ 4383389 w 7467600"/>
              <a:gd name="connsiteY201" fmla="*/ 4184369 h 6858000"/>
              <a:gd name="connsiteX202" fmla="*/ 4165508 w 7467600"/>
              <a:gd name="connsiteY202" fmla="*/ 4035196 h 6858000"/>
              <a:gd name="connsiteX203" fmla="*/ 4068162 w 7467600"/>
              <a:gd name="connsiteY203" fmla="*/ 3953394 h 6858000"/>
              <a:gd name="connsiteX204" fmla="*/ 3981416 w 7467600"/>
              <a:gd name="connsiteY204" fmla="*/ 3880482 h 6858000"/>
              <a:gd name="connsiteX205" fmla="*/ 3800147 w 7467600"/>
              <a:gd name="connsiteY205" fmla="*/ 3749872 h 6858000"/>
              <a:gd name="connsiteX206" fmla="*/ 3655073 w 7467600"/>
              <a:gd name="connsiteY206" fmla="*/ 3650884 h 6858000"/>
              <a:gd name="connsiteX207" fmla="*/ 3670252 w 7467600"/>
              <a:gd name="connsiteY207" fmla="*/ 3622798 h 6858000"/>
              <a:gd name="connsiteX208" fmla="*/ 3817258 w 7467600"/>
              <a:gd name="connsiteY208" fmla="*/ 3723577 h 6858000"/>
              <a:gd name="connsiteX209" fmla="*/ 4000461 w 7467600"/>
              <a:gd name="connsiteY209" fmla="*/ 3855966 h 6858000"/>
              <a:gd name="connsiteX210" fmla="*/ 4088180 w 7467600"/>
              <a:gd name="connsiteY210" fmla="*/ 3929774 h 6858000"/>
              <a:gd name="connsiteX211" fmla="*/ 4184555 w 7467600"/>
              <a:gd name="connsiteY211" fmla="*/ 4010683 h 6858000"/>
              <a:gd name="connsiteX212" fmla="*/ 4399563 w 7467600"/>
              <a:gd name="connsiteY212" fmla="*/ 4158106 h 6858000"/>
              <a:gd name="connsiteX213" fmla="*/ 4684469 w 7467600"/>
              <a:gd name="connsiteY213" fmla="*/ 4364680 h 6858000"/>
              <a:gd name="connsiteX214" fmla="*/ 4690271 w 7467600"/>
              <a:gd name="connsiteY214" fmla="*/ 4370034 h 6858000"/>
              <a:gd name="connsiteX215" fmla="*/ 4136093 w 7467600"/>
              <a:gd name="connsiteY215" fmla="*/ 3858466 h 6858000"/>
              <a:gd name="connsiteX216" fmla="*/ 3670252 w 7467600"/>
              <a:gd name="connsiteY216" fmla="*/ 3622798 h 6858000"/>
              <a:gd name="connsiteX217" fmla="*/ 4440129 w 7467600"/>
              <a:gd name="connsiteY217" fmla="*/ 3448571 h 6858000"/>
              <a:gd name="connsiteX218" fmla="*/ 4856525 w 7467600"/>
              <a:gd name="connsiteY218" fmla="*/ 3915351 h 6858000"/>
              <a:gd name="connsiteX219" fmla="*/ 5059055 w 7467600"/>
              <a:gd name="connsiteY219" fmla="*/ 4108918 h 6858000"/>
              <a:gd name="connsiteX220" fmla="*/ 5290070 w 7467600"/>
              <a:gd name="connsiteY220" fmla="*/ 4263619 h 6858000"/>
              <a:gd name="connsiteX221" fmla="*/ 4834991 w 7467600"/>
              <a:gd name="connsiteY221" fmla="*/ 3830985 h 6858000"/>
              <a:gd name="connsiteX222" fmla="*/ 4440129 w 7467600"/>
              <a:gd name="connsiteY222" fmla="*/ 3448571 h 6858000"/>
              <a:gd name="connsiteX223" fmla="*/ 4441737 w 7467600"/>
              <a:gd name="connsiteY223" fmla="*/ 3399734 h 6858000"/>
              <a:gd name="connsiteX224" fmla="*/ 4431236 w 7467600"/>
              <a:gd name="connsiteY224" fmla="*/ 3400954 h 6858000"/>
              <a:gd name="connsiteX225" fmla="*/ 4557150 w 7467600"/>
              <a:gd name="connsiteY225" fmla="*/ 3510023 h 6858000"/>
              <a:gd name="connsiteX226" fmla="*/ 4856936 w 7467600"/>
              <a:gd name="connsiteY226" fmla="*/ 3809146 h 6858000"/>
              <a:gd name="connsiteX227" fmla="*/ 5111996 w 7467600"/>
              <a:gd name="connsiteY227" fmla="*/ 4065759 h 6858000"/>
              <a:gd name="connsiteX228" fmla="*/ 5388878 w 7467600"/>
              <a:gd name="connsiteY228" fmla="*/ 4300185 h 6858000"/>
              <a:gd name="connsiteX229" fmla="*/ 5425556 w 7467600"/>
              <a:gd name="connsiteY229" fmla="*/ 4308967 h 6858000"/>
              <a:gd name="connsiteX230" fmla="*/ 4943646 w 7467600"/>
              <a:gd name="connsiteY230" fmla="*/ 3822916 h 6858000"/>
              <a:gd name="connsiteX231" fmla="*/ 4594837 w 7467600"/>
              <a:gd name="connsiteY231" fmla="*/ 3532274 h 6858000"/>
              <a:gd name="connsiteX232" fmla="*/ 4441737 w 7467600"/>
              <a:gd name="connsiteY232" fmla="*/ 3399734 h 6858000"/>
              <a:gd name="connsiteX233" fmla="*/ 5425834 w 7467600"/>
              <a:gd name="connsiteY233" fmla="*/ 3162785 h 6858000"/>
              <a:gd name="connsiteX234" fmla="*/ 5401644 w 7467600"/>
              <a:gd name="connsiteY234" fmla="*/ 3617847 h 6858000"/>
              <a:gd name="connsiteX235" fmla="*/ 5467256 w 7467600"/>
              <a:gd name="connsiteY235" fmla="*/ 4175494 h 6858000"/>
              <a:gd name="connsiteX236" fmla="*/ 5448069 w 7467600"/>
              <a:gd name="connsiteY236" fmla="*/ 3567554 h 6858000"/>
              <a:gd name="connsiteX237" fmla="*/ 5425834 w 7467600"/>
              <a:gd name="connsiteY237" fmla="*/ 3162785 h 6858000"/>
              <a:gd name="connsiteX238" fmla="*/ 1318687 w 7467600"/>
              <a:gd name="connsiteY238" fmla="*/ 3113840 h 6858000"/>
              <a:gd name="connsiteX239" fmla="*/ 1066793 w 7467600"/>
              <a:gd name="connsiteY239" fmla="*/ 3212171 h 6858000"/>
              <a:gd name="connsiteX240" fmla="*/ 993319 w 7467600"/>
              <a:gd name="connsiteY240" fmla="*/ 3247648 h 6858000"/>
              <a:gd name="connsiteX241" fmla="*/ 853081 w 7467600"/>
              <a:gd name="connsiteY241" fmla="*/ 3312410 h 6858000"/>
              <a:gd name="connsiteX242" fmla="*/ 805957 w 7467600"/>
              <a:gd name="connsiteY242" fmla="*/ 3330443 h 6858000"/>
              <a:gd name="connsiteX243" fmla="*/ 1318687 w 7467600"/>
              <a:gd name="connsiteY243" fmla="*/ 3113840 h 6858000"/>
              <a:gd name="connsiteX244" fmla="*/ 5453702 w 7467600"/>
              <a:gd name="connsiteY244" fmla="*/ 3090882 h 6858000"/>
              <a:gd name="connsiteX245" fmla="*/ 5480135 w 7467600"/>
              <a:gd name="connsiteY245" fmla="*/ 3565802 h 6858000"/>
              <a:gd name="connsiteX246" fmla="*/ 5499023 w 7467600"/>
              <a:gd name="connsiteY246" fmla="*/ 4166310 h 6858000"/>
              <a:gd name="connsiteX247" fmla="*/ 5547022 w 7467600"/>
              <a:gd name="connsiteY247" fmla="*/ 3607838 h 6858000"/>
              <a:gd name="connsiteX248" fmla="*/ 5515964 w 7467600"/>
              <a:gd name="connsiteY248" fmla="*/ 3378541 h 6858000"/>
              <a:gd name="connsiteX249" fmla="*/ 5453702 w 7467600"/>
              <a:gd name="connsiteY249" fmla="*/ 3090882 h 6858000"/>
              <a:gd name="connsiteX250" fmla="*/ 1238695 w 7467600"/>
              <a:gd name="connsiteY250" fmla="*/ 3076820 h 6858000"/>
              <a:gd name="connsiteX251" fmla="*/ 716371 w 7467600"/>
              <a:gd name="connsiteY251" fmla="*/ 3293249 h 6858000"/>
              <a:gd name="connsiteX252" fmla="*/ 579522 w 7467600"/>
              <a:gd name="connsiteY252" fmla="*/ 3371759 h 6858000"/>
              <a:gd name="connsiteX253" fmla="*/ 600288 w 7467600"/>
              <a:gd name="connsiteY253" fmla="*/ 3365555 h 6858000"/>
              <a:gd name="connsiteX254" fmla="*/ 840692 w 7467600"/>
              <a:gd name="connsiteY254" fmla="*/ 3284921 h 6858000"/>
              <a:gd name="connsiteX255" fmla="*/ 979248 w 7467600"/>
              <a:gd name="connsiteY255" fmla="*/ 3221003 h 6858000"/>
              <a:gd name="connsiteX256" fmla="*/ 1053282 w 7467600"/>
              <a:gd name="connsiteY256" fmla="*/ 3185247 h 6858000"/>
              <a:gd name="connsiteX257" fmla="*/ 1320603 w 7467600"/>
              <a:gd name="connsiteY257" fmla="*/ 3081281 h 6858000"/>
              <a:gd name="connsiteX258" fmla="*/ 1238695 w 7467600"/>
              <a:gd name="connsiteY258" fmla="*/ 3076820 h 6858000"/>
              <a:gd name="connsiteX259" fmla="*/ 5425627 w 7467600"/>
              <a:gd name="connsiteY259" fmla="*/ 2954192 h 6858000"/>
              <a:gd name="connsiteX260" fmla="*/ 5470770 w 7467600"/>
              <a:gd name="connsiteY260" fmla="*/ 3005435 h 6858000"/>
              <a:gd name="connsiteX261" fmla="*/ 5519779 w 7467600"/>
              <a:gd name="connsiteY261" fmla="*/ 4359223 h 6858000"/>
              <a:gd name="connsiteX262" fmla="*/ 5520293 w 7467600"/>
              <a:gd name="connsiteY262" fmla="*/ 4360602 h 6858000"/>
              <a:gd name="connsiteX263" fmla="*/ 5767221 w 7467600"/>
              <a:gd name="connsiteY263" fmla="*/ 4665564 h 6858000"/>
              <a:gd name="connsiteX264" fmla="*/ 6937169 w 7467600"/>
              <a:gd name="connsiteY264" fmla="*/ 4815941 h 6858000"/>
              <a:gd name="connsiteX265" fmla="*/ 6953922 w 7467600"/>
              <a:gd name="connsiteY265" fmla="*/ 4890068 h 6858000"/>
              <a:gd name="connsiteX266" fmla="*/ 6071359 w 7467600"/>
              <a:gd name="connsiteY266" fmla="*/ 4770770 h 6858000"/>
              <a:gd name="connsiteX267" fmla="*/ 6038839 w 7467600"/>
              <a:gd name="connsiteY267" fmla="*/ 4764474 h 6858000"/>
              <a:gd name="connsiteX268" fmla="*/ 6038706 w 7467600"/>
              <a:gd name="connsiteY268" fmla="*/ 4763847 h 6858000"/>
              <a:gd name="connsiteX269" fmla="*/ 6037784 w 7467600"/>
              <a:gd name="connsiteY269" fmla="*/ 4764270 h 6858000"/>
              <a:gd name="connsiteX270" fmla="*/ 6038839 w 7467600"/>
              <a:gd name="connsiteY270" fmla="*/ 4764474 h 6858000"/>
              <a:gd name="connsiteX271" fmla="*/ 6040338 w 7467600"/>
              <a:gd name="connsiteY271" fmla="*/ 4771418 h 6858000"/>
              <a:gd name="connsiteX272" fmla="*/ 6024488 w 7467600"/>
              <a:gd name="connsiteY272" fmla="*/ 4809903 h 6858000"/>
              <a:gd name="connsiteX273" fmla="*/ 5599771 w 7467600"/>
              <a:gd name="connsiteY273" fmla="*/ 5509652 h 6858000"/>
              <a:gd name="connsiteX274" fmla="*/ 5548843 w 7467600"/>
              <a:gd name="connsiteY274" fmla="*/ 5563845 h 6858000"/>
              <a:gd name="connsiteX275" fmla="*/ 5940952 w 7467600"/>
              <a:gd name="connsiteY275" fmla="*/ 6250028 h 6858000"/>
              <a:gd name="connsiteX276" fmla="*/ 6043441 w 7467600"/>
              <a:gd name="connsiteY276" fmla="*/ 6665847 h 6858000"/>
              <a:gd name="connsiteX277" fmla="*/ 6093432 w 7467600"/>
              <a:gd name="connsiteY277" fmla="*/ 6858000 h 6858000"/>
              <a:gd name="connsiteX278" fmla="*/ 6034344 w 7467600"/>
              <a:gd name="connsiteY278" fmla="*/ 6858000 h 6858000"/>
              <a:gd name="connsiteX279" fmla="*/ 6026679 w 7467600"/>
              <a:gd name="connsiteY279" fmla="*/ 6836959 h 6858000"/>
              <a:gd name="connsiteX280" fmla="*/ 5800441 w 7467600"/>
              <a:gd name="connsiteY280" fmla="*/ 6335286 h 6858000"/>
              <a:gd name="connsiteX281" fmla="*/ 5526562 w 7467600"/>
              <a:gd name="connsiteY281" fmla="*/ 5705388 h 6858000"/>
              <a:gd name="connsiteX282" fmla="*/ 5519640 w 7467600"/>
              <a:gd name="connsiteY282" fmla="*/ 5683774 h 6858000"/>
              <a:gd name="connsiteX283" fmla="*/ 5844559 w 7467600"/>
              <a:gd name="connsiteY283" fmla="*/ 6553349 h 6858000"/>
              <a:gd name="connsiteX284" fmla="*/ 5975994 w 7467600"/>
              <a:gd name="connsiteY284" fmla="*/ 6858000 h 6858000"/>
              <a:gd name="connsiteX285" fmla="*/ 5898547 w 7467600"/>
              <a:gd name="connsiteY285" fmla="*/ 6858000 h 6858000"/>
              <a:gd name="connsiteX286" fmla="*/ 5682041 w 7467600"/>
              <a:gd name="connsiteY286" fmla="*/ 6355860 h 6858000"/>
              <a:gd name="connsiteX287" fmla="*/ 5461758 w 7467600"/>
              <a:gd name="connsiteY287" fmla="*/ 5820220 h 6858000"/>
              <a:gd name="connsiteX288" fmla="*/ 5237282 w 7467600"/>
              <a:gd name="connsiteY288" fmla="*/ 6579086 h 6858000"/>
              <a:gd name="connsiteX289" fmla="*/ 5115009 w 7467600"/>
              <a:gd name="connsiteY289" fmla="*/ 6858000 h 6858000"/>
              <a:gd name="connsiteX290" fmla="*/ 5028074 w 7467600"/>
              <a:gd name="connsiteY290" fmla="*/ 6858000 h 6858000"/>
              <a:gd name="connsiteX291" fmla="*/ 5079508 w 7467600"/>
              <a:gd name="connsiteY291" fmla="*/ 6749074 h 6858000"/>
              <a:gd name="connsiteX292" fmla="*/ 5371846 w 7467600"/>
              <a:gd name="connsiteY292" fmla="*/ 5924413 h 6858000"/>
              <a:gd name="connsiteX293" fmla="*/ 5270512 w 7467600"/>
              <a:gd name="connsiteY293" fmla="*/ 6138975 h 6858000"/>
              <a:gd name="connsiteX294" fmla="*/ 5062409 w 7467600"/>
              <a:gd name="connsiteY294" fmla="*/ 6653544 h 6858000"/>
              <a:gd name="connsiteX295" fmla="*/ 5036628 w 7467600"/>
              <a:gd name="connsiteY295" fmla="*/ 6754247 h 6858000"/>
              <a:gd name="connsiteX296" fmla="*/ 5009112 w 7467600"/>
              <a:gd name="connsiteY296" fmla="*/ 6858000 h 6858000"/>
              <a:gd name="connsiteX297" fmla="*/ 4976679 w 7467600"/>
              <a:gd name="connsiteY297" fmla="*/ 6858000 h 6858000"/>
              <a:gd name="connsiteX298" fmla="*/ 5006537 w 7467600"/>
              <a:gd name="connsiteY298" fmla="*/ 6747068 h 6858000"/>
              <a:gd name="connsiteX299" fmla="*/ 5032723 w 7467600"/>
              <a:gd name="connsiteY299" fmla="*/ 6644957 h 6858000"/>
              <a:gd name="connsiteX300" fmla="*/ 5242949 w 7467600"/>
              <a:gd name="connsiteY300" fmla="*/ 6125175 h 6858000"/>
              <a:gd name="connsiteX301" fmla="*/ 5286321 w 7467600"/>
              <a:gd name="connsiteY301" fmla="*/ 6033555 h 6858000"/>
              <a:gd name="connsiteX302" fmla="*/ 5008210 w 7467600"/>
              <a:gd name="connsiteY302" fmla="*/ 6649194 h 6858000"/>
              <a:gd name="connsiteX303" fmla="*/ 4986321 w 7467600"/>
              <a:gd name="connsiteY303" fmla="*/ 6765687 h 6858000"/>
              <a:gd name="connsiteX304" fmla="*/ 4973474 w 7467600"/>
              <a:gd name="connsiteY304" fmla="*/ 6858000 h 6858000"/>
              <a:gd name="connsiteX305" fmla="*/ 4907178 w 7467600"/>
              <a:gd name="connsiteY305" fmla="*/ 6858000 h 6858000"/>
              <a:gd name="connsiteX306" fmla="*/ 4910810 w 7467600"/>
              <a:gd name="connsiteY306" fmla="*/ 6829660 h 6858000"/>
              <a:gd name="connsiteX307" fmla="*/ 4987461 w 7467600"/>
              <a:gd name="connsiteY307" fmla="*/ 6432994 h 6858000"/>
              <a:gd name="connsiteX308" fmla="*/ 5179262 w 7467600"/>
              <a:gd name="connsiteY308" fmla="*/ 6035044 h 6858000"/>
              <a:gd name="connsiteX309" fmla="*/ 4689678 w 7467600"/>
              <a:gd name="connsiteY309" fmla="*/ 6440241 h 6858000"/>
              <a:gd name="connsiteX310" fmla="*/ 4477543 w 7467600"/>
              <a:gd name="connsiteY310" fmla="*/ 6674836 h 6858000"/>
              <a:gd name="connsiteX311" fmla="*/ 4329957 w 7467600"/>
              <a:gd name="connsiteY311" fmla="*/ 6858000 h 6858000"/>
              <a:gd name="connsiteX312" fmla="*/ 4218595 w 7467600"/>
              <a:gd name="connsiteY312" fmla="*/ 6858000 h 6858000"/>
              <a:gd name="connsiteX313" fmla="*/ 4368888 w 7467600"/>
              <a:gd name="connsiteY313" fmla="*/ 6668412 h 6858000"/>
              <a:gd name="connsiteX314" fmla="*/ 4563091 w 7467600"/>
              <a:gd name="connsiteY314" fmla="*/ 6442508 h 6858000"/>
              <a:gd name="connsiteX315" fmla="*/ 5387324 w 7467600"/>
              <a:gd name="connsiteY315" fmla="*/ 5705830 h 6858000"/>
              <a:gd name="connsiteX316" fmla="*/ 5073620 w 7467600"/>
              <a:gd name="connsiteY316" fmla="*/ 5955437 h 6858000"/>
              <a:gd name="connsiteX317" fmla="*/ 4689789 w 7467600"/>
              <a:gd name="connsiteY317" fmla="*/ 6268382 h 6858000"/>
              <a:gd name="connsiteX318" fmla="*/ 4418722 w 7467600"/>
              <a:gd name="connsiteY318" fmla="*/ 6570886 h 6858000"/>
              <a:gd name="connsiteX319" fmla="*/ 4214944 w 7467600"/>
              <a:gd name="connsiteY319" fmla="*/ 6858000 h 6858000"/>
              <a:gd name="connsiteX320" fmla="*/ 4177898 w 7467600"/>
              <a:gd name="connsiteY320" fmla="*/ 6858000 h 6858000"/>
              <a:gd name="connsiteX321" fmla="*/ 4391597 w 7467600"/>
              <a:gd name="connsiteY321" fmla="*/ 6556370 h 6858000"/>
              <a:gd name="connsiteX322" fmla="*/ 4668889 w 7467600"/>
              <a:gd name="connsiteY322" fmla="*/ 6246399 h 6858000"/>
              <a:gd name="connsiteX323" fmla="*/ 5055427 w 7467600"/>
              <a:gd name="connsiteY323" fmla="*/ 5931476 h 6858000"/>
              <a:gd name="connsiteX324" fmla="*/ 5371814 w 7467600"/>
              <a:gd name="connsiteY324" fmla="*/ 5678975 h 6858000"/>
              <a:gd name="connsiteX325" fmla="*/ 4987918 w 7467600"/>
              <a:gd name="connsiteY325" fmla="*/ 5838701 h 6858000"/>
              <a:gd name="connsiteX326" fmla="*/ 4317146 w 7467600"/>
              <a:gd name="connsiteY326" fmla="*/ 6587716 h 6858000"/>
              <a:gd name="connsiteX327" fmla="*/ 4171627 w 7467600"/>
              <a:gd name="connsiteY327" fmla="*/ 6858000 h 6858000"/>
              <a:gd name="connsiteX328" fmla="*/ 4081585 w 7467600"/>
              <a:gd name="connsiteY328" fmla="*/ 6858000 h 6858000"/>
              <a:gd name="connsiteX329" fmla="*/ 4238603 w 7467600"/>
              <a:gd name="connsiteY329" fmla="*/ 6559341 h 6858000"/>
              <a:gd name="connsiteX330" fmla="*/ 4778333 w 7467600"/>
              <a:gd name="connsiteY330" fmla="*/ 5873626 h 6858000"/>
              <a:gd name="connsiteX331" fmla="*/ 5414185 w 7467600"/>
              <a:gd name="connsiteY331" fmla="*/ 5573882 h 6858000"/>
              <a:gd name="connsiteX332" fmla="*/ 5959648 w 7467600"/>
              <a:gd name="connsiteY332" fmla="*/ 4760797 h 6858000"/>
              <a:gd name="connsiteX333" fmla="*/ 5355019 w 7467600"/>
              <a:gd name="connsiteY333" fmla="*/ 4734672 h 6858000"/>
              <a:gd name="connsiteX334" fmla="*/ 5083565 w 7467600"/>
              <a:gd name="connsiteY334" fmla="*/ 5179121 h 6858000"/>
              <a:gd name="connsiteX335" fmla="*/ 4713577 w 7467600"/>
              <a:gd name="connsiteY335" fmla="*/ 5616803 h 6858000"/>
              <a:gd name="connsiteX336" fmla="*/ 3989559 w 7467600"/>
              <a:gd name="connsiteY336" fmla="*/ 6145945 h 6858000"/>
              <a:gd name="connsiteX337" fmla="*/ 3939824 w 7467600"/>
              <a:gd name="connsiteY337" fmla="*/ 6066900 h 6858000"/>
              <a:gd name="connsiteX338" fmla="*/ 4584537 w 7467600"/>
              <a:gd name="connsiteY338" fmla="*/ 5324826 h 6858000"/>
              <a:gd name="connsiteX339" fmla="*/ 5037105 w 7467600"/>
              <a:gd name="connsiteY339" fmla="*/ 5088765 h 6858000"/>
              <a:gd name="connsiteX340" fmla="*/ 5039930 w 7467600"/>
              <a:gd name="connsiteY340" fmla="*/ 5089585 h 6858000"/>
              <a:gd name="connsiteX341" fmla="*/ 5263764 w 7467600"/>
              <a:gd name="connsiteY341" fmla="*/ 4735525 h 6858000"/>
              <a:gd name="connsiteX342" fmla="*/ 4086300 w 7467600"/>
              <a:gd name="connsiteY342" fmla="*/ 4884599 h 6858000"/>
              <a:gd name="connsiteX343" fmla="*/ 4085485 w 7467600"/>
              <a:gd name="connsiteY343" fmla="*/ 4899070 h 6858000"/>
              <a:gd name="connsiteX344" fmla="*/ 3871915 w 7467600"/>
              <a:gd name="connsiteY344" fmla="*/ 5253645 h 6858000"/>
              <a:gd name="connsiteX345" fmla="*/ 3799374 w 7467600"/>
              <a:gd name="connsiteY345" fmla="*/ 5466127 h 6858000"/>
              <a:gd name="connsiteX346" fmla="*/ 3498850 w 7467600"/>
              <a:gd name="connsiteY346" fmla="*/ 6661888 h 6858000"/>
              <a:gd name="connsiteX347" fmla="*/ 3399216 w 7467600"/>
              <a:gd name="connsiteY347" fmla="*/ 6858000 h 6858000"/>
              <a:gd name="connsiteX348" fmla="*/ 3303688 w 7467600"/>
              <a:gd name="connsiteY348" fmla="*/ 6858000 h 6858000"/>
              <a:gd name="connsiteX349" fmla="*/ 3391774 w 7467600"/>
              <a:gd name="connsiteY349" fmla="*/ 6697181 h 6858000"/>
              <a:gd name="connsiteX350" fmla="*/ 3735540 w 7467600"/>
              <a:gd name="connsiteY350" fmla="*/ 5546923 h 6858000"/>
              <a:gd name="connsiteX351" fmla="*/ 3729438 w 7467600"/>
              <a:gd name="connsiteY351" fmla="*/ 5569058 h 6858000"/>
              <a:gd name="connsiteX352" fmla="*/ 3707782 w 7467600"/>
              <a:gd name="connsiteY352" fmla="*/ 5644908 h 6858000"/>
              <a:gd name="connsiteX353" fmla="*/ 3583827 w 7467600"/>
              <a:gd name="connsiteY353" fmla="*/ 6039215 h 6858000"/>
              <a:gd name="connsiteX354" fmla="*/ 3547861 w 7467600"/>
              <a:gd name="connsiteY354" fmla="*/ 6129609 h 6858000"/>
              <a:gd name="connsiteX355" fmla="*/ 3490905 w 7467600"/>
              <a:gd name="connsiteY355" fmla="*/ 6277660 h 6858000"/>
              <a:gd name="connsiteX356" fmla="*/ 3455859 w 7467600"/>
              <a:gd name="connsiteY356" fmla="*/ 6391301 h 6858000"/>
              <a:gd name="connsiteX357" fmla="*/ 3429112 w 7467600"/>
              <a:gd name="connsiteY357" fmla="*/ 6479469 h 6858000"/>
              <a:gd name="connsiteX358" fmla="*/ 3304862 w 7467600"/>
              <a:gd name="connsiteY358" fmla="*/ 6796476 h 6858000"/>
              <a:gd name="connsiteX359" fmla="*/ 3276071 w 7467600"/>
              <a:gd name="connsiteY359" fmla="*/ 6858000 h 6858000"/>
              <a:gd name="connsiteX360" fmla="*/ 3240805 w 7467600"/>
              <a:gd name="connsiteY360" fmla="*/ 6858000 h 6858000"/>
              <a:gd name="connsiteX361" fmla="*/ 3275917 w 7467600"/>
              <a:gd name="connsiteY361" fmla="*/ 6783192 h 6858000"/>
              <a:gd name="connsiteX362" fmla="*/ 3399358 w 7467600"/>
              <a:gd name="connsiteY362" fmla="*/ 6469011 h 6858000"/>
              <a:gd name="connsiteX363" fmla="*/ 3425650 w 7467600"/>
              <a:gd name="connsiteY363" fmla="*/ 6381333 h 6858000"/>
              <a:gd name="connsiteX364" fmla="*/ 3460661 w 7467600"/>
              <a:gd name="connsiteY364" fmla="*/ 6266763 h 6858000"/>
              <a:gd name="connsiteX365" fmla="*/ 3518021 w 7467600"/>
              <a:gd name="connsiteY365" fmla="*/ 6117298 h 6858000"/>
              <a:gd name="connsiteX366" fmla="*/ 3554035 w 7467600"/>
              <a:gd name="connsiteY366" fmla="*/ 6027832 h 6858000"/>
              <a:gd name="connsiteX367" fmla="*/ 3677174 w 7467600"/>
              <a:gd name="connsiteY367" fmla="*/ 5636351 h 6858000"/>
              <a:gd name="connsiteX368" fmla="*/ 3698819 w 7467600"/>
              <a:gd name="connsiteY368" fmla="*/ 5560503 h 6858000"/>
              <a:gd name="connsiteX369" fmla="*/ 3702094 w 7467600"/>
              <a:gd name="connsiteY369" fmla="*/ 5549194 h 6858000"/>
              <a:gd name="connsiteX370" fmla="*/ 3398355 w 7467600"/>
              <a:gd name="connsiteY370" fmla="*/ 6094603 h 6858000"/>
              <a:gd name="connsiteX371" fmla="*/ 3193941 w 7467600"/>
              <a:gd name="connsiteY371" fmla="*/ 6798775 h 6858000"/>
              <a:gd name="connsiteX372" fmla="*/ 3184140 w 7467600"/>
              <a:gd name="connsiteY372" fmla="*/ 6858000 h 6858000"/>
              <a:gd name="connsiteX373" fmla="*/ 3099978 w 7467600"/>
              <a:gd name="connsiteY373" fmla="*/ 6858000 h 6858000"/>
              <a:gd name="connsiteX374" fmla="*/ 3101556 w 7467600"/>
              <a:gd name="connsiteY374" fmla="*/ 6843337 h 6858000"/>
              <a:gd name="connsiteX375" fmla="*/ 3370162 w 7467600"/>
              <a:gd name="connsiteY375" fmla="*/ 5785550 h 6858000"/>
              <a:gd name="connsiteX376" fmla="*/ 3746477 w 7467600"/>
              <a:gd name="connsiteY376" fmla="*/ 5377889 h 6858000"/>
              <a:gd name="connsiteX377" fmla="*/ 3863399 w 7467600"/>
              <a:gd name="connsiteY377" fmla="*/ 5087257 h 6858000"/>
              <a:gd name="connsiteX378" fmla="*/ 3968712 w 7467600"/>
              <a:gd name="connsiteY378" fmla="*/ 4913989 h 6858000"/>
              <a:gd name="connsiteX379" fmla="*/ 2792390 w 7467600"/>
              <a:gd name="connsiteY379" fmla="*/ 5382974 h 6858000"/>
              <a:gd name="connsiteX380" fmla="*/ 2714982 w 7467600"/>
              <a:gd name="connsiteY380" fmla="*/ 5427051 h 6858000"/>
              <a:gd name="connsiteX381" fmla="*/ 2813361 w 7467600"/>
              <a:gd name="connsiteY381" fmla="*/ 6023912 h 6858000"/>
              <a:gd name="connsiteX382" fmla="*/ 2688430 w 7467600"/>
              <a:gd name="connsiteY382" fmla="*/ 6801564 h 6858000"/>
              <a:gd name="connsiteX383" fmla="*/ 2629626 w 7467600"/>
              <a:gd name="connsiteY383" fmla="*/ 6763394 h 6858000"/>
              <a:gd name="connsiteX384" fmla="*/ 2565328 w 7467600"/>
              <a:gd name="connsiteY384" fmla="*/ 5516399 h 6858000"/>
              <a:gd name="connsiteX385" fmla="*/ 1922999 w 7467600"/>
              <a:gd name="connsiteY385" fmla="*/ 5980343 h 6858000"/>
              <a:gd name="connsiteX386" fmla="*/ 1950261 w 7467600"/>
              <a:gd name="connsiteY386" fmla="*/ 6405858 h 6858000"/>
              <a:gd name="connsiteX387" fmla="*/ 2365554 w 7467600"/>
              <a:gd name="connsiteY387" fmla="*/ 6759107 h 6858000"/>
              <a:gd name="connsiteX388" fmla="*/ 2424142 w 7467600"/>
              <a:gd name="connsiteY388" fmla="*/ 6858000 h 6858000"/>
              <a:gd name="connsiteX389" fmla="*/ 2395994 w 7467600"/>
              <a:gd name="connsiteY389" fmla="*/ 6858000 h 6858000"/>
              <a:gd name="connsiteX390" fmla="*/ 2392863 w 7467600"/>
              <a:gd name="connsiteY390" fmla="*/ 6852964 h 6858000"/>
              <a:gd name="connsiteX391" fmla="*/ 2017589 w 7467600"/>
              <a:gd name="connsiteY391" fmla="*/ 6493982 h 6858000"/>
              <a:gd name="connsiteX392" fmla="*/ 2147336 w 7467600"/>
              <a:gd name="connsiteY392" fmla="*/ 6594052 h 6858000"/>
              <a:gd name="connsiteX393" fmla="*/ 2207047 w 7467600"/>
              <a:gd name="connsiteY393" fmla="*/ 6654540 h 6858000"/>
              <a:gd name="connsiteX394" fmla="*/ 2299106 w 7467600"/>
              <a:gd name="connsiteY394" fmla="*/ 6778931 h 6858000"/>
              <a:gd name="connsiteX395" fmla="*/ 2314430 w 7467600"/>
              <a:gd name="connsiteY395" fmla="*/ 6801144 h 6858000"/>
              <a:gd name="connsiteX396" fmla="*/ 2352406 w 7467600"/>
              <a:gd name="connsiteY396" fmla="*/ 6858000 h 6858000"/>
              <a:gd name="connsiteX397" fmla="*/ 2314492 w 7467600"/>
              <a:gd name="connsiteY397" fmla="*/ 6858000 h 6858000"/>
              <a:gd name="connsiteX398" fmla="*/ 2288095 w 7467600"/>
              <a:gd name="connsiteY398" fmla="*/ 6818030 h 6858000"/>
              <a:gd name="connsiteX399" fmla="*/ 2272768 w 7467600"/>
              <a:gd name="connsiteY399" fmla="*/ 6795822 h 6858000"/>
              <a:gd name="connsiteX400" fmla="*/ 2182715 w 7467600"/>
              <a:gd name="connsiteY400" fmla="*/ 6675071 h 6858000"/>
              <a:gd name="connsiteX401" fmla="*/ 2032061 w 7467600"/>
              <a:gd name="connsiteY401" fmla="*/ 6541380 h 6858000"/>
              <a:gd name="connsiteX402" fmla="*/ 2257220 w 7467600"/>
              <a:gd name="connsiteY402" fmla="*/ 6826257 h 6858000"/>
              <a:gd name="connsiteX403" fmla="*/ 2281324 w 7467600"/>
              <a:gd name="connsiteY403" fmla="*/ 6858000 h 6858000"/>
              <a:gd name="connsiteX404" fmla="*/ 2242860 w 7467600"/>
              <a:gd name="connsiteY404" fmla="*/ 6858000 h 6858000"/>
              <a:gd name="connsiteX405" fmla="*/ 2232818 w 7467600"/>
              <a:gd name="connsiteY405" fmla="*/ 6844926 h 6858000"/>
              <a:gd name="connsiteX406" fmla="*/ 1990172 w 7467600"/>
              <a:gd name="connsiteY406" fmla="*/ 6542121 h 6858000"/>
              <a:gd name="connsiteX407" fmla="*/ 2124090 w 7467600"/>
              <a:gd name="connsiteY407" fmla="*/ 6761017 h 6858000"/>
              <a:gd name="connsiteX408" fmla="*/ 2200380 w 7467600"/>
              <a:gd name="connsiteY408" fmla="*/ 6858000 h 6858000"/>
              <a:gd name="connsiteX409" fmla="*/ 2147507 w 7467600"/>
              <a:gd name="connsiteY409" fmla="*/ 6858000 h 6858000"/>
              <a:gd name="connsiteX410" fmla="*/ 2070668 w 7467600"/>
              <a:gd name="connsiteY410" fmla="*/ 6761520 h 6858000"/>
              <a:gd name="connsiteX411" fmla="*/ 1975142 w 7467600"/>
              <a:gd name="connsiteY411" fmla="*/ 6585570 h 6858000"/>
              <a:gd name="connsiteX412" fmla="*/ 2050035 w 7467600"/>
              <a:gd name="connsiteY412" fmla="*/ 6813345 h 6858000"/>
              <a:gd name="connsiteX413" fmla="*/ 2063025 w 7467600"/>
              <a:gd name="connsiteY413" fmla="*/ 6858000 h 6858000"/>
              <a:gd name="connsiteX414" fmla="*/ 2021675 w 7467600"/>
              <a:gd name="connsiteY414" fmla="*/ 6858000 h 6858000"/>
              <a:gd name="connsiteX415" fmla="*/ 2019308 w 7467600"/>
              <a:gd name="connsiteY415" fmla="*/ 6847118 h 6858000"/>
              <a:gd name="connsiteX416" fmla="*/ 1938835 w 7467600"/>
              <a:gd name="connsiteY416" fmla="*/ 6551160 h 6858000"/>
              <a:gd name="connsiteX417" fmla="*/ 1953230 w 7467600"/>
              <a:gd name="connsiteY417" fmla="*/ 6759699 h 6858000"/>
              <a:gd name="connsiteX418" fmla="*/ 1956763 w 7467600"/>
              <a:gd name="connsiteY418" fmla="*/ 6778191 h 6858000"/>
              <a:gd name="connsiteX419" fmla="*/ 1967925 w 7467600"/>
              <a:gd name="connsiteY419" fmla="*/ 6858000 h 6858000"/>
              <a:gd name="connsiteX420" fmla="*/ 1936622 w 7467600"/>
              <a:gd name="connsiteY420" fmla="*/ 6858000 h 6858000"/>
              <a:gd name="connsiteX421" fmla="*/ 1926261 w 7467600"/>
              <a:gd name="connsiteY421" fmla="*/ 6784064 h 6858000"/>
              <a:gd name="connsiteX422" fmla="*/ 1922724 w 7467600"/>
              <a:gd name="connsiteY422" fmla="*/ 6765577 h 6858000"/>
              <a:gd name="connsiteX423" fmla="*/ 1904650 w 7467600"/>
              <a:gd name="connsiteY423" fmla="*/ 6639616 h 6858000"/>
              <a:gd name="connsiteX424" fmla="*/ 1885273 w 7467600"/>
              <a:gd name="connsiteY424" fmla="*/ 6858000 h 6858000"/>
              <a:gd name="connsiteX425" fmla="*/ 1854363 w 7467600"/>
              <a:gd name="connsiteY425" fmla="*/ 6858000 h 6858000"/>
              <a:gd name="connsiteX426" fmla="*/ 1880391 w 7467600"/>
              <a:gd name="connsiteY426" fmla="*/ 6603796 h 6858000"/>
              <a:gd name="connsiteX427" fmla="*/ 1818273 w 7467600"/>
              <a:gd name="connsiteY427" fmla="*/ 6715729 h 6858000"/>
              <a:gd name="connsiteX428" fmla="*/ 1794691 w 7467600"/>
              <a:gd name="connsiteY428" fmla="*/ 6843239 h 6858000"/>
              <a:gd name="connsiteX429" fmla="*/ 1794914 w 7467600"/>
              <a:gd name="connsiteY429" fmla="*/ 6858000 h 6858000"/>
              <a:gd name="connsiteX430" fmla="*/ 1746128 w 7467600"/>
              <a:gd name="connsiteY430" fmla="*/ 6858000 h 6858000"/>
              <a:gd name="connsiteX431" fmla="*/ 1753934 w 7467600"/>
              <a:gd name="connsiteY431" fmla="*/ 6724796 h 6858000"/>
              <a:gd name="connsiteX432" fmla="*/ 1792053 w 7467600"/>
              <a:gd name="connsiteY432" fmla="*/ 6572396 h 6858000"/>
              <a:gd name="connsiteX433" fmla="*/ 1862248 w 7467600"/>
              <a:gd name="connsiteY433" fmla="*/ 6266397 h 6858000"/>
              <a:gd name="connsiteX434" fmla="*/ 1862250 w 7467600"/>
              <a:gd name="connsiteY434" fmla="*/ 6033531 h 6858000"/>
              <a:gd name="connsiteX435" fmla="*/ 1211999 w 7467600"/>
              <a:gd name="connsiteY435" fmla="*/ 6683610 h 6858000"/>
              <a:gd name="connsiteX436" fmla="*/ 1213266 w 7467600"/>
              <a:gd name="connsiteY436" fmla="*/ 6691947 h 6858000"/>
              <a:gd name="connsiteX437" fmla="*/ 1203370 w 7467600"/>
              <a:gd name="connsiteY437" fmla="*/ 6850676 h 6858000"/>
              <a:gd name="connsiteX438" fmla="*/ 1203671 w 7467600"/>
              <a:gd name="connsiteY438" fmla="*/ 6858000 h 6858000"/>
              <a:gd name="connsiteX439" fmla="*/ 1143180 w 7467600"/>
              <a:gd name="connsiteY439" fmla="*/ 6858000 h 6858000"/>
              <a:gd name="connsiteX440" fmla="*/ 1142176 w 7467600"/>
              <a:gd name="connsiteY440" fmla="*/ 6766045 h 6858000"/>
              <a:gd name="connsiteX441" fmla="*/ 1067484 w 7467600"/>
              <a:gd name="connsiteY441" fmla="*/ 6858000 h 6858000"/>
              <a:gd name="connsiteX442" fmla="*/ 953928 w 7467600"/>
              <a:gd name="connsiteY442" fmla="*/ 6858000 h 6858000"/>
              <a:gd name="connsiteX443" fmla="*/ 959715 w 7467600"/>
              <a:gd name="connsiteY443" fmla="*/ 6850185 h 6858000"/>
              <a:gd name="connsiteX444" fmla="*/ 1483788 w 7467600"/>
              <a:gd name="connsiteY444" fmla="*/ 6259174 h 6858000"/>
              <a:gd name="connsiteX445" fmla="*/ 1100671 w 7467600"/>
              <a:gd name="connsiteY445" fmla="*/ 6252137 h 6858000"/>
              <a:gd name="connsiteX446" fmla="*/ 1090144 w 7467600"/>
              <a:gd name="connsiteY446" fmla="*/ 6256748 h 6858000"/>
              <a:gd name="connsiteX447" fmla="*/ 1095872 w 7467600"/>
              <a:gd name="connsiteY447" fmla="*/ 6271892 h 6858000"/>
              <a:gd name="connsiteX448" fmla="*/ 262785 w 7467600"/>
              <a:gd name="connsiteY448" fmla="*/ 6845450 h 6858000"/>
              <a:gd name="connsiteX449" fmla="*/ 209968 w 7467600"/>
              <a:gd name="connsiteY449" fmla="*/ 6770713 h 6858000"/>
              <a:gd name="connsiteX450" fmla="*/ 873460 w 7467600"/>
              <a:gd name="connsiteY450" fmla="*/ 6253768 h 6858000"/>
              <a:gd name="connsiteX451" fmla="*/ 192686 w 7467600"/>
              <a:gd name="connsiteY451" fmla="*/ 5849257 h 6858000"/>
              <a:gd name="connsiteX452" fmla="*/ 4696 w 7467600"/>
              <a:gd name="connsiteY452" fmla="*/ 5697668 h 6858000"/>
              <a:gd name="connsiteX453" fmla="*/ 0 w 7467600"/>
              <a:gd name="connsiteY453" fmla="*/ 5689984 h 6858000"/>
              <a:gd name="connsiteX454" fmla="*/ 0 w 7467600"/>
              <a:gd name="connsiteY454" fmla="*/ 5513472 h 6858000"/>
              <a:gd name="connsiteX455" fmla="*/ 174101 w 7467600"/>
              <a:gd name="connsiteY455" fmla="*/ 5620277 h 6858000"/>
              <a:gd name="connsiteX456" fmla="*/ 891800 w 7467600"/>
              <a:gd name="connsiteY456" fmla="*/ 6036935 h 6858000"/>
              <a:gd name="connsiteX457" fmla="*/ 1072219 w 7467600"/>
              <a:gd name="connsiteY457" fmla="*/ 6169443 h 6858000"/>
              <a:gd name="connsiteX458" fmla="*/ 1074117 w 7467600"/>
              <a:gd name="connsiteY458" fmla="*/ 6170301 h 6858000"/>
              <a:gd name="connsiteX459" fmla="*/ 1083114 w 7467600"/>
              <a:gd name="connsiteY459" fmla="*/ 6174131 h 6858000"/>
              <a:gd name="connsiteX460" fmla="*/ 1543010 w 7467600"/>
              <a:gd name="connsiteY460" fmla="*/ 6191140 h 6858000"/>
              <a:gd name="connsiteX461" fmla="*/ 1551080 w 7467600"/>
              <a:gd name="connsiteY461" fmla="*/ 6195006 h 6858000"/>
              <a:gd name="connsiteX462" fmla="*/ 2345443 w 7467600"/>
              <a:gd name="connsiteY462" fmla="*/ 5549882 h 6858000"/>
              <a:gd name="connsiteX463" fmla="*/ 1721499 w 7467600"/>
              <a:gd name="connsiteY463" fmla="*/ 5599969 h 6858000"/>
              <a:gd name="connsiteX464" fmla="*/ 767716 w 7467600"/>
              <a:gd name="connsiteY464" fmla="*/ 5472768 h 6858000"/>
              <a:gd name="connsiteX465" fmla="*/ 722147 w 7467600"/>
              <a:gd name="connsiteY465" fmla="*/ 5393091 h 6858000"/>
              <a:gd name="connsiteX466" fmla="*/ 1485552 w 7467600"/>
              <a:gd name="connsiteY466" fmla="*/ 5313202 h 6858000"/>
              <a:gd name="connsiteX467" fmla="*/ 2143004 w 7467600"/>
              <a:gd name="connsiteY467" fmla="*/ 5402420 h 6858000"/>
              <a:gd name="connsiteX468" fmla="*/ 1933391 w 7467600"/>
              <a:gd name="connsiteY468" fmla="*/ 5156971 h 6858000"/>
              <a:gd name="connsiteX469" fmla="*/ 1827118 w 7467600"/>
              <a:gd name="connsiteY469" fmla="*/ 4968410 h 6858000"/>
              <a:gd name="connsiteX470" fmla="*/ 1837349 w 7467600"/>
              <a:gd name="connsiteY470" fmla="*/ 4956357 h 6858000"/>
              <a:gd name="connsiteX471" fmla="*/ 2162835 w 7467600"/>
              <a:gd name="connsiteY471" fmla="*/ 5187853 h 6858000"/>
              <a:gd name="connsiteX472" fmla="*/ 2257167 w 7467600"/>
              <a:gd name="connsiteY472" fmla="*/ 5462123 h 6858000"/>
              <a:gd name="connsiteX473" fmla="*/ 2261598 w 7467600"/>
              <a:gd name="connsiteY473" fmla="*/ 5467998 h 6858000"/>
              <a:gd name="connsiteX474" fmla="*/ 2437177 w 7467600"/>
              <a:gd name="connsiteY474" fmla="*/ 5479608 h 6858000"/>
              <a:gd name="connsiteX475" fmla="*/ 2445247 w 7467600"/>
              <a:gd name="connsiteY475" fmla="*/ 5483476 h 6858000"/>
              <a:gd name="connsiteX476" fmla="*/ 2743626 w 7467600"/>
              <a:gd name="connsiteY476" fmla="*/ 5304819 h 6858000"/>
              <a:gd name="connsiteX477" fmla="*/ 3048102 w 7467600"/>
              <a:gd name="connsiteY477" fmla="*/ 5150595 h 6858000"/>
              <a:gd name="connsiteX478" fmla="*/ 1799414 w 7467600"/>
              <a:gd name="connsiteY478" fmla="*/ 4694732 h 6858000"/>
              <a:gd name="connsiteX479" fmla="*/ 1771735 w 7467600"/>
              <a:gd name="connsiteY479" fmla="*/ 4619929 h 6858000"/>
              <a:gd name="connsiteX480" fmla="*/ 3104273 w 7467600"/>
              <a:gd name="connsiteY480" fmla="*/ 5076159 h 6858000"/>
              <a:gd name="connsiteX481" fmla="*/ 3113245 w 7467600"/>
              <a:gd name="connsiteY481" fmla="*/ 5090705 h 6858000"/>
              <a:gd name="connsiteX482" fmla="*/ 3126294 w 7467600"/>
              <a:gd name="connsiteY482" fmla="*/ 5114400 h 6858000"/>
              <a:gd name="connsiteX483" fmla="*/ 3937433 w 7467600"/>
              <a:gd name="connsiteY483" fmla="*/ 4830473 h 6858000"/>
              <a:gd name="connsiteX484" fmla="*/ 3590475 w 7467600"/>
              <a:gd name="connsiteY484" fmla="*/ 4597974 h 6858000"/>
              <a:gd name="connsiteX485" fmla="*/ 3100264 w 7467600"/>
              <a:gd name="connsiteY485" fmla="*/ 4579845 h 6858000"/>
              <a:gd name="connsiteX486" fmla="*/ 2183576 w 7467600"/>
              <a:gd name="connsiteY486" fmla="*/ 4227150 h 6858000"/>
              <a:gd name="connsiteX487" fmla="*/ 2151029 w 7467600"/>
              <a:gd name="connsiteY487" fmla="*/ 4146947 h 6858000"/>
              <a:gd name="connsiteX488" fmla="*/ 3563434 w 7467600"/>
              <a:gd name="connsiteY488" fmla="*/ 4469115 h 6858000"/>
              <a:gd name="connsiteX489" fmla="*/ 3177952 w 7467600"/>
              <a:gd name="connsiteY489" fmla="*/ 3657386 h 6858000"/>
              <a:gd name="connsiteX490" fmla="*/ 3189263 w 7467600"/>
              <a:gd name="connsiteY490" fmla="*/ 3625726 h 6858000"/>
              <a:gd name="connsiteX491" fmla="*/ 3560912 w 7467600"/>
              <a:gd name="connsiteY491" fmla="*/ 4079863 h 6858000"/>
              <a:gd name="connsiteX492" fmla="*/ 3626636 w 7467600"/>
              <a:gd name="connsiteY492" fmla="*/ 4512230 h 6858000"/>
              <a:gd name="connsiteX493" fmla="*/ 3653088 w 7467600"/>
              <a:gd name="connsiteY493" fmla="*/ 4521417 h 6858000"/>
              <a:gd name="connsiteX494" fmla="*/ 3988128 w 7467600"/>
              <a:gd name="connsiteY494" fmla="*/ 4817267 h 6858000"/>
              <a:gd name="connsiteX495" fmla="*/ 4830582 w 7467600"/>
              <a:gd name="connsiteY495" fmla="*/ 4676000 h 6858000"/>
              <a:gd name="connsiteX496" fmla="*/ 4830100 w 7467600"/>
              <a:gd name="connsiteY496" fmla="*/ 4675554 h 6858000"/>
              <a:gd name="connsiteX497" fmla="*/ 4036318 w 7467600"/>
              <a:gd name="connsiteY497" fmla="*/ 4147013 h 6858000"/>
              <a:gd name="connsiteX498" fmla="*/ 3432098 w 7467600"/>
              <a:gd name="connsiteY498" fmla="*/ 3537312 h 6858000"/>
              <a:gd name="connsiteX499" fmla="*/ 3446761 w 7467600"/>
              <a:gd name="connsiteY499" fmla="*/ 3461278 h 6858000"/>
              <a:gd name="connsiteX500" fmla="*/ 4419733 w 7467600"/>
              <a:gd name="connsiteY500" fmla="*/ 3963555 h 6858000"/>
              <a:gd name="connsiteX501" fmla="*/ 4781371 w 7467600"/>
              <a:gd name="connsiteY501" fmla="*/ 4458604 h 6858000"/>
              <a:gd name="connsiteX502" fmla="*/ 4780440 w 7467600"/>
              <a:gd name="connsiteY502" fmla="*/ 4470290 h 6858000"/>
              <a:gd name="connsiteX503" fmla="*/ 4898954 w 7467600"/>
              <a:gd name="connsiteY503" fmla="*/ 4662092 h 6858000"/>
              <a:gd name="connsiteX504" fmla="*/ 4900699 w 7467600"/>
              <a:gd name="connsiteY504" fmla="*/ 4670867 h 6858000"/>
              <a:gd name="connsiteX505" fmla="*/ 5714511 w 7467600"/>
              <a:gd name="connsiteY505" fmla="*/ 4663483 h 6858000"/>
              <a:gd name="connsiteX506" fmla="*/ 5464793 w 7467600"/>
              <a:gd name="connsiteY506" fmla="*/ 4393556 h 6858000"/>
              <a:gd name="connsiteX507" fmla="*/ 5461897 w 7467600"/>
              <a:gd name="connsiteY507" fmla="*/ 4390879 h 6858000"/>
              <a:gd name="connsiteX508" fmla="*/ 4294126 w 7467600"/>
              <a:gd name="connsiteY508" fmla="*/ 3303048 h 6858000"/>
              <a:gd name="connsiteX509" fmla="*/ 4305321 w 7467600"/>
              <a:gd name="connsiteY509" fmla="*/ 3256953 h 6858000"/>
              <a:gd name="connsiteX510" fmla="*/ 4949299 w 7467600"/>
              <a:gd name="connsiteY510" fmla="*/ 3766336 h 6858000"/>
              <a:gd name="connsiteX511" fmla="*/ 5291452 w 7467600"/>
              <a:gd name="connsiteY511" fmla="*/ 4076801 h 6858000"/>
              <a:gd name="connsiteX512" fmla="*/ 5434998 w 7467600"/>
              <a:gd name="connsiteY512" fmla="*/ 4254100 h 6858000"/>
              <a:gd name="connsiteX513" fmla="*/ 5351015 w 7467600"/>
              <a:gd name="connsiteY513" fmla="*/ 3760989 h 6858000"/>
              <a:gd name="connsiteX514" fmla="*/ 5413780 w 7467600"/>
              <a:gd name="connsiteY514" fmla="*/ 2966265 h 6858000"/>
              <a:gd name="connsiteX515" fmla="*/ 5425627 w 7467600"/>
              <a:gd name="connsiteY515" fmla="*/ 2954192 h 6858000"/>
              <a:gd name="connsiteX516" fmla="*/ 6604735 w 7467600"/>
              <a:gd name="connsiteY516" fmla="*/ 2041381 h 6858000"/>
              <a:gd name="connsiteX517" fmla="*/ 7204487 w 7467600"/>
              <a:gd name="connsiteY517" fmla="*/ 2742112 h 6858000"/>
              <a:gd name="connsiteX518" fmla="*/ 7131592 w 7467600"/>
              <a:gd name="connsiteY518" fmla="*/ 2672096 h 6858000"/>
              <a:gd name="connsiteX519" fmla="*/ 6996344 w 7467600"/>
              <a:gd name="connsiteY519" fmla="*/ 2518310 h 6858000"/>
              <a:gd name="connsiteX520" fmla="*/ 6735495 w 7467600"/>
              <a:gd name="connsiteY520" fmla="*/ 2196890 h 6858000"/>
              <a:gd name="connsiteX521" fmla="*/ 6721901 w 7467600"/>
              <a:gd name="connsiteY521" fmla="*/ 2179274 h 6858000"/>
              <a:gd name="connsiteX522" fmla="*/ 6604735 w 7467600"/>
              <a:gd name="connsiteY522" fmla="*/ 2041381 h 6858000"/>
              <a:gd name="connsiteX523" fmla="*/ 6591670 w 7467600"/>
              <a:gd name="connsiteY523" fmla="*/ 1988277 h 6858000"/>
              <a:gd name="connsiteX524" fmla="*/ 6747349 w 7467600"/>
              <a:gd name="connsiteY524" fmla="*/ 2160069 h 6858000"/>
              <a:gd name="connsiteX525" fmla="*/ 6760943 w 7467600"/>
              <a:gd name="connsiteY525" fmla="*/ 2177686 h 6858000"/>
              <a:gd name="connsiteX526" fmla="*/ 7021065 w 7467600"/>
              <a:gd name="connsiteY526" fmla="*/ 2498102 h 6858000"/>
              <a:gd name="connsiteX527" fmla="*/ 7155223 w 7467600"/>
              <a:gd name="connsiteY527" fmla="*/ 2650386 h 6858000"/>
              <a:gd name="connsiteX528" fmla="*/ 7203167 w 7467600"/>
              <a:gd name="connsiteY528" fmla="*/ 2697288 h 6858000"/>
              <a:gd name="connsiteX529" fmla="*/ 6937703 w 7467600"/>
              <a:gd name="connsiteY529" fmla="*/ 2321981 h 6858000"/>
              <a:gd name="connsiteX530" fmla="*/ 6591670 w 7467600"/>
              <a:gd name="connsiteY530" fmla="*/ 1988277 h 6858000"/>
              <a:gd name="connsiteX531" fmla="*/ 5798671 w 7467600"/>
              <a:gd name="connsiteY531" fmla="*/ 1981601 h 6858000"/>
              <a:gd name="connsiteX532" fmla="*/ 5754709 w 7467600"/>
              <a:gd name="connsiteY532" fmla="*/ 2071454 h 6858000"/>
              <a:gd name="connsiteX533" fmla="*/ 5763044 w 7467600"/>
              <a:gd name="connsiteY533" fmla="*/ 2842206 h 6858000"/>
              <a:gd name="connsiteX534" fmla="*/ 5764974 w 7467600"/>
              <a:gd name="connsiteY534" fmla="*/ 2799609 h 6858000"/>
              <a:gd name="connsiteX535" fmla="*/ 5767665 w 7467600"/>
              <a:gd name="connsiteY535" fmla="*/ 2666409 h 6858000"/>
              <a:gd name="connsiteX536" fmla="*/ 5763055 w 7467600"/>
              <a:gd name="connsiteY536" fmla="*/ 2579705 h 6858000"/>
              <a:gd name="connsiteX537" fmla="*/ 5758079 w 7467600"/>
              <a:gd name="connsiteY537" fmla="*/ 2492508 h 6858000"/>
              <a:gd name="connsiteX538" fmla="*/ 5779325 w 7467600"/>
              <a:gd name="connsiteY538" fmla="*/ 2197069 h 6858000"/>
              <a:gd name="connsiteX539" fmla="*/ 5798671 w 7467600"/>
              <a:gd name="connsiteY539" fmla="*/ 1981601 h 6858000"/>
              <a:gd name="connsiteX540" fmla="*/ 5829202 w 7467600"/>
              <a:gd name="connsiteY540" fmla="*/ 1971679 h 6858000"/>
              <a:gd name="connsiteX541" fmla="*/ 5809558 w 7467600"/>
              <a:gd name="connsiteY541" fmla="*/ 2198043 h 6858000"/>
              <a:gd name="connsiteX542" fmla="*/ 5788653 w 7467600"/>
              <a:gd name="connsiteY542" fmla="*/ 2489430 h 6858000"/>
              <a:gd name="connsiteX543" fmla="*/ 5793439 w 7467600"/>
              <a:gd name="connsiteY543" fmla="*/ 2575235 h 6858000"/>
              <a:gd name="connsiteX544" fmla="*/ 5796837 w 7467600"/>
              <a:gd name="connsiteY544" fmla="*/ 2637633 h 6858000"/>
              <a:gd name="connsiteX545" fmla="*/ 5818614 w 7467600"/>
              <a:gd name="connsiteY545" fmla="*/ 2473055 h 6858000"/>
              <a:gd name="connsiteX546" fmla="*/ 5829202 w 7467600"/>
              <a:gd name="connsiteY546" fmla="*/ 1971679 h 6858000"/>
              <a:gd name="connsiteX547" fmla="*/ 5911389 w 7467600"/>
              <a:gd name="connsiteY547" fmla="*/ 1898371 h 6858000"/>
              <a:gd name="connsiteX548" fmla="*/ 6237627 w 7467600"/>
              <a:gd name="connsiteY548" fmla="*/ 2231921 h 6858000"/>
              <a:gd name="connsiteX549" fmla="*/ 5911389 w 7467600"/>
              <a:gd name="connsiteY549" fmla="*/ 1898371 h 6858000"/>
              <a:gd name="connsiteX550" fmla="*/ 6944437 w 7467600"/>
              <a:gd name="connsiteY550" fmla="*/ 1575402 h 6858000"/>
              <a:gd name="connsiteX551" fmla="*/ 6304730 w 7467600"/>
              <a:gd name="connsiteY551" fmla="*/ 1766654 h 6858000"/>
              <a:gd name="connsiteX552" fmla="*/ 6944437 w 7467600"/>
              <a:gd name="connsiteY552" fmla="*/ 1575402 h 6858000"/>
              <a:gd name="connsiteX553" fmla="*/ 7019523 w 7467600"/>
              <a:gd name="connsiteY553" fmla="*/ 1519450 h 6858000"/>
              <a:gd name="connsiteX554" fmla="*/ 6298091 w 7467600"/>
              <a:gd name="connsiteY554" fmla="*/ 1737122 h 6858000"/>
              <a:gd name="connsiteX555" fmla="*/ 7019523 w 7467600"/>
              <a:gd name="connsiteY555" fmla="*/ 1519450 h 6858000"/>
              <a:gd name="connsiteX556" fmla="*/ 2399523 w 7467600"/>
              <a:gd name="connsiteY556" fmla="*/ 1428234 h 6858000"/>
              <a:gd name="connsiteX557" fmla="*/ 2224982 w 7467600"/>
              <a:gd name="connsiteY557" fmla="*/ 1826201 h 6858000"/>
              <a:gd name="connsiteX558" fmla="*/ 2096099 w 7467600"/>
              <a:gd name="connsiteY558" fmla="*/ 2345900 h 6858000"/>
              <a:gd name="connsiteX559" fmla="*/ 2283317 w 7467600"/>
              <a:gd name="connsiteY559" fmla="*/ 1796925 h 6858000"/>
              <a:gd name="connsiteX560" fmla="*/ 2399523 w 7467600"/>
              <a:gd name="connsiteY560" fmla="*/ 1428234 h 6858000"/>
              <a:gd name="connsiteX561" fmla="*/ 2448558 w 7467600"/>
              <a:gd name="connsiteY561" fmla="*/ 1373435 h 6858000"/>
              <a:gd name="connsiteX562" fmla="*/ 2312521 w 7467600"/>
              <a:gd name="connsiteY562" fmla="*/ 1806140 h 6858000"/>
              <a:gd name="connsiteX563" fmla="*/ 2127533 w 7467600"/>
              <a:gd name="connsiteY563" fmla="*/ 2348380 h 6858000"/>
              <a:gd name="connsiteX564" fmla="*/ 2358080 w 7467600"/>
              <a:gd name="connsiteY564" fmla="*/ 1866134 h 6858000"/>
              <a:gd name="connsiteX565" fmla="*/ 2407436 w 7467600"/>
              <a:gd name="connsiteY565" fmla="*/ 1651070 h 6858000"/>
              <a:gd name="connsiteX566" fmla="*/ 2448558 w 7467600"/>
              <a:gd name="connsiteY566" fmla="*/ 1373435 h 6858000"/>
              <a:gd name="connsiteX567" fmla="*/ 278707 w 7467600"/>
              <a:gd name="connsiteY567" fmla="*/ 1352270 h 6858000"/>
              <a:gd name="connsiteX568" fmla="*/ 321570 w 7467600"/>
              <a:gd name="connsiteY568" fmla="*/ 1861610 h 6858000"/>
              <a:gd name="connsiteX569" fmla="*/ 294281 w 7467600"/>
              <a:gd name="connsiteY569" fmla="*/ 1440658 h 6858000"/>
              <a:gd name="connsiteX570" fmla="*/ 278707 w 7467600"/>
              <a:gd name="connsiteY570" fmla="*/ 1352270 h 6858000"/>
              <a:gd name="connsiteX571" fmla="*/ 1423821 w 7467600"/>
              <a:gd name="connsiteY571" fmla="*/ 1351958 h 6858000"/>
              <a:gd name="connsiteX572" fmla="*/ 1638521 w 7467600"/>
              <a:gd name="connsiteY572" fmla="*/ 1908470 h 6858000"/>
              <a:gd name="connsiteX573" fmla="*/ 1754199 w 7467600"/>
              <a:gd name="connsiteY573" fmla="*/ 2149284 h 6858000"/>
              <a:gd name="connsiteX574" fmla="*/ 1908359 w 7467600"/>
              <a:gd name="connsiteY574" fmla="*/ 2364988 h 6858000"/>
              <a:gd name="connsiteX575" fmla="*/ 1647661 w 7467600"/>
              <a:gd name="connsiteY575" fmla="*/ 1825945 h 6858000"/>
              <a:gd name="connsiteX576" fmla="*/ 1423821 w 7467600"/>
              <a:gd name="connsiteY576" fmla="*/ 1351958 h 6858000"/>
              <a:gd name="connsiteX577" fmla="*/ 1431890 w 7467600"/>
              <a:gd name="connsiteY577" fmla="*/ 1306475 h 6858000"/>
              <a:gd name="connsiteX578" fmla="*/ 1507597 w 7467600"/>
              <a:gd name="connsiteY578" fmla="*/ 1446132 h 6858000"/>
              <a:gd name="connsiteX579" fmla="*/ 1674586 w 7467600"/>
              <a:gd name="connsiteY579" fmla="*/ 1813832 h 6858000"/>
              <a:gd name="connsiteX580" fmla="*/ 1815950 w 7467600"/>
              <a:gd name="connsiteY580" fmla="*/ 2128564 h 6858000"/>
              <a:gd name="connsiteX581" fmla="*/ 1984242 w 7467600"/>
              <a:gd name="connsiteY581" fmla="*/ 2430829 h 6858000"/>
              <a:gd name="connsiteX582" fmla="*/ 2014023 w 7467600"/>
              <a:gd name="connsiteY582" fmla="*/ 2450995 h 6858000"/>
              <a:gd name="connsiteX583" fmla="*/ 1747337 w 7467600"/>
              <a:gd name="connsiteY583" fmla="*/ 1855264 h 6858000"/>
              <a:gd name="connsiteX584" fmla="*/ 1533749 w 7467600"/>
              <a:gd name="connsiteY584" fmla="*/ 1478656 h 6858000"/>
              <a:gd name="connsiteX585" fmla="*/ 1431890 w 7467600"/>
              <a:gd name="connsiteY585" fmla="*/ 1306475 h 6858000"/>
              <a:gd name="connsiteX586" fmla="*/ 5052692 w 7467600"/>
              <a:gd name="connsiteY586" fmla="*/ 1292994 h 6858000"/>
              <a:gd name="connsiteX587" fmla="*/ 5200661 w 7467600"/>
              <a:gd name="connsiteY587" fmla="*/ 1635186 h 6858000"/>
              <a:gd name="connsiteX588" fmla="*/ 5297138 w 7467600"/>
              <a:gd name="connsiteY588" fmla="*/ 1906351 h 6858000"/>
              <a:gd name="connsiteX589" fmla="*/ 5052692 w 7467600"/>
              <a:gd name="connsiteY589" fmla="*/ 1292994 h 6858000"/>
              <a:gd name="connsiteX590" fmla="*/ 5009948 w 7467600"/>
              <a:gd name="connsiteY590" fmla="*/ 1273619 h 6858000"/>
              <a:gd name="connsiteX591" fmla="*/ 5121777 w 7467600"/>
              <a:gd name="connsiteY591" fmla="*/ 1654213 h 6858000"/>
              <a:gd name="connsiteX592" fmla="*/ 5293545 w 7467600"/>
              <a:gd name="connsiteY592" fmla="*/ 2072247 h 6858000"/>
              <a:gd name="connsiteX593" fmla="*/ 5294042 w 7467600"/>
              <a:gd name="connsiteY593" fmla="*/ 2065019 h 6858000"/>
              <a:gd name="connsiteX594" fmla="*/ 5171936 w 7467600"/>
              <a:gd name="connsiteY594" fmla="*/ 1647613 h 6858000"/>
              <a:gd name="connsiteX595" fmla="*/ 5009948 w 7467600"/>
              <a:gd name="connsiteY595" fmla="*/ 1273619 h 6858000"/>
              <a:gd name="connsiteX596" fmla="*/ 655236 w 7467600"/>
              <a:gd name="connsiteY596" fmla="*/ 1268632 h 6858000"/>
              <a:gd name="connsiteX597" fmla="*/ 839521 w 7467600"/>
              <a:gd name="connsiteY597" fmla="*/ 1685315 h 6858000"/>
              <a:gd name="connsiteX598" fmla="*/ 1109416 w 7467600"/>
              <a:gd name="connsiteY598" fmla="*/ 2061663 h 6858000"/>
              <a:gd name="connsiteX599" fmla="*/ 1298300 w 7467600"/>
              <a:gd name="connsiteY599" fmla="*/ 2247742 h 6858000"/>
              <a:gd name="connsiteX600" fmla="*/ 1125871 w 7467600"/>
              <a:gd name="connsiteY600" fmla="*/ 1989513 h 6858000"/>
              <a:gd name="connsiteX601" fmla="*/ 981574 w 7467600"/>
              <a:gd name="connsiteY601" fmla="*/ 1783157 h 6858000"/>
              <a:gd name="connsiteX602" fmla="*/ 922198 w 7467600"/>
              <a:gd name="connsiteY602" fmla="*/ 1677437 h 6858000"/>
              <a:gd name="connsiteX603" fmla="*/ 869293 w 7467600"/>
              <a:gd name="connsiteY603" fmla="*/ 1583214 h 6858000"/>
              <a:gd name="connsiteX604" fmla="*/ 751431 w 7467600"/>
              <a:gd name="connsiteY604" fmla="*/ 1405731 h 6858000"/>
              <a:gd name="connsiteX605" fmla="*/ 655236 w 7467600"/>
              <a:gd name="connsiteY605" fmla="*/ 1268632 h 6858000"/>
              <a:gd name="connsiteX606" fmla="*/ 6516292 w 7467600"/>
              <a:gd name="connsiteY606" fmla="*/ 1263064 h 6858000"/>
              <a:gd name="connsiteX607" fmla="*/ 5736320 w 7467600"/>
              <a:gd name="connsiteY607" fmla="*/ 1501803 h 6858000"/>
              <a:gd name="connsiteX608" fmla="*/ 6516292 w 7467600"/>
              <a:gd name="connsiteY608" fmla="*/ 1263064 h 6858000"/>
              <a:gd name="connsiteX609" fmla="*/ 291466 w 7467600"/>
              <a:gd name="connsiteY609" fmla="*/ 1250369 h 6858000"/>
              <a:gd name="connsiteX610" fmla="*/ 323180 w 7467600"/>
              <a:gd name="connsiteY610" fmla="*/ 1435283 h 6858000"/>
              <a:gd name="connsiteX611" fmla="*/ 349381 w 7467600"/>
              <a:gd name="connsiteY611" fmla="*/ 1875041 h 6858000"/>
              <a:gd name="connsiteX612" fmla="*/ 374363 w 7467600"/>
              <a:gd name="connsiteY612" fmla="*/ 1506494 h 6858000"/>
              <a:gd name="connsiteX613" fmla="*/ 302168 w 7467600"/>
              <a:gd name="connsiteY613" fmla="*/ 1274495 h 6858000"/>
              <a:gd name="connsiteX614" fmla="*/ 291466 w 7467600"/>
              <a:gd name="connsiteY614" fmla="*/ 1250369 h 6858000"/>
              <a:gd name="connsiteX615" fmla="*/ 678222 w 7467600"/>
              <a:gd name="connsiteY615" fmla="*/ 1248670 h 6858000"/>
              <a:gd name="connsiteX616" fmla="*/ 775536 w 7467600"/>
              <a:gd name="connsiteY616" fmla="*/ 1388015 h 6858000"/>
              <a:gd name="connsiteX617" fmla="*/ 894529 w 7467600"/>
              <a:gd name="connsiteY617" fmla="*/ 1567739 h 6858000"/>
              <a:gd name="connsiteX618" fmla="*/ 948000 w 7467600"/>
              <a:gd name="connsiteY618" fmla="*/ 1663088 h 6858000"/>
              <a:gd name="connsiteX619" fmla="*/ 1006812 w 7467600"/>
              <a:gd name="connsiteY619" fmla="*/ 1767683 h 6858000"/>
              <a:gd name="connsiteX620" fmla="*/ 1149133 w 7467600"/>
              <a:gd name="connsiteY620" fmla="*/ 1971513 h 6858000"/>
              <a:gd name="connsiteX621" fmla="*/ 1333952 w 7467600"/>
              <a:gd name="connsiteY621" fmla="*/ 2251620 h 6858000"/>
              <a:gd name="connsiteX622" fmla="*/ 1337329 w 7467600"/>
              <a:gd name="connsiteY622" fmla="*/ 2258350 h 6858000"/>
              <a:gd name="connsiteX623" fmla="*/ 1014726 w 7467600"/>
              <a:gd name="connsiteY623" fmla="*/ 1615556 h 6858000"/>
              <a:gd name="connsiteX624" fmla="*/ 678222 w 7467600"/>
              <a:gd name="connsiteY624" fmla="*/ 1248670 h 6858000"/>
              <a:gd name="connsiteX625" fmla="*/ 6691602 w 7467600"/>
              <a:gd name="connsiteY625" fmla="*/ 1140573 h 6858000"/>
              <a:gd name="connsiteX626" fmla="*/ 6571100 w 7467600"/>
              <a:gd name="connsiteY626" fmla="*/ 1183662 h 6858000"/>
              <a:gd name="connsiteX627" fmla="*/ 6241687 w 7467600"/>
              <a:gd name="connsiteY627" fmla="*/ 1257600 h 6858000"/>
              <a:gd name="connsiteX628" fmla="*/ 5693009 w 7467600"/>
              <a:gd name="connsiteY628" fmla="*/ 1478256 h 6858000"/>
              <a:gd name="connsiteX629" fmla="*/ 6548420 w 7467600"/>
              <a:gd name="connsiteY629" fmla="*/ 1214599 h 6858000"/>
              <a:gd name="connsiteX630" fmla="*/ 6605473 w 7467600"/>
              <a:gd name="connsiteY630" fmla="*/ 1184686 h 6858000"/>
              <a:gd name="connsiteX631" fmla="*/ 6691602 w 7467600"/>
              <a:gd name="connsiteY631" fmla="*/ 1140573 h 6858000"/>
              <a:gd name="connsiteX632" fmla="*/ 4002475 w 7467600"/>
              <a:gd name="connsiteY632" fmla="*/ 1037802 h 6858000"/>
              <a:gd name="connsiteX633" fmla="*/ 4000324 w 7467600"/>
              <a:gd name="connsiteY633" fmla="*/ 1039362 h 6858000"/>
              <a:gd name="connsiteX634" fmla="*/ 4002862 w 7467600"/>
              <a:gd name="connsiteY634" fmla="*/ 1042866 h 6858000"/>
              <a:gd name="connsiteX635" fmla="*/ 4002475 w 7467600"/>
              <a:gd name="connsiteY635" fmla="*/ 1037802 h 6858000"/>
              <a:gd name="connsiteX636" fmla="*/ 506322 w 7467600"/>
              <a:gd name="connsiteY636" fmla="*/ 1020997 h 6858000"/>
              <a:gd name="connsiteX637" fmla="*/ 533068 w 7467600"/>
              <a:gd name="connsiteY637" fmla="*/ 1029409 h 6858000"/>
              <a:gd name="connsiteX638" fmla="*/ 1232525 w 7467600"/>
              <a:gd name="connsiteY638" fmla="*/ 1804675 h 6858000"/>
              <a:gd name="connsiteX639" fmla="*/ 1388858 w 7467600"/>
              <a:gd name="connsiteY639" fmla="*/ 2368011 h 6858000"/>
              <a:gd name="connsiteX640" fmla="*/ 1384098 w 7467600"/>
              <a:gd name="connsiteY640" fmla="*/ 2378125 h 6858000"/>
              <a:gd name="connsiteX641" fmla="*/ 1425393 w 7467600"/>
              <a:gd name="connsiteY641" fmla="*/ 2589124 h 6858000"/>
              <a:gd name="connsiteX642" fmla="*/ 1424001 w 7467600"/>
              <a:gd name="connsiteY642" fmla="*/ 2597541 h 6858000"/>
              <a:gd name="connsiteX643" fmla="*/ 2152729 w 7467600"/>
              <a:gd name="connsiteY643" fmla="*/ 2864487 h 6858000"/>
              <a:gd name="connsiteX644" fmla="*/ 2020609 w 7467600"/>
              <a:gd name="connsiteY644" fmla="*/ 2539671 h 6858000"/>
              <a:gd name="connsiteX645" fmla="*/ 2018920 w 7467600"/>
              <a:gd name="connsiteY645" fmla="*/ 2536309 h 6858000"/>
              <a:gd name="connsiteX646" fmla="*/ 1342441 w 7467600"/>
              <a:gd name="connsiteY646" fmla="*/ 1173017 h 6858000"/>
              <a:gd name="connsiteX647" fmla="*/ 1367925 w 7467600"/>
              <a:gd name="connsiteY647" fmla="*/ 1135648 h 6858000"/>
              <a:gd name="connsiteX648" fmla="*/ 1771401 w 7467600"/>
              <a:gd name="connsiteY648" fmla="*/ 1806673 h 6858000"/>
              <a:gd name="connsiteX649" fmla="*/ 1972385 w 7467600"/>
              <a:gd name="connsiteY649" fmla="*/ 2198735 h 6858000"/>
              <a:gd name="connsiteX650" fmla="*/ 2040892 w 7467600"/>
              <a:gd name="connsiteY650" fmla="*/ 2405205 h 6858000"/>
              <a:gd name="connsiteX651" fmla="*/ 2131689 w 7467600"/>
              <a:gd name="connsiteY651" fmla="*/ 1936926 h 6858000"/>
              <a:gd name="connsiteX652" fmla="*/ 2454820 w 7467600"/>
              <a:gd name="connsiteY652" fmla="*/ 1248808 h 6858000"/>
              <a:gd name="connsiteX653" fmla="*/ 2492512 w 7467600"/>
              <a:gd name="connsiteY653" fmla="*/ 1302920 h 6858000"/>
              <a:gd name="connsiteX654" fmla="*/ 2081216 w 7467600"/>
              <a:gd name="connsiteY654" fmla="*/ 2527513 h 6858000"/>
              <a:gd name="connsiteX655" fmla="*/ 2081211 w 7467600"/>
              <a:gd name="connsiteY655" fmla="*/ 2528916 h 6858000"/>
              <a:gd name="connsiteX656" fmla="*/ 2199067 w 7467600"/>
              <a:gd name="connsiteY656" fmla="*/ 2884061 h 6858000"/>
              <a:gd name="connsiteX657" fmla="*/ 3192586 w 7467600"/>
              <a:gd name="connsiteY657" fmla="*/ 3411496 h 6858000"/>
              <a:gd name="connsiteX658" fmla="*/ 3182620 w 7467600"/>
              <a:gd name="connsiteY658" fmla="*/ 3483279 h 6858000"/>
              <a:gd name="connsiteX659" fmla="*/ 2435119 w 7467600"/>
              <a:gd name="connsiteY659" fmla="*/ 3080173 h 6858000"/>
              <a:gd name="connsiteX660" fmla="*/ 2410152 w 7467600"/>
              <a:gd name="connsiteY660" fmla="*/ 3063751 h 6858000"/>
              <a:gd name="connsiteX661" fmla="*/ 2408099 w 7467600"/>
              <a:gd name="connsiteY661" fmla="*/ 3064403 h 6858000"/>
              <a:gd name="connsiteX662" fmla="*/ 2407218 w 7467600"/>
              <a:gd name="connsiteY662" fmla="*/ 3070324 h 6858000"/>
              <a:gd name="connsiteX663" fmla="*/ 2380138 w 7467600"/>
              <a:gd name="connsiteY663" fmla="*/ 3099341 h 6858000"/>
              <a:gd name="connsiteX664" fmla="*/ 1765923 w 7467600"/>
              <a:gd name="connsiteY664" fmla="*/ 3581043 h 6858000"/>
              <a:gd name="connsiteX665" fmla="*/ 1702258 w 7467600"/>
              <a:gd name="connsiteY665" fmla="*/ 3612286 h 6858000"/>
              <a:gd name="connsiteX666" fmla="*/ 1538370 w 7467600"/>
              <a:gd name="connsiteY666" fmla="*/ 3811804 h 6858000"/>
              <a:gd name="connsiteX667" fmla="*/ 542867 w 7467600"/>
              <a:gd name="connsiteY667" fmla="*/ 4944092 h 6858000"/>
              <a:gd name="connsiteX668" fmla="*/ 515800 w 7467600"/>
              <a:gd name="connsiteY668" fmla="*/ 4862180 h 6858000"/>
              <a:gd name="connsiteX669" fmla="*/ 909145 w 7467600"/>
              <a:gd name="connsiteY669" fmla="*/ 4199225 h 6858000"/>
              <a:gd name="connsiteX670" fmla="*/ 1214067 w 7467600"/>
              <a:gd name="connsiteY670" fmla="*/ 3908561 h 6858000"/>
              <a:gd name="connsiteX671" fmla="*/ 640967 w 7467600"/>
              <a:gd name="connsiteY671" fmla="*/ 4105601 h 6858000"/>
              <a:gd name="connsiteX672" fmla="*/ 112563 w 7467600"/>
              <a:gd name="connsiteY672" fmla="*/ 4396952 h 6858000"/>
              <a:gd name="connsiteX673" fmla="*/ 0 w 7467600"/>
              <a:gd name="connsiteY673" fmla="*/ 4466006 h 6858000"/>
              <a:gd name="connsiteX674" fmla="*/ 0 w 7467600"/>
              <a:gd name="connsiteY674" fmla="*/ 4233763 h 6858000"/>
              <a:gd name="connsiteX675" fmla="*/ 36881 w 7467600"/>
              <a:gd name="connsiteY675" fmla="*/ 4200118 h 6858000"/>
              <a:gd name="connsiteX676" fmla="*/ 910534 w 7467600"/>
              <a:gd name="connsiteY676" fmla="*/ 3629753 h 6858000"/>
              <a:gd name="connsiteX677" fmla="*/ 1578717 w 7467600"/>
              <a:gd name="connsiteY677" fmla="*/ 3575982 h 6858000"/>
              <a:gd name="connsiteX678" fmla="*/ 2338780 w 7467600"/>
              <a:gd name="connsiteY678" fmla="*/ 3033725 h 6858000"/>
              <a:gd name="connsiteX679" fmla="*/ 1807991 w 7467600"/>
              <a:gd name="connsiteY679" fmla="*/ 2807184 h 6858000"/>
              <a:gd name="connsiteX680" fmla="*/ 1416358 w 7467600"/>
              <a:gd name="connsiteY680" fmla="*/ 3112571 h 6858000"/>
              <a:gd name="connsiteX681" fmla="*/ 939066 w 7467600"/>
              <a:gd name="connsiteY681" fmla="*/ 3378798 h 6858000"/>
              <a:gd name="connsiteX682" fmla="*/ 115099 w 7467600"/>
              <a:gd name="connsiteY682" fmla="*/ 3607650 h 6858000"/>
              <a:gd name="connsiteX683" fmla="*/ 97284 w 7467600"/>
              <a:gd name="connsiteY683" fmla="*/ 3520393 h 6858000"/>
              <a:gd name="connsiteX684" fmla="*/ 922050 w 7467600"/>
              <a:gd name="connsiteY684" fmla="*/ 3074867 h 6858000"/>
              <a:gd name="connsiteX685" fmla="*/ 1405265 w 7467600"/>
              <a:gd name="connsiteY685" fmla="*/ 3016319 h 6858000"/>
              <a:gd name="connsiteX686" fmla="*/ 1407512 w 7467600"/>
              <a:gd name="connsiteY686" fmla="*/ 3018001 h 6858000"/>
              <a:gd name="connsiteX687" fmla="*/ 1726266 w 7467600"/>
              <a:gd name="connsiteY687" fmla="*/ 2777274 h 6858000"/>
              <a:gd name="connsiteX688" fmla="*/ 625390 w 7467600"/>
              <a:gd name="connsiteY688" fmla="*/ 2514541 h 6858000"/>
              <a:gd name="connsiteX689" fmla="*/ 619799 w 7467600"/>
              <a:gd name="connsiteY689" fmla="*/ 2527180 h 6858000"/>
              <a:gd name="connsiteX690" fmla="*/ 310030 w 7467600"/>
              <a:gd name="connsiteY690" fmla="*/ 2771818 h 6858000"/>
              <a:gd name="connsiteX691" fmla="*/ 173877 w 7467600"/>
              <a:gd name="connsiteY691" fmla="*/ 2937056 h 6858000"/>
              <a:gd name="connsiteX692" fmla="*/ 77889 w 7467600"/>
              <a:gd name="connsiteY692" fmla="*/ 3138440 h 6858000"/>
              <a:gd name="connsiteX693" fmla="*/ 0 w 7467600"/>
              <a:gd name="connsiteY693" fmla="*/ 3271395 h 6858000"/>
              <a:gd name="connsiteX694" fmla="*/ 0 w 7467600"/>
              <a:gd name="connsiteY694" fmla="*/ 3153002 h 6858000"/>
              <a:gd name="connsiteX695" fmla="*/ 2386 w 7467600"/>
              <a:gd name="connsiteY695" fmla="*/ 3149203 h 6858000"/>
              <a:gd name="connsiteX696" fmla="*/ 89753 w 7467600"/>
              <a:gd name="connsiteY696" fmla="*/ 2987702 h 6858000"/>
              <a:gd name="connsiteX697" fmla="*/ 76869 w 7467600"/>
              <a:gd name="connsiteY697" fmla="*/ 3005404 h 6858000"/>
              <a:gd name="connsiteX698" fmla="*/ 32049 w 7467600"/>
              <a:gd name="connsiteY698" fmla="*/ 3065814 h 6858000"/>
              <a:gd name="connsiteX699" fmla="*/ 0 w 7467600"/>
              <a:gd name="connsiteY699" fmla="*/ 3108744 h 6858000"/>
              <a:gd name="connsiteX700" fmla="*/ 0 w 7467600"/>
              <a:gd name="connsiteY700" fmla="*/ 3058059 h 6858000"/>
              <a:gd name="connsiteX701" fmla="*/ 7610 w 7467600"/>
              <a:gd name="connsiteY701" fmla="*/ 3047889 h 6858000"/>
              <a:gd name="connsiteX702" fmla="*/ 52419 w 7467600"/>
              <a:gd name="connsiteY702" fmla="*/ 2987479 h 6858000"/>
              <a:gd name="connsiteX703" fmla="*/ 59142 w 7467600"/>
              <a:gd name="connsiteY703" fmla="*/ 2978488 h 6858000"/>
              <a:gd name="connsiteX704" fmla="*/ 0 w 7467600"/>
              <a:gd name="connsiteY704" fmla="*/ 3015334 h 6858000"/>
              <a:gd name="connsiteX705" fmla="*/ 0 w 7467600"/>
              <a:gd name="connsiteY705" fmla="*/ 2914286 h 6858000"/>
              <a:gd name="connsiteX706" fmla="*/ 36383 w 7467600"/>
              <a:gd name="connsiteY706" fmla="*/ 2901128 h 6858000"/>
              <a:gd name="connsiteX707" fmla="*/ 156329 w 7467600"/>
              <a:gd name="connsiteY707" fmla="*/ 2840533 h 6858000"/>
              <a:gd name="connsiteX708" fmla="*/ 358355 w 7467600"/>
              <a:gd name="connsiteY708" fmla="*/ 2620471 h 6858000"/>
              <a:gd name="connsiteX709" fmla="*/ 510577 w 7467600"/>
              <a:gd name="connsiteY709" fmla="*/ 2501244 h 6858000"/>
              <a:gd name="connsiteX710" fmla="*/ 211967 w 7467600"/>
              <a:gd name="connsiteY710" fmla="*/ 2479171 h 6858000"/>
              <a:gd name="connsiteX711" fmla="*/ 0 w 7467600"/>
              <a:gd name="connsiteY711" fmla="*/ 2476398 h 6858000"/>
              <a:gd name="connsiteX712" fmla="*/ 0 w 7467600"/>
              <a:gd name="connsiteY712" fmla="*/ 2389189 h 6858000"/>
              <a:gd name="connsiteX713" fmla="*/ 103062 w 7467600"/>
              <a:gd name="connsiteY713" fmla="*/ 2389518 h 6858000"/>
              <a:gd name="connsiteX714" fmla="*/ 510734 w 7467600"/>
              <a:gd name="connsiteY714" fmla="*/ 2416201 h 6858000"/>
              <a:gd name="connsiteX715" fmla="*/ 279257 w 7467600"/>
              <a:gd name="connsiteY715" fmla="*/ 2092102 h 6858000"/>
              <a:gd name="connsiteX716" fmla="*/ 65265 w 7467600"/>
              <a:gd name="connsiteY716" fmla="*/ 2006049 h 6858000"/>
              <a:gd name="connsiteX717" fmla="*/ 0 w 7467600"/>
              <a:gd name="connsiteY717" fmla="*/ 1982532 h 6858000"/>
              <a:gd name="connsiteX718" fmla="*/ 0 w 7467600"/>
              <a:gd name="connsiteY718" fmla="*/ 1912789 h 6858000"/>
              <a:gd name="connsiteX719" fmla="*/ 97460 w 7467600"/>
              <a:gd name="connsiteY719" fmla="*/ 1953725 h 6858000"/>
              <a:gd name="connsiteX720" fmla="*/ 221272 w 7467600"/>
              <a:gd name="connsiteY720" fmla="*/ 1980766 h 6858000"/>
              <a:gd name="connsiteX721" fmla="*/ 116765 w 7467600"/>
              <a:gd name="connsiteY721" fmla="*/ 1911033 h 6858000"/>
              <a:gd name="connsiteX722" fmla="*/ 16405 w 7467600"/>
              <a:gd name="connsiteY722" fmla="*/ 1803412 h 6858000"/>
              <a:gd name="connsiteX723" fmla="*/ 0 w 7467600"/>
              <a:gd name="connsiteY723" fmla="*/ 1784777 h 6858000"/>
              <a:gd name="connsiteX724" fmla="*/ 0 w 7467600"/>
              <a:gd name="connsiteY724" fmla="*/ 1740082 h 6858000"/>
              <a:gd name="connsiteX725" fmla="*/ 39394 w 7467600"/>
              <a:gd name="connsiteY725" fmla="*/ 1784856 h 6858000"/>
              <a:gd name="connsiteX726" fmla="*/ 135813 w 7467600"/>
              <a:gd name="connsiteY726" fmla="*/ 1888838 h 6858000"/>
              <a:gd name="connsiteX727" fmla="*/ 242575 w 7467600"/>
              <a:gd name="connsiteY727" fmla="*/ 1958841 h 6858000"/>
              <a:gd name="connsiteX728" fmla="*/ 82197 w 7467600"/>
              <a:gd name="connsiteY728" fmla="*/ 1754826 h 6858000"/>
              <a:gd name="connsiteX729" fmla="*/ 0 w 7467600"/>
              <a:gd name="connsiteY729" fmla="*/ 1679650 h 6858000"/>
              <a:gd name="connsiteX730" fmla="*/ 0 w 7467600"/>
              <a:gd name="connsiteY730" fmla="*/ 1602463 h 6858000"/>
              <a:gd name="connsiteX731" fmla="*/ 84689 w 7467600"/>
              <a:gd name="connsiteY731" fmla="*/ 1677442 h 6858000"/>
              <a:gd name="connsiteX732" fmla="*/ 298437 w 7467600"/>
              <a:gd name="connsiteY732" fmla="*/ 1968019 h 6858000"/>
              <a:gd name="connsiteX733" fmla="*/ 227269 w 7467600"/>
              <a:gd name="connsiteY733" fmla="*/ 1114064 h 6858000"/>
              <a:gd name="connsiteX734" fmla="*/ 248003 w 7467600"/>
              <a:gd name="connsiteY734" fmla="*/ 1089613 h 6858000"/>
              <a:gd name="connsiteX735" fmla="*/ 427020 w 7467600"/>
              <a:gd name="connsiteY735" fmla="*/ 1619803 h 6858000"/>
              <a:gd name="connsiteX736" fmla="*/ 340345 w 7467600"/>
              <a:gd name="connsiteY736" fmla="*/ 2027739 h 6858000"/>
              <a:gd name="connsiteX737" fmla="*/ 360865 w 7467600"/>
              <a:gd name="connsiteY737" fmla="*/ 2044827 h 6858000"/>
              <a:gd name="connsiteX738" fmla="*/ 560414 w 7467600"/>
              <a:gd name="connsiteY738" fmla="*/ 2421457 h 6858000"/>
              <a:gd name="connsiteX739" fmla="*/ 1359703 w 7467600"/>
              <a:gd name="connsiteY739" fmla="*/ 2578554 h 6858000"/>
              <a:gd name="connsiteX740" fmla="*/ 1359422 w 7467600"/>
              <a:gd name="connsiteY740" fmla="*/ 2577994 h 6858000"/>
              <a:gd name="connsiteX741" fmla="*/ 828701 w 7467600"/>
              <a:gd name="connsiteY741" fmla="*/ 1839520 h 6858000"/>
              <a:gd name="connsiteX742" fmla="*/ 494427 w 7467600"/>
              <a:gd name="connsiteY742" fmla="*/ 1092333 h 6858000"/>
              <a:gd name="connsiteX743" fmla="*/ 506322 w 7467600"/>
              <a:gd name="connsiteY743" fmla="*/ 1020997 h 6858000"/>
              <a:gd name="connsiteX744" fmla="*/ 4570198 w 7467600"/>
              <a:gd name="connsiteY744" fmla="*/ 978081 h 6858000"/>
              <a:gd name="connsiteX745" fmla="*/ 4523691 w 7467600"/>
              <a:gd name="connsiteY745" fmla="*/ 1127776 h 6858000"/>
              <a:gd name="connsiteX746" fmla="*/ 4509875 w 7467600"/>
              <a:gd name="connsiteY746" fmla="*/ 1167552 h 6858000"/>
              <a:gd name="connsiteX747" fmla="*/ 4478168 w 7467600"/>
              <a:gd name="connsiteY747" fmla="*/ 1260735 h 6858000"/>
              <a:gd name="connsiteX748" fmla="*/ 4409309 w 7467600"/>
              <a:gd name="connsiteY748" fmla="*/ 1666996 h 6858000"/>
              <a:gd name="connsiteX749" fmla="*/ 4370031 w 7467600"/>
              <a:gd name="connsiteY749" fmla="*/ 1955666 h 6858000"/>
              <a:gd name="connsiteX750" fmla="*/ 4570198 w 7467600"/>
              <a:gd name="connsiteY750" fmla="*/ 978081 h 6858000"/>
              <a:gd name="connsiteX751" fmla="*/ 4557898 w 7467600"/>
              <a:gd name="connsiteY751" fmla="*/ 900011 h 6858000"/>
              <a:gd name="connsiteX752" fmla="*/ 4344840 w 7467600"/>
              <a:gd name="connsiteY752" fmla="*/ 1922038 h 6858000"/>
              <a:gd name="connsiteX753" fmla="*/ 4378710 w 7467600"/>
              <a:gd name="connsiteY753" fmla="*/ 1665516 h 6858000"/>
              <a:gd name="connsiteX754" fmla="*/ 4448798 w 7467600"/>
              <a:gd name="connsiteY754" fmla="*/ 1253024 h 6858000"/>
              <a:gd name="connsiteX755" fmla="*/ 4480315 w 7467600"/>
              <a:gd name="connsiteY755" fmla="*/ 1158454 h 6858000"/>
              <a:gd name="connsiteX756" fmla="*/ 4494133 w 7467600"/>
              <a:gd name="connsiteY756" fmla="*/ 1118676 h 6858000"/>
              <a:gd name="connsiteX757" fmla="*/ 4557898 w 7467600"/>
              <a:gd name="connsiteY757" fmla="*/ 900011 h 6858000"/>
              <a:gd name="connsiteX758" fmla="*/ 5870151 w 7467600"/>
              <a:gd name="connsiteY758" fmla="*/ 898890 h 6858000"/>
              <a:gd name="connsiteX759" fmla="*/ 5861335 w 7467600"/>
              <a:gd name="connsiteY759" fmla="*/ 899177 h 6858000"/>
              <a:gd name="connsiteX760" fmla="*/ 5843702 w 7467600"/>
              <a:gd name="connsiteY760" fmla="*/ 899748 h 6858000"/>
              <a:gd name="connsiteX761" fmla="*/ 5651107 w 7467600"/>
              <a:gd name="connsiteY761" fmla="*/ 920306 h 6858000"/>
              <a:gd name="connsiteX762" fmla="*/ 5459407 w 7467600"/>
              <a:gd name="connsiteY762" fmla="*/ 940975 h 6858000"/>
              <a:gd name="connsiteX763" fmla="*/ 5374846 w 7467600"/>
              <a:gd name="connsiteY763" fmla="*/ 941988 h 6858000"/>
              <a:gd name="connsiteX764" fmla="*/ 5256105 w 7467600"/>
              <a:gd name="connsiteY764" fmla="*/ 945632 h 6858000"/>
              <a:gd name="connsiteX765" fmla="*/ 5107071 w 7467600"/>
              <a:gd name="connsiteY765" fmla="*/ 969720 h 6858000"/>
              <a:gd name="connsiteX766" fmla="*/ 4998681 w 7467600"/>
              <a:gd name="connsiteY766" fmla="*/ 988771 h 6858000"/>
              <a:gd name="connsiteX767" fmla="*/ 5870151 w 7467600"/>
              <a:gd name="connsiteY767" fmla="*/ 898890 h 6858000"/>
              <a:gd name="connsiteX768" fmla="*/ 5504425 w 7467600"/>
              <a:gd name="connsiteY768" fmla="*/ 848067 h 6858000"/>
              <a:gd name="connsiteX769" fmla="*/ 4968849 w 7467600"/>
              <a:gd name="connsiteY769" fmla="*/ 962318 h 6858000"/>
              <a:gd name="connsiteX770" fmla="*/ 5104039 w 7467600"/>
              <a:gd name="connsiteY770" fmla="*/ 940634 h 6858000"/>
              <a:gd name="connsiteX771" fmla="*/ 5256311 w 7467600"/>
              <a:gd name="connsiteY771" fmla="*/ 916490 h 6858000"/>
              <a:gd name="connsiteX772" fmla="*/ 5377381 w 7467600"/>
              <a:gd name="connsiteY772" fmla="*/ 912671 h 6858000"/>
              <a:gd name="connsiteX773" fmla="*/ 5460148 w 7467600"/>
              <a:gd name="connsiteY773" fmla="*/ 911442 h 6858000"/>
              <a:gd name="connsiteX774" fmla="*/ 5648971 w 7467600"/>
              <a:gd name="connsiteY774" fmla="*/ 891331 h 6858000"/>
              <a:gd name="connsiteX775" fmla="*/ 5844807 w 7467600"/>
              <a:gd name="connsiteY775" fmla="*/ 870718 h 6858000"/>
              <a:gd name="connsiteX776" fmla="*/ 5862975 w 7467600"/>
              <a:gd name="connsiteY776" fmla="*/ 869756 h 6858000"/>
              <a:gd name="connsiteX777" fmla="*/ 5920887 w 7467600"/>
              <a:gd name="connsiteY777" fmla="*/ 865929 h 6858000"/>
              <a:gd name="connsiteX778" fmla="*/ 5504425 w 7467600"/>
              <a:gd name="connsiteY778" fmla="*/ 848067 h 6858000"/>
              <a:gd name="connsiteX779" fmla="*/ 3607114 w 7467600"/>
              <a:gd name="connsiteY779" fmla="*/ 467441 h 6858000"/>
              <a:gd name="connsiteX780" fmla="*/ 3296242 w 7467600"/>
              <a:gd name="connsiteY780" fmla="*/ 807991 h 6858000"/>
              <a:gd name="connsiteX781" fmla="*/ 3174674 w 7467600"/>
              <a:gd name="connsiteY781" fmla="*/ 919759 h 6858000"/>
              <a:gd name="connsiteX782" fmla="*/ 3042978 w 7467600"/>
              <a:gd name="connsiteY782" fmla="*/ 1054894 h 6858000"/>
              <a:gd name="connsiteX783" fmla="*/ 2968914 w 7467600"/>
              <a:gd name="connsiteY783" fmla="*/ 1133756 h 6858000"/>
              <a:gd name="connsiteX784" fmla="*/ 3103823 w 7467600"/>
              <a:gd name="connsiteY784" fmla="*/ 1026814 h 6858000"/>
              <a:gd name="connsiteX785" fmla="*/ 3607114 w 7467600"/>
              <a:gd name="connsiteY785" fmla="*/ 467441 h 6858000"/>
              <a:gd name="connsiteX786" fmla="*/ 3744487 w 7467600"/>
              <a:gd name="connsiteY786" fmla="*/ 383136 h 6858000"/>
              <a:gd name="connsiteX787" fmla="*/ 3970213 w 7467600"/>
              <a:gd name="connsiteY787" fmla="*/ 995559 h 6858000"/>
              <a:gd name="connsiteX788" fmla="*/ 3744487 w 7467600"/>
              <a:gd name="connsiteY788" fmla="*/ 383136 h 6858000"/>
              <a:gd name="connsiteX789" fmla="*/ 3624562 w 7467600"/>
              <a:gd name="connsiteY789" fmla="*/ 367041 h 6858000"/>
              <a:gd name="connsiteX790" fmla="*/ 3489712 w 7467600"/>
              <a:gd name="connsiteY790" fmla="*/ 485386 h 6858000"/>
              <a:gd name="connsiteX791" fmla="*/ 3182994 w 7467600"/>
              <a:gd name="connsiteY791" fmla="*/ 828265 h 6858000"/>
              <a:gd name="connsiteX792" fmla="*/ 2892114 w 7467600"/>
              <a:gd name="connsiteY792" fmla="*/ 1172635 h 6858000"/>
              <a:gd name="connsiteX793" fmla="*/ 3021459 w 7467600"/>
              <a:gd name="connsiteY793" fmla="*/ 1035385 h 6858000"/>
              <a:gd name="connsiteX794" fmla="*/ 3153873 w 7467600"/>
              <a:gd name="connsiteY794" fmla="*/ 898971 h 6858000"/>
              <a:gd name="connsiteX795" fmla="*/ 3276511 w 7467600"/>
              <a:gd name="connsiteY795" fmla="*/ 786423 h 6858000"/>
              <a:gd name="connsiteX796" fmla="*/ 3584154 w 7467600"/>
              <a:gd name="connsiteY796" fmla="*/ 448218 h 6858000"/>
              <a:gd name="connsiteX797" fmla="*/ 3624562 w 7467600"/>
              <a:gd name="connsiteY797" fmla="*/ 367041 h 6858000"/>
              <a:gd name="connsiteX798" fmla="*/ 3766672 w 7467600"/>
              <a:gd name="connsiteY798" fmla="*/ 359429 h 6858000"/>
              <a:gd name="connsiteX799" fmla="*/ 3996338 w 7467600"/>
              <a:gd name="connsiteY799" fmla="*/ 968237 h 6858000"/>
              <a:gd name="connsiteX800" fmla="*/ 3766672 w 7467600"/>
              <a:gd name="connsiteY800" fmla="*/ 359429 h 6858000"/>
              <a:gd name="connsiteX801" fmla="*/ 5805386 w 7467600"/>
              <a:gd name="connsiteY801" fmla="*/ 239240 h 6858000"/>
              <a:gd name="connsiteX802" fmla="*/ 5736947 w 7467600"/>
              <a:gd name="connsiteY802" fmla="*/ 261367 h 6858000"/>
              <a:gd name="connsiteX803" fmla="*/ 5427012 w 7467600"/>
              <a:gd name="connsiteY803" fmla="*/ 311272 h 6858000"/>
              <a:gd name="connsiteX804" fmla="*/ 5147818 w 7467600"/>
              <a:gd name="connsiteY804" fmla="*/ 322112 h 6858000"/>
              <a:gd name="connsiteX805" fmla="*/ 5060854 w 7467600"/>
              <a:gd name="connsiteY805" fmla="*/ 311882 h 6858000"/>
              <a:gd name="connsiteX806" fmla="*/ 4945989 w 7467600"/>
              <a:gd name="connsiteY806" fmla="*/ 300516 h 6858000"/>
              <a:gd name="connsiteX807" fmla="*/ 5410479 w 7467600"/>
              <a:gd name="connsiteY807" fmla="*/ 348434 h 6858000"/>
              <a:gd name="connsiteX808" fmla="*/ 5805386 w 7467600"/>
              <a:gd name="connsiteY808" fmla="*/ 239240 h 6858000"/>
              <a:gd name="connsiteX809" fmla="*/ 5905192 w 7467600"/>
              <a:gd name="connsiteY809" fmla="*/ 163079 h 6858000"/>
              <a:gd name="connsiteX810" fmla="*/ 5865655 w 7467600"/>
              <a:gd name="connsiteY810" fmla="*/ 171901 h 6858000"/>
              <a:gd name="connsiteX811" fmla="*/ 5259740 w 7467600"/>
              <a:gd name="connsiteY811" fmla="*/ 257013 h 6858000"/>
              <a:gd name="connsiteX812" fmla="*/ 5208466 w 7467600"/>
              <a:gd name="connsiteY812" fmla="*/ 257550 h 6858000"/>
              <a:gd name="connsiteX813" fmla="*/ 4980204 w 7467600"/>
              <a:gd name="connsiteY813" fmla="*/ 271903 h 6858000"/>
              <a:gd name="connsiteX814" fmla="*/ 5068068 w 7467600"/>
              <a:gd name="connsiteY814" fmla="*/ 282244 h 6858000"/>
              <a:gd name="connsiteX815" fmla="*/ 5153231 w 7467600"/>
              <a:gd name="connsiteY815" fmla="*/ 292240 h 6858000"/>
              <a:gd name="connsiteX816" fmla="*/ 5426491 w 7467600"/>
              <a:gd name="connsiteY816" fmla="*/ 281128 h 6858000"/>
              <a:gd name="connsiteX817" fmla="*/ 5731212 w 7467600"/>
              <a:gd name="connsiteY817" fmla="*/ 231951 h 6858000"/>
              <a:gd name="connsiteX818" fmla="*/ 5905192 w 7467600"/>
              <a:gd name="connsiteY818" fmla="*/ 163079 h 6858000"/>
              <a:gd name="connsiteX819" fmla="*/ 5944437 w 7467600"/>
              <a:gd name="connsiteY819" fmla="*/ 113829 h 6858000"/>
              <a:gd name="connsiteX820" fmla="*/ 5825032 w 7467600"/>
              <a:gd name="connsiteY820" fmla="*/ 146405 h 6858000"/>
              <a:gd name="connsiteX821" fmla="*/ 4955599 w 7467600"/>
              <a:gd name="connsiteY821" fmla="*/ 247008 h 6858000"/>
              <a:gd name="connsiteX822" fmla="*/ 5210104 w 7467600"/>
              <a:gd name="connsiteY822" fmla="*/ 228123 h 6858000"/>
              <a:gd name="connsiteX823" fmla="*/ 5261015 w 7467600"/>
              <a:gd name="connsiteY823" fmla="*/ 227087 h 6858000"/>
              <a:gd name="connsiteX824" fmla="*/ 5861181 w 7467600"/>
              <a:gd name="connsiteY824" fmla="*/ 143093 h 6858000"/>
              <a:gd name="connsiteX825" fmla="*/ 5961252 w 7467600"/>
              <a:gd name="connsiteY825" fmla="*/ 114820 h 6858000"/>
              <a:gd name="connsiteX826" fmla="*/ 5944437 w 7467600"/>
              <a:gd name="connsiteY826" fmla="*/ 113829 h 6858000"/>
              <a:gd name="connsiteX827" fmla="*/ 3882765 w 7467600"/>
              <a:gd name="connsiteY827" fmla="*/ 0 h 6858000"/>
              <a:gd name="connsiteX828" fmla="*/ 3995099 w 7467600"/>
              <a:gd name="connsiteY828" fmla="*/ 0 h 6858000"/>
              <a:gd name="connsiteX829" fmla="*/ 4163818 w 7467600"/>
              <a:gd name="connsiteY829" fmla="*/ 234104 h 6858000"/>
              <a:gd name="connsiteX830" fmla="*/ 4172099 w 7467600"/>
              <a:gd name="connsiteY830" fmla="*/ 234207 h 6858000"/>
              <a:gd name="connsiteX831" fmla="*/ 4784282 w 7467600"/>
              <a:gd name="connsiteY831" fmla="*/ 276561 h 6858000"/>
              <a:gd name="connsiteX832" fmla="*/ 4801687 w 7467600"/>
              <a:gd name="connsiteY832" fmla="*/ 267764 h 6858000"/>
              <a:gd name="connsiteX833" fmla="*/ 6082788 w 7467600"/>
              <a:gd name="connsiteY833" fmla="*/ 64119 h 6858000"/>
              <a:gd name="connsiteX834" fmla="*/ 6099442 w 7467600"/>
              <a:gd name="connsiteY834" fmla="*/ 82568 h 6858000"/>
              <a:gd name="connsiteX835" fmla="*/ 4804137 w 7467600"/>
              <a:gd name="connsiteY835" fmla="*/ 320931 h 6858000"/>
              <a:gd name="connsiteX836" fmla="*/ 4227047 w 7467600"/>
              <a:gd name="connsiteY836" fmla="*/ 313415 h 6858000"/>
              <a:gd name="connsiteX837" fmla="*/ 4346041 w 7467600"/>
              <a:gd name="connsiteY837" fmla="*/ 456086 h 6858000"/>
              <a:gd name="connsiteX838" fmla="*/ 4870967 w 7467600"/>
              <a:gd name="connsiteY838" fmla="*/ 963061 h 6858000"/>
              <a:gd name="connsiteX839" fmla="*/ 4889647 w 7467600"/>
              <a:gd name="connsiteY839" fmla="*/ 957147 h 6858000"/>
              <a:gd name="connsiteX840" fmla="*/ 5422504 w 7467600"/>
              <a:gd name="connsiteY840" fmla="*/ 805191 h 6858000"/>
              <a:gd name="connsiteX841" fmla="*/ 6087656 w 7467600"/>
              <a:gd name="connsiteY841" fmla="*/ 826703 h 6858000"/>
              <a:gd name="connsiteX842" fmla="*/ 6058717 w 7467600"/>
              <a:gd name="connsiteY842" fmla="*/ 865992 h 6858000"/>
              <a:gd name="connsiteX843" fmla="*/ 4974153 w 7467600"/>
              <a:gd name="connsiteY843" fmla="*/ 1045456 h 6858000"/>
              <a:gd name="connsiteX844" fmla="*/ 5627835 w 7467600"/>
              <a:gd name="connsiteY844" fmla="*/ 1472077 h 6858000"/>
              <a:gd name="connsiteX845" fmla="*/ 5629817 w 7467600"/>
              <a:gd name="connsiteY845" fmla="*/ 1471412 h 6858000"/>
              <a:gd name="connsiteX846" fmla="*/ 5634124 w 7467600"/>
              <a:gd name="connsiteY846" fmla="*/ 1470572 h 6858000"/>
              <a:gd name="connsiteX847" fmla="*/ 5755832 w 7467600"/>
              <a:gd name="connsiteY847" fmla="*/ 1383886 h 6858000"/>
              <a:gd name="connsiteX848" fmla="*/ 6014186 w 7467600"/>
              <a:gd name="connsiteY848" fmla="*/ 1279799 h 6858000"/>
              <a:gd name="connsiteX849" fmla="*/ 6901619 w 7467600"/>
              <a:gd name="connsiteY849" fmla="*/ 1047874 h 6858000"/>
              <a:gd name="connsiteX850" fmla="*/ 6931566 w 7467600"/>
              <a:gd name="connsiteY850" fmla="*/ 1062034 h 6858000"/>
              <a:gd name="connsiteX851" fmla="*/ 5790982 w 7467600"/>
              <a:gd name="connsiteY851" fmla="*/ 1561380 h 6858000"/>
              <a:gd name="connsiteX852" fmla="*/ 6188971 w 7467600"/>
              <a:gd name="connsiteY852" fmla="*/ 1755168 h 6858000"/>
              <a:gd name="connsiteX853" fmla="*/ 6202446 w 7467600"/>
              <a:gd name="connsiteY853" fmla="*/ 1752268 h 6858000"/>
              <a:gd name="connsiteX854" fmla="*/ 7179560 w 7467600"/>
              <a:gd name="connsiteY854" fmla="*/ 1467551 h 6858000"/>
              <a:gd name="connsiteX855" fmla="*/ 7158730 w 7467600"/>
              <a:gd name="connsiteY855" fmla="*/ 1507835 h 6858000"/>
              <a:gd name="connsiteX856" fmla="*/ 6326959 w 7467600"/>
              <a:gd name="connsiteY856" fmla="*/ 1817686 h 6858000"/>
              <a:gd name="connsiteX857" fmla="*/ 6537433 w 7467600"/>
              <a:gd name="connsiteY857" fmla="*/ 1907790 h 6858000"/>
              <a:gd name="connsiteX858" fmla="*/ 6550221 w 7467600"/>
              <a:gd name="connsiteY858" fmla="*/ 1910729 h 6858000"/>
              <a:gd name="connsiteX859" fmla="*/ 6964438 w 7467600"/>
              <a:gd name="connsiteY859" fmla="*/ 2209505 h 6858000"/>
              <a:gd name="connsiteX860" fmla="*/ 7367862 w 7467600"/>
              <a:gd name="connsiteY860" fmla="*/ 2806833 h 6858000"/>
              <a:gd name="connsiteX861" fmla="*/ 7364329 w 7467600"/>
              <a:gd name="connsiteY861" fmla="*/ 2826907 h 6858000"/>
              <a:gd name="connsiteX862" fmla="*/ 7290545 w 7467600"/>
              <a:gd name="connsiteY862" fmla="*/ 2850663 h 6858000"/>
              <a:gd name="connsiteX863" fmla="*/ 6472036 w 7467600"/>
              <a:gd name="connsiteY863" fmla="*/ 1959003 h 6858000"/>
              <a:gd name="connsiteX864" fmla="*/ 5792897 w 7467600"/>
              <a:gd name="connsiteY864" fmla="*/ 1647747 h 6858000"/>
              <a:gd name="connsiteX865" fmla="*/ 5842751 w 7467600"/>
              <a:gd name="connsiteY865" fmla="*/ 1816112 h 6858000"/>
              <a:gd name="connsiteX866" fmla="*/ 5847424 w 7467600"/>
              <a:gd name="connsiteY866" fmla="*/ 1815776 h 6858000"/>
              <a:gd name="connsiteX867" fmla="*/ 6399821 w 7467600"/>
              <a:gd name="connsiteY867" fmla="*/ 2344799 h 6858000"/>
              <a:gd name="connsiteX868" fmla="*/ 6323232 w 7467600"/>
              <a:gd name="connsiteY868" fmla="*/ 2389634 h 6858000"/>
              <a:gd name="connsiteX869" fmla="*/ 5942958 w 7467600"/>
              <a:gd name="connsiteY869" fmla="*/ 2077708 h 6858000"/>
              <a:gd name="connsiteX870" fmla="*/ 5921559 w 7467600"/>
              <a:gd name="connsiteY870" fmla="*/ 2378596 h 6858000"/>
              <a:gd name="connsiteX871" fmla="*/ 5817651 w 7467600"/>
              <a:gd name="connsiteY871" fmla="*/ 3023919 h 6858000"/>
              <a:gd name="connsiteX872" fmla="*/ 5729634 w 7467600"/>
              <a:gd name="connsiteY872" fmla="*/ 3051849 h 6858000"/>
              <a:gd name="connsiteX873" fmla="*/ 5611018 w 7467600"/>
              <a:gd name="connsiteY873" fmla="*/ 2316769 h 6858000"/>
              <a:gd name="connsiteX874" fmla="*/ 5687608 w 7467600"/>
              <a:gd name="connsiteY874" fmla="*/ 2039972 h 6858000"/>
              <a:gd name="connsiteX875" fmla="*/ 5657554 w 7467600"/>
              <a:gd name="connsiteY875" fmla="*/ 1576445 h 6858000"/>
              <a:gd name="connsiteX876" fmla="*/ 5150475 w 7467600"/>
              <a:gd name="connsiteY876" fmla="*/ 1274012 h 6858000"/>
              <a:gd name="connsiteX877" fmla="*/ 5349142 w 7467600"/>
              <a:gd name="connsiteY877" fmla="*/ 2204405 h 6858000"/>
              <a:gd name="connsiteX878" fmla="*/ 5262214 w 7467600"/>
              <a:gd name="connsiteY878" fmla="*/ 2233836 h 6858000"/>
              <a:gd name="connsiteX879" fmla="*/ 4981539 w 7467600"/>
              <a:gd name="connsiteY879" fmla="*/ 1542201 h 6858000"/>
              <a:gd name="connsiteX880" fmla="*/ 4958461 w 7467600"/>
              <a:gd name="connsiteY880" fmla="*/ 1136957 h 6858000"/>
              <a:gd name="connsiteX881" fmla="*/ 4655015 w 7467600"/>
              <a:gd name="connsiteY881" fmla="*/ 891426 h 6858000"/>
              <a:gd name="connsiteX882" fmla="*/ 4348002 w 7467600"/>
              <a:gd name="connsiteY882" fmla="*/ 2205895 h 6858000"/>
              <a:gd name="connsiteX883" fmla="*/ 4262250 w 7467600"/>
              <a:gd name="connsiteY883" fmla="*/ 2219972 h 6858000"/>
              <a:gd name="connsiteX884" fmla="*/ 4550611 w 7467600"/>
              <a:gd name="connsiteY884" fmla="*/ 817540 h 6858000"/>
              <a:gd name="connsiteX885" fmla="*/ 4564418 w 7467600"/>
              <a:gd name="connsiteY885" fmla="*/ 808293 h 6858000"/>
              <a:gd name="connsiteX886" fmla="*/ 4266388 w 7467600"/>
              <a:gd name="connsiteY886" fmla="*/ 500083 h 6858000"/>
              <a:gd name="connsiteX887" fmla="*/ 4032842 w 7467600"/>
              <a:gd name="connsiteY887" fmla="*/ 211809 h 6858000"/>
              <a:gd name="connsiteX888" fmla="*/ 3882765 w 7467600"/>
              <a:gd name="connsiteY888" fmla="*/ 0 h 6858000"/>
              <a:gd name="connsiteX889" fmla="*/ 3721337 w 7467600"/>
              <a:gd name="connsiteY889" fmla="*/ 0 h 6858000"/>
              <a:gd name="connsiteX890" fmla="*/ 3797544 w 7467600"/>
              <a:gd name="connsiteY890" fmla="*/ 0 h 6858000"/>
              <a:gd name="connsiteX891" fmla="*/ 3775734 w 7467600"/>
              <a:gd name="connsiteY891" fmla="*/ 95131 h 6858000"/>
              <a:gd name="connsiteX892" fmla="*/ 3724807 w 7467600"/>
              <a:gd name="connsiteY892" fmla="*/ 272257 h 6858000"/>
              <a:gd name="connsiteX893" fmla="*/ 3726844 w 7467600"/>
              <a:gd name="connsiteY893" fmla="*/ 282988 h 6858000"/>
              <a:gd name="connsiteX894" fmla="*/ 3742664 w 7467600"/>
              <a:gd name="connsiteY894" fmla="*/ 279918 h 6858000"/>
              <a:gd name="connsiteX895" fmla="*/ 4103910 w 7467600"/>
              <a:gd name="connsiteY895" fmla="*/ 1161917 h 6858000"/>
              <a:gd name="connsiteX896" fmla="*/ 4020269 w 7467600"/>
              <a:gd name="connsiteY896" fmla="*/ 1200406 h 6858000"/>
              <a:gd name="connsiteX897" fmla="*/ 3674882 w 7467600"/>
              <a:gd name="connsiteY897" fmla="*/ 488524 h 6858000"/>
              <a:gd name="connsiteX898" fmla="*/ 3132682 w 7467600"/>
              <a:gd name="connsiteY898" fmla="*/ 1072284 h 6858000"/>
              <a:gd name="connsiteX899" fmla="*/ 2716346 w 7467600"/>
              <a:gd name="connsiteY899" fmla="*/ 1276376 h 6858000"/>
              <a:gd name="connsiteX900" fmla="*/ 2716772 w 7467600"/>
              <a:gd name="connsiteY900" fmla="*/ 1255462 h 6858000"/>
              <a:gd name="connsiteX901" fmla="*/ 3471096 w 7467600"/>
              <a:gd name="connsiteY901" fmla="*/ 437072 h 6858000"/>
              <a:gd name="connsiteX902" fmla="*/ 3639057 w 7467600"/>
              <a:gd name="connsiteY902" fmla="*/ 286334 h 6858000"/>
              <a:gd name="connsiteX903" fmla="*/ 3640309 w 7467600"/>
              <a:gd name="connsiteY903" fmla="*/ 284664 h 6858000"/>
              <a:gd name="connsiteX904" fmla="*/ 3646022 w 7467600"/>
              <a:gd name="connsiteY904" fmla="*/ 276711 h 6858000"/>
              <a:gd name="connsiteX905" fmla="*/ 3707943 w 7467600"/>
              <a:gd name="connsiteY905" fmla="*/ 65958 h 6858000"/>
              <a:gd name="connsiteX906" fmla="*/ 3721337 w 7467600"/>
              <a:gd name="connsiteY906" fmla="*/ 0 h 6858000"/>
              <a:gd name="connsiteX907" fmla="*/ 2867960 w 7467600"/>
              <a:gd name="connsiteY907" fmla="*/ 0 h 6858000"/>
              <a:gd name="connsiteX908" fmla="*/ 2926351 w 7467600"/>
              <a:gd name="connsiteY908" fmla="*/ 0 h 6858000"/>
              <a:gd name="connsiteX909" fmla="*/ 2902823 w 7467600"/>
              <a:gd name="connsiteY909" fmla="*/ 262929 h 6858000"/>
              <a:gd name="connsiteX910" fmla="*/ 2940663 w 7467600"/>
              <a:gd name="connsiteY910" fmla="*/ 140884 h 6858000"/>
              <a:gd name="connsiteX911" fmla="*/ 2947039 w 7467600"/>
              <a:gd name="connsiteY911" fmla="*/ 122524 h 6858000"/>
              <a:gd name="connsiteX912" fmla="*/ 2984316 w 7467600"/>
              <a:gd name="connsiteY912" fmla="*/ 0 h 6858000"/>
              <a:gd name="connsiteX913" fmla="*/ 3016114 w 7467600"/>
              <a:gd name="connsiteY913" fmla="*/ 0 h 6858000"/>
              <a:gd name="connsiteX914" fmla="*/ 2979949 w 7467600"/>
              <a:gd name="connsiteY914" fmla="*/ 119274 h 6858000"/>
              <a:gd name="connsiteX915" fmla="*/ 3023879 w 7467600"/>
              <a:gd name="connsiteY915" fmla="*/ 0 h 6858000"/>
              <a:gd name="connsiteX916" fmla="*/ 3105400 w 7467600"/>
              <a:gd name="connsiteY916" fmla="*/ 0 h 6858000"/>
              <a:gd name="connsiteX917" fmla="*/ 3094669 w 7467600"/>
              <a:gd name="connsiteY917" fmla="*/ 30308 h 6858000"/>
              <a:gd name="connsiteX918" fmla="*/ 2901945 w 7467600"/>
              <a:gd name="connsiteY918" fmla="*/ 466538 h 6858000"/>
              <a:gd name="connsiteX919" fmla="*/ 2815209 w 7467600"/>
              <a:gd name="connsiteY919" fmla="*/ 497361 h 6858000"/>
              <a:gd name="connsiteX920" fmla="*/ 2844845 w 7467600"/>
              <a:gd name="connsiteY920" fmla="*/ 127638 h 6858000"/>
              <a:gd name="connsiteX921" fmla="*/ 2867960 w 7467600"/>
              <a:gd name="connsiteY921" fmla="*/ 0 h 6858000"/>
              <a:gd name="connsiteX922" fmla="*/ 1057230 w 7467600"/>
              <a:gd name="connsiteY922" fmla="*/ 0 h 6858000"/>
              <a:gd name="connsiteX923" fmla="*/ 1111003 w 7467600"/>
              <a:gd name="connsiteY923" fmla="*/ 0 h 6858000"/>
              <a:gd name="connsiteX924" fmla="*/ 1125553 w 7467600"/>
              <a:gd name="connsiteY924" fmla="*/ 52588 h 6858000"/>
              <a:gd name="connsiteX925" fmla="*/ 1304276 w 7467600"/>
              <a:gd name="connsiteY925" fmla="*/ 476275 h 6858000"/>
              <a:gd name="connsiteX926" fmla="*/ 1492066 w 7467600"/>
              <a:gd name="connsiteY926" fmla="*/ 886333 h 6858000"/>
              <a:gd name="connsiteX927" fmla="*/ 1423698 w 7467600"/>
              <a:gd name="connsiteY927" fmla="*/ 710817 h 6858000"/>
              <a:gd name="connsiteX928" fmla="*/ 1357609 w 7467600"/>
              <a:gd name="connsiteY928" fmla="*/ 532892 h 6858000"/>
              <a:gd name="connsiteX929" fmla="*/ 1309550 w 7467600"/>
              <a:gd name="connsiteY929" fmla="*/ 374031 h 6858000"/>
              <a:gd name="connsiteX930" fmla="*/ 1193673 w 7467600"/>
              <a:gd name="connsiteY930" fmla="*/ 49533 h 6858000"/>
              <a:gd name="connsiteX931" fmla="*/ 1164391 w 7467600"/>
              <a:gd name="connsiteY931" fmla="*/ 0 h 6858000"/>
              <a:gd name="connsiteX932" fmla="*/ 1200666 w 7467600"/>
              <a:gd name="connsiteY932" fmla="*/ 0 h 6858000"/>
              <a:gd name="connsiteX933" fmla="*/ 1223408 w 7467600"/>
              <a:gd name="connsiteY933" fmla="*/ 38996 h 6858000"/>
              <a:gd name="connsiteX934" fmla="*/ 1339635 w 7467600"/>
              <a:gd name="connsiteY934" fmla="*/ 365517 h 6858000"/>
              <a:gd name="connsiteX935" fmla="*/ 1387469 w 7467600"/>
              <a:gd name="connsiteY935" fmla="*/ 523079 h 6858000"/>
              <a:gd name="connsiteX936" fmla="*/ 1452685 w 7467600"/>
              <a:gd name="connsiteY936" fmla="*/ 699806 h 6858000"/>
              <a:gd name="connsiteX937" fmla="*/ 1492092 w 7467600"/>
              <a:gd name="connsiteY937" fmla="*/ 800424 h 6858000"/>
              <a:gd name="connsiteX938" fmla="*/ 1455302 w 7467600"/>
              <a:gd name="connsiteY938" fmla="*/ 632913 h 6858000"/>
              <a:gd name="connsiteX939" fmla="*/ 1222336 w 7467600"/>
              <a:gd name="connsiteY939" fmla="*/ 9480 h 6858000"/>
              <a:gd name="connsiteX940" fmla="*/ 1214634 w 7467600"/>
              <a:gd name="connsiteY940" fmla="*/ 0 h 6858000"/>
              <a:gd name="connsiteX941" fmla="*/ 1289827 w 7467600"/>
              <a:gd name="connsiteY941" fmla="*/ 0 h 6858000"/>
              <a:gd name="connsiteX942" fmla="*/ 1321076 w 7467600"/>
              <a:gd name="connsiteY942" fmla="*/ 59722 h 6858000"/>
              <a:gd name="connsiteX943" fmla="*/ 1512579 w 7467600"/>
              <a:gd name="connsiteY943" fmla="*/ 626441 h 6858000"/>
              <a:gd name="connsiteX944" fmla="*/ 1506076 w 7467600"/>
              <a:gd name="connsiteY944" fmla="*/ 1089289 h 6858000"/>
              <a:gd name="connsiteX945" fmla="*/ 1486346 w 7467600"/>
              <a:gd name="connsiteY945" fmla="*/ 1079919 h 6858000"/>
              <a:gd name="connsiteX946" fmla="*/ 1070511 w 7467600"/>
              <a:gd name="connsiteY946" fmla="*/ 48609 h 6858000"/>
              <a:gd name="connsiteX947" fmla="*/ 1057230 w 7467600"/>
              <a:gd name="connsiteY947" fmla="*/ 0 h 6858000"/>
              <a:gd name="connsiteX948" fmla="*/ 43151 w 7467600"/>
              <a:gd name="connsiteY948" fmla="*/ 0 h 6858000"/>
              <a:gd name="connsiteX949" fmla="*/ 95283 w 7467600"/>
              <a:gd name="connsiteY949" fmla="*/ 0 h 6858000"/>
              <a:gd name="connsiteX950" fmla="*/ 300708 w 7467600"/>
              <a:gd name="connsiteY950" fmla="*/ 154571 h 6858000"/>
              <a:gd name="connsiteX951" fmla="*/ 530414 w 7467600"/>
              <a:gd name="connsiteY951" fmla="*/ 354673 h 6858000"/>
              <a:gd name="connsiteX952" fmla="*/ 333785 w 7467600"/>
              <a:gd name="connsiteY952" fmla="*/ 161564 h 6858000"/>
              <a:gd name="connsiteX953" fmla="*/ 147005 w 7467600"/>
              <a:gd name="connsiteY953" fmla="*/ 0 h 6858000"/>
              <a:gd name="connsiteX954" fmla="*/ 272509 w 7467600"/>
              <a:gd name="connsiteY954" fmla="*/ 0 h 6858000"/>
              <a:gd name="connsiteX955" fmla="*/ 326276 w 7467600"/>
              <a:gd name="connsiteY955" fmla="*/ 45847 h 6858000"/>
              <a:gd name="connsiteX956" fmla="*/ 823759 w 7467600"/>
              <a:gd name="connsiteY956" fmla="*/ 574145 h 6858000"/>
              <a:gd name="connsiteX957" fmla="*/ 811254 w 7467600"/>
              <a:gd name="connsiteY957" fmla="*/ 665546 h 6858000"/>
              <a:gd name="connsiteX958" fmla="*/ 154042 w 7467600"/>
              <a:gd name="connsiteY958" fmla="*/ 261522 h 6858000"/>
              <a:gd name="connsiteX959" fmla="*/ 13550 w 7467600"/>
              <a:gd name="connsiteY959" fmla="*/ 158423 h 6858000"/>
              <a:gd name="connsiteX960" fmla="*/ 0 w 7467600"/>
              <a:gd name="connsiteY960" fmla="*/ 146618 h 6858000"/>
              <a:gd name="connsiteX961" fmla="*/ 0 w 7467600"/>
              <a:gd name="connsiteY961" fmla="*/ 59161 h 6858000"/>
              <a:gd name="connsiteX962" fmla="*/ 45427 w 7467600"/>
              <a:gd name="connsiteY962" fmla="*/ 101078 h 6858000"/>
              <a:gd name="connsiteX963" fmla="*/ 630103 w 7467600"/>
              <a:gd name="connsiteY963" fmla="*/ 485885 h 6858000"/>
              <a:gd name="connsiteX964" fmla="*/ 532040 w 7467600"/>
              <a:gd name="connsiteY964" fmla="*/ 399359 h 6858000"/>
              <a:gd name="connsiteX965" fmla="*/ 517618 w 7467600"/>
              <a:gd name="connsiteY965" fmla="*/ 385726 h 6858000"/>
              <a:gd name="connsiteX966" fmla="*/ 285074 w 7467600"/>
              <a:gd name="connsiteY966" fmla="*/ 182755 h 6858000"/>
              <a:gd name="connsiteX967" fmla="*/ 43151 w 7467600"/>
              <a:gd name="connsiteY96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467600 w 7467600"/>
              <a:gd name="connsiteY77" fmla="*/ 6012219 h 6858000"/>
              <a:gd name="connsiteX78" fmla="*/ 7356878 w 7467600"/>
              <a:gd name="connsiteY78" fmla="*/ 5981332 h 6858000"/>
              <a:gd name="connsiteX79" fmla="*/ 7467600 w 7467600"/>
              <a:gd name="connsiteY79" fmla="*/ 6117703 h 6858000"/>
              <a:gd name="connsiteX80" fmla="*/ 7467600 w 7467600"/>
              <a:gd name="connsiteY80" fmla="*/ 6163634 h 6858000"/>
              <a:gd name="connsiteX81" fmla="*/ 7403637 w 7467600"/>
              <a:gd name="connsiteY81" fmla="*/ 6083957 h 6858000"/>
              <a:gd name="connsiteX82" fmla="*/ 7254615 w 7467600"/>
              <a:gd name="connsiteY82" fmla="*/ 5911918 h 6858000"/>
              <a:gd name="connsiteX83" fmla="*/ 7312589 w 7467600"/>
              <a:gd name="connsiteY83" fmla="*/ 5982309 h 6858000"/>
              <a:gd name="connsiteX84" fmla="*/ 7448321 w 7467600"/>
              <a:gd name="connsiteY84" fmla="*/ 6190991 h 6858000"/>
              <a:gd name="connsiteX85" fmla="*/ 7467600 w 7467600"/>
              <a:gd name="connsiteY85" fmla="*/ 6221686 h 6858000"/>
              <a:gd name="connsiteX86" fmla="*/ 7467600 w 7467600"/>
              <a:gd name="connsiteY86" fmla="*/ 6334256 h 6858000"/>
              <a:gd name="connsiteX87" fmla="*/ 7454976 w 7467600"/>
              <a:gd name="connsiteY87" fmla="*/ 6318297 h 6858000"/>
              <a:gd name="connsiteX88" fmla="*/ 1456157 w 7467600"/>
              <a:gd name="connsiteY88" fmla="*/ 5371404 h 6858000"/>
              <a:gd name="connsiteX89" fmla="*/ 1244432 w 7467600"/>
              <a:gd name="connsiteY89" fmla="*/ 5385601 h 6858000"/>
              <a:gd name="connsiteX90" fmla="*/ 973990 w 7467600"/>
              <a:gd name="connsiteY90" fmla="*/ 5424940 h 6858000"/>
              <a:gd name="connsiteX91" fmla="*/ 1103809 w 7467600"/>
              <a:gd name="connsiteY91" fmla="*/ 5433720 h 6858000"/>
              <a:gd name="connsiteX92" fmla="*/ 1123454 w 7467600"/>
              <a:gd name="connsiteY92" fmla="*/ 5435727 h 6858000"/>
              <a:gd name="connsiteX93" fmla="*/ 1737017 w 7467600"/>
              <a:gd name="connsiteY93" fmla="*/ 5452183 h 6858000"/>
              <a:gd name="connsiteX94" fmla="*/ 1824397 w 7467600"/>
              <a:gd name="connsiteY94" fmla="*/ 5447757 h 6858000"/>
              <a:gd name="connsiteX95" fmla="*/ 2070059 w 7467600"/>
              <a:gd name="connsiteY95" fmla="*/ 5441660 h 6858000"/>
              <a:gd name="connsiteX96" fmla="*/ 1456157 w 7467600"/>
              <a:gd name="connsiteY96" fmla="*/ 5371404 h 6858000"/>
              <a:gd name="connsiteX97" fmla="*/ 4988186 w 7467600"/>
              <a:gd name="connsiteY97" fmla="*/ 5216467 h 6858000"/>
              <a:gd name="connsiteX98" fmla="*/ 4777334 w 7467600"/>
              <a:gd name="connsiteY98" fmla="*/ 5406072 h 6858000"/>
              <a:gd name="connsiteX99" fmla="*/ 4718341 w 7467600"/>
              <a:gd name="connsiteY99" fmla="*/ 5468043 h 6858000"/>
              <a:gd name="connsiteX100" fmla="*/ 4604655 w 7467600"/>
              <a:gd name="connsiteY100" fmla="*/ 5583434 h 6858000"/>
              <a:gd name="connsiteX101" fmla="*/ 4565074 w 7467600"/>
              <a:gd name="connsiteY101" fmla="*/ 5618550 h 6858000"/>
              <a:gd name="connsiteX102" fmla="*/ 4988186 w 7467600"/>
              <a:gd name="connsiteY102" fmla="*/ 5216467 h 6858000"/>
              <a:gd name="connsiteX103" fmla="*/ 4978032 w 7467600"/>
              <a:gd name="connsiteY103" fmla="*/ 5183809 h 6858000"/>
              <a:gd name="connsiteX104" fmla="*/ 4463413 w 7467600"/>
              <a:gd name="connsiteY104" fmla="*/ 5615162 h 6858000"/>
              <a:gd name="connsiteX105" fmla="*/ 4358134 w 7467600"/>
              <a:gd name="connsiteY105" fmla="*/ 5742791 h 6858000"/>
              <a:gd name="connsiteX106" fmla="*/ 4376219 w 7467600"/>
              <a:gd name="connsiteY106" fmla="*/ 5729027 h 6858000"/>
              <a:gd name="connsiteX107" fmla="*/ 4582340 w 7467600"/>
              <a:gd name="connsiteY107" fmla="*/ 5561037 h 6858000"/>
              <a:gd name="connsiteX108" fmla="*/ 4694684 w 7467600"/>
              <a:gd name="connsiteY108" fmla="*/ 5447098 h 6858000"/>
              <a:gd name="connsiteX109" fmla="*/ 4754123 w 7467600"/>
              <a:gd name="connsiteY109" fmla="*/ 5384643 h 6858000"/>
              <a:gd name="connsiteX110" fmla="*/ 4978032 w 7467600"/>
              <a:gd name="connsiteY110" fmla="*/ 5183809 h 6858000"/>
              <a:gd name="connsiteX111" fmla="*/ 1903353 w 7467600"/>
              <a:gd name="connsiteY111" fmla="*/ 5044827 h 6858000"/>
              <a:gd name="connsiteX112" fmla="*/ 1936931 w 7467600"/>
              <a:gd name="connsiteY112" fmla="*/ 5093954 h 6858000"/>
              <a:gd name="connsiteX113" fmla="*/ 2195868 w 7467600"/>
              <a:gd name="connsiteY113" fmla="*/ 5396574 h 6858000"/>
              <a:gd name="connsiteX114" fmla="*/ 2088852 w 7467600"/>
              <a:gd name="connsiteY114" fmla="*/ 5166123 h 6858000"/>
              <a:gd name="connsiteX115" fmla="*/ 1958241 w 7467600"/>
              <a:gd name="connsiteY115" fmla="*/ 5067955 h 6858000"/>
              <a:gd name="connsiteX116" fmla="*/ 1903353 w 7467600"/>
              <a:gd name="connsiteY116" fmla="*/ 5044827 h 6858000"/>
              <a:gd name="connsiteX117" fmla="*/ 1979378 w 7467600"/>
              <a:gd name="connsiteY117" fmla="*/ 4769504 h 6858000"/>
              <a:gd name="connsiteX118" fmla="*/ 2882120 w 7467600"/>
              <a:gd name="connsiteY118" fmla="*/ 5064547 h 6858000"/>
              <a:gd name="connsiteX119" fmla="*/ 2793103 w 7467600"/>
              <a:gd name="connsiteY119" fmla="*/ 5039699 h 6858000"/>
              <a:gd name="connsiteX120" fmla="*/ 2770041 w 7467600"/>
              <a:gd name="connsiteY120" fmla="*/ 5033634 h 6858000"/>
              <a:gd name="connsiteX121" fmla="*/ 1979378 w 7467600"/>
              <a:gd name="connsiteY121" fmla="*/ 4769504 h 6858000"/>
              <a:gd name="connsiteX122" fmla="*/ 1927410 w 7467600"/>
              <a:gd name="connsiteY122" fmla="*/ 4716164 h 6858000"/>
              <a:gd name="connsiteX123" fmla="*/ 1959587 w 7467600"/>
              <a:gd name="connsiteY123" fmla="*/ 4728849 h 6858000"/>
              <a:gd name="connsiteX124" fmla="*/ 2777707 w 7467600"/>
              <a:gd name="connsiteY124" fmla="*/ 5003991 h 6858000"/>
              <a:gd name="connsiteX125" fmla="*/ 2800768 w 7467600"/>
              <a:gd name="connsiteY125" fmla="*/ 5010056 h 6858000"/>
              <a:gd name="connsiteX126" fmla="*/ 2879408 w 7467600"/>
              <a:gd name="connsiteY126" fmla="*/ 5031590 h 6858000"/>
              <a:gd name="connsiteX127" fmla="*/ 2862295 w 7467600"/>
              <a:gd name="connsiteY127" fmla="*/ 5022958 h 6858000"/>
              <a:gd name="connsiteX128" fmla="*/ 2813343 w 7467600"/>
              <a:gd name="connsiteY128" fmla="*/ 4998369 h 6858000"/>
              <a:gd name="connsiteX129" fmla="*/ 2646245 w 7467600"/>
              <a:gd name="connsiteY129" fmla="*/ 4930999 h 6858000"/>
              <a:gd name="connsiteX130" fmla="*/ 1999243 w 7467600"/>
              <a:gd name="connsiteY130" fmla="*/ 4730524 h 6858000"/>
              <a:gd name="connsiteX131" fmla="*/ 1979527 w 7467600"/>
              <a:gd name="connsiteY131" fmla="*/ 4726651 h 6858000"/>
              <a:gd name="connsiteX132" fmla="*/ 1927410 w 7467600"/>
              <a:gd name="connsiteY132" fmla="*/ 4716164 h 6858000"/>
              <a:gd name="connsiteX133" fmla="*/ 1997014 w 7467600"/>
              <a:gd name="connsiteY133" fmla="*/ 4698007 h 6858000"/>
              <a:gd name="connsiteX134" fmla="*/ 2005458 w 7467600"/>
              <a:gd name="connsiteY134" fmla="*/ 4699540 h 6858000"/>
              <a:gd name="connsiteX135" fmla="*/ 2657186 w 7467600"/>
              <a:gd name="connsiteY135" fmla="*/ 4901687 h 6858000"/>
              <a:gd name="connsiteX136" fmla="*/ 2826662 w 7467600"/>
              <a:gd name="connsiteY136" fmla="*/ 4970362 h 6858000"/>
              <a:gd name="connsiteX137" fmla="*/ 2876100 w 7467600"/>
              <a:gd name="connsiteY137" fmla="*/ 4995397 h 6858000"/>
              <a:gd name="connsiteX138" fmla="*/ 3042600 w 7467600"/>
              <a:gd name="connsiteY138" fmla="*/ 5059532 h 6858000"/>
              <a:gd name="connsiteX139" fmla="*/ 1997014 w 7467600"/>
              <a:gd name="connsiteY139" fmla="*/ 4698007 h 6858000"/>
              <a:gd name="connsiteX140" fmla="*/ 2305292 w 7467600"/>
              <a:gd name="connsiteY140" fmla="*/ 4219492 h 6858000"/>
              <a:gd name="connsiteX141" fmla="*/ 3360922 w 7467600"/>
              <a:gd name="connsiteY141" fmla="*/ 4529373 h 6858000"/>
              <a:gd name="connsiteX142" fmla="*/ 3492420 w 7467600"/>
              <a:gd name="connsiteY142" fmla="*/ 4510145 h 6858000"/>
              <a:gd name="connsiteX143" fmla="*/ 3364086 w 7467600"/>
              <a:gd name="connsiteY143" fmla="*/ 4480340 h 6858000"/>
              <a:gd name="connsiteX144" fmla="*/ 3225818 w 7467600"/>
              <a:gd name="connsiteY144" fmla="*/ 4411822 h 6858000"/>
              <a:gd name="connsiteX145" fmla="*/ 3129696 w 7467600"/>
              <a:gd name="connsiteY145" fmla="*/ 4360704 h 6858000"/>
              <a:gd name="connsiteX146" fmla="*/ 2814545 w 7467600"/>
              <a:gd name="connsiteY146" fmla="*/ 4282955 h 6858000"/>
              <a:gd name="connsiteX147" fmla="*/ 2305292 w 7467600"/>
              <a:gd name="connsiteY147" fmla="*/ 4219492 h 6858000"/>
              <a:gd name="connsiteX148" fmla="*/ 2626982 w 7467600"/>
              <a:gd name="connsiteY148" fmla="*/ 4206450 h 6858000"/>
              <a:gd name="connsiteX149" fmla="*/ 2490617 w 7467600"/>
              <a:gd name="connsiteY149" fmla="*/ 4206951 h 6858000"/>
              <a:gd name="connsiteX150" fmla="*/ 2819869 w 7467600"/>
              <a:gd name="connsiteY150" fmla="*/ 4252936 h 6858000"/>
              <a:gd name="connsiteX151" fmla="*/ 3143018 w 7467600"/>
              <a:gd name="connsiteY151" fmla="*/ 4332698 h 6858000"/>
              <a:gd name="connsiteX152" fmla="*/ 3241520 w 7467600"/>
              <a:gd name="connsiteY152" fmla="*/ 4385112 h 6858000"/>
              <a:gd name="connsiteX153" fmla="*/ 3374575 w 7467600"/>
              <a:gd name="connsiteY153" fmla="*/ 4451517 h 6858000"/>
              <a:gd name="connsiteX154" fmla="*/ 3505221 w 7467600"/>
              <a:gd name="connsiteY154" fmla="*/ 4480757 h 6858000"/>
              <a:gd name="connsiteX155" fmla="*/ 2626982 w 7467600"/>
              <a:gd name="connsiteY155" fmla="*/ 4206450 h 6858000"/>
              <a:gd name="connsiteX156" fmla="*/ 1310106 w 7467600"/>
              <a:gd name="connsiteY156" fmla="*/ 3943217 h 6858000"/>
              <a:gd name="connsiteX157" fmla="*/ 854994 w 7467600"/>
              <a:gd name="connsiteY157" fmla="*/ 4399136 h 6858000"/>
              <a:gd name="connsiteX158" fmla="*/ 742462 w 7467600"/>
              <a:gd name="connsiteY158" fmla="*/ 4594648 h 6858000"/>
              <a:gd name="connsiteX159" fmla="*/ 820602 w 7467600"/>
              <a:gd name="connsiteY159" fmla="*/ 4485915 h 6858000"/>
              <a:gd name="connsiteX160" fmla="*/ 878295 w 7467600"/>
              <a:gd name="connsiteY160" fmla="*/ 4403594 h 6858000"/>
              <a:gd name="connsiteX161" fmla="*/ 1240607 w 7467600"/>
              <a:gd name="connsiteY161" fmla="*/ 4010401 h 6858000"/>
              <a:gd name="connsiteX162" fmla="*/ 1310106 w 7467600"/>
              <a:gd name="connsiteY162" fmla="*/ 3943217 h 6858000"/>
              <a:gd name="connsiteX163" fmla="*/ 1423113 w 7467600"/>
              <a:gd name="connsiteY163" fmla="*/ 3874565 h 6858000"/>
              <a:gd name="connsiteX164" fmla="*/ 1260565 w 7467600"/>
              <a:gd name="connsiteY164" fmla="*/ 4031982 h 6858000"/>
              <a:gd name="connsiteX165" fmla="*/ 901900 w 7467600"/>
              <a:gd name="connsiteY165" fmla="*/ 4421236 h 6858000"/>
              <a:gd name="connsiteX166" fmla="*/ 845044 w 7467600"/>
              <a:gd name="connsiteY166" fmla="*/ 4502436 h 6858000"/>
              <a:gd name="connsiteX167" fmla="*/ 685926 w 7467600"/>
              <a:gd name="connsiteY167" fmla="*/ 4703069 h 6858000"/>
              <a:gd name="connsiteX168" fmla="*/ 684248 w 7467600"/>
              <a:gd name="connsiteY168" fmla="*/ 4706721 h 6858000"/>
              <a:gd name="connsiteX169" fmla="*/ 1423113 w 7467600"/>
              <a:gd name="connsiteY169" fmla="*/ 3874565 h 6858000"/>
              <a:gd name="connsiteX170" fmla="*/ 3316479 w 7467600"/>
              <a:gd name="connsiteY170" fmla="*/ 3872136 h 6858000"/>
              <a:gd name="connsiteX171" fmla="*/ 3546806 w 7467600"/>
              <a:gd name="connsiteY171" fmla="*/ 4356139 h 6858000"/>
              <a:gd name="connsiteX172" fmla="*/ 3364433 w 7467600"/>
              <a:gd name="connsiteY172" fmla="*/ 3953121 h 6858000"/>
              <a:gd name="connsiteX173" fmla="*/ 3316479 w 7467600"/>
              <a:gd name="connsiteY173" fmla="*/ 3872136 h 6858000"/>
              <a:gd name="connsiteX174" fmla="*/ 3291335 w 7467600"/>
              <a:gd name="connsiteY174" fmla="*/ 3767420 h 6858000"/>
              <a:gd name="connsiteX175" fmla="*/ 3390805 w 7467600"/>
              <a:gd name="connsiteY175" fmla="*/ 3937163 h 6858000"/>
              <a:gd name="connsiteX176" fmla="*/ 3579062 w 7467600"/>
              <a:gd name="connsiteY176" fmla="*/ 4359040 h 6858000"/>
              <a:gd name="connsiteX177" fmla="*/ 3467355 w 7467600"/>
              <a:gd name="connsiteY177" fmla="*/ 3988130 h 6858000"/>
              <a:gd name="connsiteX178" fmla="*/ 3310753 w 7467600"/>
              <a:gd name="connsiteY178" fmla="*/ 3787140 h 6858000"/>
              <a:gd name="connsiteX179" fmla="*/ 3291335 w 7467600"/>
              <a:gd name="connsiteY179" fmla="*/ 3767420 h 6858000"/>
              <a:gd name="connsiteX180" fmla="*/ 1635889 w 7467600"/>
              <a:gd name="connsiteY180" fmla="*/ 3709494 h 6858000"/>
              <a:gd name="connsiteX181" fmla="*/ 1634800 w 7467600"/>
              <a:gd name="connsiteY181" fmla="*/ 3731111 h 6858000"/>
              <a:gd name="connsiteX182" fmla="*/ 1635889 w 7467600"/>
              <a:gd name="connsiteY182" fmla="*/ 3709494 h 6858000"/>
              <a:gd name="connsiteX183" fmla="*/ 1510397 w 7467600"/>
              <a:gd name="connsiteY183" fmla="*/ 3684705 h 6858000"/>
              <a:gd name="connsiteX184" fmla="*/ 1146550 w 7467600"/>
              <a:gd name="connsiteY184" fmla="*/ 3802012 h 6858000"/>
              <a:gd name="connsiteX185" fmla="*/ 698834 w 7467600"/>
              <a:gd name="connsiteY185" fmla="*/ 3952272 h 6858000"/>
              <a:gd name="connsiteX186" fmla="*/ 34256 w 7467600"/>
              <a:gd name="connsiteY186" fmla="*/ 4347603 h 6858000"/>
              <a:gd name="connsiteX187" fmla="*/ 527241 w 7467600"/>
              <a:gd name="connsiteY187" fmla="*/ 4065078 h 6858000"/>
              <a:gd name="connsiteX188" fmla="*/ 1510397 w 7467600"/>
              <a:gd name="connsiteY188" fmla="*/ 3684705 h 6858000"/>
              <a:gd name="connsiteX189" fmla="*/ 1313114 w 7467600"/>
              <a:gd name="connsiteY189" fmla="*/ 3655216 h 6858000"/>
              <a:gd name="connsiteX190" fmla="*/ 1109304 w 7467600"/>
              <a:gd name="connsiteY190" fmla="*/ 3669030 h 6858000"/>
              <a:gd name="connsiteX191" fmla="*/ 8129 w 7467600"/>
              <a:gd name="connsiteY191" fmla="*/ 4330519 h 6858000"/>
              <a:gd name="connsiteX192" fmla="*/ 687572 w 7467600"/>
              <a:gd name="connsiteY192" fmla="*/ 3925629 h 6858000"/>
              <a:gd name="connsiteX193" fmla="*/ 1138365 w 7467600"/>
              <a:gd name="connsiteY193" fmla="*/ 3774515 h 6858000"/>
              <a:gd name="connsiteX194" fmla="*/ 1505579 w 7467600"/>
              <a:gd name="connsiteY194" fmla="*/ 3655526 h 6858000"/>
              <a:gd name="connsiteX195" fmla="*/ 1313114 w 7467600"/>
              <a:gd name="connsiteY195" fmla="*/ 3655216 h 6858000"/>
              <a:gd name="connsiteX196" fmla="*/ 3655073 w 7467600"/>
              <a:gd name="connsiteY196" fmla="*/ 3650884 h 6858000"/>
              <a:gd name="connsiteX197" fmla="*/ 3989938 w 7467600"/>
              <a:gd name="connsiteY197" fmla="*/ 3991685 h 6858000"/>
              <a:gd name="connsiteX198" fmla="*/ 4393907 w 7467600"/>
              <a:gd name="connsiteY198" fmla="*/ 4261258 h 6858000"/>
              <a:gd name="connsiteX199" fmla="*/ 4648051 w 7467600"/>
              <a:gd name="connsiteY199" fmla="*/ 4374051 h 6858000"/>
              <a:gd name="connsiteX200" fmla="*/ 4383389 w 7467600"/>
              <a:gd name="connsiteY200" fmla="*/ 4184369 h 6858000"/>
              <a:gd name="connsiteX201" fmla="*/ 4165508 w 7467600"/>
              <a:gd name="connsiteY201" fmla="*/ 4035196 h 6858000"/>
              <a:gd name="connsiteX202" fmla="*/ 4068162 w 7467600"/>
              <a:gd name="connsiteY202" fmla="*/ 3953394 h 6858000"/>
              <a:gd name="connsiteX203" fmla="*/ 3981416 w 7467600"/>
              <a:gd name="connsiteY203" fmla="*/ 3880482 h 6858000"/>
              <a:gd name="connsiteX204" fmla="*/ 3800147 w 7467600"/>
              <a:gd name="connsiteY204" fmla="*/ 3749872 h 6858000"/>
              <a:gd name="connsiteX205" fmla="*/ 3655073 w 7467600"/>
              <a:gd name="connsiteY205" fmla="*/ 3650884 h 6858000"/>
              <a:gd name="connsiteX206" fmla="*/ 3670252 w 7467600"/>
              <a:gd name="connsiteY206" fmla="*/ 3622798 h 6858000"/>
              <a:gd name="connsiteX207" fmla="*/ 3817258 w 7467600"/>
              <a:gd name="connsiteY207" fmla="*/ 3723577 h 6858000"/>
              <a:gd name="connsiteX208" fmla="*/ 4000461 w 7467600"/>
              <a:gd name="connsiteY208" fmla="*/ 3855966 h 6858000"/>
              <a:gd name="connsiteX209" fmla="*/ 4088180 w 7467600"/>
              <a:gd name="connsiteY209" fmla="*/ 3929774 h 6858000"/>
              <a:gd name="connsiteX210" fmla="*/ 4184555 w 7467600"/>
              <a:gd name="connsiteY210" fmla="*/ 4010683 h 6858000"/>
              <a:gd name="connsiteX211" fmla="*/ 4399563 w 7467600"/>
              <a:gd name="connsiteY211" fmla="*/ 4158106 h 6858000"/>
              <a:gd name="connsiteX212" fmla="*/ 4684469 w 7467600"/>
              <a:gd name="connsiteY212" fmla="*/ 4364680 h 6858000"/>
              <a:gd name="connsiteX213" fmla="*/ 4690271 w 7467600"/>
              <a:gd name="connsiteY213" fmla="*/ 4370034 h 6858000"/>
              <a:gd name="connsiteX214" fmla="*/ 4136093 w 7467600"/>
              <a:gd name="connsiteY214" fmla="*/ 3858466 h 6858000"/>
              <a:gd name="connsiteX215" fmla="*/ 3670252 w 7467600"/>
              <a:gd name="connsiteY215" fmla="*/ 3622798 h 6858000"/>
              <a:gd name="connsiteX216" fmla="*/ 4440129 w 7467600"/>
              <a:gd name="connsiteY216" fmla="*/ 3448571 h 6858000"/>
              <a:gd name="connsiteX217" fmla="*/ 4856525 w 7467600"/>
              <a:gd name="connsiteY217" fmla="*/ 3915351 h 6858000"/>
              <a:gd name="connsiteX218" fmla="*/ 5059055 w 7467600"/>
              <a:gd name="connsiteY218" fmla="*/ 4108918 h 6858000"/>
              <a:gd name="connsiteX219" fmla="*/ 5290070 w 7467600"/>
              <a:gd name="connsiteY219" fmla="*/ 4263619 h 6858000"/>
              <a:gd name="connsiteX220" fmla="*/ 4834991 w 7467600"/>
              <a:gd name="connsiteY220" fmla="*/ 3830985 h 6858000"/>
              <a:gd name="connsiteX221" fmla="*/ 4440129 w 7467600"/>
              <a:gd name="connsiteY221" fmla="*/ 3448571 h 6858000"/>
              <a:gd name="connsiteX222" fmla="*/ 4441737 w 7467600"/>
              <a:gd name="connsiteY222" fmla="*/ 3399734 h 6858000"/>
              <a:gd name="connsiteX223" fmla="*/ 4431236 w 7467600"/>
              <a:gd name="connsiteY223" fmla="*/ 3400954 h 6858000"/>
              <a:gd name="connsiteX224" fmla="*/ 4557150 w 7467600"/>
              <a:gd name="connsiteY224" fmla="*/ 3510023 h 6858000"/>
              <a:gd name="connsiteX225" fmla="*/ 4856936 w 7467600"/>
              <a:gd name="connsiteY225" fmla="*/ 3809146 h 6858000"/>
              <a:gd name="connsiteX226" fmla="*/ 5111996 w 7467600"/>
              <a:gd name="connsiteY226" fmla="*/ 4065759 h 6858000"/>
              <a:gd name="connsiteX227" fmla="*/ 5388878 w 7467600"/>
              <a:gd name="connsiteY227" fmla="*/ 4300185 h 6858000"/>
              <a:gd name="connsiteX228" fmla="*/ 5425556 w 7467600"/>
              <a:gd name="connsiteY228" fmla="*/ 4308967 h 6858000"/>
              <a:gd name="connsiteX229" fmla="*/ 4943646 w 7467600"/>
              <a:gd name="connsiteY229" fmla="*/ 3822916 h 6858000"/>
              <a:gd name="connsiteX230" fmla="*/ 4594837 w 7467600"/>
              <a:gd name="connsiteY230" fmla="*/ 3532274 h 6858000"/>
              <a:gd name="connsiteX231" fmla="*/ 4441737 w 7467600"/>
              <a:gd name="connsiteY231" fmla="*/ 3399734 h 6858000"/>
              <a:gd name="connsiteX232" fmla="*/ 5425834 w 7467600"/>
              <a:gd name="connsiteY232" fmla="*/ 3162785 h 6858000"/>
              <a:gd name="connsiteX233" fmla="*/ 5401644 w 7467600"/>
              <a:gd name="connsiteY233" fmla="*/ 3617847 h 6858000"/>
              <a:gd name="connsiteX234" fmla="*/ 5467256 w 7467600"/>
              <a:gd name="connsiteY234" fmla="*/ 4175494 h 6858000"/>
              <a:gd name="connsiteX235" fmla="*/ 5448069 w 7467600"/>
              <a:gd name="connsiteY235" fmla="*/ 3567554 h 6858000"/>
              <a:gd name="connsiteX236" fmla="*/ 5425834 w 7467600"/>
              <a:gd name="connsiteY236" fmla="*/ 3162785 h 6858000"/>
              <a:gd name="connsiteX237" fmla="*/ 1318687 w 7467600"/>
              <a:gd name="connsiteY237" fmla="*/ 3113840 h 6858000"/>
              <a:gd name="connsiteX238" fmla="*/ 1066793 w 7467600"/>
              <a:gd name="connsiteY238" fmla="*/ 3212171 h 6858000"/>
              <a:gd name="connsiteX239" fmla="*/ 993319 w 7467600"/>
              <a:gd name="connsiteY239" fmla="*/ 3247648 h 6858000"/>
              <a:gd name="connsiteX240" fmla="*/ 853081 w 7467600"/>
              <a:gd name="connsiteY240" fmla="*/ 3312410 h 6858000"/>
              <a:gd name="connsiteX241" fmla="*/ 805957 w 7467600"/>
              <a:gd name="connsiteY241" fmla="*/ 3330443 h 6858000"/>
              <a:gd name="connsiteX242" fmla="*/ 1318687 w 7467600"/>
              <a:gd name="connsiteY242" fmla="*/ 3113840 h 6858000"/>
              <a:gd name="connsiteX243" fmla="*/ 5453702 w 7467600"/>
              <a:gd name="connsiteY243" fmla="*/ 3090882 h 6858000"/>
              <a:gd name="connsiteX244" fmla="*/ 5480135 w 7467600"/>
              <a:gd name="connsiteY244" fmla="*/ 3565802 h 6858000"/>
              <a:gd name="connsiteX245" fmla="*/ 5499023 w 7467600"/>
              <a:gd name="connsiteY245" fmla="*/ 4166310 h 6858000"/>
              <a:gd name="connsiteX246" fmla="*/ 5547022 w 7467600"/>
              <a:gd name="connsiteY246" fmla="*/ 3607838 h 6858000"/>
              <a:gd name="connsiteX247" fmla="*/ 5515964 w 7467600"/>
              <a:gd name="connsiteY247" fmla="*/ 3378541 h 6858000"/>
              <a:gd name="connsiteX248" fmla="*/ 5453702 w 7467600"/>
              <a:gd name="connsiteY248" fmla="*/ 3090882 h 6858000"/>
              <a:gd name="connsiteX249" fmla="*/ 1238695 w 7467600"/>
              <a:gd name="connsiteY249" fmla="*/ 3076820 h 6858000"/>
              <a:gd name="connsiteX250" fmla="*/ 716371 w 7467600"/>
              <a:gd name="connsiteY250" fmla="*/ 3293249 h 6858000"/>
              <a:gd name="connsiteX251" fmla="*/ 579522 w 7467600"/>
              <a:gd name="connsiteY251" fmla="*/ 3371759 h 6858000"/>
              <a:gd name="connsiteX252" fmla="*/ 600288 w 7467600"/>
              <a:gd name="connsiteY252" fmla="*/ 3365555 h 6858000"/>
              <a:gd name="connsiteX253" fmla="*/ 840692 w 7467600"/>
              <a:gd name="connsiteY253" fmla="*/ 3284921 h 6858000"/>
              <a:gd name="connsiteX254" fmla="*/ 979248 w 7467600"/>
              <a:gd name="connsiteY254" fmla="*/ 3221003 h 6858000"/>
              <a:gd name="connsiteX255" fmla="*/ 1053282 w 7467600"/>
              <a:gd name="connsiteY255" fmla="*/ 3185247 h 6858000"/>
              <a:gd name="connsiteX256" fmla="*/ 1320603 w 7467600"/>
              <a:gd name="connsiteY256" fmla="*/ 3081281 h 6858000"/>
              <a:gd name="connsiteX257" fmla="*/ 1238695 w 7467600"/>
              <a:gd name="connsiteY257" fmla="*/ 3076820 h 6858000"/>
              <a:gd name="connsiteX258" fmla="*/ 5425627 w 7467600"/>
              <a:gd name="connsiteY258" fmla="*/ 2954192 h 6858000"/>
              <a:gd name="connsiteX259" fmla="*/ 5470770 w 7467600"/>
              <a:gd name="connsiteY259" fmla="*/ 3005435 h 6858000"/>
              <a:gd name="connsiteX260" fmla="*/ 5519779 w 7467600"/>
              <a:gd name="connsiteY260" fmla="*/ 4359223 h 6858000"/>
              <a:gd name="connsiteX261" fmla="*/ 5520293 w 7467600"/>
              <a:gd name="connsiteY261" fmla="*/ 4360602 h 6858000"/>
              <a:gd name="connsiteX262" fmla="*/ 5767221 w 7467600"/>
              <a:gd name="connsiteY262" fmla="*/ 4665564 h 6858000"/>
              <a:gd name="connsiteX263" fmla="*/ 6937169 w 7467600"/>
              <a:gd name="connsiteY263" fmla="*/ 4815941 h 6858000"/>
              <a:gd name="connsiteX264" fmla="*/ 6953922 w 7467600"/>
              <a:gd name="connsiteY264" fmla="*/ 4890068 h 6858000"/>
              <a:gd name="connsiteX265" fmla="*/ 6071359 w 7467600"/>
              <a:gd name="connsiteY265" fmla="*/ 4770770 h 6858000"/>
              <a:gd name="connsiteX266" fmla="*/ 6038839 w 7467600"/>
              <a:gd name="connsiteY266" fmla="*/ 4764474 h 6858000"/>
              <a:gd name="connsiteX267" fmla="*/ 6038706 w 7467600"/>
              <a:gd name="connsiteY267" fmla="*/ 4763847 h 6858000"/>
              <a:gd name="connsiteX268" fmla="*/ 6037784 w 7467600"/>
              <a:gd name="connsiteY268" fmla="*/ 4764270 h 6858000"/>
              <a:gd name="connsiteX269" fmla="*/ 6038839 w 7467600"/>
              <a:gd name="connsiteY269" fmla="*/ 4764474 h 6858000"/>
              <a:gd name="connsiteX270" fmla="*/ 6040338 w 7467600"/>
              <a:gd name="connsiteY270" fmla="*/ 4771418 h 6858000"/>
              <a:gd name="connsiteX271" fmla="*/ 6024488 w 7467600"/>
              <a:gd name="connsiteY271" fmla="*/ 4809903 h 6858000"/>
              <a:gd name="connsiteX272" fmla="*/ 5599771 w 7467600"/>
              <a:gd name="connsiteY272" fmla="*/ 5509652 h 6858000"/>
              <a:gd name="connsiteX273" fmla="*/ 5548843 w 7467600"/>
              <a:gd name="connsiteY273" fmla="*/ 5563845 h 6858000"/>
              <a:gd name="connsiteX274" fmla="*/ 5940952 w 7467600"/>
              <a:gd name="connsiteY274" fmla="*/ 6250028 h 6858000"/>
              <a:gd name="connsiteX275" fmla="*/ 6043441 w 7467600"/>
              <a:gd name="connsiteY275" fmla="*/ 6665847 h 6858000"/>
              <a:gd name="connsiteX276" fmla="*/ 6093432 w 7467600"/>
              <a:gd name="connsiteY276" fmla="*/ 6858000 h 6858000"/>
              <a:gd name="connsiteX277" fmla="*/ 6034344 w 7467600"/>
              <a:gd name="connsiteY277" fmla="*/ 6858000 h 6858000"/>
              <a:gd name="connsiteX278" fmla="*/ 6026679 w 7467600"/>
              <a:gd name="connsiteY278" fmla="*/ 6836959 h 6858000"/>
              <a:gd name="connsiteX279" fmla="*/ 5800441 w 7467600"/>
              <a:gd name="connsiteY279" fmla="*/ 6335286 h 6858000"/>
              <a:gd name="connsiteX280" fmla="*/ 5526562 w 7467600"/>
              <a:gd name="connsiteY280" fmla="*/ 5705388 h 6858000"/>
              <a:gd name="connsiteX281" fmla="*/ 5519640 w 7467600"/>
              <a:gd name="connsiteY281" fmla="*/ 5683774 h 6858000"/>
              <a:gd name="connsiteX282" fmla="*/ 5844559 w 7467600"/>
              <a:gd name="connsiteY282" fmla="*/ 6553349 h 6858000"/>
              <a:gd name="connsiteX283" fmla="*/ 5975994 w 7467600"/>
              <a:gd name="connsiteY283" fmla="*/ 6858000 h 6858000"/>
              <a:gd name="connsiteX284" fmla="*/ 5898547 w 7467600"/>
              <a:gd name="connsiteY284" fmla="*/ 6858000 h 6858000"/>
              <a:gd name="connsiteX285" fmla="*/ 5682041 w 7467600"/>
              <a:gd name="connsiteY285" fmla="*/ 6355860 h 6858000"/>
              <a:gd name="connsiteX286" fmla="*/ 5461758 w 7467600"/>
              <a:gd name="connsiteY286" fmla="*/ 5820220 h 6858000"/>
              <a:gd name="connsiteX287" fmla="*/ 5237282 w 7467600"/>
              <a:gd name="connsiteY287" fmla="*/ 6579086 h 6858000"/>
              <a:gd name="connsiteX288" fmla="*/ 5115009 w 7467600"/>
              <a:gd name="connsiteY288" fmla="*/ 6858000 h 6858000"/>
              <a:gd name="connsiteX289" fmla="*/ 5028074 w 7467600"/>
              <a:gd name="connsiteY289" fmla="*/ 6858000 h 6858000"/>
              <a:gd name="connsiteX290" fmla="*/ 5079508 w 7467600"/>
              <a:gd name="connsiteY290" fmla="*/ 6749074 h 6858000"/>
              <a:gd name="connsiteX291" fmla="*/ 5371846 w 7467600"/>
              <a:gd name="connsiteY291" fmla="*/ 5924413 h 6858000"/>
              <a:gd name="connsiteX292" fmla="*/ 5270512 w 7467600"/>
              <a:gd name="connsiteY292" fmla="*/ 6138975 h 6858000"/>
              <a:gd name="connsiteX293" fmla="*/ 5062409 w 7467600"/>
              <a:gd name="connsiteY293" fmla="*/ 6653544 h 6858000"/>
              <a:gd name="connsiteX294" fmla="*/ 5036628 w 7467600"/>
              <a:gd name="connsiteY294" fmla="*/ 6754247 h 6858000"/>
              <a:gd name="connsiteX295" fmla="*/ 5009112 w 7467600"/>
              <a:gd name="connsiteY295" fmla="*/ 6858000 h 6858000"/>
              <a:gd name="connsiteX296" fmla="*/ 4976679 w 7467600"/>
              <a:gd name="connsiteY296" fmla="*/ 6858000 h 6858000"/>
              <a:gd name="connsiteX297" fmla="*/ 5006537 w 7467600"/>
              <a:gd name="connsiteY297" fmla="*/ 6747068 h 6858000"/>
              <a:gd name="connsiteX298" fmla="*/ 5032723 w 7467600"/>
              <a:gd name="connsiteY298" fmla="*/ 6644957 h 6858000"/>
              <a:gd name="connsiteX299" fmla="*/ 5242949 w 7467600"/>
              <a:gd name="connsiteY299" fmla="*/ 6125175 h 6858000"/>
              <a:gd name="connsiteX300" fmla="*/ 5286321 w 7467600"/>
              <a:gd name="connsiteY300" fmla="*/ 6033555 h 6858000"/>
              <a:gd name="connsiteX301" fmla="*/ 5008210 w 7467600"/>
              <a:gd name="connsiteY301" fmla="*/ 6649194 h 6858000"/>
              <a:gd name="connsiteX302" fmla="*/ 4986321 w 7467600"/>
              <a:gd name="connsiteY302" fmla="*/ 6765687 h 6858000"/>
              <a:gd name="connsiteX303" fmla="*/ 4973474 w 7467600"/>
              <a:gd name="connsiteY303" fmla="*/ 6858000 h 6858000"/>
              <a:gd name="connsiteX304" fmla="*/ 4907178 w 7467600"/>
              <a:gd name="connsiteY304" fmla="*/ 6858000 h 6858000"/>
              <a:gd name="connsiteX305" fmla="*/ 4910810 w 7467600"/>
              <a:gd name="connsiteY305" fmla="*/ 6829660 h 6858000"/>
              <a:gd name="connsiteX306" fmla="*/ 4987461 w 7467600"/>
              <a:gd name="connsiteY306" fmla="*/ 6432994 h 6858000"/>
              <a:gd name="connsiteX307" fmla="*/ 5179262 w 7467600"/>
              <a:gd name="connsiteY307" fmla="*/ 6035044 h 6858000"/>
              <a:gd name="connsiteX308" fmla="*/ 4689678 w 7467600"/>
              <a:gd name="connsiteY308" fmla="*/ 6440241 h 6858000"/>
              <a:gd name="connsiteX309" fmla="*/ 4477543 w 7467600"/>
              <a:gd name="connsiteY309" fmla="*/ 6674836 h 6858000"/>
              <a:gd name="connsiteX310" fmla="*/ 4329957 w 7467600"/>
              <a:gd name="connsiteY310" fmla="*/ 6858000 h 6858000"/>
              <a:gd name="connsiteX311" fmla="*/ 4218595 w 7467600"/>
              <a:gd name="connsiteY311" fmla="*/ 6858000 h 6858000"/>
              <a:gd name="connsiteX312" fmla="*/ 4368888 w 7467600"/>
              <a:gd name="connsiteY312" fmla="*/ 6668412 h 6858000"/>
              <a:gd name="connsiteX313" fmla="*/ 4563091 w 7467600"/>
              <a:gd name="connsiteY313" fmla="*/ 6442508 h 6858000"/>
              <a:gd name="connsiteX314" fmla="*/ 5387324 w 7467600"/>
              <a:gd name="connsiteY314" fmla="*/ 5705830 h 6858000"/>
              <a:gd name="connsiteX315" fmla="*/ 5073620 w 7467600"/>
              <a:gd name="connsiteY315" fmla="*/ 5955437 h 6858000"/>
              <a:gd name="connsiteX316" fmla="*/ 4689789 w 7467600"/>
              <a:gd name="connsiteY316" fmla="*/ 6268382 h 6858000"/>
              <a:gd name="connsiteX317" fmla="*/ 4418722 w 7467600"/>
              <a:gd name="connsiteY317" fmla="*/ 6570886 h 6858000"/>
              <a:gd name="connsiteX318" fmla="*/ 4214944 w 7467600"/>
              <a:gd name="connsiteY318" fmla="*/ 6858000 h 6858000"/>
              <a:gd name="connsiteX319" fmla="*/ 4177898 w 7467600"/>
              <a:gd name="connsiteY319" fmla="*/ 6858000 h 6858000"/>
              <a:gd name="connsiteX320" fmla="*/ 4391597 w 7467600"/>
              <a:gd name="connsiteY320" fmla="*/ 6556370 h 6858000"/>
              <a:gd name="connsiteX321" fmla="*/ 4668889 w 7467600"/>
              <a:gd name="connsiteY321" fmla="*/ 6246399 h 6858000"/>
              <a:gd name="connsiteX322" fmla="*/ 5055427 w 7467600"/>
              <a:gd name="connsiteY322" fmla="*/ 5931476 h 6858000"/>
              <a:gd name="connsiteX323" fmla="*/ 5371814 w 7467600"/>
              <a:gd name="connsiteY323" fmla="*/ 5678975 h 6858000"/>
              <a:gd name="connsiteX324" fmla="*/ 4987918 w 7467600"/>
              <a:gd name="connsiteY324" fmla="*/ 5838701 h 6858000"/>
              <a:gd name="connsiteX325" fmla="*/ 4317146 w 7467600"/>
              <a:gd name="connsiteY325" fmla="*/ 6587716 h 6858000"/>
              <a:gd name="connsiteX326" fmla="*/ 4171627 w 7467600"/>
              <a:gd name="connsiteY326" fmla="*/ 6858000 h 6858000"/>
              <a:gd name="connsiteX327" fmla="*/ 4081585 w 7467600"/>
              <a:gd name="connsiteY327" fmla="*/ 6858000 h 6858000"/>
              <a:gd name="connsiteX328" fmla="*/ 4238603 w 7467600"/>
              <a:gd name="connsiteY328" fmla="*/ 6559341 h 6858000"/>
              <a:gd name="connsiteX329" fmla="*/ 4778333 w 7467600"/>
              <a:gd name="connsiteY329" fmla="*/ 5873626 h 6858000"/>
              <a:gd name="connsiteX330" fmla="*/ 5414185 w 7467600"/>
              <a:gd name="connsiteY330" fmla="*/ 5573882 h 6858000"/>
              <a:gd name="connsiteX331" fmla="*/ 5959648 w 7467600"/>
              <a:gd name="connsiteY331" fmla="*/ 4760797 h 6858000"/>
              <a:gd name="connsiteX332" fmla="*/ 5355019 w 7467600"/>
              <a:gd name="connsiteY332" fmla="*/ 4734672 h 6858000"/>
              <a:gd name="connsiteX333" fmla="*/ 5083565 w 7467600"/>
              <a:gd name="connsiteY333" fmla="*/ 5179121 h 6858000"/>
              <a:gd name="connsiteX334" fmla="*/ 4713577 w 7467600"/>
              <a:gd name="connsiteY334" fmla="*/ 5616803 h 6858000"/>
              <a:gd name="connsiteX335" fmla="*/ 3989559 w 7467600"/>
              <a:gd name="connsiteY335" fmla="*/ 6145945 h 6858000"/>
              <a:gd name="connsiteX336" fmla="*/ 3939824 w 7467600"/>
              <a:gd name="connsiteY336" fmla="*/ 6066900 h 6858000"/>
              <a:gd name="connsiteX337" fmla="*/ 4584537 w 7467600"/>
              <a:gd name="connsiteY337" fmla="*/ 5324826 h 6858000"/>
              <a:gd name="connsiteX338" fmla="*/ 5037105 w 7467600"/>
              <a:gd name="connsiteY338" fmla="*/ 5088765 h 6858000"/>
              <a:gd name="connsiteX339" fmla="*/ 5039930 w 7467600"/>
              <a:gd name="connsiteY339" fmla="*/ 5089585 h 6858000"/>
              <a:gd name="connsiteX340" fmla="*/ 5263764 w 7467600"/>
              <a:gd name="connsiteY340" fmla="*/ 4735525 h 6858000"/>
              <a:gd name="connsiteX341" fmla="*/ 4086300 w 7467600"/>
              <a:gd name="connsiteY341" fmla="*/ 4884599 h 6858000"/>
              <a:gd name="connsiteX342" fmla="*/ 4085485 w 7467600"/>
              <a:gd name="connsiteY342" fmla="*/ 4899070 h 6858000"/>
              <a:gd name="connsiteX343" fmla="*/ 3871915 w 7467600"/>
              <a:gd name="connsiteY343" fmla="*/ 5253645 h 6858000"/>
              <a:gd name="connsiteX344" fmla="*/ 3799374 w 7467600"/>
              <a:gd name="connsiteY344" fmla="*/ 5466127 h 6858000"/>
              <a:gd name="connsiteX345" fmla="*/ 3498850 w 7467600"/>
              <a:gd name="connsiteY345" fmla="*/ 6661888 h 6858000"/>
              <a:gd name="connsiteX346" fmla="*/ 3399216 w 7467600"/>
              <a:gd name="connsiteY346" fmla="*/ 6858000 h 6858000"/>
              <a:gd name="connsiteX347" fmla="*/ 3303688 w 7467600"/>
              <a:gd name="connsiteY347" fmla="*/ 6858000 h 6858000"/>
              <a:gd name="connsiteX348" fmla="*/ 3391774 w 7467600"/>
              <a:gd name="connsiteY348" fmla="*/ 6697181 h 6858000"/>
              <a:gd name="connsiteX349" fmla="*/ 3735540 w 7467600"/>
              <a:gd name="connsiteY349" fmla="*/ 5546923 h 6858000"/>
              <a:gd name="connsiteX350" fmla="*/ 3729438 w 7467600"/>
              <a:gd name="connsiteY350" fmla="*/ 5569058 h 6858000"/>
              <a:gd name="connsiteX351" fmla="*/ 3707782 w 7467600"/>
              <a:gd name="connsiteY351" fmla="*/ 5644908 h 6858000"/>
              <a:gd name="connsiteX352" fmla="*/ 3583827 w 7467600"/>
              <a:gd name="connsiteY352" fmla="*/ 6039215 h 6858000"/>
              <a:gd name="connsiteX353" fmla="*/ 3547861 w 7467600"/>
              <a:gd name="connsiteY353" fmla="*/ 6129609 h 6858000"/>
              <a:gd name="connsiteX354" fmla="*/ 3490905 w 7467600"/>
              <a:gd name="connsiteY354" fmla="*/ 6277660 h 6858000"/>
              <a:gd name="connsiteX355" fmla="*/ 3455859 w 7467600"/>
              <a:gd name="connsiteY355" fmla="*/ 6391301 h 6858000"/>
              <a:gd name="connsiteX356" fmla="*/ 3429112 w 7467600"/>
              <a:gd name="connsiteY356" fmla="*/ 6479469 h 6858000"/>
              <a:gd name="connsiteX357" fmla="*/ 3304862 w 7467600"/>
              <a:gd name="connsiteY357" fmla="*/ 6796476 h 6858000"/>
              <a:gd name="connsiteX358" fmla="*/ 3276071 w 7467600"/>
              <a:gd name="connsiteY358" fmla="*/ 6858000 h 6858000"/>
              <a:gd name="connsiteX359" fmla="*/ 3240805 w 7467600"/>
              <a:gd name="connsiteY359" fmla="*/ 6858000 h 6858000"/>
              <a:gd name="connsiteX360" fmla="*/ 3275917 w 7467600"/>
              <a:gd name="connsiteY360" fmla="*/ 6783192 h 6858000"/>
              <a:gd name="connsiteX361" fmla="*/ 3399358 w 7467600"/>
              <a:gd name="connsiteY361" fmla="*/ 6469011 h 6858000"/>
              <a:gd name="connsiteX362" fmla="*/ 3425650 w 7467600"/>
              <a:gd name="connsiteY362" fmla="*/ 6381333 h 6858000"/>
              <a:gd name="connsiteX363" fmla="*/ 3460661 w 7467600"/>
              <a:gd name="connsiteY363" fmla="*/ 6266763 h 6858000"/>
              <a:gd name="connsiteX364" fmla="*/ 3518021 w 7467600"/>
              <a:gd name="connsiteY364" fmla="*/ 6117298 h 6858000"/>
              <a:gd name="connsiteX365" fmla="*/ 3554035 w 7467600"/>
              <a:gd name="connsiteY365" fmla="*/ 6027832 h 6858000"/>
              <a:gd name="connsiteX366" fmla="*/ 3677174 w 7467600"/>
              <a:gd name="connsiteY366" fmla="*/ 5636351 h 6858000"/>
              <a:gd name="connsiteX367" fmla="*/ 3698819 w 7467600"/>
              <a:gd name="connsiteY367" fmla="*/ 5560503 h 6858000"/>
              <a:gd name="connsiteX368" fmla="*/ 3702094 w 7467600"/>
              <a:gd name="connsiteY368" fmla="*/ 5549194 h 6858000"/>
              <a:gd name="connsiteX369" fmla="*/ 3398355 w 7467600"/>
              <a:gd name="connsiteY369" fmla="*/ 6094603 h 6858000"/>
              <a:gd name="connsiteX370" fmla="*/ 3193941 w 7467600"/>
              <a:gd name="connsiteY370" fmla="*/ 6798775 h 6858000"/>
              <a:gd name="connsiteX371" fmla="*/ 3184140 w 7467600"/>
              <a:gd name="connsiteY371" fmla="*/ 6858000 h 6858000"/>
              <a:gd name="connsiteX372" fmla="*/ 3099978 w 7467600"/>
              <a:gd name="connsiteY372" fmla="*/ 6858000 h 6858000"/>
              <a:gd name="connsiteX373" fmla="*/ 3101556 w 7467600"/>
              <a:gd name="connsiteY373" fmla="*/ 6843337 h 6858000"/>
              <a:gd name="connsiteX374" fmla="*/ 3370162 w 7467600"/>
              <a:gd name="connsiteY374" fmla="*/ 5785550 h 6858000"/>
              <a:gd name="connsiteX375" fmla="*/ 3746477 w 7467600"/>
              <a:gd name="connsiteY375" fmla="*/ 5377889 h 6858000"/>
              <a:gd name="connsiteX376" fmla="*/ 3863399 w 7467600"/>
              <a:gd name="connsiteY376" fmla="*/ 5087257 h 6858000"/>
              <a:gd name="connsiteX377" fmla="*/ 3968712 w 7467600"/>
              <a:gd name="connsiteY377" fmla="*/ 4913989 h 6858000"/>
              <a:gd name="connsiteX378" fmla="*/ 2792390 w 7467600"/>
              <a:gd name="connsiteY378" fmla="*/ 5382974 h 6858000"/>
              <a:gd name="connsiteX379" fmla="*/ 2714982 w 7467600"/>
              <a:gd name="connsiteY379" fmla="*/ 5427051 h 6858000"/>
              <a:gd name="connsiteX380" fmla="*/ 2813361 w 7467600"/>
              <a:gd name="connsiteY380" fmla="*/ 6023912 h 6858000"/>
              <a:gd name="connsiteX381" fmla="*/ 2688430 w 7467600"/>
              <a:gd name="connsiteY381" fmla="*/ 6801564 h 6858000"/>
              <a:gd name="connsiteX382" fmla="*/ 2629626 w 7467600"/>
              <a:gd name="connsiteY382" fmla="*/ 6763394 h 6858000"/>
              <a:gd name="connsiteX383" fmla="*/ 2565328 w 7467600"/>
              <a:gd name="connsiteY383" fmla="*/ 5516399 h 6858000"/>
              <a:gd name="connsiteX384" fmla="*/ 1922999 w 7467600"/>
              <a:gd name="connsiteY384" fmla="*/ 5980343 h 6858000"/>
              <a:gd name="connsiteX385" fmla="*/ 1950261 w 7467600"/>
              <a:gd name="connsiteY385" fmla="*/ 6405858 h 6858000"/>
              <a:gd name="connsiteX386" fmla="*/ 2365554 w 7467600"/>
              <a:gd name="connsiteY386" fmla="*/ 6759107 h 6858000"/>
              <a:gd name="connsiteX387" fmla="*/ 2424142 w 7467600"/>
              <a:gd name="connsiteY387" fmla="*/ 6858000 h 6858000"/>
              <a:gd name="connsiteX388" fmla="*/ 2395994 w 7467600"/>
              <a:gd name="connsiteY388" fmla="*/ 6858000 h 6858000"/>
              <a:gd name="connsiteX389" fmla="*/ 2392863 w 7467600"/>
              <a:gd name="connsiteY389" fmla="*/ 6852964 h 6858000"/>
              <a:gd name="connsiteX390" fmla="*/ 2017589 w 7467600"/>
              <a:gd name="connsiteY390" fmla="*/ 6493982 h 6858000"/>
              <a:gd name="connsiteX391" fmla="*/ 2147336 w 7467600"/>
              <a:gd name="connsiteY391" fmla="*/ 6594052 h 6858000"/>
              <a:gd name="connsiteX392" fmla="*/ 2207047 w 7467600"/>
              <a:gd name="connsiteY392" fmla="*/ 6654540 h 6858000"/>
              <a:gd name="connsiteX393" fmla="*/ 2299106 w 7467600"/>
              <a:gd name="connsiteY393" fmla="*/ 6778931 h 6858000"/>
              <a:gd name="connsiteX394" fmla="*/ 2314430 w 7467600"/>
              <a:gd name="connsiteY394" fmla="*/ 6801144 h 6858000"/>
              <a:gd name="connsiteX395" fmla="*/ 2352406 w 7467600"/>
              <a:gd name="connsiteY395" fmla="*/ 6858000 h 6858000"/>
              <a:gd name="connsiteX396" fmla="*/ 2314492 w 7467600"/>
              <a:gd name="connsiteY396" fmla="*/ 6858000 h 6858000"/>
              <a:gd name="connsiteX397" fmla="*/ 2288095 w 7467600"/>
              <a:gd name="connsiteY397" fmla="*/ 6818030 h 6858000"/>
              <a:gd name="connsiteX398" fmla="*/ 2272768 w 7467600"/>
              <a:gd name="connsiteY398" fmla="*/ 6795822 h 6858000"/>
              <a:gd name="connsiteX399" fmla="*/ 2182715 w 7467600"/>
              <a:gd name="connsiteY399" fmla="*/ 6675071 h 6858000"/>
              <a:gd name="connsiteX400" fmla="*/ 2032061 w 7467600"/>
              <a:gd name="connsiteY400" fmla="*/ 6541380 h 6858000"/>
              <a:gd name="connsiteX401" fmla="*/ 2257220 w 7467600"/>
              <a:gd name="connsiteY401" fmla="*/ 6826257 h 6858000"/>
              <a:gd name="connsiteX402" fmla="*/ 2281324 w 7467600"/>
              <a:gd name="connsiteY402" fmla="*/ 6858000 h 6858000"/>
              <a:gd name="connsiteX403" fmla="*/ 2242860 w 7467600"/>
              <a:gd name="connsiteY403" fmla="*/ 6858000 h 6858000"/>
              <a:gd name="connsiteX404" fmla="*/ 2232818 w 7467600"/>
              <a:gd name="connsiteY404" fmla="*/ 6844926 h 6858000"/>
              <a:gd name="connsiteX405" fmla="*/ 1990172 w 7467600"/>
              <a:gd name="connsiteY405" fmla="*/ 6542121 h 6858000"/>
              <a:gd name="connsiteX406" fmla="*/ 2124090 w 7467600"/>
              <a:gd name="connsiteY406" fmla="*/ 6761017 h 6858000"/>
              <a:gd name="connsiteX407" fmla="*/ 2200380 w 7467600"/>
              <a:gd name="connsiteY407" fmla="*/ 6858000 h 6858000"/>
              <a:gd name="connsiteX408" fmla="*/ 2147507 w 7467600"/>
              <a:gd name="connsiteY408" fmla="*/ 6858000 h 6858000"/>
              <a:gd name="connsiteX409" fmla="*/ 2070668 w 7467600"/>
              <a:gd name="connsiteY409" fmla="*/ 6761520 h 6858000"/>
              <a:gd name="connsiteX410" fmla="*/ 1975142 w 7467600"/>
              <a:gd name="connsiteY410" fmla="*/ 6585570 h 6858000"/>
              <a:gd name="connsiteX411" fmla="*/ 2050035 w 7467600"/>
              <a:gd name="connsiteY411" fmla="*/ 6813345 h 6858000"/>
              <a:gd name="connsiteX412" fmla="*/ 2063025 w 7467600"/>
              <a:gd name="connsiteY412" fmla="*/ 6858000 h 6858000"/>
              <a:gd name="connsiteX413" fmla="*/ 2021675 w 7467600"/>
              <a:gd name="connsiteY413" fmla="*/ 6858000 h 6858000"/>
              <a:gd name="connsiteX414" fmla="*/ 2019308 w 7467600"/>
              <a:gd name="connsiteY414" fmla="*/ 6847118 h 6858000"/>
              <a:gd name="connsiteX415" fmla="*/ 1938835 w 7467600"/>
              <a:gd name="connsiteY415" fmla="*/ 6551160 h 6858000"/>
              <a:gd name="connsiteX416" fmla="*/ 1953230 w 7467600"/>
              <a:gd name="connsiteY416" fmla="*/ 6759699 h 6858000"/>
              <a:gd name="connsiteX417" fmla="*/ 1956763 w 7467600"/>
              <a:gd name="connsiteY417" fmla="*/ 6778191 h 6858000"/>
              <a:gd name="connsiteX418" fmla="*/ 1967925 w 7467600"/>
              <a:gd name="connsiteY418" fmla="*/ 6858000 h 6858000"/>
              <a:gd name="connsiteX419" fmla="*/ 1936622 w 7467600"/>
              <a:gd name="connsiteY419" fmla="*/ 6858000 h 6858000"/>
              <a:gd name="connsiteX420" fmla="*/ 1926261 w 7467600"/>
              <a:gd name="connsiteY420" fmla="*/ 6784064 h 6858000"/>
              <a:gd name="connsiteX421" fmla="*/ 1922724 w 7467600"/>
              <a:gd name="connsiteY421" fmla="*/ 6765577 h 6858000"/>
              <a:gd name="connsiteX422" fmla="*/ 1904650 w 7467600"/>
              <a:gd name="connsiteY422" fmla="*/ 6639616 h 6858000"/>
              <a:gd name="connsiteX423" fmla="*/ 1885273 w 7467600"/>
              <a:gd name="connsiteY423" fmla="*/ 6858000 h 6858000"/>
              <a:gd name="connsiteX424" fmla="*/ 1854363 w 7467600"/>
              <a:gd name="connsiteY424" fmla="*/ 6858000 h 6858000"/>
              <a:gd name="connsiteX425" fmla="*/ 1880391 w 7467600"/>
              <a:gd name="connsiteY425" fmla="*/ 6603796 h 6858000"/>
              <a:gd name="connsiteX426" fmla="*/ 1818273 w 7467600"/>
              <a:gd name="connsiteY426" fmla="*/ 6715729 h 6858000"/>
              <a:gd name="connsiteX427" fmla="*/ 1794691 w 7467600"/>
              <a:gd name="connsiteY427" fmla="*/ 6843239 h 6858000"/>
              <a:gd name="connsiteX428" fmla="*/ 1794914 w 7467600"/>
              <a:gd name="connsiteY428" fmla="*/ 6858000 h 6858000"/>
              <a:gd name="connsiteX429" fmla="*/ 1746128 w 7467600"/>
              <a:gd name="connsiteY429" fmla="*/ 6858000 h 6858000"/>
              <a:gd name="connsiteX430" fmla="*/ 1753934 w 7467600"/>
              <a:gd name="connsiteY430" fmla="*/ 6724796 h 6858000"/>
              <a:gd name="connsiteX431" fmla="*/ 1792053 w 7467600"/>
              <a:gd name="connsiteY431" fmla="*/ 6572396 h 6858000"/>
              <a:gd name="connsiteX432" fmla="*/ 1862248 w 7467600"/>
              <a:gd name="connsiteY432" fmla="*/ 6266397 h 6858000"/>
              <a:gd name="connsiteX433" fmla="*/ 1862250 w 7467600"/>
              <a:gd name="connsiteY433" fmla="*/ 6033531 h 6858000"/>
              <a:gd name="connsiteX434" fmla="*/ 1211999 w 7467600"/>
              <a:gd name="connsiteY434" fmla="*/ 6683610 h 6858000"/>
              <a:gd name="connsiteX435" fmla="*/ 1213266 w 7467600"/>
              <a:gd name="connsiteY435" fmla="*/ 6691947 h 6858000"/>
              <a:gd name="connsiteX436" fmla="*/ 1203370 w 7467600"/>
              <a:gd name="connsiteY436" fmla="*/ 6850676 h 6858000"/>
              <a:gd name="connsiteX437" fmla="*/ 1203671 w 7467600"/>
              <a:gd name="connsiteY437" fmla="*/ 6858000 h 6858000"/>
              <a:gd name="connsiteX438" fmla="*/ 1143180 w 7467600"/>
              <a:gd name="connsiteY438" fmla="*/ 6858000 h 6858000"/>
              <a:gd name="connsiteX439" fmla="*/ 1142176 w 7467600"/>
              <a:gd name="connsiteY439" fmla="*/ 6766045 h 6858000"/>
              <a:gd name="connsiteX440" fmla="*/ 1067484 w 7467600"/>
              <a:gd name="connsiteY440" fmla="*/ 6858000 h 6858000"/>
              <a:gd name="connsiteX441" fmla="*/ 953928 w 7467600"/>
              <a:gd name="connsiteY441" fmla="*/ 6858000 h 6858000"/>
              <a:gd name="connsiteX442" fmla="*/ 959715 w 7467600"/>
              <a:gd name="connsiteY442" fmla="*/ 6850185 h 6858000"/>
              <a:gd name="connsiteX443" fmla="*/ 1483788 w 7467600"/>
              <a:gd name="connsiteY443" fmla="*/ 6259174 h 6858000"/>
              <a:gd name="connsiteX444" fmla="*/ 1100671 w 7467600"/>
              <a:gd name="connsiteY444" fmla="*/ 6252137 h 6858000"/>
              <a:gd name="connsiteX445" fmla="*/ 1090144 w 7467600"/>
              <a:gd name="connsiteY445" fmla="*/ 6256748 h 6858000"/>
              <a:gd name="connsiteX446" fmla="*/ 1095872 w 7467600"/>
              <a:gd name="connsiteY446" fmla="*/ 6271892 h 6858000"/>
              <a:gd name="connsiteX447" fmla="*/ 262785 w 7467600"/>
              <a:gd name="connsiteY447" fmla="*/ 6845450 h 6858000"/>
              <a:gd name="connsiteX448" fmla="*/ 209968 w 7467600"/>
              <a:gd name="connsiteY448" fmla="*/ 6770713 h 6858000"/>
              <a:gd name="connsiteX449" fmla="*/ 873460 w 7467600"/>
              <a:gd name="connsiteY449" fmla="*/ 6253768 h 6858000"/>
              <a:gd name="connsiteX450" fmla="*/ 192686 w 7467600"/>
              <a:gd name="connsiteY450" fmla="*/ 5849257 h 6858000"/>
              <a:gd name="connsiteX451" fmla="*/ 4696 w 7467600"/>
              <a:gd name="connsiteY451" fmla="*/ 5697668 h 6858000"/>
              <a:gd name="connsiteX452" fmla="*/ 0 w 7467600"/>
              <a:gd name="connsiteY452" fmla="*/ 5689984 h 6858000"/>
              <a:gd name="connsiteX453" fmla="*/ 0 w 7467600"/>
              <a:gd name="connsiteY453" fmla="*/ 5513472 h 6858000"/>
              <a:gd name="connsiteX454" fmla="*/ 174101 w 7467600"/>
              <a:gd name="connsiteY454" fmla="*/ 5620277 h 6858000"/>
              <a:gd name="connsiteX455" fmla="*/ 891800 w 7467600"/>
              <a:gd name="connsiteY455" fmla="*/ 6036935 h 6858000"/>
              <a:gd name="connsiteX456" fmla="*/ 1072219 w 7467600"/>
              <a:gd name="connsiteY456" fmla="*/ 6169443 h 6858000"/>
              <a:gd name="connsiteX457" fmla="*/ 1074117 w 7467600"/>
              <a:gd name="connsiteY457" fmla="*/ 6170301 h 6858000"/>
              <a:gd name="connsiteX458" fmla="*/ 1083114 w 7467600"/>
              <a:gd name="connsiteY458" fmla="*/ 6174131 h 6858000"/>
              <a:gd name="connsiteX459" fmla="*/ 1543010 w 7467600"/>
              <a:gd name="connsiteY459" fmla="*/ 6191140 h 6858000"/>
              <a:gd name="connsiteX460" fmla="*/ 1551080 w 7467600"/>
              <a:gd name="connsiteY460" fmla="*/ 6195006 h 6858000"/>
              <a:gd name="connsiteX461" fmla="*/ 2345443 w 7467600"/>
              <a:gd name="connsiteY461" fmla="*/ 5549882 h 6858000"/>
              <a:gd name="connsiteX462" fmla="*/ 1721499 w 7467600"/>
              <a:gd name="connsiteY462" fmla="*/ 5599969 h 6858000"/>
              <a:gd name="connsiteX463" fmla="*/ 767716 w 7467600"/>
              <a:gd name="connsiteY463" fmla="*/ 5472768 h 6858000"/>
              <a:gd name="connsiteX464" fmla="*/ 722147 w 7467600"/>
              <a:gd name="connsiteY464" fmla="*/ 5393091 h 6858000"/>
              <a:gd name="connsiteX465" fmla="*/ 1485552 w 7467600"/>
              <a:gd name="connsiteY465" fmla="*/ 5313202 h 6858000"/>
              <a:gd name="connsiteX466" fmla="*/ 2143004 w 7467600"/>
              <a:gd name="connsiteY466" fmla="*/ 5402420 h 6858000"/>
              <a:gd name="connsiteX467" fmla="*/ 1933391 w 7467600"/>
              <a:gd name="connsiteY467" fmla="*/ 5156971 h 6858000"/>
              <a:gd name="connsiteX468" fmla="*/ 1827118 w 7467600"/>
              <a:gd name="connsiteY468" fmla="*/ 4968410 h 6858000"/>
              <a:gd name="connsiteX469" fmla="*/ 1837349 w 7467600"/>
              <a:gd name="connsiteY469" fmla="*/ 4956357 h 6858000"/>
              <a:gd name="connsiteX470" fmla="*/ 2162835 w 7467600"/>
              <a:gd name="connsiteY470" fmla="*/ 5187853 h 6858000"/>
              <a:gd name="connsiteX471" fmla="*/ 2257167 w 7467600"/>
              <a:gd name="connsiteY471" fmla="*/ 5462123 h 6858000"/>
              <a:gd name="connsiteX472" fmla="*/ 2261598 w 7467600"/>
              <a:gd name="connsiteY472" fmla="*/ 5467998 h 6858000"/>
              <a:gd name="connsiteX473" fmla="*/ 2437177 w 7467600"/>
              <a:gd name="connsiteY473" fmla="*/ 5479608 h 6858000"/>
              <a:gd name="connsiteX474" fmla="*/ 2445247 w 7467600"/>
              <a:gd name="connsiteY474" fmla="*/ 5483476 h 6858000"/>
              <a:gd name="connsiteX475" fmla="*/ 2743626 w 7467600"/>
              <a:gd name="connsiteY475" fmla="*/ 5304819 h 6858000"/>
              <a:gd name="connsiteX476" fmla="*/ 3048102 w 7467600"/>
              <a:gd name="connsiteY476" fmla="*/ 5150595 h 6858000"/>
              <a:gd name="connsiteX477" fmla="*/ 1799414 w 7467600"/>
              <a:gd name="connsiteY477" fmla="*/ 4694732 h 6858000"/>
              <a:gd name="connsiteX478" fmla="*/ 1771735 w 7467600"/>
              <a:gd name="connsiteY478" fmla="*/ 4619929 h 6858000"/>
              <a:gd name="connsiteX479" fmla="*/ 3104273 w 7467600"/>
              <a:gd name="connsiteY479" fmla="*/ 5076159 h 6858000"/>
              <a:gd name="connsiteX480" fmla="*/ 3113245 w 7467600"/>
              <a:gd name="connsiteY480" fmla="*/ 5090705 h 6858000"/>
              <a:gd name="connsiteX481" fmla="*/ 3126294 w 7467600"/>
              <a:gd name="connsiteY481" fmla="*/ 5114400 h 6858000"/>
              <a:gd name="connsiteX482" fmla="*/ 3937433 w 7467600"/>
              <a:gd name="connsiteY482" fmla="*/ 4830473 h 6858000"/>
              <a:gd name="connsiteX483" fmla="*/ 3590475 w 7467600"/>
              <a:gd name="connsiteY483" fmla="*/ 4597974 h 6858000"/>
              <a:gd name="connsiteX484" fmla="*/ 3100264 w 7467600"/>
              <a:gd name="connsiteY484" fmla="*/ 4579845 h 6858000"/>
              <a:gd name="connsiteX485" fmla="*/ 2183576 w 7467600"/>
              <a:gd name="connsiteY485" fmla="*/ 4227150 h 6858000"/>
              <a:gd name="connsiteX486" fmla="*/ 2151029 w 7467600"/>
              <a:gd name="connsiteY486" fmla="*/ 4146947 h 6858000"/>
              <a:gd name="connsiteX487" fmla="*/ 3563434 w 7467600"/>
              <a:gd name="connsiteY487" fmla="*/ 4469115 h 6858000"/>
              <a:gd name="connsiteX488" fmla="*/ 3177952 w 7467600"/>
              <a:gd name="connsiteY488" fmla="*/ 3657386 h 6858000"/>
              <a:gd name="connsiteX489" fmla="*/ 3189263 w 7467600"/>
              <a:gd name="connsiteY489" fmla="*/ 3625726 h 6858000"/>
              <a:gd name="connsiteX490" fmla="*/ 3560912 w 7467600"/>
              <a:gd name="connsiteY490" fmla="*/ 4079863 h 6858000"/>
              <a:gd name="connsiteX491" fmla="*/ 3626636 w 7467600"/>
              <a:gd name="connsiteY491" fmla="*/ 4512230 h 6858000"/>
              <a:gd name="connsiteX492" fmla="*/ 3653088 w 7467600"/>
              <a:gd name="connsiteY492" fmla="*/ 4521417 h 6858000"/>
              <a:gd name="connsiteX493" fmla="*/ 3988128 w 7467600"/>
              <a:gd name="connsiteY493" fmla="*/ 4817267 h 6858000"/>
              <a:gd name="connsiteX494" fmla="*/ 4830582 w 7467600"/>
              <a:gd name="connsiteY494" fmla="*/ 4676000 h 6858000"/>
              <a:gd name="connsiteX495" fmla="*/ 4830100 w 7467600"/>
              <a:gd name="connsiteY495" fmla="*/ 4675554 h 6858000"/>
              <a:gd name="connsiteX496" fmla="*/ 4036318 w 7467600"/>
              <a:gd name="connsiteY496" fmla="*/ 4147013 h 6858000"/>
              <a:gd name="connsiteX497" fmla="*/ 3432098 w 7467600"/>
              <a:gd name="connsiteY497" fmla="*/ 3537312 h 6858000"/>
              <a:gd name="connsiteX498" fmla="*/ 3446761 w 7467600"/>
              <a:gd name="connsiteY498" fmla="*/ 3461278 h 6858000"/>
              <a:gd name="connsiteX499" fmla="*/ 4419733 w 7467600"/>
              <a:gd name="connsiteY499" fmla="*/ 3963555 h 6858000"/>
              <a:gd name="connsiteX500" fmla="*/ 4781371 w 7467600"/>
              <a:gd name="connsiteY500" fmla="*/ 4458604 h 6858000"/>
              <a:gd name="connsiteX501" fmla="*/ 4780440 w 7467600"/>
              <a:gd name="connsiteY501" fmla="*/ 4470290 h 6858000"/>
              <a:gd name="connsiteX502" fmla="*/ 4898954 w 7467600"/>
              <a:gd name="connsiteY502" fmla="*/ 4662092 h 6858000"/>
              <a:gd name="connsiteX503" fmla="*/ 4900699 w 7467600"/>
              <a:gd name="connsiteY503" fmla="*/ 4670867 h 6858000"/>
              <a:gd name="connsiteX504" fmla="*/ 5714511 w 7467600"/>
              <a:gd name="connsiteY504" fmla="*/ 4663483 h 6858000"/>
              <a:gd name="connsiteX505" fmla="*/ 5464793 w 7467600"/>
              <a:gd name="connsiteY505" fmla="*/ 4393556 h 6858000"/>
              <a:gd name="connsiteX506" fmla="*/ 5461897 w 7467600"/>
              <a:gd name="connsiteY506" fmla="*/ 4390879 h 6858000"/>
              <a:gd name="connsiteX507" fmla="*/ 4294126 w 7467600"/>
              <a:gd name="connsiteY507" fmla="*/ 3303048 h 6858000"/>
              <a:gd name="connsiteX508" fmla="*/ 4305321 w 7467600"/>
              <a:gd name="connsiteY508" fmla="*/ 3256953 h 6858000"/>
              <a:gd name="connsiteX509" fmla="*/ 4949299 w 7467600"/>
              <a:gd name="connsiteY509" fmla="*/ 3766336 h 6858000"/>
              <a:gd name="connsiteX510" fmla="*/ 5291452 w 7467600"/>
              <a:gd name="connsiteY510" fmla="*/ 4076801 h 6858000"/>
              <a:gd name="connsiteX511" fmla="*/ 5434998 w 7467600"/>
              <a:gd name="connsiteY511" fmla="*/ 4254100 h 6858000"/>
              <a:gd name="connsiteX512" fmla="*/ 5351015 w 7467600"/>
              <a:gd name="connsiteY512" fmla="*/ 3760989 h 6858000"/>
              <a:gd name="connsiteX513" fmla="*/ 5413780 w 7467600"/>
              <a:gd name="connsiteY513" fmla="*/ 2966265 h 6858000"/>
              <a:gd name="connsiteX514" fmla="*/ 5425627 w 7467600"/>
              <a:gd name="connsiteY514" fmla="*/ 2954192 h 6858000"/>
              <a:gd name="connsiteX515" fmla="*/ 6604735 w 7467600"/>
              <a:gd name="connsiteY515" fmla="*/ 2041381 h 6858000"/>
              <a:gd name="connsiteX516" fmla="*/ 7204487 w 7467600"/>
              <a:gd name="connsiteY516" fmla="*/ 2742112 h 6858000"/>
              <a:gd name="connsiteX517" fmla="*/ 7131592 w 7467600"/>
              <a:gd name="connsiteY517" fmla="*/ 2672096 h 6858000"/>
              <a:gd name="connsiteX518" fmla="*/ 6996344 w 7467600"/>
              <a:gd name="connsiteY518" fmla="*/ 2518310 h 6858000"/>
              <a:gd name="connsiteX519" fmla="*/ 6735495 w 7467600"/>
              <a:gd name="connsiteY519" fmla="*/ 2196890 h 6858000"/>
              <a:gd name="connsiteX520" fmla="*/ 6721901 w 7467600"/>
              <a:gd name="connsiteY520" fmla="*/ 2179274 h 6858000"/>
              <a:gd name="connsiteX521" fmla="*/ 6604735 w 7467600"/>
              <a:gd name="connsiteY521" fmla="*/ 2041381 h 6858000"/>
              <a:gd name="connsiteX522" fmla="*/ 6591670 w 7467600"/>
              <a:gd name="connsiteY522" fmla="*/ 1988277 h 6858000"/>
              <a:gd name="connsiteX523" fmla="*/ 6747349 w 7467600"/>
              <a:gd name="connsiteY523" fmla="*/ 2160069 h 6858000"/>
              <a:gd name="connsiteX524" fmla="*/ 6760943 w 7467600"/>
              <a:gd name="connsiteY524" fmla="*/ 2177686 h 6858000"/>
              <a:gd name="connsiteX525" fmla="*/ 7021065 w 7467600"/>
              <a:gd name="connsiteY525" fmla="*/ 2498102 h 6858000"/>
              <a:gd name="connsiteX526" fmla="*/ 7155223 w 7467600"/>
              <a:gd name="connsiteY526" fmla="*/ 2650386 h 6858000"/>
              <a:gd name="connsiteX527" fmla="*/ 7203167 w 7467600"/>
              <a:gd name="connsiteY527" fmla="*/ 2697288 h 6858000"/>
              <a:gd name="connsiteX528" fmla="*/ 6937703 w 7467600"/>
              <a:gd name="connsiteY528" fmla="*/ 2321981 h 6858000"/>
              <a:gd name="connsiteX529" fmla="*/ 6591670 w 7467600"/>
              <a:gd name="connsiteY529" fmla="*/ 1988277 h 6858000"/>
              <a:gd name="connsiteX530" fmla="*/ 5798671 w 7467600"/>
              <a:gd name="connsiteY530" fmla="*/ 1981601 h 6858000"/>
              <a:gd name="connsiteX531" fmla="*/ 5754709 w 7467600"/>
              <a:gd name="connsiteY531" fmla="*/ 2071454 h 6858000"/>
              <a:gd name="connsiteX532" fmla="*/ 5763044 w 7467600"/>
              <a:gd name="connsiteY532" fmla="*/ 2842206 h 6858000"/>
              <a:gd name="connsiteX533" fmla="*/ 5764974 w 7467600"/>
              <a:gd name="connsiteY533" fmla="*/ 2799609 h 6858000"/>
              <a:gd name="connsiteX534" fmla="*/ 5767665 w 7467600"/>
              <a:gd name="connsiteY534" fmla="*/ 2666409 h 6858000"/>
              <a:gd name="connsiteX535" fmla="*/ 5763055 w 7467600"/>
              <a:gd name="connsiteY535" fmla="*/ 2579705 h 6858000"/>
              <a:gd name="connsiteX536" fmla="*/ 5758079 w 7467600"/>
              <a:gd name="connsiteY536" fmla="*/ 2492508 h 6858000"/>
              <a:gd name="connsiteX537" fmla="*/ 5779325 w 7467600"/>
              <a:gd name="connsiteY537" fmla="*/ 2197069 h 6858000"/>
              <a:gd name="connsiteX538" fmla="*/ 5798671 w 7467600"/>
              <a:gd name="connsiteY538" fmla="*/ 1981601 h 6858000"/>
              <a:gd name="connsiteX539" fmla="*/ 5829202 w 7467600"/>
              <a:gd name="connsiteY539" fmla="*/ 1971679 h 6858000"/>
              <a:gd name="connsiteX540" fmla="*/ 5809558 w 7467600"/>
              <a:gd name="connsiteY540" fmla="*/ 2198043 h 6858000"/>
              <a:gd name="connsiteX541" fmla="*/ 5788653 w 7467600"/>
              <a:gd name="connsiteY541" fmla="*/ 2489430 h 6858000"/>
              <a:gd name="connsiteX542" fmla="*/ 5793439 w 7467600"/>
              <a:gd name="connsiteY542" fmla="*/ 2575235 h 6858000"/>
              <a:gd name="connsiteX543" fmla="*/ 5796837 w 7467600"/>
              <a:gd name="connsiteY543" fmla="*/ 2637633 h 6858000"/>
              <a:gd name="connsiteX544" fmla="*/ 5818614 w 7467600"/>
              <a:gd name="connsiteY544" fmla="*/ 2473055 h 6858000"/>
              <a:gd name="connsiteX545" fmla="*/ 5829202 w 7467600"/>
              <a:gd name="connsiteY545" fmla="*/ 1971679 h 6858000"/>
              <a:gd name="connsiteX546" fmla="*/ 5911389 w 7467600"/>
              <a:gd name="connsiteY546" fmla="*/ 1898371 h 6858000"/>
              <a:gd name="connsiteX547" fmla="*/ 6237627 w 7467600"/>
              <a:gd name="connsiteY547" fmla="*/ 2231921 h 6858000"/>
              <a:gd name="connsiteX548" fmla="*/ 5911389 w 7467600"/>
              <a:gd name="connsiteY548" fmla="*/ 1898371 h 6858000"/>
              <a:gd name="connsiteX549" fmla="*/ 6944437 w 7467600"/>
              <a:gd name="connsiteY549" fmla="*/ 1575402 h 6858000"/>
              <a:gd name="connsiteX550" fmla="*/ 6304730 w 7467600"/>
              <a:gd name="connsiteY550" fmla="*/ 1766654 h 6858000"/>
              <a:gd name="connsiteX551" fmla="*/ 6944437 w 7467600"/>
              <a:gd name="connsiteY551" fmla="*/ 1575402 h 6858000"/>
              <a:gd name="connsiteX552" fmla="*/ 7019523 w 7467600"/>
              <a:gd name="connsiteY552" fmla="*/ 1519450 h 6858000"/>
              <a:gd name="connsiteX553" fmla="*/ 6298091 w 7467600"/>
              <a:gd name="connsiteY553" fmla="*/ 1737122 h 6858000"/>
              <a:gd name="connsiteX554" fmla="*/ 7019523 w 7467600"/>
              <a:gd name="connsiteY554" fmla="*/ 1519450 h 6858000"/>
              <a:gd name="connsiteX555" fmla="*/ 2399523 w 7467600"/>
              <a:gd name="connsiteY555" fmla="*/ 1428234 h 6858000"/>
              <a:gd name="connsiteX556" fmla="*/ 2224982 w 7467600"/>
              <a:gd name="connsiteY556" fmla="*/ 1826201 h 6858000"/>
              <a:gd name="connsiteX557" fmla="*/ 2096099 w 7467600"/>
              <a:gd name="connsiteY557" fmla="*/ 2345900 h 6858000"/>
              <a:gd name="connsiteX558" fmla="*/ 2283317 w 7467600"/>
              <a:gd name="connsiteY558" fmla="*/ 1796925 h 6858000"/>
              <a:gd name="connsiteX559" fmla="*/ 2399523 w 7467600"/>
              <a:gd name="connsiteY559" fmla="*/ 1428234 h 6858000"/>
              <a:gd name="connsiteX560" fmla="*/ 2448558 w 7467600"/>
              <a:gd name="connsiteY560" fmla="*/ 1373435 h 6858000"/>
              <a:gd name="connsiteX561" fmla="*/ 2312521 w 7467600"/>
              <a:gd name="connsiteY561" fmla="*/ 1806140 h 6858000"/>
              <a:gd name="connsiteX562" fmla="*/ 2127533 w 7467600"/>
              <a:gd name="connsiteY562" fmla="*/ 2348380 h 6858000"/>
              <a:gd name="connsiteX563" fmla="*/ 2358080 w 7467600"/>
              <a:gd name="connsiteY563" fmla="*/ 1866134 h 6858000"/>
              <a:gd name="connsiteX564" fmla="*/ 2407436 w 7467600"/>
              <a:gd name="connsiteY564" fmla="*/ 1651070 h 6858000"/>
              <a:gd name="connsiteX565" fmla="*/ 2448558 w 7467600"/>
              <a:gd name="connsiteY565" fmla="*/ 1373435 h 6858000"/>
              <a:gd name="connsiteX566" fmla="*/ 278707 w 7467600"/>
              <a:gd name="connsiteY566" fmla="*/ 1352270 h 6858000"/>
              <a:gd name="connsiteX567" fmla="*/ 321570 w 7467600"/>
              <a:gd name="connsiteY567" fmla="*/ 1861610 h 6858000"/>
              <a:gd name="connsiteX568" fmla="*/ 294281 w 7467600"/>
              <a:gd name="connsiteY568" fmla="*/ 1440658 h 6858000"/>
              <a:gd name="connsiteX569" fmla="*/ 278707 w 7467600"/>
              <a:gd name="connsiteY569" fmla="*/ 1352270 h 6858000"/>
              <a:gd name="connsiteX570" fmla="*/ 1423821 w 7467600"/>
              <a:gd name="connsiteY570" fmla="*/ 1351958 h 6858000"/>
              <a:gd name="connsiteX571" fmla="*/ 1638521 w 7467600"/>
              <a:gd name="connsiteY571" fmla="*/ 1908470 h 6858000"/>
              <a:gd name="connsiteX572" fmla="*/ 1754199 w 7467600"/>
              <a:gd name="connsiteY572" fmla="*/ 2149284 h 6858000"/>
              <a:gd name="connsiteX573" fmla="*/ 1908359 w 7467600"/>
              <a:gd name="connsiteY573" fmla="*/ 2364988 h 6858000"/>
              <a:gd name="connsiteX574" fmla="*/ 1647661 w 7467600"/>
              <a:gd name="connsiteY574" fmla="*/ 1825945 h 6858000"/>
              <a:gd name="connsiteX575" fmla="*/ 1423821 w 7467600"/>
              <a:gd name="connsiteY575" fmla="*/ 1351958 h 6858000"/>
              <a:gd name="connsiteX576" fmla="*/ 1431890 w 7467600"/>
              <a:gd name="connsiteY576" fmla="*/ 1306475 h 6858000"/>
              <a:gd name="connsiteX577" fmla="*/ 1507597 w 7467600"/>
              <a:gd name="connsiteY577" fmla="*/ 1446132 h 6858000"/>
              <a:gd name="connsiteX578" fmla="*/ 1674586 w 7467600"/>
              <a:gd name="connsiteY578" fmla="*/ 1813832 h 6858000"/>
              <a:gd name="connsiteX579" fmla="*/ 1815950 w 7467600"/>
              <a:gd name="connsiteY579" fmla="*/ 2128564 h 6858000"/>
              <a:gd name="connsiteX580" fmla="*/ 1984242 w 7467600"/>
              <a:gd name="connsiteY580" fmla="*/ 2430829 h 6858000"/>
              <a:gd name="connsiteX581" fmla="*/ 2014023 w 7467600"/>
              <a:gd name="connsiteY581" fmla="*/ 2450995 h 6858000"/>
              <a:gd name="connsiteX582" fmla="*/ 1747337 w 7467600"/>
              <a:gd name="connsiteY582" fmla="*/ 1855264 h 6858000"/>
              <a:gd name="connsiteX583" fmla="*/ 1533749 w 7467600"/>
              <a:gd name="connsiteY583" fmla="*/ 1478656 h 6858000"/>
              <a:gd name="connsiteX584" fmla="*/ 1431890 w 7467600"/>
              <a:gd name="connsiteY584" fmla="*/ 1306475 h 6858000"/>
              <a:gd name="connsiteX585" fmla="*/ 5052692 w 7467600"/>
              <a:gd name="connsiteY585" fmla="*/ 1292994 h 6858000"/>
              <a:gd name="connsiteX586" fmla="*/ 5200661 w 7467600"/>
              <a:gd name="connsiteY586" fmla="*/ 1635186 h 6858000"/>
              <a:gd name="connsiteX587" fmla="*/ 5297138 w 7467600"/>
              <a:gd name="connsiteY587" fmla="*/ 1906351 h 6858000"/>
              <a:gd name="connsiteX588" fmla="*/ 5052692 w 7467600"/>
              <a:gd name="connsiteY588" fmla="*/ 1292994 h 6858000"/>
              <a:gd name="connsiteX589" fmla="*/ 5009948 w 7467600"/>
              <a:gd name="connsiteY589" fmla="*/ 1273619 h 6858000"/>
              <a:gd name="connsiteX590" fmla="*/ 5121777 w 7467600"/>
              <a:gd name="connsiteY590" fmla="*/ 1654213 h 6858000"/>
              <a:gd name="connsiteX591" fmla="*/ 5293545 w 7467600"/>
              <a:gd name="connsiteY591" fmla="*/ 2072247 h 6858000"/>
              <a:gd name="connsiteX592" fmla="*/ 5294042 w 7467600"/>
              <a:gd name="connsiteY592" fmla="*/ 2065019 h 6858000"/>
              <a:gd name="connsiteX593" fmla="*/ 5171936 w 7467600"/>
              <a:gd name="connsiteY593" fmla="*/ 1647613 h 6858000"/>
              <a:gd name="connsiteX594" fmla="*/ 5009948 w 7467600"/>
              <a:gd name="connsiteY594" fmla="*/ 1273619 h 6858000"/>
              <a:gd name="connsiteX595" fmla="*/ 655236 w 7467600"/>
              <a:gd name="connsiteY595" fmla="*/ 1268632 h 6858000"/>
              <a:gd name="connsiteX596" fmla="*/ 839521 w 7467600"/>
              <a:gd name="connsiteY596" fmla="*/ 1685315 h 6858000"/>
              <a:gd name="connsiteX597" fmla="*/ 1109416 w 7467600"/>
              <a:gd name="connsiteY597" fmla="*/ 2061663 h 6858000"/>
              <a:gd name="connsiteX598" fmla="*/ 1298300 w 7467600"/>
              <a:gd name="connsiteY598" fmla="*/ 2247742 h 6858000"/>
              <a:gd name="connsiteX599" fmla="*/ 1125871 w 7467600"/>
              <a:gd name="connsiteY599" fmla="*/ 1989513 h 6858000"/>
              <a:gd name="connsiteX600" fmla="*/ 981574 w 7467600"/>
              <a:gd name="connsiteY600" fmla="*/ 1783157 h 6858000"/>
              <a:gd name="connsiteX601" fmla="*/ 922198 w 7467600"/>
              <a:gd name="connsiteY601" fmla="*/ 1677437 h 6858000"/>
              <a:gd name="connsiteX602" fmla="*/ 869293 w 7467600"/>
              <a:gd name="connsiteY602" fmla="*/ 1583214 h 6858000"/>
              <a:gd name="connsiteX603" fmla="*/ 751431 w 7467600"/>
              <a:gd name="connsiteY603" fmla="*/ 1405731 h 6858000"/>
              <a:gd name="connsiteX604" fmla="*/ 655236 w 7467600"/>
              <a:gd name="connsiteY604" fmla="*/ 1268632 h 6858000"/>
              <a:gd name="connsiteX605" fmla="*/ 6516292 w 7467600"/>
              <a:gd name="connsiteY605" fmla="*/ 1263064 h 6858000"/>
              <a:gd name="connsiteX606" fmla="*/ 5736320 w 7467600"/>
              <a:gd name="connsiteY606" fmla="*/ 1501803 h 6858000"/>
              <a:gd name="connsiteX607" fmla="*/ 6516292 w 7467600"/>
              <a:gd name="connsiteY607" fmla="*/ 1263064 h 6858000"/>
              <a:gd name="connsiteX608" fmla="*/ 291466 w 7467600"/>
              <a:gd name="connsiteY608" fmla="*/ 1250369 h 6858000"/>
              <a:gd name="connsiteX609" fmla="*/ 323180 w 7467600"/>
              <a:gd name="connsiteY609" fmla="*/ 1435283 h 6858000"/>
              <a:gd name="connsiteX610" fmla="*/ 349381 w 7467600"/>
              <a:gd name="connsiteY610" fmla="*/ 1875041 h 6858000"/>
              <a:gd name="connsiteX611" fmla="*/ 374363 w 7467600"/>
              <a:gd name="connsiteY611" fmla="*/ 1506494 h 6858000"/>
              <a:gd name="connsiteX612" fmla="*/ 302168 w 7467600"/>
              <a:gd name="connsiteY612" fmla="*/ 1274495 h 6858000"/>
              <a:gd name="connsiteX613" fmla="*/ 291466 w 7467600"/>
              <a:gd name="connsiteY613" fmla="*/ 1250369 h 6858000"/>
              <a:gd name="connsiteX614" fmla="*/ 678222 w 7467600"/>
              <a:gd name="connsiteY614" fmla="*/ 1248670 h 6858000"/>
              <a:gd name="connsiteX615" fmla="*/ 775536 w 7467600"/>
              <a:gd name="connsiteY615" fmla="*/ 1388015 h 6858000"/>
              <a:gd name="connsiteX616" fmla="*/ 894529 w 7467600"/>
              <a:gd name="connsiteY616" fmla="*/ 1567739 h 6858000"/>
              <a:gd name="connsiteX617" fmla="*/ 948000 w 7467600"/>
              <a:gd name="connsiteY617" fmla="*/ 1663088 h 6858000"/>
              <a:gd name="connsiteX618" fmla="*/ 1006812 w 7467600"/>
              <a:gd name="connsiteY618" fmla="*/ 1767683 h 6858000"/>
              <a:gd name="connsiteX619" fmla="*/ 1149133 w 7467600"/>
              <a:gd name="connsiteY619" fmla="*/ 1971513 h 6858000"/>
              <a:gd name="connsiteX620" fmla="*/ 1333952 w 7467600"/>
              <a:gd name="connsiteY620" fmla="*/ 2251620 h 6858000"/>
              <a:gd name="connsiteX621" fmla="*/ 1337329 w 7467600"/>
              <a:gd name="connsiteY621" fmla="*/ 2258350 h 6858000"/>
              <a:gd name="connsiteX622" fmla="*/ 1014726 w 7467600"/>
              <a:gd name="connsiteY622" fmla="*/ 1615556 h 6858000"/>
              <a:gd name="connsiteX623" fmla="*/ 678222 w 7467600"/>
              <a:gd name="connsiteY623" fmla="*/ 1248670 h 6858000"/>
              <a:gd name="connsiteX624" fmla="*/ 6691602 w 7467600"/>
              <a:gd name="connsiteY624" fmla="*/ 1140573 h 6858000"/>
              <a:gd name="connsiteX625" fmla="*/ 6571100 w 7467600"/>
              <a:gd name="connsiteY625" fmla="*/ 1183662 h 6858000"/>
              <a:gd name="connsiteX626" fmla="*/ 6241687 w 7467600"/>
              <a:gd name="connsiteY626" fmla="*/ 1257600 h 6858000"/>
              <a:gd name="connsiteX627" fmla="*/ 5693009 w 7467600"/>
              <a:gd name="connsiteY627" fmla="*/ 1478256 h 6858000"/>
              <a:gd name="connsiteX628" fmla="*/ 6548420 w 7467600"/>
              <a:gd name="connsiteY628" fmla="*/ 1214599 h 6858000"/>
              <a:gd name="connsiteX629" fmla="*/ 6605473 w 7467600"/>
              <a:gd name="connsiteY629" fmla="*/ 1184686 h 6858000"/>
              <a:gd name="connsiteX630" fmla="*/ 6691602 w 7467600"/>
              <a:gd name="connsiteY630" fmla="*/ 1140573 h 6858000"/>
              <a:gd name="connsiteX631" fmla="*/ 4002475 w 7467600"/>
              <a:gd name="connsiteY631" fmla="*/ 1037802 h 6858000"/>
              <a:gd name="connsiteX632" fmla="*/ 4000324 w 7467600"/>
              <a:gd name="connsiteY632" fmla="*/ 1039362 h 6858000"/>
              <a:gd name="connsiteX633" fmla="*/ 4002862 w 7467600"/>
              <a:gd name="connsiteY633" fmla="*/ 1042866 h 6858000"/>
              <a:gd name="connsiteX634" fmla="*/ 4002475 w 7467600"/>
              <a:gd name="connsiteY634" fmla="*/ 1037802 h 6858000"/>
              <a:gd name="connsiteX635" fmla="*/ 506322 w 7467600"/>
              <a:gd name="connsiteY635" fmla="*/ 1020997 h 6858000"/>
              <a:gd name="connsiteX636" fmla="*/ 533068 w 7467600"/>
              <a:gd name="connsiteY636" fmla="*/ 1029409 h 6858000"/>
              <a:gd name="connsiteX637" fmla="*/ 1232525 w 7467600"/>
              <a:gd name="connsiteY637" fmla="*/ 1804675 h 6858000"/>
              <a:gd name="connsiteX638" fmla="*/ 1388858 w 7467600"/>
              <a:gd name="connsiteY638" fmla="*/ 2368011 h 6858000"/>
              <a:gd name="connsiteX639" fmla="*/ 1384098 w 7467600"/>
              <a:gd name="connsiteY639" fmla="*/ 2378125 h 6858000"/>
              <a:gd name="connsiteX640" fmla="*/ 1425393 w 7467600"/>
              <a:gd name="connsiteY640" fmla="*/ 2589124 h 6858000"/>
              <a:gd name="connsiteX641" fmla="*/ 1424001 w 7467600"/>
              <a:gd name="connsiteY641" fmla="*/ 2597541 h 6858000"/>
              <a:gd name="connsiteX642" fmla="*/ 2152729 w 7467600"/>
              <a:gd name="connsiteY642" fmla="*/ 2864487 h 6858000"/>
              <a:gd name="connsiteX643" fmla="*/ 2020609 w 7467600"/>
              <a:gd name="connsiteY643" fmla="*/ 2539671 h 6858000"/>
              <a:gd name="connsiteX644" fmla="*/ 2018920 w 7467600"/>
              <a:gd name="connsiteY644" fmla="*/ 2536309 h 6858000"/>
              <a:gd name="connsiteX645" fmla="*/ 1342441 w 7467600"/>
              <a:gd name="connsiteY645" fmla="*/ 1173017 h 6858000"/>
              <a:gd name="connsiteX646" fmla="*/ 1367925 w 7467600"/>
              <a:gd name="connsiteY646" fmla="*/ 1135648 h 6858000"/>
              <a:gd name="connsiteX647" fmla="*/ 1771401 w 7467600"/>
              <a:gd name="connsiteY647" fmla="*/ 1806673 h 6858000"/>
              <a:gd name="connsiteX648" fmla="*/ 1972385 w 7467600"/>
              <a:gd name="connsiteY648" fmla="*/ 2198735 h 6858000"/>
              <a:gd name="connsiteX649" fmla="*/ 2040892 w 7467600"/>
              <a:gd name="connsiteY649" fmla="*/ 2405205 h 6858000"/>
              <a:gd name="connsiteX650" fmla="*/ 2131689 w 7467600"/>
              <a:gd name="connsiteY650" fmla="*/ 1936926 h 6858000"/>
              <a:gd name="connsiteX651" fmla="*/ 2454820 w 7467600"/>
              <a:gd name="connsiteY651" fmla="*/ 1248808 h 6858000"/>
              <a:gd name="connsiteX652" fmla="*/ 2492512 w 7467600"/>
              <a:gd name="connsiteY652" fmla="*/ 1302920 h 6858000"/>
              <a:gd name="connsiteX653" fmla="*/ 2081216 w 7467600"/>
              <a:gd name="connsiteY653" fmla="*/ 2527513 h 6858000"/>
              <a:gd name="connsiteX654" fmla="*/ 2081211 w 7467600"/>
              <a:gd name="connsiteY654" fmla="*/ 2528916 h 6858000"/>
              <a:gd name="connsiteX655" fmla="*/ 2199067 w 7467600"/>
              <a:gd name="connsiteY655" fmla="*/ 2884061 h 6858000"/>
              <a:gd name="connsiteX656" fmla="*/ 3192586 w 7467600"/>
              <a:gd name="connsiteY656" fmla="*/ 3411496 h 6858000"/>
              <a:gd name="connsiteX657" fmla="*/ 3182620 w 7467600"/>
              <a:gd name="connsiteY657" fmla="*/ 3483279 h 6858000"/>
              <a:gd name="connsiteX658" fmla="*/ 2435119 w 7467600"/>
              <a:gd name="connsiteY658" fmla="*/ 3080173 h 6858000"/>
              <a:gd name="connsiteX659" fmla="*/ 2410152 w 7467600"/>
              <a:gd name="connsiteY659" fmla="*/ 3063751 h 6858000"/>
              <a:gd name="connsiteX660" fmla="*/ 2408099 w 7467600"/>
              <a:gd name="connsiteY660" fmla="*/ 3064403 h 6858000"/>
              <a:gd name="connsiteX661" fmla="*/ 2407218 w 7467600"/>
              <a:gd name="connsiteY661" fmla="*/ 3070324 h 6858000"/>
              <a:gd name="connsiteX662" fmla="*/ 2380138 w 7467600"/>
              <a:gd name="connsiteY662" fmla="*/ 3099341 h 6858000"/>
              <a:gd name="connsiteX663" fmla="*/ 1765923 w 7467600"/>
              <a:gd name="connsiteY663" fmla="*/ 3581043 h 6858000"/>
              <a:gd name="connsiteX664" fmla="*/ 1702258 w 7467600"/>
              <a:gd name="connsiteY664" fmla="*/ 3612286 h 6858000"/>
              <a:gd name="connsiteX665" fmla="*/ 1538370 w 7467600"/>
              <a:gd name="connsiteY665" fmla="*/ 3811804 h 6858000"/>
              <a:gd name="connsiteX666" fmla="*/ 542867 w 7467600"/>
              <a:gd name="connsiteY666" fmla="*/ 4944092 h 6858000"/>
              <a:gd name="connsiteX667" fmla="*/ 515800 w 7467600"/>
              <a:gd name="connsiteY667" fmla="*/ 4862180 h 6858000"/>
              <a:gd name="connsiteX668" fmla="*/ 909145 w 7467600"/>
              <a:gd name="connsiteY668" fmla="*/ 4199225 h 6858000"/>
              <a:gd name="connsiteX669" fmla="*/ 1214067 w 7467600"/>
              <a:gd name="connsiteY669" fmla="*/ 3908561 h 6858000"/>
              <a:gd name="connsiteX670" fmla="*/ 640967 w 7467600"/>
              <a:gd name="connsiteY670" fmla="*/ 4105601 h 6858000"/>
              <a:gd name="connsiteX671" fmla="*/ 112563 w 7467600"/>
              <a:gd name="connsiteY671" fmla="*/ 4396952 h 6858000"/>
              <a:gd name="connsiteX672" fmla="*/ 0 w 7467600"/>
              <a:gd name="connsiteY672" fmla="*/ 4466006 h 6858000"/>
              <a:gd name="connsiteX673" fmla="*/ 0 w 7467600"/>
              <a:gd name="connsiteY673" fmla="*/ 4233763 h 6858000"/>
              <a:gd name="connsiteX674" fmla="*/ 36881 w 7467600"/>
              <a:gd name="connsiteY674" fmla="*/ 4200118 h 6858000"/>
              <a:gd name="connsiteX675" fmla="*/ 910534 w 7467600"/>
              <a:gd name="connsiteY675" fmla="*/ 3629753 h 6858000"/>
              <a:gd name="connsiteX676" fmla="*/ 1578717 w 7467600"/>
              <a:gd name="connsiteY676" fmla="*/ 3575982 h 6858000"/>
              <a:gd name="connsiteX677" fmla="*/ 2338780 w 7467600"/>
              <a:gd name="connsiteY677" fmla="*/ 3033725 h 6858000"/>
              <a:gd name="connsiteX678" fmla="*/ 1807991 w 7467600"/>
              <a:gd name="connsiteY678" fmla="*/ 2807184 h 6858000"/>
              <a:gd name="connsiteX679" fmla="*/ 1416358 w 7467600"/>
              <a:gd name="connsiteY679" fmla="*/ 3112571 h 6858000"/>
              <a:gd name="connsiteX680" fmla="*/ 939066 w 7467600"/>
              <a:gd name="connsiteY680" fmla="*/ 3378798 h 6858000"/>
              <a:gd name="connsiteX681" fmla="*/ 115099 w 7467600"/>
              <a:gd name="connsiteY681" fmla="*/ 3607650 h 6858000"/>
              <a:gd name="connsiteX682" fmla="*/ 97284 w 7467600"/>
              <a:gd name="connsiteY682" fmla="*/ 3520393 h 6858000"/>
              <a:gd name="connsiteX683" fmla="*/ 922050 w 7467600"/>
              <a:gd name="connsiteY683" fmla="*/ 3074867 h 6858000"/>
              <a:gd name="connsiteX684" fmla="*/ 1405265 w 7467600"/>
              <a:gd name="connsiteY684" fmla="*/ 3016319 h 6858000"/>
              <a:gd name="connsiteX685" fmla="*/ 1407512 w 7467600"/>
              <a:gd name="connsiteY685" fmla="*/ 3018001 h 6858000"/>
              <a:gd name="connsiteX686" fmla="*/ 1726266 w 7467600"/>
              <a:gd name="connsiteY686" fmla="*/ 2777274 h 6858000"/>
              <a:gd name="connsiteX687" fmla="*/ 625390 w 7467600"/>
              <a:gd name="connsiteY687" fmla="*/ 2514541 h 6858000"/>
              <a:gd name="connsiteX688" fmla="*/ 619799 w 7467600"/>
              <a:gd name="connsiteY688" fmla="*/ 2527180 h 6858000"/>
              <a:gd name="connsiteX689" fmla="*/ 310030 w 7467600"/>
              <a:gd name="connsiteY689" fmla="*/ 2771818 h 6858000"/>
              <a:gd name="connsiteX690" fmla="*/ 173877 w 7467600"/>
              <a:gd name="connsiteY690" fmla="*/ 2937056 h 6858000"/>
              <a:gd name="connsiteX691" fmla="*/ 77889 w 7467600"/>
              <a:gd name="connsiteY691" fmla="*/ 3138440 h 6858000"/>
              <a:gd name="connsiteX692" fmla="*/ 0 w 7467600"/>
              <a:gd name="connsiteY692" fmla="*/ 3271395 h 6858000"/>
              <a:gd name="connsiteX693" fmla="*/ 0 w 7467600"/>
              <a:gd name="connsiteY693" fmla="*/ 3153002 h 6858000"/>
              <a:gd name="connsiteX694" fmla="*/ 2386 w 7467600"/>
              <a:gd name="connsiteY694" fmla="*/ 3149203 h 6858000"/>
              <a:gd name="connsiteX695" fmla="*/ 89753 w 7467600"/>
              <a:gd name="connsiteY695" fmla="*/ 2987702 h 6858000"/>
              <a:gd name="connsiteX696" fmla="*/ 76869 w 7467600"/>
              <a:gd name="connsiteY696" fmla="*/ 3005404 h 6858000"/>
              <a:gd name="connsiteX697" fmla="*/ 32049 w 7467600"/>
              <a:gd name="connsiteY697" fmla="*/ 3065814 h 6858000"/>
              <a:gd name="connsiteX698" fmla="*/ 0 w 7467600"/>
              <a:gd name="connsiteY698" fmla="*/ 3108744 h 6858000"/>
              <a:gd name="connsiteX699" fmla="*/ 0 w 7467600"/>
              <a:gd name="connsiteY699" fmla="*/ 3058059 h 6858000"/>
              <a:gd name="connsiteX700" fmla="*/ 7610 w 7467600"/>
              <a:gd name="connsiteY700" fmla="*/ 3047889 h 6858000"/>
              <a:gd name="connsiteX701" fmla="*/ 52419 w 7467600"/>
              <a:gd name="connsiteY701" fmla="*/ 2987479 h 6858000"/>
              <a:gd name="connsiteX702" fmla="*/ 59142 w 7467600"/>
              <a:gd name="connsiteY702" fmla="*/ 2978488 h 6858000"/>
              <a:gd name="connsiteX703" fmla="*/ 0 w 7467600"/>
              <a:gd name="connsiteY703" fmla="*/ 3015334 h 6858000"/>
              <a:gd name="connsiteX704" fmla="*/ 0 w 7467600"/>
              <a:gd name="connsiteY704" fmla="*/ 2914286 h 6858000"/>
              <a:gd name="connsiteX705" fmla="*/ 36383 w 7467600"/>
              <a:gd name="connsiteY705" fmla="*/ 2901128 h 6858000"/>
              <a:gd name="connsiteX706" fmla="*/ 156329 w 7467600"/>
              <a:gd name="connsiteY706" fmla="*/ 2840533 h 6858000"/>
              <a:gd name="connsiteX707" fmla="*/ 358355 w 7467600"/>
              <a:gd name="connsiteY707" fmla="*/ 2620471 h 6858000"/>
              <a:gd name="connsiteX708" fmla="*/ 510577 w 7467600"/>
              <a:gd name="connsiteY708" fmla="*/ 2501244 h 6858000"/>
              <a:gd name="connsiteX709" fmla="*/ 211967 w 7467600"/>
              <a:gd name="connsiteY709" fmla="*/ 2479171 h 6858000"/>
              <a:gd name="connsiteX710" fmla="*/ 0 w 7467600"/>
              <a:gd name="connsiteY710" fmla="*/ 2476398 h 6858000"/>
              <a:gd name="connsiteX711" fmla="*/ 0 w 7467600"/>
              <a:gd name="connsiteY711" fmla="*/ 2389189 h 6858000"/>
              <a:gd name="connsiteX712" fmla="*/ 103062 w 7467600"/>
              <a:gd name="connsiteY712" fmla="*/ 2389518 h 6858000"/>
              <a:gd name="connsiteX713" fmla="*/ 510734 w 7467600"/>
              <a:gd name="connsiteY713" fmla="*/ 2416201 h 6858000"/>
              <a:gd name="connsiteX714" fmla="*/ 279257 w 7467600"/>
              <a:gd name="connsiteY714" fmla="*/ 2092102 h 6858000"/>
              <a:gd name="connsiteX715" fmla="*/ 65265 w 7467600"/>
              <a:gd name="connsiteY715" fmla="*/ 2006049 h 6858000"/>
              <a:gd name="connsiteX716" fmla="*/ 0 w 7467600"/>
              <a:gd name="connsiteY716" fmla="*/ 1982532 h 6858000"/>
              <a:gd name="connsiteX717" fmla="*/ 0 w 7467600"/>
              <a:gd name="connsiteY717" fmla="*/ 1912789 h 6858000"/>
              <a:gd name="connsiteX718" fmla="*/ 97460 w 7467600"/>
              <a:gd name="connsiteY718" fmla="*/ 1953725 h 6858000"/>
              <a:gd name="connsiteX719" fmla="*/ 221272 w 7467600"/>
              <a:gd name="connsiteY719" fmla="*/ 1980766 h 6858000"/>
              <a:gd name="connsiteX720" fmla="*/ 116765 w 7467600"/>
              <a:gd name="connsiteY720" fmla="*/ 1911033 h 6858000"/>
              <a:gd name="connsiteX721" fmla="*/ 16405 w 7467600"/>
              <a:gd name="connsiteY721" fmla="*/ 1803412 h 6858000"/>
              <a:gd name="connsiteX722" fmla="*/ 0 w 7467600"/>
              <a:gd name="connsiteY722" fmla="*/ 1784777 h 6858000"/>
              <a:gd name="connsiteX723" fmla="*/ 0 w 7467600"/>
              <a:gd name="connsiteY723" fmla="*/ 1740082 h 6858000"/>
              <a:gd name="connsiteX724" fmla="*/ 39394 w 7467600"/>
              <a:gd name="connsiteY724" fmla="*/ 1784856 h 6858000"/>
              <a:gd name="connsiteX725" fmla="*/ 135813 w 7467600"/>
              <a:gd name="connsiteY725" fmla="*/ 1888838 h 6858000"/>
              <a:gd name="connsiteX726" fmla="*/ 242575 w 7467600"/>
              <a:gd name="connsiteY726" fmla="*/ 1958841 h 6858000"/>
              <a:gd name="connsiteX727" fmla="*/ 82197 w 7467600"/>
              <a:gd name="connsiteY727" fmla="*/ 1754826 h 6858000"/>
              <a:gd name="connsiteX728" fmla="*/ 0 w 7467600"/>
              <a:gd name="connsiteY728" fmla="*/ 1679650 h 6858000"/>
              <a:gd name="connsiteX729" fmla="*/ 0 w 7467600"/>
              <a:gd name="connsiteY729" fmla="*/ 1602463 h 6858000"/>
              <a:gd name="connsiteX730" fmla="*/ 84689 w 7467600"/>
              <a:gd name="connsiteY730" fmla="*/ 1677442 h 6858000"/>
              <a:gd name="connsiteX731" fmla="*/ 298437 w 7467600"/>
              <a:gd name="connsiteY731" fmla="*/ 1968019 h 6858000"/>
              <a:gd name="connsiteX732" fmla="*/ 227269 w 7467600"/>
              <a:gd name="connsiteY732" fmla="*/ 1114064 h 6858000"/>
              <a:gd name="connsiteX733" fmla="*/ 248003 w 7467600"/>
              <a:gd name="connsiteY733" fmla="*/ 1089613 h 6858000"/>
              <a:gd name="connsiteX734" fmla="*/ 427020 w 7467600"/>
              <a:gd name="connsiteY734" fmla="*/ 1619803 h 6858000"/>
              <a:gd name="connsiteX735" fmla="*/ 340345 w 7467600"/>
              <a:gd name="connsiteY735" fmla="*/ 2027739 h 6858000"/>
              <a:gd name="connsiteX736" fmla="*/ 360865 w 7467600"/>
              <a:gd name="connsiteY736" fmla="*/ 2044827 h 6858000"/>
              <a:gd name="connsiteX737" fmla="*/ 560414 w 7467600"/>
              <a:gd name="connsiteY737" fmla="*/ 2421457 h 6858000"/>
              <a:gd name="connsiteX738" fmla="*/ 1359703 w 7467600"/>
              <a:gd name="connsiteY738" fmla="*/ 2578554 h 6858000"/>
              <a:gd name="connsiteX739" fmla="*/ 1359422 w 7467600"/>
              <a:gd name="connsiteY739" fmla="*/ 2577994 h 6858000"/>
              <a:gd name="connsiteX740" fmla="*/ 828701 w 7467600"/>
              <a:gd name="connsiteY740" fmla="*/ 1839520 h 6858000"/>
              <a:gd name="connsiteX741" fmla="*/ 494427 w 7467600"/>
              <a:gd name="connsiteY741" fmla="*/ 1092333 h 6858000"/>
              <a:gd name="connsiteX742" fmla="*/ 506322 w 7467600"/>
              <a:gd name="connsiteY742" fmla="*/ 1020997 h 6858000"/>
              <a:gd name="connsiteX743" fmla="*/ 4570198 w 7467600"/>
              <a:gd name="connsiteY743" fmla="*/ 978081 h 6858000"/>
              <a:gd name="connsiteX744" fmla="*/ 4523691 w 7467600"/>
              <a:gd name="connsiteY744" fmla="*/ 1127776 h 6858000"/>
              <a:gd name="connsiteX745" fmla="*/ 4509875 w 7467600"/>
              <a:gd name="connsiteY745" fmla="*/ 1167552 h 6858000"/>
              <a:gd name="connsiteX746" fmla="*/ 4478168 w 7467600"/>
              <a:gd name="connsiteY746" fmla="*/ 1260735 h 6858000"/>
              <a:gd name="connsiteX747" fmla="*/ 4409309 w 7467600"/>
              <a:gd name="connsiteY747" fmla="*/ 1666996 h 6858000"/>
              <a:gd name="connsiteX748" fmla="*/ 4370031 w 7467600"/>
              <a:gd name="connsiteY748" fmla="*/ 1955666 h 6858000"/>
              <a:gd name="connsiteX749" fmla="*/ 4570198 w 7467600"/>
              <a:gd name="connsiteY749" fmla="*/ 978081 h 6858000"/>
              <a:gd name="connsiteX750" fmla="*/ 4557898 w 7467600"/>
              <a:gd name="connsiteY750" fmla="*/ 900011 h 6858000"/>
              <a:gd name="connsiteX751" fmla="*/ 4344840 w 7467600"/>
              <a:gd name="connsiteY751" fmla="*/ 1922038 h 6858000"/>
              <a:gd name="connsiteX752" fmla="*/ 4378710 w 7467600"/>
              <a:gd name="connsiteY752" fmla="*/ 1665516 h 6858000"/>
              <a:gd name="connsiteX753" fmla="*/ 4448798 w 7467600"/>
              <a:gd name="connsiteY753" fmla="*/ 1253024 h 6858000"/>
              <a:gd name="connsiteX754" fmla="*/ 4480315 w 7467600"/>
              <a:gd name="connsiteY754" fmla="*/ 1158454 h 6858000"/>
              <a:gd name="connsiteX755" fmla="*/ 4494133 w 7467600"/>
              <a:gd name="connsiteY755" fmla="*/ 1118676 h 6858000"/>
              <a:gd name="connsiteX756" fmla="*/ 4557898 w 7467600"/>
              <a:gd name="connsiteY756" fmla="*/ 900011 h 6858000"/>
              <a:gd name="connsiteX757" fmla="*/ 5870151 w 7467600"/>
              <a:gd name="connsiteY757" fmla="*/ 898890 h 6858000"/>
              <a:gd name="connsiteX758" fmla="*/ 5861335 w 7467600"/>
              <a:gd name="connsiteY758" fmla="*/ 899177 h 6858000"/>
              <a:gd name="connsiteX759" fmla="*/ 5843702 w 7467600"/>
              <a:gd name="connsiteY759" fmla="*/ 899748 h 6858000"/>
              <a:gd name="connsiteX760" fmla="*/ 5651107 w 7467600"/>
              <a:gd name="connsiteY760" fmla="*/ 920306 h 6858000"/>
              <a:gd name="connsiteX761" fmla="*/ 5459407 w 7467600"/>
              <a:gd name="connsiteY761" fmla="*/ 940975 h 6858000"/>
              <a:gd name="connsiteX762" fmla="*/ 5374846 w 7467600"/>
              <a:gd name="connsiteY762" fmla="*/ 941988 h 6858000"/>
              <a:gd name="connsiteX763" fmla="*/ 5256105 w 7467600"/>
              <a:gd name="connsiteY763" fmla="*/ 945632 h 6858000"/>
              <a:gd name="connsiteX764" fmla="*/ 5107071 w 7467600"/>
              <a:gd name="connsiteY764" fmla="*/ 969720 h 6858000"/>
              <a:gd name="connsiteX765" fmla="*/ 4998681 w 7467600"/>
              <a:gd name="connsiteY765" fmla="*/ 988771 h 6858000"/>
              <a:gd name="connsiteX766" fmla="*/ 5870151 w 7467600"/>
              <a:gd name="connsiteY766" fmla="*/ 898890 h 6858000"/>
              <a:gd name="connsiteX767" fmla="*/ 5504425 w 7467600"/>
              <a:gd name="connsiteY767" fmla="*/ 848067 h 6858000"/>
              <a:gd name="connsiteX768" fmla="*/ 4968849 w 7467600"/>
              <a:gd name="connsiteY768" fmla="*/ 962318 h 6858000"/>
              <a:gd name="connsiteX769" fmla="*/ 5104039 w 7467600"/>
              <a:gd name="connsiteY769" fmla="*/ 940634 h 6858000"/>
              <a:gd name="connsiteX770" fmla="*/ 5256311 w 7467600"/>
              <a:gd name="connsiteY770" fmla="*/ 916490 h 6858000"/>
              <a:gd name="connsiteX771" fmla="*/ 5377381 w 7467600"/>
              <a:gd name="connsiteY771" fmla="*/ 912671 h 6858000"/>
              <a:gd name="connsiteX772" fmla="*/ 5460148 w 7467600"/>
              <a:gd name="connsiteY772" fmla="*/ 911442 h 6858000"/>
              <a:gd name="connsiteX773" fmla="*/ 5648971 w 7467600"/>
              <a:gd name="connsiteY773" fmla="*/ 891331 h 6858000"/>
              <a:gd name="connsiteX774" fmla="*/ 5844807 w 7467600"/>
              <a:gd name="connsiteY774" fmla="*/ 870718 h 6858000"/>
              <a:gd name="connsiteX775" fmla="*/ 5862975 w 7467600"/>
              <a:gd name="connsiteY775" fmla="*/ 869756 h 6858000"/>
              <a:gd name="connsiteX776" fmla="*/ 5920887 w 7467600"/>
              <a:gd name="connsiteY776" fmla="*/ 865929 h 6858000"/>
              <a:gd name="connsiteX777" fmla="*/ 5504425 w 7467600"/>
              <a:gd name="connsiteY777" fmla="*/ 848067 h 6858000"/>
              <a:gd name="connsiteX778" fmla="*/ 3607114 w 7467600"/>
              <a:gd name="connsiteY778" fmla="*/ 467441 h 6858000"/>
              <a:gd name="connsiteX779" fmla="*/ 3296242 w 7467600"/>
              <a:gd name="connsiteY779" fmla="*/ 807991 h 6858000"/>
              <a:gd name="connsiteX780" fmla="*/ 3174674 w 7467600"/>
              <a:gd name="connsiteY780" fmla="*/ 919759 h 6858000"/>
              <a:gd name="connsiteX781" fmla="*/ 3042978 w 7467600"/>
              <a:gd name="connsiteY781" fmla="*/ 1054894 h 6858000"/>
              <a:gd name="connsiteX782" fmla="*/ 2968914 w 7467600"/>
              <a:gd name="connsiteY782" fmla="*/ 1133756 h 6858000"/>
              <a:gd name="connsiteX783" fmla="*/ 3103823 w 7467600"/>
              <a:gd name="connsiteY783" fmla="*/ 1026814 h 6858000"/>
              <a:gd name="connsiteX784" fmla="*/ 3607114 w 7467600"/>
              <a:gd name="connsiteY784" fmla="*/ 467441 h 6858000"/>
              <a:gd name="connsiteX785" fmla="*/ 3744487 w 7467600"/>
              <a:gd name="connsiteY785" fmla="*/ 383136 h 6858000"/>
              <a:gd name="connsiteX786" fmla="*/ 3970213 w 7467600"/>
              <a:gd name="connsiteY786" fmla="*/ 995559 h 6858000"/>
              <a:gd name="connsiteX787" fmla="*/ 3744487 w 7467600"/>
              <a:gd name="connsiteY787" fmla="*/ 383136 h 6858000"/>
              <a:gd name="connsiteX788" fmla="*/ 3624562 w 7467600"/>
              <a:gd name="connsiteY788" fmla="*/ 367041 h 6858000"/>
              <a:gd name="connsiteX789" fmla="*/ 3489712 w 7467600"/>
              <a:gd name="connsiteY789" fmla="*/ 485386 h 6858000"/>
              <a:gd name="connsiteX790" fmla="*/ 3182994 w 7467600"/>
              <a:gd name="connsiteY790" fmla="*/ 828265 h 6858000"/>
              <a:gd name="connsiteX791" fmla="*/ 2892114 w 7467600"/>
              <a:gd name="connsiteY791" fmla="*/ 1172635 h 6858000"/>
              <a:gd name="connsiteX792" fmla="*/ 3021459 w 7467600"/>
              <a:gd name="connsiteY792" fmla="*/ 1035385 h 6858000"/>
              <a:gd name="connsiteX793" fmla="*/ 3153873 w 7467600"/>
              <a:gd name="connsiteY793" fmla="*/ 898971 h 6858000"/>
              <a:gd name="connsiteX794" fmla="*/ 3276511 w 7467600"/>
              <a:gd name="connsiteY794" fmla="*/ 786423 h 6858000"/>
              <a:gd name="connsiteX795" fmla="*/ 3584154 w 7467600"/>
              <a:gd name="connsiteY795" fmla="*/ 448218 h 6858000"/>
              <a:gd name="connsiteX796" fmla="*/ 3624562 w 7467600"/>
              <a:gd name="connsiteY796" fmla="*/ 367041 h 6858000"/>
              <a:gd name="connsiteX797" fmla="*/ 3766672 w 7467600"/>
              <a:gd name="connsiteY797" fmla="*/ 359429 h 6858000"/>
              <a:gd name="connsiteX798" fmla="*/ 3996338 w 7467600"/>
              <a:gd name="connsiteY798" fmla="*/ 968237 h 6858000"/>
              <a:gd name="connsiteX799" fmla="*/ 3766672 w 7467600"/>
              <a:gd name="connsiteY799" fmla="*/ 359429 h 6858000"/>
              <a:gd name="connsiteX800" fmla="*/ 5805386 w 7467600"/>
              <a:gd name="connsiteY800" fmla="*/ 239240 h 6858000"/>
              <a:gd name="connsiteX801" fmla="*/ 5736947 w 7467600"/>
              <a:gd name="connsiteY801" fmla="*/ 261367 h 6858000"/>
              <a:gd name="connsiteX802" fmla="*/ 5427012 w 7467600"/>
              <a:gd name="connsiteY802" fmla="*/ 311272 h 6858000"/>
              <a:gd name="connsiteX803" fmla="*/ 5147818 w 7467600"/>
              <a:gd name="connsiteY803" fmla="*/ 322112 h 6858000"/>
              <a:gd name="connsiteX804" fmla="*/ 5060854 w 7467600"/>
              <a:gd name="connsiteY804" fmla="*/ 311882 h 6858000"/>
              <a:gd name="connsiteX805" fmla="*/ 4945989 w 7467600"/>
              <a:gd name="connsiteY805" fmla="*/ 300516 h 6858000"/>
              <a:gd name="connsiteX806" fmla="*/ 5410479 w 7467600"/>
              <a:gd name="connsiteY806" fmla="*/ 348434 h 6858000"/>
              <a:gd name="connsiteX807" fmla="*/ 5805386 w 7467600"/>
              <a:gd name="connsiteY807" fmla="*/ 239240 h 6858000"/>
              <a:gd name="connsiteX808" fmla="*/ 5905192 w 7467600"/>
              <a:gd name="connsiteY808" fmla="*/ 163079 h 6858000"/>
              <a:gd name="connsiteX809" fmla="*/ 5865655 w 7467600"/>
              <a:gd name="connsiteY809" fmla="*/ 171901 h 6858000"/>
              <a:gd name="connsiteX810" fmla="*/ 5259740 w 7467600"/>
              <a:gd name="connsiteY810" fmla="*/ 257013 h 6858000"/>
              <a:gd name="connsiteX811" fmla="*/ 5208466 w 7467600"/>
              <a:gd name="connsiteY811" fmla="*/ 257550 h 6858000"/>
              <a:gd name="connsiteX812" fmla="*/ 4980204 w 7467600"/>
              <a:gd name="connsiteY812" fmla="*/ 271903 h 6858000"/>
              <a:gd name="connsiteX813" fmla="*/ 5068068 w 7467600"/>
              <a:gd name="connsiteY813" fmla="*/ 282244 h 6858000"/>
              <a:gd name="connsiteX814" fmla="*/ 5153231 w 7467600"/>
              <a:gd name="connsiteY814" fmla="*/ 292240 h 6858000"/>
              <a:gd name="connsiteX815" fmla="*/ 5426491 w 7467600"/>
              <a:gd name="connsiteY815" fmla="*/ 281128 h 6858000"/>
              <a:gd name="connsiteX816" fmla="*/ 5731212 w 7467600"/>
              <a:gd name="connsiteY816" fmla="*/ 231951 h 6858000"/>
              <a:gd name="connsiteX817" fmla="*/ 5905192 w 7467600"/>
              <a:gd name="connsiteY817" fmla="*/ 163079 h 6858000"/>
              <a:gd name="connsiteX818" fmla="*/ 5944437 w 7467600"/>
              <a:gd name="connsiteY818" fmla="*/ 113829 h 6858000"/>
              <a:gd name="connsiteX819" fmla="*/ 5825032 w 7467600"/>
              <a:gd name="connsiteY819" fmla="*/ 146405 h 6858000"/>
              <a:gd name="connsiteX820" fmla="*/ 4955599 w 7467600"/>
              <a:gd name="connsiteY820" fmla="*/ 247008 h 6858000"/>
              <a:gd name="connsiteX821" fmla="*/ 5210104 w 7467600"/>
              <a:gd name="connsiteY821" fmla="*/ 228123 h 6858000"/>
              <a:gd name="connsiteX822" fmla="*/ 5261015 w 7467600"/>
              <a:gd name="connsiteY822" fmla="*/ 227087 h 6858000"/>
              <a:gd name="connsiteX823" fmla="*/ 5861181 w 7467600"/>
              <a:gd name="connsiteY823" fmla="*/ 143093 h 6858000"/>
              <a:gd name="connsiteX824" fmla="*/ 5961252 w 7467600"/>
              <a:gd name="connsiteY824" fmla="*/ 114820 h 6858000"/>
              <a:gd name="connsiteX825" fmla="*/ 5944437 w 7467600"/>
              <a:gd name="connsiteY825" fmla="*/ 113829 h 6858000"/>
              <a:gd name="connsiteX826" fmla="*/ 3882765 w 7467600"/>
              <a:gd name="connsiteY826" fmla="*/ 0 h 6858000"/>
              <a:gd name="connsiteX827" fmla="*/ 3995099 w 7467600"/>
              <a:gd name="connsiteY827" fmla="*/ 0 h 6858000"/>
              <a:gd name="connsiteX828" fmla="*/ 4163818 w 7467600"/>
              <a:gd name="connsiteY828" fmla="*/ 234104 h 6858000"/>
              <a:gd name="connsiteX829" fmla="*/ 4172099 w 7467600"/>
              <a:gd name="connsiteY829" fmla="*/ 234207 h 6858000"/>
              <a:gd name="connsiteX830" fmla="*/ 4784282 w 7467600"/>
              <a:gd name="connsiteY830" fmla="*/ 276561 h 6858000"/>
              <a:gd name="connsiteX831" fmla="*/ 4801687 w 7467600"/>
              <a:gd name="connsiteY831" fmla="*/ 267764 h 6858000"/>
              <a:gd name="connsiteX832" fmla="*/ 6082788 w 7467600"/>
              <a:gd name="connsiteY832" fmla="*/ 64119 h 6858000"/>
              <a:gd name="connsiteX833" fmla="*/ 6099442 w 7467600"/>
              <a:gd name="connsiteY833" fmla="*/ 82568 h 6858000"/>
              <a:gd name="connsiteX834" fmla="*/ 4804137 w 7467600"/>
              <a:gd name="connsiteY834" fmla="*/ 320931 h 6858000"/>
              <a:gd name="connsiteX835" fmla="*/ 4227047 w 7467600"/>
              <a:gd name="connsiteY835" fmla="*/ 313415 h 6858000"/>
              <a:gd name="connsiteX836" fmla="*/ 4346041 w 7467600"/>
              <a:gd name="connsiteY836" fmla="*/ 456086 h 6858000"/>
              <a:gd name="connsiteX837" fmla="*/ 4870967 w 7467600"/>
              <a:gd name="connsiteY837" fmla="*/ 963061 h 6858000"/>
              <a:gd name="connsiteX838" fmla="*/ 4889647 w 7467600"/>
              <a:gd name="connsiteY838" fmla="*/ 957147 h 6858000"/>
              <a:gd name="connsiteX839" fmla="*/ 5422504 w 7467600"/>
              <a:gd name="connsiteY839" fmla="*/ 805191 h 6858000"/>
              <a:gd name="connsiteX840" fmla="*/ 6087656 w 7467600"/>
              <a:gd name="connsiteY840" fmla="*/ 826703 h 6858000"/>
              <a:gd name="connsiteX841" fmla="*/ 6058717 w 7467600"/>
              <a:gd name="connsiteY841" fmla="*/ 865992 h 6858000"/>
              <a:gd name="connsiteX842" fmla="*/ 4974153 w 7467600"/>
              <a:gd name="connsiteY842" fmla="*/ 1045456 h 6858000"/>
              <a:gd name="connsiteX843" fmla="*/ 5627835 w 7467600"/>
              <a:gd name="connsiteY843" fmla="*/ 1472077 h 6858000"/>
              <a:gd name="connsiteX844" fmla="*/ 5629817 w 7467600"/>
              <a:gd name="connsiteY844" fmla="*/ 1471412 h 6858000"/>
              <a:gd name="connsiteX845" fmla="*/ 5634124 w 7467600"/>
              <a:gd name="connsiteY845" fmla="*/ 1470572 h 6858000"/>
              <a:gd name="connsiteX846" fmla="*/ 5755832 w 7467600"/>
              <a:gd name="connsiteY846" fmla="*/ 1383886 h 6858000"/>
              <a:gd name="connsiteX847" fmla="*/ 6014186 w 7467600"/>
              <a:gd name="connsiteY847" fmla="*/ 1279799 h 6858000"/>
              <a:gd name="connsiteX848" fmla="*/ 6901619 w 7467600"/>
              <a:gd name="connsiteY848" fmla="*/ 1047874 h 6858000"/>
              <a:gd name="connsiteX849" fmla="*/ 6931566 w 7467600"/>
              <a:gd name="connsiteY849" fmla="*/ 1062034 h 6858000"/>
              <a:gd name="connsiteX850" fmla="*/ 5790982 w 7467600"/>
              <a:gd name="connsiteY850" fmla="*/ 1561380 h 6858000"/>
              <a:gd name="connsiteX851" fmla="*/ 6188971 w 7467600"/>
              <a:gd name="connsiteY851" fmla="*/ 1755168 h 6858000"/>
              <a:gd name="connsiteX852" fmla="*/ 6202446 w 7467600"/>
              <a:gd name="connsiteY852" fmla="*/ 1752268 h 6858000"/>
              <a:gd name="connsiteX853" fmla="*/ 7179560 w 7467600"/>
              <a:gd name="connsiteY853" fmla="*/ 1467551 h 6858000"/>
              <a:gd name="connsiteX854" fmla="*/ 7158730 w 7467600"/>
              <a:gd name="connsiteY854" fmla="*/ 1507835 h 6858000"/>
              <a:gd name="connsiteX855" fmla="*/ 6326959 w 7467600"/>
              <a:gd name="connsiteY855" fmla="*/ 1817686 h 6858000"/>
              <a:gd name="connsiteX856" fmla="*/ 6537433 w 7467600"/>
              <a:gd name="connsiteY856" fmla="*/ 1907790 h 6858000"/>
              <a:gd name="connsiteX857" fmla="*/ 6550221 w 7467600"/>
              <a:gd name="connsiteY857" fmla="*/ 1910729 h 6858000"/>
              <a:gd name="connsiteX858" fmla="*/ 6964438 w 7467600"/>
              <a:gd name="connsiteY858" fmla="*/ 2209505 h 6858000"/>
              <a:gd name="connsiteX859" fmla="*/ 7367862 w 7467600"/>
              <a:gd name="connsiteY859" fmla="*/ 2806833 h 6858000"/>
              <a:gd name="connsiteX860" fmla="*/ 7364329 w 7467600"/>
              <a:gd name="connsiteY860" fmla="*/ 2826907 h 6858000"/>
              <a:gd name="connsiteX861" fmla="*/ 7290545 w 7467600"/>
              <a:gd name="connsiteY861" fmla="*/ 2850663 h 6858000"/>
              <a:gd name="connsiteX862" fmla="*/ 6472036 w 7467600"/>
              <a:gd name="connsiteY862" fmla="*/ 1959003 h 6858000"/>
              <a:gd name="connsiteX863" fmla="*/ 5792897 w 7467600"/>
              <a:gd name="connsiteY863" fmla="*/ 1647747 h 6858000"/>
              <a:gd name="connsiteX864" fmla="*/ 5842751 w 7467600"/>
              <a:gd name="connsiteY864" fmla="*/ 1816112 h 6858000"/>
              <a:gd name="connsiteX865" fmla="*/ 5847424 w 7467600"/>
              <a:gd name="connsiteY865" fmla="*/ 1815776 h 6858000"/>
              <a:gd name="connsiteX866" fmla="*/ 6399821 w 7467600"/>
              <a:gd name="connsiteY866" fmla="*/ 2344799 h 6858000"/>
              <a:gd name="connsiteX867" fmla="*/ 6323232 w 7467600"/>
              <a:gd name="connsiteY867" fmla="*/ 2389634 h 6858000"/>
              <a:gd name="connsiteX868" fmla="*/ 5942958 w 7467600"/>
              <a:gd name="connsiteY868" fmla="*/ 2077708 h 6858000"/>
              <a:gd name="connsiteX869" fmla="*/ 5921559 w 7467600"/>
              <a:gd name="connsiteY869" fmla="*/ 2378596 h 6858000"/>
              <a:gd name="connsiteX870" fmla="*/ 5817651 w 7467600"/>
              <a:gd name="connsiteY870" fmla="*/ 3023919 h 6858000"/>
              <a:gd name="connsiteX871" fmla="*/ 5729634 w 7467600"/>
              <a:gd name="connsiteY871" fmla="*/ 3051849 h 6858000"/>
              <a:gd name="connsiteX872" fmla="*/ 5611018 w 7467600"/>
              <a:gd name="connsiteY872" fmla="*/ 2316769 h 6858000"/>
              <a:gd name="connsiteX873" fmla="*/ 5687608 w 7467600"/>
              <a:gd name="connsiteY873" fmla="*/ 2039972 h 6858000"/>
              <a:gd name="connsiteX874" fmla="*/ 5657554 w 7467600"/>
              <a:gd name="connsiteY874" fmla="*/ 1576445 h 6858000"/>
              <a:gd name="connsiteX875" fmla="*/ 5150475 w 7467600"/>
              <a:gd name="connsiteY875" fmla="*/ 1274012 h 6858000"/>
              <a:gd name="connsiteX876" fmla="*/ 5349142 w 7467600"/>
              <a:gd name="connsiteY876" fmla="*/ 2204405 h 6858000"/>
              <a:gd name="connsiteX877" fmla="*/ 5262214 w 7467600"/>
              <a:gd name="connsiteY877" fmla="*/ 2233836 h 6858000"/>
              <a:gd name="connsiteX878" fmla="*/ 4981539 w 7467600"/>
              <a:gd name="connsiteY878" fmla="*/ 1542201 h 6858000"/>
              <a:gd name="connsiteX879" fmla="*/ 4958461 w 7467600"/>
              <a:gd name="connsiteY879" fmla="*/ 1136957 h 6858000"/>
              <a:gd name="connsiteX880" fmla="*/ 4655015 w 7467600"/>
              <a:gd name="connsiteY880" fmla="*/ 891426 h 6858000"/>
              <a:gd name="connsiteX881" fmla="*/ 4348002 w 7467600"/>
              <a:gd name="connsiteY881" fmla="*/ 2205895 h 6858000"/>
              <a:gd name="connsiteX882" fmla="*/ 4262250 w 7467600"/>
              <a:gd name="connsiteY882" fmla="*/ 2219972 h 6858000"/>
              <a:gd name="connsiteX883" fmla="*/ 4550611 w 7467600"/>
              <a:gd name="connsiteY883" fmla="*/ 817540 h 6858000"/>
              <a:gd name="connsiteX884" fmla="*/ 4564418 w 7467600"/>
              <a:gd name="connsiteY884" fmla="*/ 808293 h 6858000"/>
              <a:gd name="connsiteX885" fmla="*/ 4266388 w 7467600"/>
              <a:gd name="connsiteY885" fmla="*/ 500083 h 6858000"/>
              <a:gd name="connsiteX886" fmla="*/ 4032842 w 7467600"/>
              <a:gd name="connsiteY886" fmla="*/ 211809 h 6858000"/>
              <a:gd name="connsiteX887" fmla="*/ 3882765 w 7467600"/>
              <a:gd name="connsiteY887" fmla="*/ 0 h 6858000"/>
              <a:gd name="connsiteX888" fmla="*/ 3721337 w 7467600"/>
              <a:gd name="connsiteY888" fmla="*/ 0 h 6858000"/>
              <a:gd name="connsiteX889" fmla="*/ 3797544 w 7467600"/>
              <a:gd name="connsiteY889" fmla="*/ 0 h 6858000"/>
              <a:gd name="connsiteX890" fmla="*/ 3775734 w 7467600"/>
              <a:gd name="connsiteY890" fmla="*/ 95131 h 6858000"/>
              <a:gd name="connsiteX891" fmla="*/ 3724807 w 7467600"/>
              <a:gd name="connsiteY891" fmla="*/ 272257 h 6858000"/>
              <a:gd name="connsiteX892" fmla="*/ 3726844 w 7467600"/>
              <a:gd name="connsiteY892" fmla="*/ 282988 h 6858000"/>
              <a:gd name="connsiteX893" fmla="*/ 3742664 w 7467600"/>
              <a:gd name="connsiteY893" fmla="*/ 279918 h 6858000"/>
              <a:gd name="connsiteX894" fmla="*/ 4103910 w 7467600"/>
              <a:gd name="connsiteY894" fmla="*/ 1161917 h 6858000"/>
              <a:gd name="connsiteX895" fmla="*/ 4020269 w 7467600"/>
              <a:gd name="connsiteY895" fmla="*/ 1200406 h 6858000"/>
              <a:gd name="connsiteX896" fmla="*/ 3674882 w 7467600"/>
              <a:gd name="connsiteY896" fmla="*/ 488524 h 6858000"/>
              <a:gd name="connsiteX897" fmla="*/ 3132682 w 7467600"/>
              <a:gd name="connsiteY897" fmla="*/ 1072284 h 6858000"/>
              <a:gd name="connsiteX898" fmla="*/ 2716346 w 7467600"/>
              <a:gd name="connsiteY898" fmla="*/ 1276376 h 6858000"/>
              <a:gd name="connsiteX899" fmla="*/ 2716772 w 7467600"/>
              <a:gd name="connsiteY899" fmla="*/ 1255462 h 6858000"/>
              <a:gd name="connsiteX900" fmla="*/ 3471096 w 7467600"/>
              <a:gd name="connsiteY900" fmla="*/ 437072 h 6858000"/>
              <a:gd name="connsiteX901" fmla="*/ 3639057 w 7467600"/>
              <a:gd name="connsiteY901" fmla="*/ 286334 h 6858000"/>
              <a:gd name="connsiteX902" fmla="*/ 3640309 w 7467600"/>
              <a:gd name="connsiteY902" fmla="*/ 284664 h 6858000"/>
              <a:gd name="connsiteX903" fmla="*/ 3646022 w 7467600"/>
              <a:gd name="connsiteY903" fmla="*/ 276711 h 6858000"/>
              <a:gd name="connsiteX904" fmla="*/ 3707943 w 7467600"/>
              <a:gd name="connsiteY904" fmla="*/ 65958 h 6858000"/>
              <a:gd name="connsiteX905" fmla="*/ 3721337 w 7467600"/>
              <a:gd name="connsiteY905" fmla="*/ 0 h 6858000"/>
              <a:gd name="connsiteX906" fmla="*/ 2867960 w 7467600"/>
              <a:gd name="connsiteY906" fmla="*/ 0 h 6858000"/>
              <a:gd name="connsiteX907" fmla="*/ 2926351 w 7467600"/>
              <a:gd name="connsiteY907" fmla="*/ 0 h 6858000"/>
              <a:gd name="connsiteX908" fmla="*/ 2902823 w 7467600"/>
              <a:gd name="connsiteY908" fmla="*/ 262929 h 6858000"/>
              <a:gd name="connsiteX909" fmla="*/ 2940663 w 7467600"/>
              <a:gd name="connsiteY909" fmla="*/ 140884 h 6858000"/>
              <a:gd name="connsiteX910" fmla="*/ 2947039 w 7467600"/>
              <a:gd name="connsiteY910" fmla="*/ 122524 h 6858000"/>
              <a:gd name="connsiteX911" fmla="*/ 2984316 w 7467600"/>
              <a:gd name="connsiteY911" fmla="*/ 0 h 6858000"/>
              <a:gd name="connsiteX912" fmla="*/ 3016114 w 7467600"/>
              <a:gd name="connsiteY912" fmla="*/ 0 h 6858000"/>
              <a:gd name="connsiteX913" fmla="*/ 2979949 w 7467600"/>
              <a:gd name="connsiteY913" fmla="*/ 119274 h 6858000"/>
              <a:gd name="connsiteX914" fmla="*/ 3023879 w 7467600"/>
              <a:gd name="connsiteY914" fmla="*/ 0 h 6858000"/>
              <a:gd name="connsiteX915" fmla="*/ 3105400 w 7467600"/>
              <a:gd name="connsiteY915" fmla="*/ 0 h 6858000"/>
              <a:gd name="connsiteX916" fmla="*/ 3094669 w 7467600"/>
              <a:gd name="connsiteY916" fmla="*/ 30308 h 6858000"/>
              <a:gd name="connsiteX917" fmla="*/ 2901945 w 7467600"/>
              <a:gd name="connsiteY917" fmla="*/ 466538 h 6858000"/>
              <a:gd name="connsiteX918" fmla="*/ 2815209 w 7467600"/>
              <a:gd name="connsiteY918" fmla="*/ 497361 h 6858000"/>
              <a:gd name="connsiteX919" fmla="*/ 2844845 w 7467600"/>
              <a:gd name="connsiteY919" fmla="*/ 127638 h 6858000"/>
              <a:gd name="connsiteX920" fmla="*/ 2867960 w 7467600"/>
              <a:gd name="connsiteY920" fmla="*/ 0 h 6858000"/>
              <a:gd name="connsiteX921" fmla="*/ 1057230 w 7467600"/>
              <a:gd name="connsiteY921" fmla="*/ 0 h 6858000"/>
              <a:gd name="connsiteX922" fmla="*/ 1111003 w 7467600"/>
              <a:gd name="connsiteY922" fmla="*/ 0 h 6858000"/>
              <a:gd name="connsiteX923" fmla="*/ 1125553 w 7467600"/>
              <a:gd name="connsiteY923" fmla="*/ 52588 h 6858000"/>
              <a:gd name="connsiteX924" fmla="*/ 1304276 w 7467600"/>
              <a:gd name="connsiteY924" fmla="*/ 476275 h 6858000"/>
              <a:gd name="connsiteX925" fmla="*/ 1492066 w 7467600"/>
              <a:gd name="connsiteY925" fmla="*/ 886333 h 6858000"/>
              <a:gd name="connsiteX926" fmla="*/ 1423698 w 7467600"/>
              <a:gd name="connsiteY926" fmla="*/ 710817 h 6858000"/>
              <a:gd name="connsiteX927" fmla="*/ 1357609 w 7467600"/>
              <a:gd name="connsiteY927" fmla="*/ 532892 h 6858000"/>
              <a:gd name="connsiteX928" fmla="*/ 1309550 w 7467600"/>
              <a:gd name="connsiteY928" fmla="*/ 374031 h 6858000"/>
              <a:gd name="connsiteX929" fmla="*/ 1193673 w 7467600"/>
              <a:gd name="connsiteY929" fmla="*/ 49533 h 6858000"/>
              <a:gd name="connsiteX930" fmla="*/ 1164391 w 7467600"/>
              <a:gd name="connsiteY930" fmla="*/ 0 h 6858000"/>
              <a:gd name="connsiteX931" fmla="*/ 1200666 w 7467600"/>
              <a:gd name="connsiteY931" fmla="*/ 0 h 6858000"/>
              <a:gd name="connsiteX932" fmla="*/ 1223408 w 7467600"/>
              <a:gd name="connsiteY932" fmla="*/ 38996 h 6858000"/>
              <a:gd name="connsiteX933" fmla="*/ 1339635 w 7467600"/>
              <a:gd name="connsiteY933" fmla="*/ 365517 h 6858000"/>
              <a:gd name="connsiteX934" fmla="*/ 1387469 w 7467600"/>
              <a:gd name="connsiteY934" fmla="*/ 523079 h 6858000"/>
              <a:gd name="connsiteX935" fmla="*/ 1452685 w 7467600"/>
              <a:gd name="connsiteY935" fmla="*/ 699806 h 6858000"/>
              <a:gd name="connsiteX936" fmla="*/ 1492092 w 7467600"/>
              <a:gd name="connsiteY936" fmla="*/ 800424 h 6858000"/>
              <a:gd name="connsiteX937" fmla="*/ 1455302 w 7467600"/>
              <a:gd name="connsiteY937" fmla="*/ 632913 h 6858000"/>
              <a:gd name="connsiteX938" fmla="*/ 1222336 w 7467600"/>
              <a:gd name="connsiteY938" fmla="*/ 9480 h 6858000"/>
              <a:gd name="connsiteX939" fmla="*/ 1214634 w 7467600"/>
              <a:gd name="connsiteY939" fmla="*/ 0 h 6858000"/>
              <a:gd name="connsiteX940" fmla="*/ 1289827 w 7467600"/>
              <a:gd name="connsiteY940" fmla="*/ 0 h 6858000"/>
              <a:gd name="connsiteX941" fmla="*/ 1321076 w 7467600"/>
              <a:gd name="connsiteY941" fmla="*/ 59722 h 6858000"/>
              <a:gd name="connsiteX942" fmla="*/ 1512579 w 7467600"/>
              <a:gd name="connsiteY942" fmla="*/ 626441 h 6858000"/>
              <a:gd name="connsiteX943" fmla="*/ 1506076 w 7467600"/>
              <a:gd name="connsiteY943" fmla="*/ 1089289 h 6858000"/>
              <a:gd name="connsiteX944" fmla="*/ 1486346 w 7467600"/>
              <a:gd name="connsiteY944" fmla="*/ 1079919 h 6858000"/>
              <a:gd name="connsiteX945" fmla="*/ 1070511 w 7467600"/>
              <a:gd name="connsiteY945" fmla="*/ 48609 h 6858000"/>
              <a:gd name="connsiteX946" fmla="*/ 1057230 w 7467600"/>
              <a:gd name="connsiteY946" fmla="*/ 0 h 6858000"/>
              <a:gd name="connsiteX947" fmla="*/ 43151 w 7467600"/>
              <a:gd name="connsiteY947" fmla="*/ 0 h 6858000"/>
              <a:gd name="connsiteX948" fmla="*/ 95283 w 7467600"/>
              <a:gd name="connsiteY948" fmla="*/ 0 h 6858000"/>
              <a:gd name="connsiteX949" fmla="*/ 300708 w 7467600"/>
              <a:gd name="connsiteY949" fmla="*/ 154571 h 6858000"/>
              <a:gd name="connsiteX950" fmla="*/ 530414 w 7467600"/>
              <a:gd name="connsiteY950" fmla="*/ 354673 h 6858000"/>
              <a:gd name="connsiteX951" fmla="*/ 333785 w 7467600"/>
              <a:gd name="connsiteY951" fmla="*/ 161564 h 6858000"/>
              <a:gd name="connsiteX952" fmla="*/ 147005 w 7467600"/>
              <a:gd name="connsiteY952" fmla="*/ 0 h 6858000"/>
              <a:gd name="connsiteX953" fmla="*/ 272509 w 7467600"/>
              <a:gd name="connsiteY953" fmla="*/ 0 h 6858000"/>
              <a:gd name="connsiteX954" fmla="*/ 326276 w 7467600"/>
              <a:gd name="connsiteY954" fmla="*/ 45847 h 6858000"/>
              <a:gd name="connsiteX955" fmla="*/ 823759 w 7467600"/>
              <a:gd name="connsiteY955" fmla="*/ 574145 h 6858000"/>
              <a:gd name="connsiteX956" fmla="*/ 811254 w 7467600"/>
              <a:gd name="connsiteY956" fmla="*/ 665546 h 6858000"/>
              <a:gd name="connsiteX957" fmla="*/ 154042 w 7467600"/>
              <a:gd name="connsiteY957" fmla="*/ 261522 h 6858000"/>
              <a:gd name="connsiteX958" fmla="*/ 13550 w 7467600"/>
              <a:gd name="connsiteY958" fmla="*/ 158423 h 6858000"/>
              <a:gd name="connsiteX959" fmla="*/ 0 w 7467600"/>
              <a:gd name="connsiteY959" fmla="*/ 146618 h 6858000"/>
              <a:gd name="connsiteX960" fmla="*/ 0 w 7467600"/>
              <a:gd name="connsiteY960" fmla="*/ 59161 h 6858000"/>
              <a:gd name="connsiteX961" fmla="*/ 45427 w 7467600"/>
              <a:gd name="connsiteY961" fmla="*/ 101078 h 6858000"/>
              <a:gd name="connsiteX962" fmla="*/ 630103 w 7467600"/>
              <a:gd name="connsiteY962" fmla="*/ 485885 h 6858000"/>
              <a:gd name="connsiteX963" fmla="*/ 532040 w 7467600"/>
              <a:gd name="connsiteY963" fmla="*/ 399359 h 6858000"/>
              <a:gd name="connsiteX964" fmla="*/ 517618 w 7467600"/>
              <a:gd name="connsiteY964" fmla="*/ 385726 h 6858000"/>
              <a:gd name="connsiteX965" fmla="*/ 285074 w 7467600"/>
              <a:gd name="connsiteY965" fmla="*/ 182755 h 6858000"/>
              <a:gd name="connsiteX966" fmla="*/ 43151 w 7467600"/>
              <a:gd name="connsiteY96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6012219 h 6858000"/>
              <a:gd name="connsiteX77" fmla="*/ 7356878 w 7467600"/>
              <a:gd name="connsiteY77" fmla="*/ 5981332 h 6858000"/>
              <a:gd name="connsiteX78" fmla="*/ 7467600 w 7467600"/>
              <a:gd name="connsiteY78" fmla="*/ 6117703 h 6858000"/>
              <a:gd name="connsiteX79" fmla="*/ 7467600 w 7467600"/>
              <a:gd name="connsiteY79" fmla="*/ 6163634 h 6858000"/>
              <a:gd name="connsiteX80" fmla="*/ 7403637 w 7467600"/>
              <a:gd name="connsiteY80" fmla="*/ 6083957 h 6858000"/>
              <a:gd name="connsiteX81" fmla="*/ 7254615 w 7467600"/>
              <a:gd name="connsiteY81" fmla="*/ 5911918 h 6858000"/>
              <a:gd name="connsiteX82" fmla="*/ 7312589 w 7467600"/>
              <a:gd name="connsiteY82" fmla="*/ 5982309 h 6858000"/>
              <a:gd name="connsiteX83" fmla="*/ 7448321 w 7467600"/>
              <a:gd name="connsiteY83" fmla="*/ 6190991 h 6858000"/>
              <a:gd name="connsiteX84" fmla="*/ 7467600 w 7467600"/>
              <a:gd name="connsiteY84" fmla="*/ 6221686 h 6858000"/>
              <a:gd name="connsiteX85" fmla="*/ 7467600 w 7467600"/>
              <a:gd name="connsiteY85" fmla="*/ 6334256 h 6858000"/>
              <a:gd name="connsiteX86" fmla="*/ 7454976 w 7467600"/>
              <a:gd name="connsiteY86" fmla="*/ 6318297 h 6858000"/>
              <a:gd name="connsiteX87" fmla="*/ 1456157 w 7467600"/>
              <a:gd name="connsiteY87" fmla="*/ 5371404 h 6858000"/>
              <a:gd name="connsiteX88" fmla="*/ 1244432 w 7467600"/>
              <a:gd name="connsiteY88" fmla="*/ 5385601 h 6858000"/>
              <a:gd name="connsiteX89" fmla="*/ 973990 w 7467600"/>
              <a:gd name="connsiteY89" fmla="*/ 5424940 h 6858000"/>
              <a:gd name="connsiteX90" fmla="*/ 1103809 w 7467600"/>
              <a:gd name="connsiteY90" fmla="*/ 5433720 h 6858000"/>
              <a:gd name="connsiteX91" fmla="*/ 1123454 w 7467600"/>
              <a:gd name="connsiteY91" fmla="*/ 5435727 h 6858000"/>
              <a:gd name="connsiteX92" fmla="*/ 1737017 w 7467600"/>
              <a:gd name="connsiteY92" fmla="*/ 5452183 h 6858000"/>
              <a:gd name="connsiteX93" fmla="*/ 1824397 w 7467600"/>
              <a:gd name="connsiteY93" fmla="*/ 5447757 h 6858000"/>
              <a:gd name="connsiteX94" fmla="*/ 2070059 w 7467600"/>
              <a:gd name="connsiteY94" fmla="*/ 5441660 h 6858000"/>
              <a:gd name="connsiteX95" fmla="*/ 1456157 w 7467600"/>
              <a:gd name="connsiteY95" fmla="*/ 5371404 h 6858000"/>
              <a:gd name="connsiteX96" fmla="*/ 4988186 w 7467600"/>
              <a:gd name="connsiteY96" fmla="*/ 5216467 h 6858000"/>
              <a:gd name="connsiteX97" fmla="*/ 4777334 w 7467600"/>
              <a:gd name="connsiteY97" fmla="*/ 5406072 h 6858000"/>
              <a:gd name="connsiteX98" fmla="*/ 4718341 w 7467600"/>
              <a:gd name="connsiteY98" fmla="*/ 5468043 h 6858000"/>
              <a:gd name="connsiteX99" fmla="*/ 4604655 w 7467600"/>
              <a:gd name="connsiteY99" fmla="*/ 5583434 h 6858000"/>
              <a:gd name="connsiteX100" fmla="*/ 4565074 w 7467600"/>
              <a:gd name="connsiteY100" fmla="*/ 5618550 h 6858000"/>
              <a:gd name="connsiteX101" fmla="*/ 4988186 w 7467600"/>
              <a:gd name="connsiteY101" fmla="*/ 5216467 h 6858000"/>
              <a:gd name="connsiteX102" fmla="*/ 4978032 w 7467600"/>
              <a:gd name="connsiteY102" fmla="*/ 5183809 h 6858000"/>
              <a:gd name="connsiteX103" fmla="*/ 4463413 w 7467600"/>
              <a:gd name="connsiteY103" fmla="*/ 5615162 h 6858000"/>
              <a:gd name="connsiteX104" fmla="*/ 4358134 w 7467600"/>
              <a:gd name="connsiteY104" fmla="*/ 5742791 h 6858000"/>
              <a:gd name="connsiteX105" fmla="*/ 4376219 w 7467600"/>
              <a:gd name="connsiteY105" fmla="*/ 5729027 h 6858000"/>
              <a:gd name="connsiteX106" fmla="*/ 4582340 w 7467600"/>
              <a:gd name="connsiteY106" fmla="*/ 5561037 h 6858000"/>
              <a:gd name="connsiteX107" fmla="*/ 4694684 w 7467600"/>
              <a:gd name="connsiteY107" fmla="*/ 5447098 h 6858000"/>
              <a:gd name="connsiteX108" fmla="*/ 4754123 w 7467600"/>
              <a:gd name="connsiteY108" fmla="*/ 5384643 h 6858000"/>
              <a:gd name="connsiteX109" fmla="*/ 4978032 w 7467600"/>
              <a:gd name="connsiteY109" fmla="*/ 5183809 h 6858000"/>
              <a:gd name="connsiteX110" fmla="*/ 1903353 w 7467600"/>
              <a:gd name="connsiteY110" fmla="*/ 5044827 h 6858000"/>
              <a:gd name="connsiteX111" fmla="*/ 1936931 w 7467600"/>
              <a:gd name="connsiteY111" fmla="*/ 5093954 h 6858000"/>
              <a:gd name="connsiteX112" fmla="*/ 2195868 w 7467600"/>
              <a:gd name="connsiteY112" fmla="*/ 5396574 h 6858000"/>
              <a:gd name="connsiteX113" fmla="*/ 2088852 w 7467600"/>
              <a:gd name="connsiteY113" fmla="*/ 5166123 h 6858000"/>
              <a:gd name="connsiteX114" fmla="*/ 1958241 w 7467600"/>
              <a:gd name="connsiteY114" fmla="*/ 5067955 h 6858000"/>
              <a:gd name="connsiteX115" fmla="*/ 1903353 w 7467600"/>
              <a:gd name="connsiteY115" fmla="*/ 5044827 h 6858000"/>
              <a:gd name="connsiteX116" fmla="*/ 1979378 w 7467600"/>
              <a:gd name="connsiteY116" fmla="*/ 4769504 h 6858000"/>
              <a:gd name="connsiteX117" fmla="*/ 2882120 w 7467600"/>
              <a:gd name="connsiteY117" fmla="*/ 5064547 h 6858000"/>
              <a:gd name="connsiteX118" fmla="*/ 2793103 w 7467600"/>
              <a:gd name="connsiteY118" fmla="*/ 5039699 h 6858000"/>
              <a:gd name="connsiteX119" fmla="*/ 2770041 w 7467600"/>
              <a:gd name="connsiteY119" fmla="*/ 5033634 h 6858000"/>
              <a:gd name="connsiteX120" fmla="*/ 1979378 w 7467600"/>
              <a:gd name="connsiteY120" fmla="*/ 4769504 h 6858000"/>
              <a:gd name="connsiteX121" fmla="*/ 1927410 w 7467600"/>
              <a:gd name="connsiteY121" fmla="*/ 4716164 h 6858000"/>
              <a:gd name="connsiteX122" fmla="*/ 1959587 w 7467600"/>
              <a:gd name="connsiteY122" fmla="*/ 4728849 h 6858000"/>
              <a:gd name="connsiteX123" fmla="*/ 2777707 w 7467600"/>
              <a:gd name="connsiteY123" fmla="*/ 5003991 h 6858000"/>
              <a:gd name="connsiteX124" fmla="*/ 2800768 w 7467600"/>
              <a:gd name="connsiteY124" fmla="*/ 5010056 h 6858000"/>
              <a:gd name="connsiteX125" fmla="*/ 2879408 w 7467600"/>
              <a:gd name="connsiteY125" fmla="*/ 5031590 h 6858000"/>
              <a:gd name="connsiteX126" fmla="*/ 2862295 w 7467600"/>
              <a:gd name="connsiteY126" fmla="*/ 5022958 h 6858000"/>
              <a:gd name="connsiteX127" fmla="*/ 2813343 w 7467600"/>
              <a:gd name="connsiteY127" fmla="*/ 4998369 h 6858000"/>
              <a:gd name="connsiteX128" fmla="*/ 2646245 w 7467600"/>
              <a:gd name="connsiteY128" fmla="*/ 4930999 h 6858000"/>
              <a:gd name="connsiteX129" fmla="*/ 1999243 w 7467600"/>
              <a:gd name="connsiteY129" fmla="*/ 4730524 h 6858000"/>
              <a:gd name="connsiteX130" fmla="*/ 1979527 w 7467600"/>
              <a:gd name="connsiteY130" fmla="*/ 4726651 h 6858000"/>
              <a:gd name="connsiteX131" fmla="*/ 1927410 w 7467600"/>
              <a:gd name="connsiteY131" fmla="*/ 4716164 h 6858000"/>
              <a:gd name="connsiteX132" fmla="*/ 1997014 w 7467600"/>
              <a:gd name="connsiteY132" fmla="*/ 4698007 h 6858000"/>
              <a:gd name="connsiteX133" fmla="*/ 2005458 w 7467600"/>
              <a:gd name="connsiteY133" fmla="*/ 4699540 h 6858000"/>
              <a:gd name="connsiteX134" fmla="*/ 2657186 w 7467600"/>
              <a:gd name="connsiteY134" fmla="*/ 4901687 h 6858000"/>
              <a:gd name="connsiteX135" fmla="*/ 2826662 w 7467600"/>
              <a:gd name="connsiteY135" fmla="*/ 4970362 h 6858000"/>
              <a:gd name="connsiteX136" fmla="*/ 2876100 w 7467600"/>
              <a:gd name="connsiteY136" fmla="*/ 4995397 h 6858000"/>
              <a:gd name="connsiteX137" fmla="*/ 3042600 w 7467600"/>
              <a:gd name="connsiteY137" fmla="*/ 5059532 h 6858000"/>
              <a:gd name="connsiteX138" fmla="*/ 1997014 w 7467600"/>
              <a:gd name="connsiteY138" fmla="*/ 4698007 h 6858000"/>
              <a:gd name="connsiteX139" fmla="*/ 2305292 w 7467600"/>
              <a:gd name="connsiteY139" fmla="*/ 4219492 h 6858000"/>
              <a:gd name="connsiteX140" fmla="*/ 3360922 w 7467600"/>
              <a:gd name="connsiteY140" fmla="*/ 4529373 h 6858000"/>
              <a:gd name="connsiteX141" fmla="*/ 3492420 w 7467600"/>
              <a:gd name="connsiteY141" fmla="*/ 4510145 h 6858000"/>
              <a:gd name="connsiteX142" fmla="*/ 3364086 w 7467600"/>
              <a:gd name="connsiteY142" fmla="*/ 4480340 h 6858000"/>
              <a:gd name="connsiteX143" fmla="*/ 3225818 w 7467600"/>
              <a:gd name="connsiteY143" fmla="*/ 4411822 h 6858000"/>
              <a:gd name="connsiteX144" fmla="*/ 3129696 w 7467600"/>
              <a:gd name="connsiteY144" fmla="*/ 4360704 h 6858000"/>
              <a:gd name="connsiteX145" fmla="*/ 2814545 w 7467600"/>
              <a:gd name="connsiteY145" fmla="*/ 4282955 h 6858000"/>
              <a:gd name="connsiteX146" fmla="*/ 2305292 w 7467600"/>
              <a:gd name="connsiteY146" fmla="*/ 4219492 h 6858000"/>
              <a:gd name="connsiteX147" fmla="*/ 2626982 w 7467600"/>
              <a:gd name="connsiteY147" fmla="*/ 4206450 h 6858000"/>
              <a:gd name="connsiteX148" fmla="*/ 2490617 w 7467600"/>
              <a:gd name="connsiteY148" fmla="*/ 4206951 h 6858000"/>
              <a:gd name="connsiteX149" fmla="*/ 2819869 w 7467600"/>
              <a:gd name="connsiteY149" fmla="*/ 4252936 h 6858000"/>
              <a:gd name="connsiteX150" fmla="*/ 3143018 w 7467600"/>
              <a:gd name="connsiteY150" fmla="*/ 4332698 h 6858000"/>
              <a:gd name="connsiteX151" fmla="*/ 3241520 w 7467600"/>
              <a:gd name="connsiteY151" fmla="*/ 4385112 h 6858000"/>
              <a:gd name="connsiteX152" fmla="*/ 3374575 w 7467600"/>
              <a:gd name="connsiteY152" fmla="*/ 4451517 h 6858000"/>
              <a:gd name="connsiteX153" fmla="*/ 3505221 w 7467600"/>
              <a:gd name="connsiteY153" fmla="*/ 4480757 h 6858000"/>
              <a:gd name="connsiteX154" fmla="*/ 2626982 w 7467600"/>
              <a:gd name="connsiteY154" fmla="*/ 4206450 h 6858000"/>
              <a:gd name="connsiteX155" fmla="*/ 1310106 w 7467600"/>
              <a:gd name="connsiteY155" fmla="*/ 3943217 h 6858000"/>
              <a:gd name="connsiteX156" fmla="*/ 854994 w 7467600"/>
              <a:gd name="connsiteY156" fmla="*/ 4399136 h 6858000"/>
              <a:gd name="connsiteX157" fmla="*/ 742462 w 7467600"/>
              <a:gd name="connsiteY157" fmla="*/ 4594648 h 6858000"/>
              <a:gd name="connsiteX158" fmla="*/ 820602 w 7467600"/>
              <a:gd name="connsiteY158" fmla="*/ 4485915 h 6858000"/>
              <a:gd name="connsiteX159" fmla="*/ 878295 w 7467600"/>
              <a:gd name="connsiteY159" fmla="*/ 4403594 h 6858000"/>
              <a:gd name="connsiteX160" fmla="*/ 1240607 w 7467600"/>
              <a:gd name="connsiteY160" fmla="*/ 4010401 h 6858000"/>
              <a:gd name="connsiteX161" fmla="*/ 1310106 w 7467600"/>
              <a:gd name="connsiteY161" fmla="*/ 3943217 h 6858000"/>
              <a:gd name="connsiteX162" fmla="*/ 1423113 w 7467600"/>
              <a:gd name="connsiteY162" fmla="*/ 3874565 h 6858000"/>
              <a:gd name="connsiteX163" fmla="*/ 1260565 w 7467600"/>
              <a:gd name="connsiteY163" fmla="*/ 4031982 h 6858000"/>
              <a:gd name="connsiteX164" fmla="*/ 901900 w 7467600"/>
              <a:gd name="connsiteY164" fmla="*/ 4421236 h 6858000"/>
              <a:gd name="connsiteX165" fmla="*/ 845044 w 7467600"/>
              <a:gd name="connsiteY165" fmla="*/ 4502436 h 6858000"/>
              <a:gd name="connsiteX166" fmla="*/ 685926 w 7467600"/>
              <a:gd name="connsiteY166" fmla="*/ 4703069 h 6858000"/>
              <a:gd name="connsiteX167" fmla="*/ 684248 w 7467600"/>
              <a:gd name="connsiteY167" fmla="*/ 4706721 h 6858000"/>
              <a:gd name="connsiteX168" fmla="*/ 1423113 w 7467600"/>
              <a:gd name="connsiteY168" fmla="*/ 3874565 h 6858000"/>
              <a:gd name="connsiteX169" fmla="*/ 3316479 w 7467600"/>
              <a:gd name="connsiteY169" fmla="*/ 3872136 h 6858000"/>
              <a:gd name="connsiteX170" fmla="*/ 3546806 w 7467600"/>
              <a:gd name="connsiteY170" fmla="*/ 4356139 h 6858000"/>
              <a:gd name="connsiteX171" fmla="*/ 3364433 w 7467600"/>
              <a:gd name="connsiteY171" fmla="*/ 3953121 h 6858000"/>
              <a:gd name="connsiteX172" fmla="*/ 3316479 w 7467600"/>
              <a:gd name="connsiteY172" fmla="*/ 3872136 h 6858000"/>
              <a:gd name="connsiteX173" fmla="*/ 3291335 w 7467600"/>
              <a:gd name="connsiteY173" fmla="*/ 3767420 h 6858000"/>
              <a:gd name="connsiteX174" fmla="*/ 3390805 w 7467600"/>
              <a:gd name="connsiteY174" fmla="*/ 3937163 h 6858000"/>
              <a:gd name="connsiteX175" fmla="*/ 3579062 w 7467600"/>
              <a:gd name="connsiteY175" fmla="*/ 4359040 h 6858000"/>
              <a:gd name="connsiteX176" fmla="*/ 3467355 w 7467600"/>
              <a:gd name="connsiteY176" fmla="*/ 3988130 h 6858000"/>
              <a:gd name="connsiteX177" fmla="*/ 3310753 w 7467600"/>
              <a:gd name="connsiteY177" fmla="*/ 3787140 h 6858000"/>
              <a:gd name="connsiteX178" fmla="*/ 3291335 w 7467600"/>
              <a:gd name="connsiteY178" fmla="*/ 3767420 h 6858000"/>
              <a:gd name="connsiteX179" fmla="*/ 1635889 w 7467600"/>
              <a:gd name="connsiteY179" fmla="*/ 3709494 h 6858000"/>
              <a:gd name="connsiteX180" fmla="*/ 1634800 w 7467600"/>
              <a:gd name="connsiteY180" fmla="*/ 3731111 h 6858000"/>
              <a:gd name="connsiteX181" fmla="*/ 1635889 w 7467600"/>
              <a:gd name="connsiteY181" fmla="*/ 3709494 h 6858000"/>
              <a:gd name="connsiteX182" fmla="*/ 1510397 w 7467600"/>
              <a:gd name="connsiteY182" fmla="*/ 3684705 h 6858000"/>
              <a:gd name="connsiteX183" fmla="*/ 1146550 w 7467600"/>
              <a:gd name="connsiteY183" fmla="*/ 3802012 h 6858000"/>
              <a:gd name="connsiteX184" fmla="*/ 698834 w 7467600"/>
              <a:gd name="connsiteY184" fmla="*/ 3952272 h 6858000"/>
              <a:gd name="connsiteX185" fmla="*/ 34256 w 7467600"/>
              <a:gd name="connsiteY185" fmla="*/ 4347603 h 6858000"/>
              <a:gd name="connsiteX186" fmla="*/ 527241 w 7467600"/>
              <a:gd name="connsiteY186" fmla="*/ 4065078 h 6858000"/>
              <a:gd name="connsiteX187" fmla="*/ 1510397 w 7467600"/>
              <a:gd name="connsiteY187" fmla="*/ 3684705 h 6858000"/>
              <a:gd name="connsiteX188" fmla="*/ 1313114 w 7467600"/>
              <a:gd name="connsiteY188" fmla="*/ 3655216 h 6858000"/>
              <a:gd name="connsiteX189" fmla="*/ 1109304 w 7467600"/>
              <a:gd name="connsiteY189" fmla="*/ 3669030 h 6858000"/>
              <a:gd name="connsiteX190" fmla="*/ 8129 w 7467600"/>
              <a:gd name="connsiteY190" fmla="*/ 4330519 h 6858000"/>
              <a:gd name="connsiteX191" fmla="*/ 687572 w 7467600"/>
              <a:gd name="connsiteY191" fmla="*/ 3925629 h 6858000"/>
              <a:gd name="connsiteX192" fmla="*/ 1138365 w 7467600"/>
              <a:gd name="connsiteY192" fmla="*/ 3774515 h 6858000"/>
              <a:gd name="connsiteX193" fmla="*/ 1505579 w 7467600"/>
              <a:gd name="connsiteY193" fmla="*/ 3655526 h 6858000"/>
              <a:gd name="connsiteX194" fmla="*/ 1313114 w 7467600"/>
              <a:gd name="connsiteY194" fmla="*/ 3655216 h 6858000"/>
              <a:gd name="connsiteX195" fmla="*/ 3655073 w 7467600"/>
              <a:gd name="connsiteY195" fmla="*/ 3650884 h 6858000"/>
              <a:gd name="connsiteX196" fmla="*/ 3989938 w 7467600"/>
              <a:gd name="connsiteY196" fmla="*/ 3991685 h 6858000"/>
              <a:gd name="connsiteX197" fmla="*/ 4393907 w 7467600"/>
              <a:gd name="connsiteY197" fmla="*/ 4261258 h 6858000"/>
              <a:gd name="connsiteX198" fmla="*/ 4648051 w 7467600"/>
              <a:gd name="connsiteY198" fmla="*/ 4374051 h 6858000"/>
              <a:gd name="connsiteX199" fmla="*/ 4383389 w 7467600"/>
              <a:gd name="connsiteY199" fmla="*/ 4184369 h 6858000"/>
              <a:gd name="connsiteX200" fmla="*/ 4165508 w 7467600"/>
              <a:gd name="connsiteY200" fmla="*/ 4035196 h 6858000"/>
              <a:gd name="connsiteX201" fmla="*/ 4068162 w 7467600"/>
              <a:gd name="connsiteY201" fmla="*/ 3953394 h 6858000"/>
              <a:gd name="connsiteX202" fmla="*/ 3981416 w 7467600"/>
              <a:gd name="connsiteY202" fmla="*/ 3880482 h 6858000"/>
              <a:gd name="connsiteX203" fmla="*/ 3800147 w 7467600"/>
              <a:gd name="connsiteY203" fmla="*/ 3749872 h 6858000"/>
              <a:gd name="connsiteX204" fmla="*/ 3655073 w 7467600"/>
              <a:gd name="connsiteY204" fmla="*/ 3650884 h 6858000"/>
              <a:gd name="connsiteX205" fmla="*/ 3670252 w 7467600"/>
              <a:gd name="connsiteY205" fmla="*/ 3622798 h 6858000"/>
              <a:gd name="connsiteX206" fmla="*/ 3817258 w 7467600"/>
              <a:gd name="connsiteY206" fmla="*/ 3723577 h 6858000"/>
              <a:gd name="connsiteX207" fmla="*/ 4000461 w 7467600"/>
              <a:gd name="connsiteY207" fmla="*/ 3855966 h 6858000"/>
              <a:gd name="connsiteX208" fmla="*/ 4088180 w 7467600"/>
              <a:gd name="connsiteY208" fmla="*/ 3929774 h 6858000"/>
              <a:gd name="connsiteX209" fmla="*/ 4184555 w 7467600"/>
              <a:gd name="connsiteY209" fmla="*/ 4010683 h 6858000"/>
              <a:gd name="connsiteX210" fmla="*/ 4399563 w 7467600"/>
              <a:gd name="connsiteY210" fmla="*/ 4158106 h 6858000"/>
              <a:gd name="connsiteX211" fmla="*/ 4684469 w 7467600"/>
              <a:gd name="connsiteY211" fmla="*/ 4364680 h 6858000"/>
              <a:gd name="connsiteX212" fmla="*/ 4690271 w 7467600"/>
              <a:gd name="connsiteY212" fmla="*/ 4370034 h 6858000"/>
              <a:gd name="connsiteX213" fmla="*/ 4136093 w 7467600"/>
              <a:gd name="connsiteY213" fmla="*/ 3858466 h 6858000"/>
              <a:gd name="connsiteX214" fmla="*/ 3670252 w 7467600"/>
              <a:gd name="connsiteY214" fmla="*/ 3622798 h 6858000"/>
              <a:gd name="connsiteX215" fmla="*/ 4440129 w 7467600"/>
              <a:gd name="connsiteY215" fmla="*/ 3448571 h 6858000"/>
              <a:gd name="connsiteX216" fmla="*/ 4856525 w 7467600"/>
              <a:gd name="connsiteY216" fmla="*/ 3915351 h 6858000"/>
              <a:gd name="connsiteX217" fmla="*/ 5059055 w 7467600"/>
              <a:gd name="connsiteY217" fmla="*/ 4108918 h 6858000"/>
              <a:gd name="connsiteX218" fmla="*/ 5290070 w 7467600"/>
              <a:gd name="connsiteY218" fmla="*/ 4263619 h 6858000"/>
              <a:gd name="connsiteX219" fmla="*/ 4834991 w 7467600"/>
              <a:gd name="connsiteY219" fmla="*/ 3830985 h 6858000"/>
              <a:gd name="connsiteX220" fmla="*/ 4440129 w 7467600"/>
              <a:gd name="connsiteY220" fmla="*/ 3448571 h 6858000"/>
              <a:gd name="connsiteX221" fmla="*/ 4441737 w 7467600"/>
              <a:gd name="connsiteY221" fmla="*/ 3399734 h 6858000"/>
              <a:gd name="connsiteX222" fmla="*/ 4431236 w 7467600"/>
              <a:gd name="connsiteY222" fmla="*/ 3400954 h 6858000"/>
              <a:gd name="connsiteX223" fmla="*/ 4557150 w 7467600"/>
              <a:gd name="connsiteY223" fmla="*/ 3510023 h 6858000"/>
              <a:gd name="connsiteX224" fmla="*/ 4856936 w 7467600"/>
              <a:gd name="connsiteY224" fmla="*/ 3809146 h 6858000"/>
              <a:gd name="connsiteX225" fmla="*/ 5111996 w 7467600"/>
              <a:gd name="connsiteY225" fmla="*/ 4065759 h 6858000"/>
              <a:gd name="connsiteX226" fmla="*/ 5388878 w 7467600"/>
              <a:gd name="connsiteY226" fmla="*/ 4300185 h 6858000"/>
              <a:gd name="connsiteX227" fmla="*/ 5425556 w 7467600"/>
              <a:gd name="connsiteY227" fmla="*/ 4308967 h 6858000"/>
              <a:gd name="connsiteX228" fmla="*/ 4943646 w 7467600"/>
              <a:gd name="connsiteY228" fmla="*/ 3822916 h 6858000"/>
              <a:gd name="connsiteX229" fmla="*/ 4594837 w 7467600"/>
              <a:gd name="connsiteY229" fmla="*/ 3532274 h 6858000"/>
              <a:gd name="connsiteX230" fmla="*/ 4441737 w 7467600"/>
              <a:gd name="connsiteY230" fmla="*/ 3399734 h 6858000"/>
              <a:gd name="connsiteX231" fmla="*/ 5425834 w 7467600"/>
              <a:gd name="connsiteY231" fmla="*/ 3162785 h 6858000"/>
              <a:gd name="connsiteX232" fmla="*/ 5401644 w 7467600"/>
              <a:gd name="connsiteY232" fmla="*/ 3617847 h 6858000"/>
              <a:gd name="connsiteX233" fmla="*/ 5467256 w 7467600"/>
              <a:gd name="connsiteY233" fmla="*/ 4175494 h 6858000"/>
              <a:gd name="connsiteX234" fmla="*/ 5448069 w 7467600"/>
              <a:gd name="connsiteY234" fmla="*/ 3567554 h 6858000"/>
              <a:gd name="connsiteX235" fmla="*/ 5425834 w 7467600"/>
              <a:gd name="connsiteY235" fmla="*/ 3162785 h 6858000"/>
              <a:gd name="connsiteX236" fmla="*/ 1318687 w 7467600"/>
              <a:gd name="connsiteY236" fmla="*/ 3113840 h 6858000"/>
              <a:gd name="connsiteX237" fmla="*/ 1066793 w 7467600"/>
              <a:gd name="connsiteY237" fmla="*/ 3212171 h 6858000"/>
              <a:gd name="connsiteX238" fmla="*/ 993319 w 7467600"/>
              <a:gd name="connsiteY238" fmla="*/ 3247648 h 6858000"/>
              <a:gd name="connsiteX239" fmla="*/ 853081 w 7467600"/>
              <a:gd name="connsiteY239" fmla="*/ 3312410 h 6858000"/>
              <a:gd name="connsiteX240" fmla="*/ 805957 w 7467600"/>
              <a:gd name="connsiteY240" fmla="*/ 3330443 h 6858000"/>
              <a:gd name="connsiteX241" fmla="*/ 1318687 w 7467600"/>
              <a:gd name="connsiteY241" fmla="*/ 3113840 h 6858000"/>
              <a:gd name="connsiteX242" fmla="*/ 5453702 w 7467600"/>
              <a:gd name="connsiteY242" fmla="*/ 3090882 h 6858000"/>
              <a:gd name="connsiteX243" fmla="*/ 5480135 w 7467600"/>
              <a:gd name="connsiteY243" fmla="*/ 3565802 h 6858000"/>
              <a:gd name="connsiteX244" fmla="*/ 5499023 w 7467600"/>
              <a:gd name="connsiteY244" fmla="*/ 4166310 h 6858000"/>
              <a:gd name="connsiteX245" fmla="*/ 5547022 w 7467600"/>
              <a:gd name="connsiteY245" fmla="*/ 3607838 h 6858000"/>
              <a:gd name="connsiteX246" fmla="*/ 5515964 w 7467600"/>
              <a:gd name="connsiteY246" fmla="*/ 3378541 h 6858000"/>
              <a:gd name="connsiteX247" fmla="*/ 5453702 w 7467600"/>
              <a:gd name="connsiteY247" fmla="*/ 3090882 h 6858000"/>
              <a:gd name="connsiteX248" fmla="*/ 1238695 w 7467600"/>
              <a:gd name="connsiteY248" fmla="*/ 3076820 h 6858000"/>
              <a:gd name="connsiteX249" fmla="*/ 716371 w 7467600"/>
              <a:gd name="connsiteY249" fmla="*/ 3293249 h 6858000"/>
              <a:gd name="connsiteX250" fmla="*/ 579522 w 7467600"/>
              <a:gd name="connsiteY250" fmla="*/ 3371759 h 6858000"/>
              <a:gd name="connsiteX251" fmla="*/ 600288 w 7467600"/>
              <a:gd name="connsiteY251" fmla="*/ 3365555 h 6858000"/>
              <a:gd name="connsiteX252" fmla="*/ 840692 w 7467600"/>
              <a:gd name="connsiteY252" fmla="*/ 3284921 h 6858000"/>
              <a:gd name="connsiteX253" fmla="*/ 979248 w 7467600"/>
              <a:gd name="connsiteY253" fmla="*/ 3221003 h 6858000"/>
              <a:gd name="connsiteX254" fmla="*/ 1053282 w 7467600"/>
              <a:gd name="connsiteY254" fmla="*/ 3185247 h 6858000"/>
              <a:gd name="connsiteX255" fmla="*/ 1320603 w 7467600"/>
              <a:gd name="connsiteY255" fmla="*/ 3081281 h 6858000"/>
              <a:gd name="connsiteX256" fmla="*/ 1238695 w 7467600"/>
              <a:gd name="connsiteY256" fmla="*/ 3076820 h 6858000"/>
              <a:gd name="connsiteX257" fmla="*/ 5425627 w 7467600"/>
              <a:gd name="connsiteY257" fmla="*/ 2954192 h 6858000"/>
              <a:gd name="connsiteX258" fmla="*/ 5470770 w 7467600"/>
              <a:gd name="connsiteY258" fmla="*/ 3005435 h 6858000"/>
              <a:gd name="connsiteX259" fmla="*/ 5519779 w 7467600"/>
              <a:gd name="connsiteY259" fmla="*/ 4359223 h 6858000"/>
              <a:gd name="connsiteX260" fmla="*/ 5520293 w 7467600"/>
              <a:gd name="connsiteY260" fmla="*/ 4360602 h 6858000"/>
              <a:gd name="connsiteX261" fmla="*/ 5767221 w 7467600"/>
              <a:gd name="connsiteY261" fmla="*/ 4665564 h 6858000"/>
              <a:gd name="connsiteX262" fmla="*/ 6937169 w 7467600"/>
              <a:gd name="connsiteY262" fmla="*/ 4815941 h 6858000"/>
              <a:gd name="connsiteX263" fmla="*/ 6953922 w 7467600"/>
              <a:gd name="connsiteY263" fmla="*/ 4890068 h 6858000"/>
              <a:gd name="connsiteX264" fmla="*/ 6071359 w 7467600"/>
              <a:gd name="connsiteY264" fmla="*/ 4770770 h 6858000"/>
              <a:gd name="connsiteX265" fmla="*/ 6038839 w 7467600"/>
              <a:gd name="connsiteY265" fmla="*/ 4764474 h 6858000"/>
              <a:gd name="connsiteX266" fmla="*/ 6038706 w 7467600"/>
              <a:gd name="connsiteY266" fmla="*/ 4763847 h 6858000"/>
              <a:gd name="connsiteX267" fmla="*/ 6037784 w 7467600"/>
              <a:gd name="connsiteY267" fmla="*/ 4764270 h 6858000"/>
              <a:gd name="connsiteX268" fmla="*/ 6038839 w 7467600"/>
              <a:gd name="connsiteY268" fmla="*/ 4764474 h 6858000"/>
              <a:gd name="connsiteX269" fmla="*/ 6040338 w 7467600"/>
              <a:gd name="connsiteY269" fmla="*/ 4771418 h 6858000"/>
              <a:gd name="connsiteX270" fmla="*/ 6024488 w 7467600"/>
              <a:gd name="connsiteY270" fmla="*/ 4809903 h 6858000"/>
              <a:gd name="connsiteX271" fmla="*/ 5599771 w 7467600"/>
              <a:gd name="connsiteY271" fmla="*/ 5509652 h 6858000"/>
              <a:gd name="connsiteX272" fmla="*/ 5548843 w 7467600"/>
              <a:gd name="connsiteY272" fmla="*/ 5563845 h 6858000"/>
              <a:gd name="connsiteX273" fmla="*/ 5940952 w 7467600"/>
              <a:gd name="connsiteY273" fmla="*/ 6250028 h 6858000"/>
              <a:gd name="connsiteX274" fmla="*/ 6043441 w 7467600"/>
              <a:gd name="connsiteY274" fmla="*/ 6665847 h 6858000"/>
              <a:gd name="connsiteX275" fmla="*/ 6093432 w 7467600"/>
              <a:gd name="connsiteY275" fmla="*/ 6858000 h 6858000"/>
              <a:gd name="connsiteX276" fmla="*/ 6034344 w 7467600"/>
              <a:gd name="connsiteY276" fmla="*/ 6858000 h 6858000"/>
              <a:gd name="connsiteX277" fmla="*/ 6026679 w 7467600"/>
              <a:gd name="connsiteY277" fmla="*/ 6836959 h 6858000"/>
              <a:gd name="connsiteX278" fmla="*/ 5800441 w 7467600"/>
              <a:gd name="connsiteY278" fmla="*/ 6335286 h 6858000"/>
              <a:gd name="connsiteX279" fmla="*/ 5526562 w 7467600"/>
              <a:gd name="connsiteY279" fmla="*/ 5705388 h 6858000"/>
              <a:gd name="connsiteX280" fmla="*/ 5519640 w 7467600"/>
              <a:gd name="connsiteY280" fmla="*/ 5683774 h 6858000"/>
              <a:gd name="connsiteX281" fmla="*/ 5844559 w 7467600"/>
              <a:gd name="connsiteY281" fmla="*/ 6553349 h 6858000"/>
              <a:gd name="connsiteX282" fmla="*/ 5975994 w 7467600"/>
              <a:gd name="connsiteY282" fmla="*/ 6858000 h 6858000"/>
              <a:gd name="connsiteX283" fmla="*/ 5898547 w 7467600"/>
              <a:gd name="connsiteY283" fmla="*/ 6858000 h 6858000"/>
              <a:gd name="connsiteX284" fmla="*/ 5682041 w 7467600"/>
              <a:gd name="connsiteY284" fmla="*/ 6355860 h 6858000"/>
              <a:gd name="connsiteX285" fmla="*/ 5461758 w 7467600"/>
              <a:gd name="connsiteY285" fmla="*/ 5820220 h 6858000"/>
              <a:gd name="connsiteX286" fmla="*/ 5237282 w 7467600"/>
              <a:gd name="connsiteY286" fmla="*/ 6579086 h 6858000"/>
              <a:gd name="connsiteX287" fmla="*/ 5115009 w 7467600"/>
              <a:gd name="connsiteY287" fmla="*/ 6858000 h 6858000"/>
              <a:gd name="connsiteX288" fmla="*/ 5028074 w 7467600"/>
              <a:gd name="connsiteY288" fmla="*/ 6858000 h 6858000"/>
              <a:gd name="connsiteX289" fmla="*/ 5079508 w 7467600"/>
              <a:gd name="connsiteY289" fmla="*/ 6749074 h 6858000"/>
              <a:gd name="connsiteX290" fmla="*/ 5371846 w 7467600"/>
              <a:gd name="connsiteY290" fmla="*/ 5924413 h 6858000"/>
              <a:gd name="connsiteX291" fmla="*/ 5270512 w 7467600"/>
              <a:gd name="connsiteY291" fmla="*/ 6138975 h 6858000"/>
              <a:gd name="connsiteX292" fmla="*/ 5062409 w 7467600"/>
              <a:gd name="connsiteY292" fmla="*/ 6653544 h 6858000"/>
              <a:gd name="connsiteX293" fmla="*/ 5036628 w 7467600"/>
              <a:gd name="connsiteY293" fmla="*/ 6754247 h 6858000"/>
              <a:gd name="connsiteX294" fmla="*/ 5009112 w 7467600"/>
              <a:gd name="connsiteY294" fmla="*/ 6858000 h 6858000"/>
              <a:gd name="connsiteX295" fmla="*/ 4976679 w 7467600"/>
              <a:gd name="connsiteY295" fmla="*/ 6858000 h 6858000"/>
              <a:gd name="connsiteX296" fmla="*/ 5006537 w 7467600"/>
              <a:gd name="connsiteY296" fmla="*/ 6747068 h 6858000"/>
              <a:gd name="connsiteX297" fmla="*/ 5032723 w 7467600"/>
              <a:gd name="connsiteY297" fmla="*/ 6644957 h 6858000"/>
              <a:gd name="connsiteX298" fmla="*/ 5242949 w 7467600"/>
              <a:gd name="connsiteY298" fmla="*/ 6125175 h 6858000"/>
              <a:gd name="connsiteX299" fmla="*/ 5286321 w 7467600"/>
              <a:gd name="connsiteY299" fmla="*/ 6033555 h 6858000"/>
              <a:gd name="connsiteX300" fmla="*/ 5008210 w 7467600"/>
              <a:gd name="connsiteY300" fmla="*/ 6649194 h 6858000"/>
              <a:gd name="connsiteX301" fmla="*/ 4986321 w 7467600"/>
              <a:gd name="connsiteY301" fmla="*/ 6765687 h 6858000"/>
              <a:gd name="connsiteX302" fmla="*/ 4973474 w 7467600"/>
              <a:gd name="connsiteY302" fmla="*/ 6858000 h 6858000"/>
              <a:gd name="connsiteX303" fmla="*/ 4907178 w 7467600"/>
              <a:gd name="connsiteY303" fmla="*/ 6858000 h 6858000"/>
              <a:gd name="connsiteX304" fmla="*/ 4910810 w 7467600"/>
              <a:gd name="connsiteY304" fmla="*/ 6829660 h 6858000"/>
              <a:gd name="connsiteX305" fmla="*/ 4987461 w 7467600"/>
              <a:gd name="connsiteY305" fmla="*/ 6432994 h 6858000"/>
              <a:gd name="connsiteX306" fmla="*/ 5179262 w 7467600"/>
              <a:gd name="connsiteY306" fmla="*/ 6035044 h 6858000"/>
              <a:gd name="connsiteX307" fmla="*/ 4689678 w 7467600"/>
              <a:gd name="connsiteY307" fmla="*/ 6440241 h 6858000"/>
              <a:gd name="connsiteX308" fmla="*/ 4477543 w 7467600"/>
              <a:gd name="connsiteY308" fmla="*/ 6674836 h 6858000"/>
              <a:gd name="connsiteX309" fmla="*/ 4329957 w 7467600"/>
              <a:gd name="connsiteY309" fmla="*/ 6858000 h 6858000"/>
              <a:gd name="connsiteX310" fmla="*/ 4218595 w 7467600"/>
              <a:gd name="connsiteY310" fmla="*/ 6858000 h 6858000"/>
              <a:gd name="connsiteX311" fmla="*/ 4368888 w 7467600"/>
              <a:gd name="connsiteY311" fmla="*/ 6668412 h 6858000"/>
              <a:gd name="connsiteX312" fmla="*/ 4563091 w 7467600"/>
              <a:gd name="connsiteY312" fmla="*/ 6442508 h 6858000"/>
              <a:gd name="connsiteX313" fmla="*/ 5387324 w 7467600"/>
              <a:gd name="connsiteY313" fmla="*/ 5705830 h 6858000"/>
              <a:gd name="connsiteX314" fmla="*/ 5073620 w 7467600"/>
              <a:gd name="connsiteY314" fmla="*/ 5955437 h 6858000"/>
              <a:gd name="connsiteX315" fmla="*/ 4689789 w 7467600"/>
              <a:gd name="connsiteY315" fmla="*/ 6268382 h 6858000"/>
              <a:gd name="connsiteX316" fmla="*/ 4418722 w 7467600"/>
              <a:gd name="connsiteY316" fmla="*/ 6570886 h 6858000"/>
              <a:gd name="connsiteX317" fmla="*/ 4214944 w 7467600"/>
              <a:gd name="connsiteY317" fmla="*/ 6858000 h 6858000"/>
              <a:gd name="connsiteX318" fmla="*/ 4177898 w 7467600"/>
              <a:gd name="connsiteY318" fmla="*/ 6858000 h 6858000"/>
              <a:gd name="connsiteX319" fmla="*/ 4391597 w 7467600"/>
              <a:gd name="connsiteY319" fmla="*/ 6556370 h 6858000"/>
              <a:gd name="connsiteX320" fmla="*/ 4668889 w 7467600"/>
              <a:gd name="connsiteY320" fmla="*/ 6246399 h 6858000"/>
              <a:gd name="connsiteX321" fmla="*/ 5055427 w 7467600"/>
              <a:gd name="connsiteY321" fmla="*/ 5931476 h 6858000"/>
              <a:gd name="connsiteX322" fmla="*/ 5371814 w 7467600"/>
              <a:gd name="connsiteY322" fmla="*/ 5678975 h 6858000"/>
              <a:gd name="connsiteX323" fmla="*/ 4987918 w 7467600"/>
              <a:gd name="connsiteY323" fmla="*/ 5838701 h 6858000"/>
              <a:gd name="connsiteX324" fmla="*/ 4317146 w 7467600"/>
              <a:gd name="connsiteY324" fmla="*/ 6587716 h 6858000"/>
              <a:gd name="connsiteX325" fmla="*/ 4171627 w 7467600"/>
              <a:gd name="connsiteY325" fmla="*/ 6858000 h 6858000"/>
              <a:gd name="connsiteX326" fmla="*/ 4081585 w 7467600"/>
              <a:gd name="connsiteY326" fmla="*/ 6858000 h 6858000"/>
              <a:gd name="connsiteX327" fmla="*/ 4238603 w 7467600"/>
              <a:gd name="connsiteY327" fmla="*/ 6559341 h 6858000"/>
              <a:gd name="connsiteX328" fmla="*/ 4778333 w 7467600"/>
              <a:gd name="connsiteY328" fmla="*/ 5873626 h 6858000"/>
              <a:gd name="connsiteX329" fmla="*/ 5414185 w 7467600"/>
              <a:gd name="connsiteY329" fmla="*/ 5573882 h 6858000"/>
              <a:gd name="connsiteX330" fmla="*/ 5959648 w 7467600"/>
              <a:gd name="connsiteY330" fmla="*/ 4760797 h 6858000"/>
              <a:gd name="connsiteX331" fmla="*/ 5355019 w 7467600"/>
              <a:gd name="connsiteY331" fmla="*/ 4734672 h 6858000"/>
              <a:gd name="connsiteX332" fmla="*/ 5083565 w 7467600"/>
              <a:gd name="connsiteY332" fmla="*/ 5179121 h 6858000"/>
              <a:gd name="connsiteX333" fmla="*/ 4713577 w 7467600"/>
              <a:gd name="connsiteY333" fmla="*/ 5616803 h 6858000"/>
              <a:gd name="connsiteX334" fmla="*/ 3989559 w 7467600"/>
              <a:gd name="connsiteY334" fmla="*/ 6145945 h 6858000"/>
              <a:gd name="connsiteX335" fmla="*/ 3939824 w 7467600"/>
              <a:gd name="connsiteY335" fmla="*/ 6066900 h 6858000"/>
              <a:gd name="connsiteX336" fmla="*/ 4584537 w 7467600"/>
              <a:gd name="connsiteY336" fmla="*/ 5324826 h 6858000"/>
              <a:gd name="connsiteX337" fmla="*/ 5037105 w 7467600"/>
              <a:gd name="connsiteY337" fmla="*/ 5088765 h 6858000"/>
              <a:gd name="connsiteX338" fmla="*/ 5039930 w 7467600"/>
              <a:gd name="connsiteY338" fmla="*/ 5089585 h 6858000"/>
              <a:gd name="connsiteX339" fmla="*/ 5263764 w 7467600"/>
              <a:gd name="connsiteY339" fmla="*/ 4735525 h 6858000"/>
              <a:gd name="connsiteX340" fmla="*/ 4086300 w 7467600"/>
              <a:gd name="connsiteY340" fmla="*/ 4884599 h 6858000"/>
              <a:gd name="connsiteX341" fmla="*/ 4085485 w 7467600"/>
              <a:gd name="connsiteY341" fmla="*/ 4899070 h 6858000"/>
              <a:gd name="connsiteX342" fmla="*/ 3871915 w 7467600"/>
              <a:gd name="connsiteY342" fmla="*/ 5253645 h 6858000"/>
              <a:gd name="connsiteX343" fmla="*/ 3799374 w 7467600"/>
              <a:gd name="connsiteY343" fmla="*/ 5466127 h 6858000"/>
              <a:gd name="connsiteX344" fmla="*/ 3498850 w 7467600"/>
              <a:gd name="connsiteY344" fmla="*/ 6661888 h 6858000"/>
              <a:gd name="connsiteX345" fmla="*/ 3399216 w 7467600"/>
              <a:gd name="connsiteY345" fmla="*/ 6858000 h 6858000"/>
              <a:gd name="connsiteX346" fmla="*/ 3303688 w 7467600"/>
              <a:gd name="connsiteY346" fmla="*/ 6858000 h 6858000"/>
              <a:gd name="connsiteX347" fmla="*/ 3391774 w 7467600"/>
              <a:gd name="connsiteY347" fmla="*/ 6697181 h 6858000"/>
              <a:gd name="connsiteX348" fmla="*/ 3735540 w 7467600"/>
              <a:gd name="connsiteY348" fmla="*/ 5546923 h 6858000"/>
              <a:gd name="connsiteX349" fmla="*/ 3729438 w 7467600"/>
              <a:gd name="connsiteY349" fmla="*/ 5569058 h 6858000"/>
              <a:gd name="connsiteX350" fmla="*/ 3707782 w 7467600"/>
              <a:gd name="connsiteY350" fmla="*/ 5644908 h 6858000"/>
              <a:gd name="connsiteX351" fmla="*/ 3583827 w 7467600"/>
              <a:gd name="connsiteY351" fmla="*/ 6039215 h 6858000"/>
              <a:gd name="connsiteX352" fmla="*/ 3547861 w 7467600"/>
              <a:gd name="connsiteY352" fmla="*/ 6129609 h 6858000"/>
              <a:gd name="connsiteX353" fmla="*/ 3490905 w 7467600"/>
              <a:gd name="connsiteY353" fmla="*/ 6277660 h 6858000"/>
              <a:gd name="connsiteX354" fmla="*/ 3455859 w 7467600"/>
              <a:gd name="connsiteY354" fmla="*/ 6391301 h 6858000"/>
              <a:gd name="connsiteX355" fmla="*/ 3429112 w 7467600"/>
              <a:gd name="connsiteY355" fmla="*/ 6479469 h 6858000"/>
              <a:gd name="connsiteX356" fmla="*/ 3304862 w 7467600"/>
              <a:gd name="connsiteY356" fmla="*/ 6796476 h 6858000"/>
              <a:gd name="connsiteX357" fmla="*/ 3276071 w 7467600"/>
              <a:gd name="connsiteY357" fmla="*/ 6858000 h 6858000"/>
              <a:gd name="connsiteX358" fmla="*/ 3240805 w 7467600"/>
              <a:gd name="connsiteY358" fmla="*/ 6858000 h 6858000"/>
              <a:gd name="connsiteX359" fmla="*/ 3275917 w 7467600"/>
              <a:gd name="connsiteY359" fmla="*/ 6783192 h 6858000"/>
              <a:gd name="connsiteX360" fmla="*/ 3399358 w 7467600"/>
              <a:gd name="connsiteY360" fmla="*/ 6469011 h 6858000"/>
              <a:gd name="connsiteX361" fmla="*/ 3425650 w 7467600"/>
              <a:gd name="connsiteY361" fmla="*/ 6381333 h 6858000"/>
              <a:gd name="connsiteX362" fmla="*/ 3460661 w 7467600"/>
              <a:gd name="connsiteY362" fmla="*/ 6266763 h 6858000"/>
              <a:gd name="connsiteX363" fmla="*/ 3518021 w 7467600"/>
              <a:gd name="connsiteY363" fmla="*/ 6117298 h 6858000"/>
              <a:gd name="connsiteX364" fmla="*/ 3554035 w 7467600"/>
              <a:gd name="connsiteY364" fmla="*/ 6027832 h 6858000"/>
              <a:gd name="connsiteX365" fmla="*/ 3677174 w 7467600"/>
              <a:gd name="connsiteY365" fmla="*/ 5636351 h 6858000"/>
              <a:gd name="connsiteX366" fmla="*/ 3698819 w 7467600"/>
              <a:gd name="connsiteY366" fmla="*/ 5560503 h 6858000"/>
              <a:gd name="connsiteX367" fmla="*/ 3702094 w 7467600"/>
              <a:gd name="connsiteY367" fmla="*/ 5549194 h 6858000"/>
              <a:gd name="connsiteX368" fmla="*/ 3398355 w 7467600"/>
              <a:gd name="connsiteY368" fmla="*/ 6094603 h 6858000"/>
              <a:gd name="connsiteX369" fmla="*/ 3193941 w 7467600"/>
              <a:gd name="connsiteY369" fmla="*/ 6798775 h 6858000"/>
              <a:gd name="connsiteX370" fmla="*/ 3184140 w 7467600"/>
              <a:gd name="connsiteY370" fmla="*/ 6858000 h 6858000"/>
              <a:gd name="connsiteX371" fmla="*/ 3099978 w 7467600"/>
              <a:gd name="connsiteY371" fmla="*/ 6858000 h 6858000"/>
              <a:gd name="connsiteX372" fmla="*/ 3101556 w 7467600"/>
              <a:gd name="connsiteY372" fmla="*/ 6843337 h 6858000"/>
              <a:gd name="connsiteX373" fmla="*/ 3370162 w 7467600"/>
              <a:gd name="connsiteY373" fmla="*/ 5785550 h 6858000"/>
              <a:gd name="connsiteX374" fmla="*/ 3746477 w 7467600"/>
              <a:gd name="connsiteY374" fmla="*/ 5377889 h 6858000"/>
              <a:gd name="connsiteX375" fmla="*/ 3863399 w 7467600"/>
              <a:gd name="connsiteY375" fmla="*/ 5087257 h 6858000"/>
              <a:gd name="connsiteX376" fmla="*/ 3968712 w 7467600"/>
              <a:gd name="connsiteY376" fmla="*/ 4913989 h 6858000"/>
              <a:gd name="connsiteX377" fmla="*/ 2792390 w 7467600"/>
              <a:gd name="connsiteY377" fmla="*/ 5382974 h 6858000"/>
              <a:gd name="connsiteX378" fmla="*/ 2714982 w 7467600"/>
              <a:gd name="connsiteY378" fmla="*/ 5427051 h 6858000"/>
              <a:gd name="connsiteX379" fmla="*/ 2813361 w 7467600"/>
              <a:gd name="connsiteY379" fmla="*/ 6023912 h 6858000"/>
              <a:gd name="connsiteX380" fmla="*/ 2688430 w 7467600"/>
              <a:gd name="connsiteY380" fmla="*/ 6801564 h 6858000"/>
              <a:gd name="connsiteX381" fmla="*/ 2629626 w 7467600"/>
              <a:gd name="connsiteY381" fmla="*/ 6763394 h 6858000"/>
              <a:gd name="connsiteX382" fmla="*/ 2565328 w 7467600"/>
              <a:gd name="connsiteY382" fmla="*/ 5516399 h 6858000"/>
              <a:gd name="connsiteX383" fmla="*/ 1922999 w 7467600"/>
              <a:gd name="connsiteY383" fmla="*/ 5980343 h 6858000"/>
              <a:gd name="connsiteX384" fmla="*/ 1950261 w 7467600"/>
              <a:gd name="connsiteY384" fmla="*/ 6405858 h 6858000"/>
              <a:gd name="connsiteX385" fmla="*/ 2365554 w 7467600"/>
              <a:gd name="connsiteY385" fmla="*/ 6759107 h 6858000"/>
              <a:gd name="connsiteX386" fmla="*/ 2424142 w 7467600"/>
              <a:gd name="connsiteY386" fmla="*/ 6858000 h 6858000"/>
              <a:gd name="connsiteX387" fmla="*/ 2395994 w 7467600"/>
              <a:gd name="connsiteY387" fmla="*/ 6858000 h 6858000"/>
              <a:gd name="connsiteX388" fmla="*/ 2392863 w 7467600"/>
              <a:gd name="connsiteY388" fmla="*/ 6852964 h 6858000"/>
              <a:gd name="connsiteX389" fmla="*/ 2017589 w 7467600"/>
              <a:gd name="connsiteY389" fmla="*/ 6493982 h 6858000"/>
              <a:gd name="connsiteX390" fmla="*/ 2147336 w 7467600"/>
              <a:gd name="connsiteY390" fmla="*/ 6594052 h 6858000"/>
              <a:gd name="connsiteX391" fmla="*/ 2207047 w 7467600"/>
              <a:gd name="connsiteY391" fmla="*/ 6654540 h 6858000"/>
              <a:gd name="connsiteX392" fmla="*/ 2299106 w 7467600"/>
              <a:gd name="connsiteY392" fmla="*/ 6778931 h 6858000"/>
              <a:gd name="connsiteX393" fmla="*/ 2314430 w 7467600"/>
              <a:gd name="connsiteY393" fmla="*/ 6801144 h 6858000"/>
              <a:gd name="connsiteX394" fmla="*/ 2352406 w 7467600"/>
              <a:gd name="connsiteY394" fmla="*/ 6858000 h 6858000"/>
              <a:gd name="connsiteX395" fmla="*/ 2314492 w 7467600"/>
              <a:gd name="connsiteY395" fmla="*/ 6858000 h 6858000"/>
              <a:gd name="connsiteX396" fmla="*/ 2288095 w 7467600"/>
              <a:gd name="connsiteY396" fmla="*/ 6818030 h 6858000"/>
              <a:gd name="connsiteX397" fmla="*/ 2272768 w 7467600"/>
              <a:gd name="connsiteY397" fmla="*/ 6795822 h 6858000"/>
              <a:gd name="connsiteX398" fmla="*/ 2182715 w 7467600"/>
              <a:gd name="connsiteY398" fmla="*/ 6675071 h 6858000"/>
              <a:gd name="connsiteX399" fmla="*/ 2032061 w 7467600"/>
              <a:gd name="connsiteY399" fmla="*/ 6541380 h 6858000"/>
              <a:gd name="connsiteX400" fmla="*/ 2257220 w 7467600"/>
              <a:gd name="connsiteY400" fmla="*/ 6826257 h 6858000"/>
              <a:gd name="connsiteX401" fmla="*/ 2281324 w 7467600"/>
              <a:gd name="connsiteY401" fmla="*/ 6858000 h 6858000"/>
              <a:gd name="connsiteX402" fmla="*/ 2242860 w 7467600"/>
              <a:gd name="connsiteY402" fmla="*/ 6858000 h 6858000"/>
              <a:gd name="connsiteX403" fmla="*/ 2232818 w 7467600"/>
              <a:gd name="connsiteY403" fmla="*/ 6844926 h 6858000"/>
              <a:gd name="connsiteX404" fmla="*/ 1990172 w 7467600"/>
              <a:gd name="connsiteY404" fmla="*/ 6542121 h 6858000"/>
              <a:gd name="connsiteX405" fmla="*/ 2124090 w 7467600"/>
              <a:gd name="connsiteY405" fmla="*/ 6761017 h 6858000"/>
              <a:gd name="connsiteX406" fmla="*/ 2200380 w 7467600"/>
              <a:gd name="connsiteY406" fmla="*/ 6858000 h 6858000"/>
              <a:gd name="connsiteX407" fmla="*/ 2147507 w 7467600"/>
              <a:gd name="connsiteY407" fmla="*/ 6858000 h 6858000"/>
              <a:gd name="connsiteX408" fmla="*/ 2070668 w 7467600"/>
              <a:gd name="connsiteY408" fmla="*/ 6761520 h 6858000"/>
              <a:gd name="connsiteX409" fmla="*/ 1975142 w 7467600"/>
              <a:gd name="connsiteY409" fmla="*/ 6585570 h 6858000"/>
              <a:gd name="connsiteX410" fmla="*/ 2050035 w 7467600"/>
              <a:gd name="connsiteY410" fmla="*/ 6813345 h 6858000"/>
              <a:gd name="connsiteX411" fmla="*/ 2063025 w 7467600"/>
              <a:gd name="connsiteY411" fmla="*/ 6858000 h 6858000"/>
              <a:gd name="connsiteX412" fmla="*/ 2021675 w 7467600"/>
              <a:gd name="connsiteY412" fmla="*/ 6858000 h 6858000"/>
              <a:gd name="connsiteX413" fmla="*/ 2019308 w 7467600"/>
              <a:gd name="connsiteY413" fmla="*/ 6847118 h 6858000"/>
              <a:gd name="connsiteX414" fmla="*/ 1938835 w 7467600"/>
              <a:gd name="connsiteY414" fmla="*/ 6551160 h 6858000"/>
              <a:gd name="connsiteX415" fmla="*/ 1953230 w 7467600"/>
              <a:gd name="connsiteY415" fmla="*/ 6759699 h 6858000"/>
              <a:gd name="connsiteX416" fmla="*/ 1956763 w 7467600"/>
              <a:gd name="connsiteY416" fmla="*/ 6778191 h 6858000"/>
              <a:gd name="connsiteX417" fmla="*/ 1967925 w 7467600"/>
              <a:gd name="connsiteY417" fmla="*/ 6858000 h 6858000"/>
              <a:gd name="connsiteX418" fmla="*/ 1936622 w 7467600"/>
              <a:gd name="connsiteY418" fmla="*/ 6858000 h 6858000"/>
              <a:gd name="connsiteX419" fmla="*/ 1926261 w 7467600"/>
              <a:gd name="connsiteY419" fmla="*/ 6784064 h 6858000"/>
              <a:gd name="connsiteX420" fmla="*/ 1922724 w 7467600"/>
              <a:gd name="connsiteY420" fmla="*/ 6765577 h 6858000"/>
              <a:gd name="connsiteX421" fmla="*/ 1904650 w 7467600"/>
              <a:gd name="connsiteY421" fmla="*/ 6639616 h 6858000"/>
              <a:gd name="connsiteX422" fmla="*/ 1885273 w 7467600"/>
              <a:gd name="connsiteY422" fmla="*/ 6858000 h 6858000"/>
              <a:gd name="connsiteX423" fmla="*/ 1854363 w 7467600"/>
              <a:gd name="connsiteY423" fmla="*/ 6858000 h 6858000"/>
              <a:gd name="connsiteX424" fmla="*/ 1880391 w 7467600"/>
              <a:gd name="connsiteY424" fmla="*/ 6603796 h 6858000"/>
              <a:gd name="connsiteX425" fmla="*/ 1818273 w 7467600"/>
              <a:gd name="connsiteY425" fmla="*/ 6715729 h 6858000"/>
              <a:gd name="connsiteX426" fmla="*/ 1794691 w 7467600"/>
              <a:gd name="connsiteY426" fmla="*/ 6843239 h 6858000"/>
              <a:gd name="connsiteX427" fmla="*/ 1794914 w 7467600"/>
              <a:gd name="connsiteY427" fmla="*/ 6858000 h 6858000"/>
              <a:gd name="connsiteX428" fmla="*/ 1746128 w 7467600"/>
              <a:gd name="connsiteY428" fmla="*/ 6858000 h 6858000"/>
              <a:gd name="connsiteX429" fmla="*/ 1753934 w 7467600"/>
              <a:gd name="connsiteY429" fmla="*/ 6724796 h 6858000"/>
              <a:gd name="connsiteX430" fmla="*/ 1792053 w 7467600"/>
              <a:gd name="connsiteY430" fmla="*/ 6572396 h 6858000"/>
              <a:gd name="connsiteX431" fmla="*/ 1862248 w 7467600"/>
              <a:gd name="connsiteY431" fmla="*/ 6266397 h 6858000"/>
              <a:gd name="connsiteX432" fmla="*/ 1862250 w 7467600"/>
              <a:gd name="connsiteY432" fmla="*/ 6033531 h 6858000"/>
              <a:gd name="connsiteX433" fmla="*/ 1211999 w 7467600"/>
              <a:gd name="connsiteY433" fmla="*/ 6683610 h 6858000"/>
              <a:gd name="connsiteX434" fmla="*/ 1213266 w 7467600"/>
              <a:gd name="connsiteY434" fmla="*/ 6691947 h 6858000"/>
              <a:gd name="connsiteX435" fmla="*/ 1203370 w 7467600"/>
              <a:gd name="connsiteY435" fmla="*/ 6850676 h 6858000"/>
              <a:gd name="connsiteX436" fmla="*/ 1203671 w 7467600"/>
              <a:gd name="connsiteY436" fmla="*/ 6858000 h 6858000"/>
              <a:gd name="connsiteX437" fmla="*/ 1143180 w 7467600"/>
              <a:gd name="connsiteY437" fmla="*/ 6858000 h 6858000"/>
              <a:gd name="connsiteX438" fmla="*/ 1142176 w 7467600"/>
              <a:gd name="connsiteY438" fmla="*/ 6766045 h 6858000"/>
              <a:gd name="connsiteX439" fmla="*/ 1067484 w 7467600"/>
              <a:gd name="connsiteY439" fmla="*/ 6858000 h 6858000"/>
              <a:gd name="connsiteX440" fmla="*/ 953928 w 7467600"/>
              <a:gd name="connsiteY440" fmla="*/ 6858000 h 6858000"/>
              <a:gd name="connsiteX441" fmla="*/ 959715 w 7467600"/>
              <a:gd name="connsiteY441" fmla="*/ 6850185 h 6858000"/>
              <a:gd name="connsiteX442" fmla="*/ 1483788 w 7467600"/>
              <a:gd name="connsiteY442" fmla="*/ 6259174 h 6858000"/>
              <a:gd name="connsiteX443" fmla="*/ 1100671 w 7467600"/>
              <a:gd name="connsiteY443" fmla="*/ 6252137 h 6858000"/>
              <a:gd name="connsiteX444" fmla="*/ 1090144 w 7467600"/>
              <a:gd name="connsiteY444" fmla="*/ 6256748 h 6858000"/>
              <a:gd name="connsiteX445" fmla="*/ 1095872 w 7467600"/>
              <a:gd name="connsiteY445" fmla="*/ 6271892 h 6858000"/>
              <a:gd name="connsiteX446" fmla="*/ 262785 w 7467600"/>
              <a:gd name="connsiteY446" fmla="*/ 6845450 h 6858000"/>
              <a:gd name="connsiteX447" fmla="*/ 209968 w 7467600"/>
              <a:gd name="connsiteY447" fmla="*/ 6770713 h 6858000"/>
              <a:gd name="connsiteX448" fmla="*/ 873460 w 7467600"/>
              <a:gd name="connsiteY448" fmla="*/ 6253768 h 6858000"/>
              <a:gd name="connsiteX449" fmla="*/ 192686 w 7467600"/>
              <a:gd name="connsiteY449" fmla="*/ 5849257 h 6858000"/>
              <a:gd name="connsiteX450" fmla="*/ 4696 w 7467600"/>
              <a:gd name="connsiteY450" fmla="*/ 5697668 h 6858000"/>
              <a:gd name="connsiteX451" fmla="*/ 0 w 7467600"/>
              <a:gd name="connsiteY451" fmla="*/ 5689984 h 6858000"/>
              <a:gd name="connsiteX452" fmla="*/ 0 w 7467600"/>
              <a:gd name="connsiteY452" fmla="*/ 5513472 h 6858000"/>
              <a:gd name="connsiteX453" fmla="*/ 174101 w 7467600"/>
              <a:gd name="connsiteY453" fmla="*/ 5620277 h 6858000"/>
              <a:gd name="connsiteX454" fmla="*/ 891800 w 7467600"/>
              <a:gd name="connsiteY454" fmla="*/ 6036935 h 6858000"/>
              <a:gd name="connsiteX455" fmla="*/ 1072219 w 7467600"/>
              <a:gd name="connsiteY455" fmla="*/ 6169443 h 6858000"/>
              <a:gd name="connsiteX456" fmla="*/ 1074117 w 7467600"/>
              <a:gd name="connsiteY456" fmla="*/ 6170301 h 6858000"/>
              <a:gd name="connsiteX457" fmla="*/ 1083114 w 7467600"/>
              <a:gd name="connsiteY457" fmla="*/ 6174131 h 6858000"/>
              <a:gd name="connsiteX458" fmla="*/ 1543010 w 7467600"/>
              <a:gd name="connsiteY458" fmla="*/ 6191140 h 6858000"/>
              <a:gd name="connsiteX459" fmla="*/ 1551080 w 7467600"/>
              <a:gd name="connsiteY459" fmla="*/ 6195006 h 6858000"/>
              <a:gd name="connsiteX460" fmla="*/ 2345443 w 7467600"/>
              <a:gd name="connsiteY460" fmla="*/ 5549882 h 6858000"/>
              <a:gd name="connsiteX461" fmla="*/ 1721499 w 7467600"/>
              <a:gd name="connsiteY461" fmla="*/ 5599969 h 6858000"/>
              <a:gd name="connsiteX462" fmla="*/ 767716 w 7467600"/>
              <a:gd name="connsiteY462" fmla="*/ 5472768 h 6858000"/>
              <a:gd name="connsiteX463" fmla="*/ 722147 w 7467600"/>
              <a:gd name="connsiteY463" fmla="*/ 5393091 h 6858000"/>
              <a:gd name="connsiteX464" fmla="*/ 1485552 w 7467600"/>
              <a:gd name="connsiteY464" fmla="*/ 5313202 h 6858000"/>
              <a:gd name="connsiteX465" fmla="*/ 2143004 w 7467600"/>
              <a:gd name="connsiteY465" fmla="*/ 5402420 h 6858000"/>
              <a:gd name="connsiteX466" fmla="*/ 1933391 w 7467600"/>
              <a:gd name="connsiteY466" fmla="*/ 5156971 h 6858000"/>
              <a:gd name="connsiteX467" fmla="*/ 1827118 w 7467600"/>
              <a:gd name="connsiteY467" fmla="*/ 4968410 h 6858000"/>
              <a:gd name="connsiteX468" fmla="*/ 1837349 w 7467600"/>
              <a:gd name="connsiteY468" fmla="*/ 4956357 h 6858000"/>
              <a:gd name="connsiteX469" fmla="*/ 2162835 w 7467600"/>
              <a:gd name="connsiteY469" fmla="*/ 5187853 h 6858000"/>
              <a:gd name="connsiteX470" fmla="*/ 2257167 w 7467600"/>
              <a:gd name="connsiteY470" fmla="*/ 5462123 h 6858000"/>
              <a:gd name="connsiteX471" fmla="*/ 2261598 w 7467600"/>
              <a:gd name="connsiteY471" fmla="*/ 5467998 h 6858000"/>
              <a:gd name="connsiteX472" fmla="*/ 2437177 w 7467600"/>
              <a:gd name="connsiteY472" fmla="*/ 5479608 h 6858000"/>
              <a:gd name="connsiteX473" fmla="*/ 2445247 w 7467600"/>
              <a:gd name="connsiteY473" fmla="*/ 5483476 h 6858000"/>
              <a:gd name="connsiteX474" fmla="*/ 2743626 w 7467600"/>
              <a:gd name="connsiteY474" fmla="*/ 5304819 h 6858000"/>
              <a:gd name="connsiteX475" fmla="*/ 3048102 w 7467600"/>
              <a:gd name="connsiteY475" fmla="*/ 5150595 h 6858000"/>
              <a:gd name="connsiteX476" fmla="*/ 1799414 w 7467600"/>
              <a:gd name="connsiteY476" fmla="*/ 4694732 h 6858000"/>
              <a:gd name="connsiteX477" fmla="*/ 1771735 w 7467600"/>
              <a:gd name="connsiteY477" fmla="*/ 4619929 h 6858000"/>
              <a:gd name="connsiteX478" fmla="*/ 3104273 w 7467600"/>
              <a:gd name="connsiteY478" fmla="*/ 5076159 h 6858000"/>
              <a:gd name="connsiteX479" fmla="*/ 3113245 w 7467600"/>
              <a:gd name="connsiteY479" fmla="*/ 5090705 h 6858000"/>
              <a:gd name="connsiteX480" fmla="*/ 3126294 w 7467600"/>
              <a:gd name="connsiteY480" fmla="*/ 5114400 h 6858000"/>
              <a:gd name="connsiteX481" fmla="*/ 3937433 w 7467600"/>
              <a:gd name="connsiteY481" fmla="*/ 4830473 h 6858000"/>
              <a:gd name="connsiteX482" fmla="*/ 3590475 w 7467600"/>
              <a:gd name="connsiteY482" fmla="*/ 4597974 h 6858000"/>
              <a:gd name="connsiteX483" fmla="*/ 3100264 w 7467600"/>
              <a:gd name="connsiteY483" fmla="*/ 4579845 h 6858000"/>
              <a:gd name="connsiteX484" fmla="*/ 2183576 w 7467600"/>
              <a:gd name="connsiteY484" fmla="*/ 4227150 h 6858000"/>
              <a:gd name="connsiteX485" fmla="*/ 2151029 w 7467600"/>
              <a:gd name="connsiteY485" fmla="*/ 4146947 h 6858000"/>
              <a:gd name="connsiteX486" fmla="*/ 3563434 w 7467600"/>
              <a:gd name="connsiteY486" fmla="*/ 4469115 h 6858000"/>
              <a:gd name="connsiteX487" fmla="*/ 3177952 w 7467600"/>
              <a:gd name="connsiteY487" fmla="*/ 3657386 h 6858000"/>
              <a:gd name="connsiteX488" fmla="*/ 3189263 w 7467600"/>
              <a:gd name="connsiteY488" fmla="*/ 3625726 h 6858000"/>
              <a:gd name="connsiteX489" fmla="*/ 3560912 w 7467600"/>
              <a:gd name="connsiteY489" fmla="*/ 4079863 h 6858000"/>
              <a:gd name="connsiteX490" fmla="*/ 3626636 w 7467600"/>
              <a:gd name="connsiteY490" fmla="*/ 4512230 h 6858000"/>
              <a:gd name="connsiteX491" fmla="*/ 3653088 w 7467600"/>
              <a:gd name="connsiteY491" fmla="*/ 4521417 h 6858000"/>
              <a:gd name="connsiteX492" fmla="*/ 3988128 w 7467600"/>
              <a:gd name="connsiteY492" fmla="*/ 4817267 h 6858000"/>
              <a:gd name="connsiteX493" fmla="*/ 4830582 w 7467600"/>
              <a:gd name="connsiteY493" fmla="*/ 4676000 h 6858000"/>
              <a:gd name="connsiteX494" fmla="*/ 4830100 w 7467600"/>
              <a:gd name="connsiteY494" fmla="*/ 4675554 h 6858000"/>
              <a:gd name="connsiteX495" fmla="*/ 4036318 w 7467600"/>
              <a:gd name="connsiteY495" fmla="*/ 4147013 h 6858000"/>
              <a:gd name="connsiteX496" fmla="*/ 3432098 w 7467600"/>
              <a:gd name="connsiteY496" fmla="*/ 3537312 h 6858000"/>
              <a:gd name="connsiteX497" fmla="*/ 3446761 w 7467600"/>
              <a:gd name="connsiteY497" fmla="*/ 3461278 h 6858000"/>
              <a:gd name="connsiteX498" fmla="*/ 4419733 w 7467600"/>
              <a:gd name="connsiteY498" fmla="*/ 3963555 h 6858000"/>
              <a:gd name="connsiteX499" fmla="*/ 4781371 w 7467600"/>
              <a:gd name="connsiteY499" fmla="*/ 4458604 h 6858000"/>
              <a:gd name="connsiteX500" fmla="*/ 4780440 w 7467600"/>
              <a:gd name="connsiteY500" fmla="*/ 4470290 h 6858000"/>
              <a:gd name="connsiteX501" fmla="*/ 4898954 w 7467600"/>
              <a:gd name="connsiteY501" fmla="*/ 4662092 h 6858000"/>
              <a:gd name="connsiteX502" fmla="*/ 4900699 w 7467600"/>
              <a:gd name="connsiteY502" fmla="*/ 4670867 h 6858000"/>
              <a:gd name="connsiteX503" fmla="*/ 5714511 w 7467600"/>
              <a:gd name="connsiteY503" fmla="*/ 4663483 h 6858000"/>
              <a:gd name="connsiteX504" fmla="*/ 5464793 w 7467600"/>
              <a:gd name="connsiteY504" fmla="*/ 4393556 h 6858000"/>
              <a:gd name="connsiteX505" fmla="*/ 5461897 w 7467600"/>
              <a:gd name="connsiteY505" fmla="*/ 4390879 h 6858000"/>
              <a:gd name="connsiteX506" fmla="*/ 4294126 w 7467600"/>
              <a:gd name="connsiteY506" fmla="*/ 3303048 h 6858000"/>
              <a:gd name="connsiteX507" fmla="*/ 4305321 w 7467600"/>
              <a:gd name="connsiteY507" fmla="*/ 3256953 h 6858000"/>
              <a:gd name="connsiteX508" fmla="*/ 4949299 w 7467600"/>
              <a:gd name="connsiteY508" fmla="*/ 3766336 h 6858000"/>
              <a:gd name="connsiteX509" fmla="*/ 5291452 w 7467600"/>
              <a:gd name="connsiteY509" fmla="*/ 4076801 h 6858000"/>
              <a:gd name="connsiteX510" fmla="*/ 5434998 w 7467600"/>
              <a:gd name="connsiteY510" fmla="*/ 4254100 h 6858000"/>
              <a:gd name="connsiteX511" fmla="*/ 5351015 w 7467600"/>
              <a:gd name="connsiteY511" fmla="*/ 3760989 h 6858000"/>
              <a:gd name="connsiteX512" fmla="*/ 5413780 w 7467600"/>
              <a:gd name="connsiteY512" fmla="*/ 2966265 h 6858000"/>
              <a:gd name="connsiteX513" fmla="*/ 5425627 w 7467600"/>
              <a:gd name="connsiteY513" fmla="*/ 2954192 h 6858000"/>
              <a:gd name="connsiteX514" fmla="*/ 6604735 w 7467600"/>
              <a:gd name="connsiteY514" fmla="*/ 2041381 h 6858000"/>
              <a:gd name="connsiteX515" fmla="*/ 7204487 w 7467600"/>
              <a:gd name="connsiteY515" fmla="*/ 2742112 h 6858000"/>
              <a:gd name="connsiteX516" fmla="*/ 7131592 w 7467600"/>
              <a:gd name="connsiteY516" fmla="*/ 2672096 h 6858000"/>
              <a:gd name="connsiteX517" fmla="*/ 6996344 w 7467600"/>
              <a:gd name="connsiteY517" fmla="*/ 2518310 h 6858000"/>
              <a:gd name="connsiteX518" fmla="*/ 6735495 w 7467600"/>
              <a:gd name="connsiteY518" fmla="*/ 2196890 h 6858000"/>
              <a:gd name="connsiteX519" fmla="*/ 6721901 w 7467600"/>
              <a:gd name="connsiteY519" fmla="*/ 2179274 h 6858000"/>
              <a:gd name="connsiteX520" fmla="*/ 6604735 w 7467600"/>
              <a:gd name="connsiteY520" fmla="*/ 2041381 h 6858000"/>
              <a:gd name="connsiteX521" fmla="*/ 6591670 w 7467600"/>
              <a:gd name="connsiteY521" fmla="*/ 1988277 h 6858000"/>
              <a:gd name="connsiteX522" fmla="*/ 6747349 w 7467600"/>
              <a:gd name="connsiteY522" fmla="*/ 2160069 h 6858000"/>
              <a:gd name="connsiteX523" fmla="*/ 6760943 w 7467600"/>
              <a:gd name="connsiteY523" fmla="*/ 2177686 h 6858000"/>
              <a:gd name="connsiteX524" fmla="*/ 7021065 w 7467600"/>
              <a:gd name="connsiteY524" fmla="*/ 2498102 h 6858000"/>
              <a:gd name="connsiteX525" fmla="*/ 7155223 w 7467600"/>
              <a:gd name="connsiteY525" fmla="*/ 2650386 h 6858000"/>
              <a:gd name="connsiteX526" fmla="*/ 7203167 w 7467600"/>
              <a:gd name="connsiteY526" fmla="*/ 2697288 h 6858000"/>
              <a:gd name="connsiteX527" fmla="*/ 6937703 w 7467600"/>
              <a:gd name="connsiteY527" fmla="*/ 2321981 h 6858000"/>
              <a:gd name="connsiteX528" fmla="*/ 6591670 w 7467600"/>
              <a:gd name="connsiteY528" fmla="*/ 1988277 h 6858000"/>
              <a:gd name="connsiteX529" fmla="*/ 5798671 w 7467600"/>
              <a:gd name="connsiteY529" fmla="*/ 1981601 h 6858000"/>
              <a:gd name="connsiteX530" fmla="*/ 5754709 w 7467600"/>
              <a:gd name="connsiteY530" fmla="*/ 2071454 h 6858000"/>
              <a:gd name="connsiteX531" fmla="*/ 5763044 w 7467600"/>
              <a:gd name="connsiteY531" fmla="*/ 2842206 h 6858000"/>
              <a:gd name="connsiteX532" fmla="*/ 5764974 w 7467600"/>
              <a:gd name="connsiteY532" fmla="*/ 2799609 h 6858000"/>
              <a:gd name="connsiteX533" fmla="*/ 5767665 w 7467600"/>
              <a:gd name="connsiteY533" fmla="*/ 2666409 h 6858000"/>
              <a:gd name="connsiteX534" fmla="*/ 5763055 w 7467600"/>
              <a:gd name="connsiteY534" fmla="*/ 2579705 h 6858000"/>
              <a:gd name="connsiteX535" fmla="*/ 5758079 w 7467600"/>
              <a:gd name="connsiteY535" fmla="*/ 2492508 h 6858000"/>
              <a:gd name="connsiteX536" fmla="*/ 5779325 w 7467600"/>
              <a:gd name="connsiteY536" fmla="*/ 2197069 h 6858000"/>
              <a:gd name="connsiteX537" fmla="*/ 5798671 w 7467600"/>
              <a:gd name="connsiteY537" fmla="*/ 1981601 h 6858000"/>
              <a:gd name="connsiteX538" fmla="*/ 5829202 w 7467600"/>
              <a:gd name="connsiteY538" fmla="*/ 1971679 h 6858000"/>
              <a:gd name="connsiteX539" fmla="*/ 5809558 w 7467600"/>
              <a:gd name="connsiteY539" fmla="*/ 2198043 h 6858000"/>
              <a:gd name="connsiteX540" fmla="*/ 5788653 w 7467600"/>
              <a:gd name="connsiteY540" fmla="*/ 2489430 h 6858000"/>
              <a:gd name="connsiteX541" fmla="*/ 5793439 w 7467600"/>
              <a:gd name="connsiteY541" fmla="*/ 2575235 h 6858000"/>
              <a:gd name="connsiteX542" fmla="*/ 5796837 w 7467600"/>
              <a:gd name="connsiteY542" fmla="*/ 2637633 h 6858000"/>
              <a:gd name="connsiteX543" fmla="*/ 5818614 w 7467600"/>
              <a:gd name="connsiteY543" fmla="*/ 2473055 h 6858000"/>
              <a:gd name="connsiteX544" fmla="*/ 5829202 w 7467600"/>
              <a:gd name="connsiteY544" fmla="*/ 1971679 h 6858000"/>
              <a:gd name="connsiteX545" fmla="*/ 5911389 w 7467600"/>
              <a:gd name="connsiteY545" fmla="*/ 1898371 h 6858000"/>
              <a:gd name="connsiteX546" fmla="*/ 6237627 w 7467600"/>
              <a:gd name="connsiteY546" fmla="*/ 2231921 h 6858000"/>
              <a:gd name="connsiteX547" fmla="*/ 5911389 w 7467600"/>
              <a:gd name="connsiteY547" fmla="*/ 1898371 h 6858000"/>
              <a:gd name="connsiteX548" fmla="*/ 6944437 w 7467600"/>
              <a:gd name="connsiteY548" fmla="*/ 1575402 h 6858000"/>
              <a:gd name="connsiteX549" fmla="*/ 6304730 w 7467600"/>
              <a:gd name="connsiteY549" fmla="*/ 1766654 h 6858000"/>
              <a:gd name="connsiteX550" fmla="*/ 6944437 w 7467600"/>
              <a:gd name="connsiteY550" fmla="*/ 1575402 h 6858000"/>
              <a:gd name="connsiteX551" fmla="*/ 7019523 w 7467600"/>
              <a:gd name="connsiteY551" fmla="*/ 1519450 h 6858000"/>
              <a:gd name="connsiteX552" fmla="*/ 6298091 w 7467600"/>
              <a:gd name="connsiteY552" fmla="*/ 1737122 h 6858000"/>
              <a:gd name="connsiteX553" fmla="*/ 7019523 w 7467600"/>
              <a:gd name="connsiteY553" fmla="*/ 1519450 h 6858000"/>
              <a:gd name="connsiteX554" fmla="*/ 2399523 w 7467600"/>
              <a:gd name="connsiteY554" fmla="*/ 1428234 h 6858000"/>
              <a:gd name="connsiteX555" fmla="*/ 2224982 w 7467600"/>
              <a:gd name="connsiteY555" fmla="*/ 1826201 h 6858000"/>
              <a:gd name="connsiteX556" fmla="*/ 2096099 w 7467600"/>
              <a:gd name="connsiteY556" fmla="*/ 2345900 h 6858000"/>
              <a:gd name="connsiteX557" fmla="*/ 2283317 w 7467600"/>
              <a:gd name="connsiteY557" fmla="*/ 1796925 h 6858000"/>
              <a:gd name="connsiteX558" fmla="*/ 2399523 w 7467600"/>
              <a:gd name="connsiteY558" fmla="*/ 1428234 h 6858000"/>
              <a:gd name="connsiteX559" fmla="*/ 2448558 w 7467600"/>
              <a:gd name="connsiteY559" fmla="*/ 1373435 h 6858000"/>
              <a:gd name="connsiteX560" fmla="*/ 2312521 w 7467600"/>
              <a:gd name="connsiteY560" fmla="*/ 1806140 h 6858000"/>
              <a:gd name="connsiteX561" fmla="*/ 2127533 w 7467600"/>
              <a:gd name="connsiteY561" fmla="*/ 2348380 h 6858000"/>
              <a:gd name="connsiteX562" fmla="*/ 2358080 w 7467600"/>
              <a:gd name="connsiteY562" fmla="*/ 1866134 h 6858000"/>
              <a:gd name="connsiteX563" fmla="*/ 2407436 w 7467600"/>
              <a:gd name="connsiteY563" fmla="*/ 1651070 h 6858000"/>
              <a:gd name="connsiteX564" fmla="*/ 2448558 w 7467600"/>
              <a:gd name="connsiteY564" fmla="*/ 1373435 h 6858000"/>
              <a:gd name="connsiteX565" fmla="*/ 278707 w 7467600"/>
              <a:gd name="connsiteY565" fmla="*/ 1352270 h 6858000"/>
              <a:gd name="connsiteX566" fmla="*/ 321570 w 7467600"/>
              <a:gd name="connsiteY566" fmla="*/ 1861610 h 6858000"/>
              <a:gd name="connsiteX567" fmla="*/ 294281 w 7467600"/>
              <a:gd name="connsiteY567" fmla="*/ 1440658 h 6858000"/>
              <a:gd name="connsiteX568" fmla="*/ 278707 w 7467600"/>
              <a:gd name="connsiteY568" fmla="*/ 1352270 h 6858000"/>
              <a:gd name="connsiteX569" fmla="*/ 1423821 w 7467600"/>
              <a:gd name="connsiteY569" fmla="*/ 1351958 h 6858000"/>
              <a:gd name="connsiteX570" fmla="*/ 1638521 w 7467600"/>
              <a:gd name="connsiteY570" fmla="*/ 1908470 h 6858000"/>
              <a:gd name="connsiteX571" fmla="*/ 1754199 w 7467600"/>
              <a:gd name="connsiteY571" fmla="*/ 2149284 h 6858000"/>
              <a:gd name="connsiteX572" fmla="*/ 1908359 w 7467600"/>
              <a:gd name="connsiteY572" fmla="*/ 2364988 h 6858000"/>
              <a:gd name="connsiteX573" fmla="*/ 1647661 w 7467600"/>
              <a:gd name="connsiteY573" fmla="*/ 1825945 h 6858000"/>
              <a:gd name="connsiteX574" fmla="*/ 1423821 w 7467600"/>
              <a:gd name="connsiteY574" fmla="*/ 1351958 h 6858000"/>
              <a:gd name="connsiteX575" fmla="*/ 1431890 w 7467600"/>
              <a:gd name="connsiteY575" fmla="*/ 1306475 h 6858000"/>
              <a:gd name="connsiteX576" fmla="*/ 1507597 w 7467600"/>
              <a:gd name="connsiteY576" fmla="*/ 1446132 h 6858000"/>
              <a:gd name="connsiteX577" fmla="*/ 1674586 w 7467600"/>
              <a:gd name="connsiteY577" fmla="*/ 1813832 h 6858000"/>
              <a:gd name="connsiteX578" fmla="*/ 1815950 w 7467600"/>
              <a:gd name="connsiteY578" fmla="*/ 2128564 h 6858000"/>
              <a:gd name="connsiteX579" fmla="*/ 1984242 w 7467600"/>
              <a:gd name="connsiteY579" fmla="*/ 2430829 h 6858000"/>
              <a:gd name="connsiteX580" fmla="*/ 2014023 w 7467600"/>
              <a:gd name="connsiteY580" fmla="*/ 2450995 h 6858000"/>
              <a:gd name="connsiteX581" fmla="*/ 1747337 w 7467600"/>
              <a:gd name="connsiteY581" fmla="*/ 1855264 h 6858000"/>
              <a:gd name="connsiteX582" fmla="*/ 1533749 w 7467600"/>
              <a:gd name="connsiteY582" fmla="*/ 1478656 h 6858000"/>
              <a:gd name="connsiteX583" fmla="*/ 1431890 w 7467600"/>
              <a:gd name="connsiteY583" fmla="*/ 1306475 h 6858000"/>
              <a:gd name="connsiteX584" fmla="*/ 5052692 w 7467600"/>
              <a:gd name="connsiteY584" fmla="*/ 1292994 h 6858000"/>
              <a:gd name="connsiteX585" fmla="*/ 5200661 w 7467600"/>
              <a:gd name="connsiteY585" fmla="*/ 1635186 h 6858000"/>
              <a:gd name="connsiteX586" fmla="*/ 5297138 w 7467600"/>
              <a:gd name="connsiteY586" fmla="*/ 1906351 h 6858000"/>
              <a:gd name="connsiteX587" fmla="*/ 5052692 w 7467600"/>
              <a:gd name="connsiteY587" fmla="*/ 1292994 h 6858000"/>
              <a:gd name="connsiteX588" fmla="*/ 5009948 w 7467600"/>
              <a:gd name="connsiteY588" fmla="*/ 1273619 h 6858000"/>
              <a:gd name="connsiteX589" fmla="*/ 5121777 w 7467600"/>
              <a:gd name="connsiteY589" fmla="*/ 1654213 h 6858000"/>
              <a:gd name="connsiteX590" fmla="*/ 5293545 w 7467600"/>
              <a:gd name="connsiteY590" fmla="*/ 2072247 h 6858000"/>
              <a:gd name="connsiteX591" fmla="*/ 5294042 w 7467600"/>
              <a:gd name="connsiteY591" fmla="*/ 2065019 h 6858000"/>
              <a:gd name="connsiteX592" fmla="*/ 5171936 w 7467600"/>
              <a:gd name="connsiteY592" fmla="*/ 1647613 h 6858000"/>
              <a:gd name="connsiteX593" fmla="*/ 5009948 w 7467600"/>
              <a:gd name="connsiteY593" fmla="*/ 1273619 h 6858000"/>
              <a:gd name="connsiteX594" fmla="*/ 655236 w 7467600"/>
              <a:gd name="connsiteY594" fmla="*/ 1268632 h 6858000"/>
              <a:gd name="connsiteX595" fmla="*/ 839521 w 7467600"/>
              <a:gd name="connsiteY595" fmla="*/ 1685315 h 6858000"/>
              <a:gd name="connsiteX596" fmla="*/ 1109416 w 7467600"/>
              <a:gd name="connsiteY596" fmla="*/ 2061663 h 6858000"/>
              <a:gd name="connsiteX597" fmla="*/ 1298300 w 7467600"/>
              <a:gd name="connsiteY597" fmla="*/ 2247742 h 6858000"/>
              <a:gd name="connsiteX598" fmla="*/ 1125871 w 7467600"/>
              <a:gd name="connsiteY598" fmla="*/ 1989513 h 6858000"/>
              <a:gd name="connsiteX599" fmla="*/ 981574 w 7467600"/>
              <a:gd name="connsiteY599" fmla="*/ 1783157 h 6858000"/>
              <a:gd name="connsiteX600" fmla="*/ 922198 w 7467600"/>
              <a:gd name="connsiteY600" fmla="*/ 1677437 h 6858000"/>
              <a:gd name="connsiteX601" fmla="*/ 869293 w 7467600"/>
              <a:gd name="connsiteY601" fmla="*/ 1583214 h 6858000"/>
              <a:gd name="connsiteX602" fmla="*/ 751431 w 7467600"/>
              <a:gd name="connsiteY602" fmla="*/ 1405731 h 6858000"/>
              <a:gd name="connsiteX603" fmla="*/ 655236 w 7467600"/>
              <a:gd name="connsiteY603" fmla="*/ 1268632 h 6858000"/>
              <a:gd name="connsiteX604" fmla="*/ 6516292 w 7467600"/>
              <a:gd name="connsiteY604" fmla="*/ 1263064 h 6858000"/>
              <a:gd name="connsiteX605" fmla="*/ 5736320 w 7467600"/>
              <a:gd name="connsiteY605" fmla="*/ 1501803 h 6858000"/>
              <a:gd name="connsiteX606" fmla="*/ 6516292 w 7467600"/>
              <a:gd name="connsiteY606" fmla="*/ 1263064 h 6858000"/>
              <a:gd name="connsiteX607" fmla="*/ 291466 w 7467600"/>
              <a:gd name="connsiteY607" fmla="*/ 1250369 h 6858000"/>
              <a:gd name="connsiteX608" fmla="*/ 323180 w 7467600"/>
              <a:gd name="connsiteY608" fmla="*/ 1435283 h 6858000"/>
              <a:gd name="connsiteX609" fmla="*/ 349381 w 7467600"/>
              <a:gd name="connsiteY609" fmla="*/ 1875041 h 6858000"/>
              <a:gd name="connsiteX610" fmla="*/ 374363 w 7467600"/>
              <a:gd name="connsiteY610" fmla="*/ 1506494 h 6858000"/>
              <a:gd name="connsiteX611" fmla="*/ 302168 w 7467600"/>
              <a:gd name="connsiteY611" fmla="*/ 1274495 h 6858000"/>
              <a:gd name="connsiteX612" fmla="*/ 291466 w 7467600"/>
              <a:gd name="connsiteY612" fmla="*/ 1250369 h 6858000"/>
              <a:gd name="connsiteX613" fmla="*/ 678222 w 7467600"/>
              <a:gd name="connsiteY613" fmla="*/ 1248670 h 6858000"/>
              <a:gd name="connsiteX614" fmla="*/ 775536 w 7467600"/>
              <a:gd name="connsiteY614" fmla="*/ 1388015 h 6858000"/>
              <a:gd name="connsiteX615" fmla="*/ 894529 w 7467600"/>
              <a:gd name="connsiteY615" fmla="*/ 1567739 h 6858000"/>
              <a:gd name="connsiteX616" fmla="*/ 948000 w 7467600"/>
              <a:gd name="connsiteY616" fmla="*/ 1663088 h 6858000"/>
              <a:gd name="connsiteX617" fmla="*/ 1006812 w 7467600"/>
              <a:gd name="connsiteY617" fmla="*/ 1767683 h 6858000"/>
              <a:gd name="connsiteX618" fmla="*/ 1149133 w 7467600"/>
              <a:gd name="connsiteY618" fmla="*/ 1971513 h 6858000"/>
              <a:gd name="connsiteX619" fmla="*/ 1333952 w 7467600"/>
              <a:gd name="connsiteY619" fmla="*/ 2251620 h 6858000"/>
              <a:gd name="connsiteX620" fmla="*/ 1337329 w 7467600"/>
              <a:gd name="connsiteY620" fmla="*/ 2258350 h 6858000"/>
              <a:gd name="connsiteX621" fmla="*/ 1014726 w 7467600"/>
              <a:gd name="connsiteY621" fmla="*/ 1615556 h 6858000"/>
              <a:gd name="connsiteX622" fmla="*/ 678222 w 7467600"/>
              <a:gd name="connsiteY622" fmla="*/ 1248670 h 6858000"/>
              <a:gd name="connsiteX623" fmla="*/ 6691602 w 7467600"/>
              <a:gd name="connsiteY623" fmla="*/ 1140573 h 6858000"/>
              <a:gd name="connsiteX624" fmla="*/ 6571100 w 7467600"/>
              <a:gd name="connsiteY624" fmla="*/ 1183662 h 6858000"/>
              <a:gd name="connsiteX625" fmla="*/ 6241687 w 7467600"/>
              <a:gd name="connsiteY625" fmla="*/ 1257600 h 6858000"/>
              <a:gd name="connsiteX626" fmla="*/ 5693009 w 7467600"/>
              <a:gd name="connsiteY626" fmla="*/ 1478256 h 6858000"/>
              <a:gd name="connsiteX627" fmla="*/ 6548420 w 7467600"/>
              <a:gd name="connsiteY627" fmla="*/ 1214599 h 6858000"/>
              <a:gd name="connsiteX628" fmla="*/ 6605473 w 7467600"/>
              <a:gd name="connsiteY628" fmla="*/ 1184686 h 6858000"/>
              <a:gd name="connsiteX629" fmla="*/ 6691602 w 7467600"/>
              <a:gd name="connsiteY629" fmla="*/ 1140573 h 6858000"/>
              <a:gd name="connsiteX630" fmla="*/ 4002475 w 7467600"/>
              <a:gd name="connsiteY630" fmla="*/ 1037802 h 6858000"/>
              <a:gd name="connsiteX631" fmla="*/ 4000324 w 7467600"/>
              <a:gd name="connsiteY631" fmla="*/ 1039362 h 6858000"/>
              <a:gd name="connsiteX632" fmla="*/ 4002862 w 7467600"/>
              <a:gd name="connsiteY632" fmla="*/ 1042866 h 6858000"/>
              <a:gd name="connsiteX633" fmla="*/ 4002475 w 7467600"/>
              <a:gd name="connsiteY633" fmla="*/ 1037802 h 6858000"/>
              <a:gd name="connsiteX634" fmla="*/ 506322 w 7467600"/>
              <a:gd name="connsiteY634" fmla="*/ 1020997 h 6858000"/>
              <a:gd name="connsiteX635" fmla="*/ 533068 w 7467600"/>
              <a:gd name="connsiteY635" fmla="*/ 1029409 h 6858000"/>
              <a:gd name="connsiteX636" fmla="*/ 1232525 w 7467600"/>
              <a:gd name="connsiteY636" fmla="*/ 1804675 h 6858000"/>
              <a:gd name="connsiteX637" fmla="*/ 1388858 w 7467600"/>
              <a:gd name="connsiteY637" fmla="*/ 2368011 h 6858000"/>
              <a:gd name="connsiteX638" fmla="*/ 1384098 w 7467600"/>
              <a:gd name="connsiteY638" fmla="*/ 2378125 h 6858000"/>
              <a:gd name="connsiteX639" fmla="*/ 1425393 w 7467600"/>
              <a:gd name="connsiteY639" fmla="*/ 2589124 h 6858000"/>
              <a:gd name="connsiteX640" fmla="*/ 1424001 w 7467600"/>
              <a:gd name="connsiteY640" fmla="*/ 2597541 h 6858000"/>
              <a:gd name="connsiteX641" fmla="*/ 2152729 w 7467600"/>
              <a:gd name="connsiteY641" fmla="*/ 2864487 h 6858000"/>
              <a:gd name="connsiteX642" fmla="*/ 2020609 w 7467600"/>
              <a:gd name="connsiteY642" fmla="*/ 2539671 h 6858000"/>
              <a:gd name="connsiteX643" fmla="*/ 2018920 w 7467600"/>
              <a:gd name="connsiteY643" fmla="*/ 2536309 h 6858000"/>
              <a:gd name="connsiteX644" fmla="*/ 1342441 w 7467600"/>
              <a:gd name="connsiteY644" fmla="*/ 1173017 h 6858000"/>
              <a:gd name="connsiteX645" fmla="*/ 1367925 w 7467600"/>
              <a:gd name="connsiteY645" fmla="*/ 1135648 h 6858000"/>
              <a:gd name="connsiteX646" fmla="*/ 1771401 w 7467600"/>
              <a:gd name="connsiteY646" fmla="*/ 1806673 h 6858000"/>
              <a:gd name="connsiteX647" fmla="*/ 1972385 w 7467600"/>
              <a:gd name="connsiteY647" fmla="*/ 2198735 h 6858000"/>
              <a:gd name="connsiteX648" fmla="*/ 2040892 w 7467600"/>
              <a:gd name="connsiteY648" fmla="*/ 2405205 h 6858000"/>
              <a:gd name="connsiteX649" fmla="*/ 2131689 w 7467600"/>
              <a:gd name="connsiteY649" fmla="*/ 1936926 h 6858000"/>
              <a:gd name="connsiteX650" fmla="*/ 2454820 w 7467600"/>
              <a:gd name="connsiteY650" fmla="*/ 1248808 h 6858000"/>
              <a:gd name="connsiteX651" fmla="*/ 2492512 w 7467600"/>
              <a:gd name="connsiteY651" fmla="*/ 1302920 h 6858000"/>
              <a:gd name="connsiteX652" fmla="*/ 2081216 w 7467600"/>
              <a:gd name="connsiteY652" fmla="*/ 2527513 h 6858000"/>
              <a:gd name="connsiteX653" fmla="*/ 2081211 w 7467600"/>
              <a:gd name="connsiteY653" fmla="*/ 2528916 h 6858000"/>
              <a:gd name="connsiteX654" fmla="*/ 2199067 w 7467600"/>
              <a:gd name="connsiteY654" fmla="*/ 2884061 h 6858000"/>
              <a:gd name="connsiteX655" fmla="*/ 3192586 w 7467600"/>
              <a:gd name="connsiteY655" fmla="*/ 3411496 h 6858000"/>
              <a:gd name="connsiteX656" fmla="*/ 3182620 w 7467600"/>
              <a:gd name="connsiteY656" fmla="*/ 3483279 h 6858000"/>
              <a:gd name="connsiteX657" fmla="*/ 2435119 w 7467600"/>
              <a:gd name="connsiteY657" fmla="*/ 3080173 h 6858000"/>
              <a:gd name="connsiteX658" fmla="*/ 2410152 w 7467600"/>
              <a:gd name="connsiteY658" fmla="*/ 3063751 h 6858000"/>
              <a:gd name="connsiteX659" fmla="*/ 2408099 w 7467600"/>
              <a:gd name="connsiteY659" fmla="*/ 3064403 h 6858000"/>
              <a:gd name="connsiteX660" fmla="*/ 2407218 w 7467600"/>
              <a:gd name="connsiteY660" fmla="*/ 3070324 h 6858000"/>
              <a:gd name="connsiteX661" fmla="*/ 2380138 w 7467600"/>
              <a:gd name="connsiteY661" fmla="*/ 3099341 h 6858000"/>
              <a:gd name="connsiteX662" fmla="*/ 1765923 w 7467600"/>
              <a:gd name="connsiteY662" fmla="*/ 3581043 h 6858000"/>
              <a:gd name="connsiteX663" fmla="*/ 1702258 w 7467600"/>
              <a:gd name="connsiteY663" fmla="*/ 3612286 h 6858000"/>
              <a:gd name="connsiteX664" fmla="*/ 1538370 w 7467600"/>
              <a:gd name="connsiteY664" fmla="*/ 3811804 h 6858000"/>
              <a:gd name="connsiteX665" fmla="*/ 542867 w 7467600"/>
              <a:gd name="connsiteY665" fmla="*/ 4944092 h 6858000"/>
              <a:gd name="connsiteX666" fmla="*/ 515800 w 7467600"/>
              <a:gd name="connsiteY666" fmla="*/ 4862180 h 6858000"/>
              <a:gd name="connsiteX667" fmla="*/ 909145 w 7467600"/>
              <a:gd name="connsiteY667" fmla="*/ 4199225 h 6858000"/>
              <a:gd name="connsiteX668" fmla="*/ 1214067 w 7467600"/>
              <a:gd name="connsiteY668" fmla="*/ 3908561 h 6858000"/>
              <a:gd name="connsiteX669" fmla="*/ 640967 w 7467600"/>
              <a:gd name="connsiteY669" fmla="*/ 4105601 h 6858000"/>
              <a:gd name="connsiteX670" fmla="*/ 112563 w 7467600"/>
              <a:gd name="connsiteY670" fmla="*/ 4396952 h 6858000"/>
              <a:gd name="connsiteX671" fmla="*/ 0 w 7467600"/>
              <a:gd name="connsiteY671" fmla="*/ 4466006 h 6858000"/>
              <a:gd name="connsiteX672" fmla="*/ 0 w 7467600"/>
              <a:gd name="connsiteY672" fmla="*/ 4233763 h 6858000"/>
              <a:gd name="connsiteX673" fmla="*/ 36881 w 7467600"/>
              <a:gd name="connsiteY673" fmla="*/ 4200118 h 6858000"/>
              <a:gd name="connsiteX674" fmla="*/ 910534 w 7467600"/>
              <a:gd name="connsiteY674" fmla="*/ 3629753 h 6858000"/>
              <a:gd name="connsiteX675" fmla="*/ 1578717 w 7467600"/>
              <a:gd name="connsiteY675" fmla="*/ 3575982 h 6858000"/>
              <a:gd name="connsiteX676" fmla="*/ 2338780 w 7467600"/>
              <a:gd name="connsiteY676" fmla="*/ 3033725 h 6858000"/>
              <a:gd name="connsiteX677" fmla="*/ 1807991 w 7467600"/>
              <a:gd name="connsiteY677" fmla="*/ 2807184 h 6858000"/>
              <a:gd name="connsiteX678" fmla="*/ 1416358 w 7467600"/>
              <a:gd name="connsiteY678" fmla="*/ 3112571 h 6858000"/>
              <a:gd name="connsiteX679" fmla="*/ 939066 w 7467600"/>
              <a:gd name="connsiteY679" fmla="*/ 3378798 h 6858000"/>
              <a:gd name="connsiteX680" fmla="*/ 115099 w 7467600"/>
              <a:gd name="connsiteY680" fmla="*/ 3607650 h 6858000"/>
              <a:gd name="connsiteX681" fmla="*/ 97284 w 7467600"/>
              <a:gd name="connsiteY681" fmla="*/ 3520393 h 6858000"/>
              <a:gd name="connsiteX682" fmla="*/ 922050 w 7467600"/>
              <a:gd name="connsiteY682" fmla="*/ 3074867 h 6858000"/>
              <a:gd name="connsiteX683" fmla="*/ 1405265 w 7467600"/>
              <a:gd name="connsiteY683" fmla="*/ 3016319 h 6858000"/>
              <a:gd name="connsiteX684" fmla="*/ 1407512 w 7467600"/>
              <a:gd name="connsiteY684" fmla="*/ 3018001 h 6858000"/>
              <a:gd name="connsiteX685" fmla="*/ 1726266 w 7467600"/>
              <a:gd name="connsiteY685" fmla="*/ 2777274 h 6858000"/>
              <a:gd name="connsiteX686" fmla="*/ 625390 w 7467600"/>
              <a:gd name="connsiteY686" fmla="*/ 2514541 h 6858000"/>
              <a:gd name="connsiteX687" fmla="*/ 619799 w 7467600"/>
              <a:gd name="connsiteY687" fmla="*/ 2527180 h 6858000"/>
              <a:gd name="connsiteX688" fmla="*/ 310030 w 7467600"/>
              <a:gd name="connsiteY688" fmla="*/ 2771818 h 6858000"/>
              <a:gd name="connsiteX689" fmla="*/ 173877 w 7467600"/>
              <a:gd name="connsiteY689" fmla="*/ 2937056 h 6858000"/>
              <a:gd name="connsiteX690" fmla="*/ 77889 w 7467600"/>
              <a:gd name="connsiteY690" fmla="*/ 3138440 h 6858000"/>
              <a:gd name="connsiteX691" fmla="*/ 0 w 7467600"/>
              <a:gd name="connsiteY691" fmla="*/ 3271395 h 6858000"/>
              <a:gd name="connsiteX692" fmla="*/ 0 w 7467600"/>
              <a:gd name="connsiteY692" fmla="*/ 3153002 h 6858000"/>
              <a:gd name="connsiteX693" fmla="*/ 2386 w 7467600"/>
              <a:gd name="connsiteY693" fmla="*/ 3149203 h 6858000"/>
              <a:gd name="connsiteX694" fmla="*/ 89753 w 7467600"/>
              <a:gd name="connsiteY694" fmla="*/ 2987702 h 6858000"/>
              <a:gd name="connsiteX695" fmla="*/ 76869 w 7467600"/>
              <a:gd name="connsiteY695" fmla="*/ 3005404 h 6858000"/>
              <a:gd name="connsiteX696" fmla="*/ 32049 w 7467600"/>
              <a:gd name="connsiteY696" fmla="*/ 3065814 h 6858000"/>
              <a:gd name="connsiteX697" fmla="*/ 0 w 7467600"/>
              <a:gd name="connsiteY697" fmla="*/ 3108744 h 6858000"/>
              <a:gd name="connsiteX698" fmla="*/ 0 w 7467600"/>
              <a:gd name="connsiteY698" fmla="*/ 3058059 h 6858000"/>
              <a:gd name="connsiteX699" fmla="*/ 7610 w 7467600"/>
              <a:gd name="connsiteY699" fmla="*/ 3047889 h 6858000"/>
              <a:gd name="connsiteX700" fmla="*/ 52419 w 7467600"/>
              <a:gd name="connsiteY700" fmla="*/ 2987479 h 6858000"/>
              <a:gd name="connsiteX701" fmla="*/ 59142 w 7467600"/>
              <a:gd name="connsiteY701" fmla="*/ 2978488 h 6858000"/>
              <a:gd name="connsiteX702" fmla="*/ 0 w 7467600"/>
              <a:gd name="connsiteY702" fmla="*/ 3015334 h 6858000"/>
              <a:gd name="connsiteX703" fmla="*/ 0 w 7467600"/>
              <a:gd name="connsiteY703" fmla="*/ 2914286 h 6858000"/>
              <a:gd name="connsiteX704" fmla="*/ 36383 w 7467600"/>
              <a:gd name="connsiteY704" fmla="*/ 2901128 h 6858000"/>
              <a:gd name="connsiteX705" fmla="*/ 156329 w 7467600"/>
              <a:gd name="connsiteY705" fmla="*/ 2840533 h 6858000"/>
              <a:gd name="connsiteX706" fmla="*/ 358355 w 7467600"/>
              <a:gd name="connsiteY706" fmla="*/ 2620471 h 6858000"/>
              <a:gd name="connsiteX707" fmla="*/ 510577 w 7467600"/>
              <a:gd name="connsiteY707" fmla="*/ 2501244 h 6858000"/>
              <a:gd name="connsiteX708" fmla="*/ 211967 w 7467600"/>
              <a:gd name="connsiteY708" fmla="*/ 2479171 h 6858000"/>
              <a:gd name="connsiteX709" fmla="*/ 0 w 7467600"/>
              <a:gd name="connsiteY709" fmla="*/ 2476398 h 6858000"/>
              <a:gd name="connsiteX710" fmla="*/ 0 w 7467600"/>
              <a:gd name="connsiteY710" fmla="*/ 2389189 h 6858000"/>
              <a:gd name="connsiteX711" fmla="*/ 103062 w 7467600"/>
              <a:gd name="connsiteY711" fmla="*/ 2389518 h 6858000"/>
              <a:gd name="connsiteX712" fmla="*/ 510734 w 7467600"/>
              <a:gd name="connsiteY712" fmla="*/ 2416201 h 6858000"/>
              <a:gd name="connsiteX713" fmla="*/ 279257 w 7467600"/>
              <a:gd name="connsiteY713" fmla="*/ 2092102 h 6858000"/>
              <a:gd name="connsiteX714" fmla="*/ 65265 w 7467600"/>
              <a:gd name="connsiteY714" fmla="*/ 2006049 h 6858000"/>
              <a:gd name="connsiteX715" fmla="*/ 0 w 7467600"/>
              <a:gd name="connsiteY715" fmla="*/ 1982532 h 6858000"/>
              <a:gd name="connsiteX716" fmla="*/ 0 w 7467600"/>
              <a:gd name="connsiteY716" fmla="*/ 1912789 h 6858000"/>
              <a:gd name="connsiteX717" fmla="*/ 97460 w 7467600"/>
              <a:gd name="connsiteY717" fmla="*/ 1953725 h 6858000"/>
              <a:gd name="connsiteX718" fmla="*/ 221272 w 7467600"/>
              <a:gd name="connsiteY718" fmla="*/ 1980766 h 6858000"/>
              <a:gd name="connsiteX719" fmla="*/ 116765 w 7467600"/>
              <a:gd name="connsiteY719" fmla="*/ 1911033 h 6858000"/>
              <a:gd name="connsiteX720" fmla="*/ 16405 w 7467600"/>
              <a:gd name="connsiteY720" fmla="*/ 1803412 h 6858000"/>
              <a:gd name="connsiteX721" fmla="*/ 0 w 7467600"/>
              <a:gd name="connsiteY721" fmla="*/ 1784777 h 6858000"/>
              <a:gd name="connsiteX722" fmla="*/ 0 w 7467600"/>
              <a:gd name="connsiteY722" fmla="*/ 1740082 h 6858000"/>
              <a:gd name="connsiteX723" fmla="*/ 39394 w 7467600"/>
              <a:gd name="connsiteY723" fmla="*/ 1784856 h 6858000"/>
              <a:gd name="connsiteX724" fmla="*/ 135813 w 7467600"/>
              <a:gd name="connsiteY724" fmla="*/ 1888838 h 6858000"/>
              <a:gd name="connsiteX725" fmla="*/ 242575 w 7467600"/>
              <a:gd name="connsiteY725" fmla="*/ 1958841 h 6858000"/>
              <a:gd name="connsiteX726" fmla="*/ 82197 w 7467600"/>
              <a:gd name="connsiteY726" fmla="*/ 1754826 h 6858000"/>
              <a:gd name="connsiteX727" fmla="*/ 0 w 7467600"/>
              <a:gd name="connsiteY727" fmla="*/ 1679650 h 6858000"/>
              <a:gd name="connsiteX728" fmla="*/ 0 w 7467600"/>
              <a:gd name="connsiteY728" fmla="*/ 1602463 h 6858000"/>
              <a:gd name="connsiteX729" fmla="*/ 84689 w 7467600"/>
              <a:gd name="connsiteY729" fmla="*/ 1677442 h 6858000"/>
              <a:gd name="connsiteX730" fmla="*/ 298437 w 7467600"/>
              <a:gd name="connsiteY730" fmla="*/ 1968019 h 6858000"/>
              <a:gd name="connsiteX731" fmla="*/ 227269 w 7467600"/>
              <a:gd name="connsiteY731" fmla="*/ 1114064 h 6858000"/>
              <a:gd name="connsiteX732" fmla="*/ 248003 w 7467600"/>
              <a:gd name="connsiteY732" fmla="*/ 1089613 h 6858000"/>
              <a:gd name="connsiteX733" fmla="*/ 427020 w 7467600"/>
              <a:gd name="connsiteY733" fmla="*/ 1619803 h 6858000"/>
              <a:gd name="connsiteX734" fmla="*/ 340345 w 7467600"/>
              <a:gd name="connsiteY734" fmla="*/ 2027739 h 6858000"/>
              <a:gd name="connsiteX735" fmla="*/ 360865 w 7467600"/>
              <a:gd name="connsiteY735" fmla="*/ 2044827 h 6858000"/>
              <a:gd name="connsiteX736" fmla="*/ 560414 w 7467600"/>
              <a:gd name="connsiteY736" fmla="*/ 2421457 h 6858000"/>
              <a:gd name="connsiteX737" fmla="*/ 1359703 w 7467600"/>
              <a:gd name="connsiteY737" fmla="*/ 2578554 h 6858000"/>
              <a:gd name="connsiteX738" fmla="*/ 1359422 w 7467600"/>
              <a:gd name="connsiteY738" fmla="*/ 2577994 h 6858000"/>
              <a:gd name="connsiteX739" fmla="*/ 828701 w 7467600"/>
              <a:gd name="connsiteY739" fmla="*/ 1839520 h 6858000"/>
              <a:gd name="connsiteX740" fmla="*/ 494427 w 7467600"/>
              <a:gd name="connsiteY740" fmla="*/ 1092333 h 6858000"/>
              <a:gd name="connsiteX741" fmla="*/ 506322 w 7467600"/>
              <a:gd name="connsiteY741" fmla="*/ 1020997 h 6858000"/>
              <a:gd name="connsiteX742" fmla="*/ 4570198 w 7467600"/>
              <a:gd name="connsiteY742" fmla="*/ 978081 h 6858000"/>
              <a:gd name="connsiteX743" fmla="*/ 4523691 w 7467600"/>
              <a:gd name="connsiteY743" fmla="*/ 1127776 h 6858000"/>
              <a:gd name="connsiteX744" fmla="*/ 4509875 w 7467600"/>
              <a:gd name="connsiteY744" fmla="*/ 1167552 h 6858000"/>
              <a:gd name="connsiteX745" fmla="*/ 4478168 w 7467600"/>
              <a:gd name="connsiteY745" fmla="*/ 1260735 h 6858000"/>
              <a:gd name="connsiteX746" fmla="*/ 4409309 w 7467600"/>
              <a:gd name="connsiteY746" fmla="*/ 1666996 h 6858000"/>
              <a:gd name="connsiteX747" fmla="*/ 4370031 w 7467600"/>
              <a:gd name="connsiteY747" fmla="*/ 1955666 h 6858000"/>
              <a:gd name="connsiteX748" fmla="*/ 4570198 w 7467600"/>
              <a:gd name="connsiteY748" fmla="*/ 978081 h 6858000"/>
              <a:gd name="connsiteX749" fmla="*/ 4557898 w 7467600"/>
              <a:gd name="connsiteY749" fmla="*/ 900011 h 6858000"/>
              <a:gd name="connsiteX750" fmla="*/ 4344840 w 7467600"/>
              <a:gd name="connsiteY750" fmla="*/ 1922038 h 6858000"/>
              <a:gd name="connsiteX751" fmla="*/ 4378710 w 7467600"/>
              <a:gd name="connsiteY751" fmla="*/ 1665516 h 6858000"/>
              <a:gd name="connsiteX752" fmla="*/ 4448798 w 7467600"/>
              <a:gd name="connsiteY752" fmla="*/ 1253024 h 6858000"/>
              <a:gd name="connsiteX753" fmla="*/ 4480315 w 7467600"/>
              <a:gd name="connsiteY753" fmla="*/ 1158454 h 6858000"/>
              <a:gd name="connsiteX754" fmla="*/ 4494133 w 7467600"/>
              <a:gd name="connsiteY754" fmla="*/ 1118676 h 6858000"/>
              <a:gd name="connsiteX755" fmla="*/ 4557898 w 7467600"/>
              <a:gd name="connsiteY755" fmla="*/ 900011 h 6858000"/>
              <a:gd name="connsiteX756" fmla="*/ 5870151 w 7467600"/>
              <a:gd name="connsiteY756" fmla="*/ 898890 h 6858000"/>
              <a:gd name="connsiteX757" fmla="*/ 5861335 w 7467600"/>
              <a:gd name="connsiteY757" fmla="*/ 899177 h 6858000"/>
              <a:gd name="connsiteX758" fmla="*/ 5843702 w 7467600"/>
              <a:gd name="connsiteY758" fmla="*/ 899748 h 6858000"/>
              <a:gd name="connsiteX759" fmla="*/ 5651107 w 7467600"/>
              <a:gd name="connsiteY759" fmla="*/ 920306 h 6858000"/>
              <a:gd name="connsiteX760" fmla="*/ 5459407 w 7467600"/>
              <a:gd name="connsiteY760" fmla="*/ 940975 h 6858000"/>
              <a:gd name="connsiteX761" fmla="*/ 5374846 w 7467600"/>
              <a:gd name="connsiteY761" fmla="*/ 941988 h 6858000"/>
              <a:gd name="connsiteX762" fmla="*/ 5256105 w 7467600"/>
              <a:gd name="connsiteY762" fmla="*/ 945632 h 6858000"/>
              <a:gd name="connsiteX763" fmla="*/ 5107071 w 7467600"/>
              <a:gd name="connsiteY763" fmla="*/ 969720 h 6858000"/>
              <a:gd name="connsiteX764" fmla="*/ 4998681 w 7467600"/>
              <a:gd name="connsiteY764" fmla="*/ 988771 h 6858000"/>
              <a:gd name="connsiteX765" fmla="*/ 5870151 w 7467600"/>
              <a:gd name="connsiteY765" fmla="*/ 898890 h 6858000"/>
              <a:gd name="connsiteX766" fmla="*/ 5504425 w 7467600"/>
              <a:gd name="connsiteY766" fmla="*/ 848067 h 6858000"/>
              <a:gd name="connsiteX767" fmla="*/ 4968849 w 7467600"/>
              <a:gd name="connsiteY767" fmla="*/ 962318 h 6858000"/>
              <a:gd name="connsiteX768" fmla="*/ 5104039 w 7467600"/>
              <a:gd name="connsiteY768" fmla="*/ 940634 h 6858000"/>
              <a:gd name="connsiteX769" fmla="*/ 5256311 w 7467600"/>
              <a:gd name="connsiteY769" fmla="*/ 916490 h 6858000"/>
              <a:gd name="connsiteX770" fmla="*/ 5377381 w 7467600"/>
              <a:gd name="connsiteY770" fmla="*/ 912671 h 6858000"/>
              <a:gd name="connsiteX771" fmla="*/ 5460148 w 7467600"/>
              <a:gd name="connsiteY771" fmla="*/ 911442 h 6858000"/>
              <a:gd name="connsiteX772" fmla="*/ 5648971 w 7467600"/>
              <a:gd name="connsiteY772" fmla="*/ 891331 h 6858000"/>
              <a:gd name="connsiteX773" fmla="*/ 5844807 w 7467600"/>
              <a:gd name="connsiteY773" fmla="*/ 870718 h 6858000"/>
              <a:gd name="connsiteX774" fmla="*/ 5862975 w 7467600"/>
              <a:gd name="connsiteY774" fmla="*/ 869756 h 6858000"/>
              <a:gd name="connsiteX775" fmla="*/ 5920887 w 7467600"/>
              <a:gd name="connsiteY775" fmla="*/ 865929 h 6858000"/>
              <a:gd name="connsiteX776" fmla="*/ 5504425 w 7467600"/>
              <a:gd name="connsiteY776" fmla="*/ 848067 h 6858000"/>
              <a:gd name="connsiteX777" fmla="*/ 3607114 w 7467600"/>
              <a:gd name="connsiteY777" fmla="*/ 467441 h 6858000"/>
              <a:gd name="connsiteX778" fmla="*/ 3296242 w 7467600"/>
              <a:gd name="connsiteY778" fmla="*/ 807991 h 6858000"/>
              <a:gd name="connsiteX779" fmla="*/ 3174674 w 7467600"/>
              <a:gd name="connsiteY779" fmla="*/ 919759 h 6858000"/>
              <a:gd name="connsiteX780" fmla="*/ 3042978 w 7467600"/>
              <a:gd name="connsiteY780" fmla="*/ 1054894 h 6858000"/>
              <a:gd name="connsiteX781" fmla="*/ 2968914 w 7467600"/>
              <a:gd name="connsiteY781" fmla="*/ 1133756 h 6858000"/>
              <a:gd name="connsiteX782" fmla="*/ 3103823 w 7467600"/>
              <a:gd name="connsiteY782" fmla="*/ 1026814 h 6858000"/>
              <a:gd name="connsiteX783" fmla="*/ 3607114 w 7467600"/>
              <a:gd name="connsiteY783" fmla="*/ 467441 h 6858000"/>
              <a:gd name="connsiteX784" fmla="*/ 3744487 w 7467600"/>
              <a:gd name="connsiteY784" fmla="*/ 383136 h 6858000"/>
              <a:gd name="connsiteX785" fmla="*/ 3970213 w 7467600"/>
              <a:gd name="connsiteY785" fmla="*/ 995559 h 6858000"/>
              <a:gd name="connsiteX786" fmla="*/ 3744487 w 7467600"/>
              <a:gd name="connsiteY786" fmla="*/ 383136 h 6858000"/>
              <a:gd name="connsiteX787" fmla="*/ 3624562 w 7467600"/>
              <a:gd name="connsiteY787" fmla="*/ 367041 h 6858000"/>
              <a:gd name="connsiteX788" fmla="*/ 3489712 w 7467600"/>
              <a:gd name="connsiteY788" fmla="*/ 485386 h 6858000"/>
              <a:gd name="connsiteX789" fmla="*/ 3182994 w 7467600"/>
              <a:gd name="connsiteY789" fmla="*/ 828265 h 6858000"/>
              <a:gd name="connsiteX790" fmla="*/ 2892114 w 7467600"/>
              <a:gd name="connsiteY790" fmla="*/ 1172635 h 6858000"/>
              <a:gd name="connsiteX791" fmla="*/ 3021459 w 7467600"/>
              <a:gd name="connsiteY791" fmla="*/ 1035385 h 6858000"/>
              <a:gd name="connsiteX792" fmla="*/ 3153873 w 7467600"/>
              <a:gd name="connsiteY792" fmla="*/ 898971 h 6858000"/>
              <a:gd name="connsiteX793" fmla="*/ 3276511 w 7467600"/>
              <a:gd name="connsiteY793" fmla="*/ 786423 h 6858000"/>
              <a:gd name="connsiteX794" fmla="*/ 3584154 w 7467600"/>
              <a:gd name="connsiteY794" fmla="*/ 448218 h 6858000"/>
              <a:gd name="connsiteX795" fmla="*/ 3624562 w 7467600"/>
              <a:gd name="connsiteY795" fmla="*/ 367041 h 6858000"/>
              <a:gd name="connsiteX796" fmla="*/ 3766672 w 7467600"/>
              <a:gd name="connsiteY796" fmla="*/ 359429 h 6858000"/>
              <a:gd name="connsiteX797" fmla="*/ 3996338 w 7467600"/>
              <a:gd name="connsiteY797" fmla="*/ 968237 h 6858000"/>
              <a:gd name="connsiteX798" fmla="*/ 3766672 w 7467600"/>
              <a:gd name="connsiteY798" fmla="*/ 359429 h 6858000"/>
              <a:gd name="connsiteX799" fmla="*/ 5805386 w 7467600"/>
              <a:gd name="connsiteY799" fmla="*/ 239240 h 6858000"/>
              <a:gd name="connsiteX800" fmla="*/ 5736947 w 7467600"/>
              <a:gd name="connsiteY800" fmla="*/ 261367 h 6858000"/>
              <a:gd name="connsiteX801" fmla="*/ 5427012 w 7467600"/>
              <a:gd name="connsiteY801" fmla="*/ 311272 h 6858000"/>
              <a:gd name="connsiteX802" fmla="*/ 5147818 w 7467600"/>
              <a:gd name="connsiteY802" fmla="*/ 322112 h 6858000"/>
              <a:gd name="connsiteX803" fmla="*/ 5060854 w 7467600"/>
              <a:gd name="connsiteY803" fmla="*/ 311882 h 6858000"/>
              <a:gd name="connsiteX804" fmla="*/ 4945989 w 7467600"/>
              <a:gd name="connsiteY804" fmla="*/ 300516 h 6858000"/>
              <a:gd name="connsiteX805" fmla="*/ 5410479 w 7467600"/>
              <a:gd name="connsiteY805" fmla="*/ 348434 h 6858000"/>
              <a:gd name="connsiteX806" fmla="*/ 5805386 w 7467600"/>
              <a:gd name="connsiteY806" fmla="*/ 239240 h 6858000"/>
              <a:gd name="connsiteX807" fmla="*/ 5905192 w 7467600"/>
              <a:gd name="connsiteY807" fmla="*/ 163079 h 6858000"/>
              <a:gd name="connsiteX808" fmla="*/ 5865655 w 7467600"/>
              <a:gd name="connsiteY808" fmla="*/ 171901 h 6858000"/>
              <a:gd name="connsiteX809" fmla="*/ 5259740 w 7467600"/>
              <a:gd name="connsiteY809" fmla="*/ 257013 h 6858000"/>
              <a:gd name="connsiteX810" fmla="*/ 5208466 w 7467600"/>
              <a:gd name="connsiteY810" fmla="*/ 257550 h 6858000"/>
              <a:gd name="connsiteX811" fmla="*/ 4980204 w 7467600"/>
              <a:gd name="connsiteY811" fmla="*/ 271903 h 6858000"/>
              <a:gd name="connsiteX812" fmla="*/ 5068068 w 7467600"/>
              <a:gd name="connsiteY812" fmla="*/ 282244 h 6858000"/>
              <a:gd name="connsiteX813" fmla="*/ 5153231 w 7467600"/>
              <a:gd name="connsiteY813" fmla="*/ 292240 h 6858000"/>
              <a:gd name="connsiteX814" fmla="*/ 5426491 w 7467600"/>
              <a:gd name="connsiteY814" fmla="*/ 281128 h 6858000"/>
              <a:gd name="connsiteX815" fmla="*/ 5731212 w 7467600"/>
              <a:gd name="connsiteY815" fmla="*/ 231951 h 6858000"/>
              <a:gd name="connsiteX816" fmla="*/ 5905192 w 7467600"/>
              <a:gd name="connsiteY816" fmla="*/ 163079 h 6858000"/>
              <a:gd name="connsiteX817" fmla="*/ 5944437 w 7467600"/>
              <a:gd name="connsiteY817" fmla="*/ 113829 h 6858000"/>
              <a:gd name="connsiteX818" fmla="*/ 5825032 w 7467600"/>
              <a:gd name="connsiteY818" fmla="*/ 146405 h 6858000"/>
              <a:gd name="connsiteX819" fmla="*/ 4955599 w 7467600"/>
              <a:gd name="connsiteY819" fmla="*/ 247008 h 6858000"/>
              <a:gd name="connsiteX820" fmla="*/ 5210104 w 7467600"/>
              <a:gd name="connsiteY820" fmla="*/ 228123 h 6858000"/>
              <a:gd name="connsiteX821" fmla="*/ 5261015 w 7467600"/>
              <a:gd name="connsiteY821" fmla="*/ 227087 h 6858000"/>
              <a:gd name="connsiteX822" fmla="*/ 5861181 w 7467600"/>
              <a:gd name="connsiteY822" fmla="*/ 143093 h 6858000"/>
              <a:gd name="connsiteX823" fmla="*/ 5961252 w 7467600"/>
              <a:gd name="connsiteY823" fmla="*/ 114820 h 6858000"/>
              <a:gd name="connsiteX824" fmla="*/ 5944437 w 7467600"/>
              <a:gd name="connsiteY824" fmla="*/ 113829 h 6858000"/>
              <a:gd name="connsiteX825" fmla="*/ 3882765 w 7467600"/>
              <a:gd name="connsiteY825" fmla="*/ 0 h 6858000"/>
              <a:gd name="connsiteX826" fmla="*/ 3995099 w 7467600"/>
              <a:gd name="connsiteY826" fmla="*/ 0 h 6858000"/>
              <a:gd name="connsiteX827" fmla="*/ 4163818 w 7467600"/>
              <a:gd name="connsiteY827" fmla="*/ 234104 h 6858000"/>
              <a:gd name="connsiteX828" fmla="*/ 4172099 w 7467600"/>
              <a:gd name="connsiteY828" fmla="*/ 234207 h 6858000"/>
              <a:gd name="connsiteX829" fmla="*/ 4784282 w 7467600"/>
              <a:gd name="connsiteY829" fmla="*/ 276561 h 6858000"/>
              <a:gd name="connsiteX830" fmla="*/ 4801687 w 7467600"/>
              <a:gd name="connsiteY830" fmla="*/ 267764 h 6858000"/>
              <a:gd name="connsiteX831" fmla="*/ 6082788 w 7467600"/>
              <a:gd name="connsiteY831" fmla="*/ 64119 h 6858000"/>
              <a:gd name="connsiteX832" fmla="*/ 6099442 w 7467600"/>
              <a:gd name="connsiteY832" fmla="*/ 82568 h 6858000"/>
              <a:gd name="connsiteX833" fmla="*/ 4804137 w 7467600"/>
              <a:gd name="connsiteY833" fmla="*/ 320931 h 6858000"/>
              <a:gd name="connsiteX834" fmla="*/ 4227047 w 7467600"/>
              <a:gd name="connsiteY834" fmla="*/ 313415 h 6858000"/>
              <a:gd name="connsiteX835" fmla="*/ 4346041 w 7467600"/>
              <a:gd name="connsiteY835" fmla="*/ 456086 h 6858000"/>
              <a:gd name="connsiteX836" fmla="*/ 4870967 w 7467600"/>
              <a:gd name="connsiteY836" fmla="*/ 963061 h 6858000"/>
              <a:gd name="connsiteX837" fmla="*/ 4889647 w 7467600"/>
              <a:gd name="connsiteY837" fmla="*/ 957147 h 6858000"/>
              <a:gd name="connsiteX838" fmla="*/ 5422504 w 7467600"/>
              <a:gd name="connsiteY838" fmla="*/ 805191 h 6858000"/>
              <a:gd name="connsiteX839" fmla="*/ 6087656 w 7467600"/>
              <a:gd name="connsiteY839" fmla="*/ 826703 h 6858000"/>
              <a:gd name="connsiteX840" fmla="*/ 6058717 w 7467600"/>
              <a:gd name="connsiteY840" fmla="*/ 865992 h 6858000"/>
              <a:gd name="connsiteX841" fmla="*/ 4974153 w 7467600"/>
              <a:gd name="connsiteY841" fmla="*/ 1045456 h 6858000"/>
              <a:gd name="connsiteX842" fmla="*/ 5627835 w 7467600"/>
              <a:gd name="connsiteY842" fmla="*/ 1472077 h 6858000"/>
              <a:gd name="connsiteX843" fmla="*/ 5629817 w 7467600"/>
              <a:gd name="connsiteY843" fmla="*/ 1471412 h 6858000"/>
              <a:gd name="connsiteX844" fmla="*/ 5634124 w 7467600"/>
              <a:gd name="connsiteY844" fmla="*/ 1470572 h 6858000"/>
              <a:gd name="connsiteX845" fmla="*/ 5755832 w 7467600"/>
              <a:gd name="connsiteY845" fmla="*/ 1383886 h 6858000"/>
              <a:gd name="connsiteX846" fmla="*/ 6014186 w 7467600"/>
              <a:gd name="connsiteY846" fmla="*/ 1279799 h 6858000"/>
              <a:gd name="connsiteX847" fmla="*/ 6901619 w 7467600"/>
              <a:gd name="connsiteY847" fmla="*/ 1047874 h 6858000"/>
              <a:gd name="connsiteX848" fmla="*/ 6931566 w 7467600"/>
              <a:gd name="connsiteY848" fmla="*/ 1062034 h 6858000"/>
              <a:gd name="connsiteX849" fmla="*/ 5790982 w 7467600"/>
              <a:gd name="connsiteY849" fmla="*/ 1561380 h 6858000"/>
              <a:gd name="connsiteX850" fmla="*/ 6188971 w 7467600"/>
              <a:gd name="connsiteY850" fmla="*/ 1755168 h 6858000"/>
              <a:gd name="connsiteX851" fmla="*/ 6202446 w 7467600"/>
              <a:gd name="connsiteY851" fmla="*/ 1752268 h 6858000"/>
              <a:gd name="connsiteX852" fmla="*/ 7179560 w 7467600"/>
              <a:gd name="connsiteY852" fmla="*/ 1467551 h 6858000"/>
              <a:gd name="connsiteX853" fmla="*/ 7158730 w 7467600"/>
              <a:gd name="connsiteY853" fmla="*/ 1507835 h 6858000"/>
              <a:gd name="connsiteX854" fmla="*/ 6326959 w 7467600"/>
              <a:gd name="connsiteY854" fmla="*/ 1817686 h 6858000"/>
              <a:gd name="connsiteX855" fmla="*/ 6537433 w 7467600"/>
              <a:gd name="connsiteY855" fmla="*/ 1907790 h 6858000"/>
              <a:gd name="connsiteX856" fmla="*/ 6550221 w 7467600"/>
              <a:gd name="connsiteY856" fmla="*/ 1910729 h 6858000"/>
              <a:gd name="connsiteX857" fmla="*/ 6964438 w 7467600"/>
              <a:gd name="connsiteY857" fmla="*/ 2209505 h 6858000"/>
              <a:gd name="connsiteX858" fmla="*/ 7367862 w 7467600"/>
              <a:gd name="connsiteY858" fmla="*/ 2806833 h 6858000"/>
              <a:gd name="connsiteX859" fmla="*/ 7364329 w 7467600"/>
              <a:gd name="connsiteY859" fmla="*/ 2826907 h 6858000"/>
              <a:gd name="connsiteX860" fmla="*/ 7290545 w 7467600"/>
              <a:gd name="connsiteY860" fmla="*/ 2850663 h 6858000"/>
              <a:gd name="connsiteX861" fmla="*/ 6472036 w 7467600"/>
              <a:gd name="connsiteY861" fmla="*/ 1959003 h 6858000"/>
              <a:gd name="connsiteX862" fmla="*/ 5792897 w 7467600"/>
              <a:gd name="connsiteY862" fmla="*/ 1647747 h 6858000"/>
              <a:gd name="connsiteX863" fmla="*/ 5842751 w 7467600"/>
              <a:gd name="connsiteY863" fmla="*/ 1816112 h 6858000"/>
              <a:gd name="connsiteX864" fmla="*/ 5847424 w 7467600"/>
              <a:gd name="connsiteY864" fmla="*/ 1815776 h 6858000"/>
              <a:gd name="connsiteX865" fmla="*/ 6399821 w 7467600"/>
              <a:gd name="connsiteY865" fmla="*/ 2344799 h 6858000"/>
              <a:gd name="connsiteX866" fmla="*/ 6323232 w 7467600"/>
              <a:gd name="connsiteY866" fmla="*/ 2389634 h 6858000"/>
              <a:gd name="connsiteX867" fmla="*/ 5942958 w 7467600"/>
              <a:gd name="connsiteY867" fmla="*/ 2077708 h 6858000"/>
              <a:gd name="connsiteX868" fmla="*/ 5921559 w 7467600"/>
              <a:gd name="connsiteY868" fmla="*/ 2378596 h 6858000"/>
              <a:gd name="connsiteX869" fmla="*/ 5817651 w 7467600"/>
              <a:gd name="connsiteY869" fmla="*/ 3023919 h 6858000"/>
              <a:gd name="connsiteX870" fmla="*/ 5729634 w 7467600"/>
              <a:gd name="connsiteY870" fmla="*/ 3051849 h 6858000"/>
              <a:gd name="connsiteX871" fmla="*/ 5611018 w 7467600"/>
              <a:gd name="connsiteY871" fmla="*/ 2316769 h 6858000"/>
              <a:gd name="connsiteX872" fmla="*/ 5687608 w 7467600"/>
              <a:gd name="connsiteY872" fmla="*/ 2039972 h 6858000"/>
              <a:gd name="connsiteX873" fmla="*/ 5657554 w 7467600"/>
              <a:gd name="connsiteY873" fmla="*/ 1576445 h 6858000"/>
              <a:gd name="connsiteX874" fmla="*/ 5150475 w 7467600"/>
              <a:gd name="connsiteY874" fmla="*/ 1274012 h 6858000"/>
              <a:gd name="connsiteX875" fmla="*/ 5349142 w 7467600"/>
              <a:gd name="connsiteY875" fmla="*/ 2204405 h 6858000"/>
              <a:gd name="connsiteX876" fmla="*/ 5262214 w 7467600"/>
              <a:gd name="connsiteY876" fmla="*/ 2233836 h 6858000"/>
              <a:gd name="connsiteX877" fmla="*/ 4981539 w 7467600"/>
              <a:gd name="connsiteY877" fmla="*/ 1542201 h 6858000"/>
              <a:gd name="connsiteX878" fmla="*/ 4958461 w 7467600"/>
              <a:gd name="connsiteY878" fmla="*/ 1136957 h 6858000"/>
              <a:gd name="connsiteX879" fmla="*/ 4655015 w 7467600"/>
              <a:gd name="connsiteY879" fmla="*/ 891426 h 6858000"/>
              <a:gd name="connsiteX880" fmla="*/ 4348002 w 7467600"/>
              <a:gd name="connsiteY880" fmla="*/ 2205895 h 6858000"/>
              <a:gd name="connsiteX881" fmla="*/ 4262250 w 7467600"/>
              <a:gd name="connsiteY881" fmla="*/ 2219972 h 6858000"/>
              <a:gd name="connsiteX882" fmla="*/ 4550611 w 7467600"/>
              <a:gd name="connsiteY882" fmla="*/ 817540 h 6858000"/>
              <a:gd name="connsiteX883" fmla="*/ 4564418 w 7467600"/>
              <a:gd name="connsiteY883" fmla="*/ 808293 h 6858000"/>
              <a:gd name="connsiteX884" fmla="*/ 4266388 w 7467600"/>
              <a:gd name="connsiteY884" fmla="*/ 500083 h 6858000"/>
              <a:gd name="connsiteX885" fmla="*/ 4032842 w 7467600"/>
              <a:gd name="connsiteY885" fmla="*/ 211809 h 6858000"/>
              <a:gd name="connsiteX886" fmla="*/ 3882765 w 7467600"/>
              <a:gd name="connsiteY886" fmla="*/ 0 h 6858000"/>
              <a:gd name="connsiteX887" fmla="*/ 3721337 w 7467600"/>
              <a:gd name="connsiteY887" fmla="*/ 0 h 6858000"/>
              <a:gd name="connsiteX888" fmla="*/ 3797544 w 7467600"/>
              <a:gd name="connsiteY888" fmla="*/ 0 h 6858000"/>
              <a:gd name="connsiteX889" fmla="*/ 3775734 w 7467600"/>
              <a:gd name="connsiteY889" fmla="*/ 95131 h 6858000"/>
              <a:gd name="connsiteX890" fmla="*/ 3724807 w 7467600"/>
              <a:gd name="connsiteY890" fmla="*/ 272257 h 6858000"/>
              <a:gd name="connsiteX891" fmla="*/ 3726844 w 7467600"/>
              <a:gd name="connsiteY891" fmla="*/ 282988 h 6858000"/>
              <a:gd name="connsiteX892" fmla="*/ 3742664 w 7467600"/>
              <a:gd name="connsiteY892" fmla="*/ 279918 h 6858000"/>
              <a:gd name="connsiteX893" fmla="*/ 4103910 w 7467600"/>
              <a:gd name="connsiteY893" fmla="*/ 1161917 h 6858000"/>
              <a:gd name="connsiteX894" fmla="*/ 4020269 w 7467600"/>
              <a:gd name="connsiteY894" fmla="*/ 1200406 h 6858000"/>
              <a:gd name="connsiteX895" fmla="*/ 3674882 w 7467600"/>
              <a:gd name="connsiteY895" fmla="*/ 488524 h 6858000"/>
              <a:gd name="connsiteX896" fmla="*/ 3132682 w 7467600"/>
              <a:gd name="connsiteY896" fmla="*/ 1072284 h 6858000"/>
              <a:gd name="connsiteX897" fmla="*/ 2716346 w 7467600"/>
              <a:gd name="connsiteY897" fmla="*/ 1276376 h 6858000"/>
              <a:gd name="connsiteX898" fmla="*/ 2716772 w 7467600"/>
              <a:gd name="connsiteY898" fmla="*/ 1255462 h 6858000"/>
              <a:gd name="connsiteX899" fmla="*/ 3471096 w 7467600"/>
              <a:gd name="connsiteY899" fmla="*/ 437072 h 6858000"/>
              <a:gd name="connsiteX900" fmla="*/ 3639057 w 7467600"/>
              <a:gd name="connsiteY900" fmla="*/ 286334 h 6858000"/>
              <a:gd name="connsiteX901" fmla="*/ 3640309 w 7467600"/>
              <a:gd name="connsiteY901" fmla="*/ 284664 h 6858000"/>
              <a:gd name="connsiteX902" fmla="*/ 3646022 w 7467600"/>
              <a:gd name="connsiteY902" fmla="*/ 276711 h 6858000"/>
              <a:gd name="connsiteX903" fmla="*/ 3707943 w 7467600"/>
              <a:gd name="connsiteY903" fmla="*/ 65958 h 6858000"/>
              <a:gd name="connsiteX904" fmla="*/ 3721337 w 7467600"/>
              <a:gd name="connsiteY904" fmla="*/ 0 h 6858000"/>
              <a:gd name="connsiteX905" fmla="*/ 2867960 w 7467600"/>
              <a:gd name="connsiteY905" fmla="*/ 0 h 6858000"/>
              <a:gd name="connsiteX906" fmla="*/ 2926351 w 7467600"/>
              <a:gd name="connsiteY906" fmla="*/ 0 h 6858000"/>
              <a:gd name="connsiteX907" fmla="*/ 2902823 w 7467600"/>
              <a:gd name="connsiteY907" fmla="*/ 262929 h 6858000"/>
              <a:gd name="connsiteX908" fmla="*/ 2940663 w 7467600"/>
              <a:gd name="connsiteY908" fmla="*/ 140884 h 6858000"/>
              <a:gd name="connsiteX909" fmla="*/ 2947039 w 7467600"/>
              <a:gd name="connsiteY909" fmla="*/ 122524 h 6858000"/>
              <a:gd name="connsiteX910" fmla="*/ 2984316 w 7467600"/>
              <a:gd name="connsiteY910" fmla="*/ 0 h 6858000"/>
              <a:gd name="connsiteX911" fmla="*/ 3016114 w 7467600"/>
              <a:gd name="connsiteY911" fmla="*/ 0 h 6858000"/>
              <a:gd name="connsiteX912" fmla="*/ 2979949 w 7467600"/>
              <a:gd name="connsiteY912" fmla="*/ 119274 h 6858000"/>
              <a:gd name="connsiteX913" fmla="*/ 3023879 w 7467600"/>
              <a:gd name="connsiteY913" fmla="*/ 0 h 6858000"/>
              <a:gd name="connsiteX914" fmla="*/ 3105400 w 7467600"/>
              <a:gd name="connsiteY914" fmla="*/ 0 h 6858000"/>
              <a:gd name="connsiteX915" fmla="*/ 3094669 w 7467600"/>
              <a:gd name="connsiteY915" fmla="*/ 30308 h 6858000"/>
              <a:gd name="connsiteX916" fmla="*/ 2901945 w 7467600"/>
              <a:gd name="connsiteY916" fmla="*/ 466538 h 6858000"/>
              <a:gd name="connsiteX917" fmla="*/ 2815209 w 7467600"/>
              <a:gd name="connsiteY917" fmla="*/ 497361 h 6858000"/>
              <a:gd name="connsiteX918" fmla="*/ 2844845 w 7467600"/>
              <a:gd name="connsiteY918" fmla="*/ 127638 h 6858000"/>
              <a:gd name="connsiteX919" fmla="*/ 2867960 w 7467600"/>
              <a:gd name="connsiteY919" fmla="*/ 0 h 6858000"/>
              <a:gd name="connsiteX920" fmla="*/ 1057230 w 7467600"/>
              <a:gd name="connsiteY920" fmla="*/ 0 h 6858000"/>
              <a:gd name="connsiteX921" fmla="*/ 1111003 w 7467600"/>
              <a:gd name="connsiteY921" fmla="*/ 0 h 6858000"/>
              <a:gd name="connsiteX922" fmla="*/ 1125553 w 7467600"/>
              <a:gd name="connsiteY922" fmla="*/ 52588 h 6858000"/>
              <a:gd name="connsiteX923" fmla="*/ 1304276 w 7467600"/>
              <a:gd name="connsiteY923" fmla="*/ 476275 h 6858000"/>
              <a:gd name="connsiteX924" fmla="*/ 1492066 w 7467600"/>
              <a:gd name="connsiteY924" fmla="*/ 886333 h 6858000"/>
              <a:gd name="connsiteX925" fmla="*/ 1423698 w 7467600"/>
              <a:gd name="connsiteY925" fmla="*/ 710817 h 6858000"/>
              <a:gd name="connsiteX926" fmla="*/ 1357609 w 7467600"/>
              <a:gd name="connsiteY926" fmla="*/ 532892 h 6858000"/>
              <a:gd name="connsiteX927" fmla="*/ 1309550 w 7467600"/>
              <a:gd name="connsiteY927" fmla="*/ 374031 h 6858000"/>
              <a:gd name="connsiteX928" fmla="*/ 1193673 w 7467600"/>
              <a:gd name="connsiteY928" fmla="*/ 49533 h 6858000"/>
              <a:gd name="connsiteX929" fmla="*/ 1164391 w 7467600"/>
              <a:gd name="connsiteY929" fmla="*/ 0 h 6858000"/>
              <a:gd name="connsiteX930" fmla="*/ 1200666 w 7467600"/>
              <a:gd name="connsiteY930" fmla="*/ 0 h 6858000"/>
              <a:gd name="connsiteX931" fmla="*/ 1223408 w 7467600"/>
              <a:gd name="connsiteY931" fmla="*/ 38996 h 6858000"/>
              <a:gd name="connsiteX932" fmla="*/ 1339635 w 7467600"/>
              <a:gd name="connsiteY932" fmla="*/ 365517 h 6858000"/>
              <a:gd name="connsiteX933" fmla="*/ 1387469 w 7467600"/>
              <a:gd name="connsiteY933" fmla="*/ 523079 h 6858000"/>
              <a:gd name="connsiteX934" fmla="*/ 1452685 w 7467600"/>
              <a:gd name="connsiteY934" fmla="*/ 699806 h 6858000"/>
              <a:gd name="connsiteX935" fmla="*/ 1492092 w 7467600"/>
              <a:gd name="connsiteY935" fmla="*/ 800424 h 6858000"/>
              <a:gd name="connsiteX936" fmla="*/ 1455302 w 7467600"/>
              <a:gd name="connsiteY936" fmla="*/ 632913 h 6858000"/>
              <a:gd name="connsiteX937" fmla="*/ 1222336 w 7467600"/>
              <a:gd name="connsiteY937" fmla="*/ 9480 h 6858000"/>
              <a:gd name="connsiteX938" fmla="*/ 1214634 w 7467600"/>
              <a:gd name="connsiteY938" fmla="*/ 0 h 6858000"/>
              <a:gd name="connsiteX939" fmla="*/ 1289827 w 7467600"/>
              <a:gd name="connsiteY939" fmla="*/ 0 h 6858000"/>
              <a:gd name="connsiteX940" fmla="*/ 1321076 w 7467600"/>
              <a:gd name="connsiteY940" fmla="*/ 59722 h 6858000"/>
              <a:gd name="connsiteX941" fmla="*/ 1512579 w 7467600"/>
              <a:gd name="connsiteY941" fmla="*/ 626441 h 6858000"/>
              <a:gd name="connsiteX942" fmla="*/ 1506076 w 7467600"/>
              <a:gd name="connsiteY942" fmla="*/ 1089289 h 6858000"/>
              <a:gd name="connsiteX943" fmla="*/ 1486346 w 7467600"/>
              <a:gd name="connsiteY943" fmla="*/ 1079919 h 6858000"/>
              <a:gd name="connsiteX944" fmla="*/ 1070511 w 7467600"/>
              <a:gd name="connsiteY944" fmla="*/ 48609 h 6858000"/>
              <a:gd name="connsiteX945" fmla="*/ 1057230 w 7467600"/>
              <a:gd name="connsiteY945" fmla="*/ 0 h 6858000"/>
              <a:gd name="connsiteX946" fmla="*/ 43151 w 7467600"/>
              <a:gd name="connsiteY946" fmla="*/ 0 h 6858000"/>
              <a:gd name="connsiteX947" fmla="*/ 95283 w 7467600"/>
              <a:gd name="connsiteY947" fmla="*/ 0 h 6858000"/>
              <a:gd name="connsiteX948" fmla="*/ 300708 w 7467600"/>
              <a:gd name="connsiteY948" fmla="*/ 154571 h 6858000"/>
              <a:gd name="connsiteX949" fmla="*/ 530414 w 7467600"/>
              <a:gd name="connsiteY949" fmla="*/ 354673 h 6858000"/>
              <a:gd name="connsiteX950" fmla="*/ 333785 w 7467600"/>
              <a:gd name="connsiteY950" fmla="*/ 161564 h 6858000"/>
              <a:gd name="connsiteX951" fmla="*/ 147005 w 7467600"/>
              <a:gd name="connsiteY951" fmla="*/ 0 h 6858000"/>
              <a:gd name="connsiteX952" fmla="*/ 272509 w 7467600"/>
              <a:gd name="connsiteY952" fmla="*/ 0 h 6858000"/>
              <a:gd name="connsiteX953" fmla="*/ 326276 w 7467600"/>
              <a:gd name="connsiteY953" fmla="*/ 45847 h 6858000"/>
              <a:gd name="connsiteX954" fmla="*/ 823759 w 7467600"/>
              <a:gd name="connsiteY954" fmla="*/ 574145 h 6858000"/>
              <a:gd name="connsiteX955" fmla="*/ 811254 w 7467600"/>
              <a:gd name="connsiteY955" fmla="*/ 665546 h 6858000"/>
              <a:gd name="connsiteX956" fmla="*/ 154042 w 7467600"/>
              <a:gd name="connsiteY956" fmla="*/ 261522 h 6858000"/>
              <a:gd name="connsiteX957" fmla="*/ 13550 w 7467600"/>
              <a:gd name="connsiteY957" fmla="*/ 158423 h 6858000"/>
              <a:gd name="connsiteX958" fmla="*/ 0 w 7467600"/>
              <a:gd name="connsiteY958" fmla="*/ 146618 h 6858000"/>
              <a:gd name="connsiteX959" fmla="*/ 0 w 7467600"/>
              <a:gd name="connsiteY959" fmla="*/ 59161 h 6858000"/>
              <a:gd name="connsiteX960" fmla="*/ 45427 w 7467600"/>
              <a:gd name="connsiteY960" fmla="*/ 101078 h 6858000"/>
              <a:gd name="connsiteX961" fmla="*/ 630103 w 7467600"/>
              <a:gd name="connsiteY961" fmla="*/ 485885 h 6858000"/>
              <a:gd name="connsiteX962" fmla="*/ 532040 w 7467600"/>
              <a:gd name="connsiteY962" fmla="*/ 399359 h 6858000"/>
              <a:gd name="connsiteX963" fmla="*/ 517618 w 7467600"/>
              <a:gd name="connsiteY963" fmla="*/ 385726 h 6858000"/>
              <a:gd name="connsiteX964" fmla="*/ 285074 w 7467600"/>
              <a:gd name="connsiteY964" fmla="*/ 182755 h 6858000"/>
              <a:gd name="connsiteX965" fmla="*/ 43151 w 7467600"/>
              <a:gd name="connsiteY965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254615 w 7472601"/>
              <a:gd name="connsiteY80" fmla="*/ 5911918 h 6858000"/>
              <a:gd name="connsiteX81" fmla="*/ 7312589 w 7472601"/>
              <a:gd name="connsiteY81" fmla="*/ 5982309 h 6858000"/>
              <a:gd name="connsiteX82" fmla="*/ 7448321 w 7472601"/>
              <a:gd name="connsiteY82" fmla="*/ 6190991 h 6858000"/>
              <a:gd name="connsiteX83" fmla="*/ 7467600 w 7472601"/>
              <a:gd name="connsiteY83" fmla="*/ 6221686 h 6858000"/>
              <a:gd name="connsiteX84" fmla="*/ 7467600 w 7472601"/>
              <a:gd name="connsiteY84" fmla="*/ 6334256 h 6858000"/>
              <a:gd name="connsiteX85" fmla="*/ 7454976 w 7472601"/>
              <a:gd name="connsiteY85" fmla="*/ 6318297 h 6858000"/>
              <a:gd name="connsiteX86" fmla="*/ 1456157 w 7472601"/>
              <a:gd name="connsiteY86" fmla="*/ 5371404 h 6858000"/>
              <a:gd name="connsiteX87" fmla="*/ 1244432 w 7472601"/>
              <a:gd name="connsiteY87" fmla="*/ 5385601 h 6858000"/>
              <a:gd name="connsiteX88" fmla="*/ 973990 w 7472601"/>
              <a:gd name="connsiteY88" fmla="*/ 5424940 h 6858000"/>
              <a:gd name="connsiteX89" fmla="*/ 1103809 w 7472601"/>
              <a:gd name="connsiteY89" fmla="*/ 5433720 h 6858000"/>
              <a:gd name="connsiteX90" fmla="*/ 1123454 w 7472601"/>
              <a:gd name="connsiteY90" fmla="*/ 5435727 h 6858000"/>
              <a:gd name="connsiteX91" fmla="*/ 1737017 w 7472601"/>
              <a:gd name="connsiteY91" fmla="*/ 5452183 h 6858000"/>
              <a:gd name="connsiteX92" fmla="*/ 1824397 w 7472601"/>
              <a:gd name="connsiteY92" fmla="*/ 5447757 h 6858000"/>
              <a:gd name="connsiteX93" fmla="*/ 2070059 w 7472601"/>
              <a:gd name="connsiteY93" fmla="*/ 5441660 h 6858000"/>
              <a:gd name="connsiteX94" fmla="*/ 1456157 w 7472601"/>
              <a:gd name="connsiteY94" fmla="*/ 5371404 h 6858000"/>
              <a:gd name="connsiteX95" fmla="*/ 4988186 w 7472601"/>
              <a:gd name="connsiteY95" fmla="*/ 5216467 h 6858000"/>
              <a:gd name="connsiteX96" fmla="*/ 4777334 w 7472601"/>
              <a:gd name="connsiteY96" fmla="*/ 5406072 h 6858000"/>
              <a:gd name="connsiteX97" fmla="*/ 4718341 w 7472601"/>
              <a:gd name="connsiteY97" fmla="*/ 5468043 h 6858000"/>
              <a:gd name="connsiteX98" fmla="*/ 4604655 w 7472601"/>
              <a:gd name="connsiteY98" fmla="*/ 5583434 h 6858000"/>
              <a:gd name="connsiteX99" fmla="*/ 4565074 w 7472601"/>
              <a:gd name="connsiteY99" fmla="*/ 5618550 h 6858000"/>
              <a:gd name="connsiteX100" fmla="*/ 4988186 w 7472601"/>
              <a:gd name="connsiteY100" fmla="*/ 5216467 h 6858000"/>
              <a:gd name="connsiteX101" fmla="*/ 4978032 w 7472601"/>
              <a:gd name="connsiteY101" fmla="*/ 5183809 h 6858000"/>
              <a:gd name="connsiteX102" fmla="*/ 4463413 w 7472601"/>
              <a:gd name="connsiteY102" fmla="*/ 5615162 h 6858000"/>
              <a:gd name="connsiteX103" fmla="*/ 4358134 w 7472601"/>
              <a:gd name="connsiteY103" fmla="*/ 5742791 h 6858000"/>
              <a:gd name="connsiteX104" fmla="*/ 4376219 w 7472601"/>
              <a:gd name="connsiteY104" fmla="*/ 5729027 h 6858000"/>
              <a:gd name="connsiteX105" fmla="*/ 4582340 w 7472601"/>
              <a:gd name="connsiteY105" fmla="*/ 5561037 h 6858000"/>
              <a:gd name="connsiteX106" fmla="*/ 4694684 w 7472601"/>
              <a:gd name="connsiteY106" fmla="*/ 5447098 h 6858000"/>
              <a:gd name="connsiteX107" fmla="*/ 4754123 w 7472601"/>
              <a:gd name="connsiteY107" fmla="*/ 5384643 h 6858000"/>
              <a:gd name="connsiteX108" fmla="*/ 4978032 w 7472601"/>
              <a:gd name="connsiteY108" fmla="*/ 5183809 h 6858000"/>
              <a:gd name="connsiteX109" fmla="*/ 1903353 w 7472601"/>
              <a:gd name="connsiteY109" fmla="*/ 5044827 h 6858000"/>
              <a:gd name="connsiteX110" fmla="*/ 1936931 w 7472601"/>
              <a:gd name="connsiteY110" fmla="*/ 5093954 h 6858000"/>
              <a:gd name="connsiteX111" fmla="*/ 2195868 w 7472601"/>
              <a:gd name="connsiteY111" fmla="*/ 5396574 h 6858000"/>
              <a:gd name="connsiteX112" fmla="*/ 2088852 w 7472601"/>
              <a:gd name="connsiteY112" fmla="*/ 5166123 h 6858000"/>
              <a:gd name="connsiteX113" fmla="*/ 1958241 w 7472601"/>
              <a:gd name="connsiteY113" fmla="*/ 5067955 h 6858000"/>
              <a:gd name="connsiteX114" fmla="*/ 1903353 w 7472601"/>
              <a:gd name="connsiteY114" fmla="*/ 5044827 h 6858000"/>
              <a:gd name="connsiteX115" fmla="*/ 1979378 w 7472601"/>
              <a:gd name="connsiteY115" fmla="*/ 4769504 h 6858000"/>
              <a:gd name="connsiteX116" fmla="*/ 2882120 w 7472601"/>
              <a:gd name="connsiteY116" fmla="*/ 5064547 h 6858000"/>
              <a:gd name="connsiteX117" fmla="*/ 2793103 w 7472601"/>
              <a:gd name="connsiteY117" fmla="*/ 5039699 h 6858000"/>
              <a:gd name="connsiteX118" fmla="*/ 2770041 w 7472601"/>
              <a:gd name="connsiteY118" fmla="*/ 5033634 h 6858000"/>
              <a:gd name="connsiteX119" fmla="*/ 1979378 w 7472601"/>
              <a:gd name="connsiteY119" fmla="*/ 4769504 h 6858000"/>
              <a:gd name="connsiteX120" fmla="*/ 1927410 w 7472601"/>
              <a:gd name="connsiteY120" fmla="*/ 4716164 h 6858000"/>
              <a:gd name="connsiteX121" fmla="*/ 1959587 w 7472601"/>
              <a:gd name="connsiteY121" fmla="*/ 4728849 h 6858000"/>
              <a:gd name="connsiteX122" fmla="*/ 2777707 w 7472601"/>
              <a:gd name="connsiteY122" fmla="*/ 5003991 h 6858000"/>
              <a:gd name="connsiteX123" fmla="*/ 2800768 w 7472601"/>
              <a:gd name="connsiteY123" fmla="*/ 5010056 h 6858000"/>
              <a:gd name="connsiteX124" fmla="*/ 2879408 w 7472601"/>
              <a:gd name="connsiteY124" fmla="*/ 5031590 h 6858000"/>
              <a:gd name="connsiteX125" fmla="*/ 2862295 w 7472601"/>
              <a:gd name="connsiteY125" fmla="*/ 5022958 h 6858000"/>
              <a:gd name="connsiteX126" fmla="*/ 2813343 w 7472601"/>
              <a:gd name="connsiteY126" fmla="*/ 4998369 h 6858000"/>
              <a:gd name="connsiteX127" fmla="*/ 2646245 w 7472601"/>
              <a:gd name="connsiteY127" fmla="*/ 4930999 h 6858000"/>
              <a:gd name="connsiteX128" fmla="*/ 1999243 w 7472601"/>
              <a:gd name="connsiteY128" fmla="*/ 4730524 h 6858000"/>
              <a:gd name="connsiteX129" fmla="*/ 1979527 w 7472601"/>
              <a:gd name="connsiteY129" fmla="*/ 4726651 h 6858000"/>
              <a:gd name="connsiteX130" fmla="*/ 1927410 w 7472601"/>
              <a:gd name="connsiteY130" fmla="*/ 4716164 h 6858000"/>
              <a:gd name="connsiteX131" fmla="*/ 1997014 w 7472601"/>
              <a:gd name="connsiteY131" fmla="*/ 4698007 h 6858000"/>
              <a:gd name="connsiteX132" fmla="*/ 2005458 w 7472601"/>
              <a:gd name="connsiteY132" fmla="*/ 4699540 h 6858000"/>
              <a:gd name="connsiteX133" fmla="*/ 2657186 w 7472601"/>
              <a:gd name="connsiteY133" fmla="*/ 4901687 h 6858000"/>
              <a:gd name="connsiteX134" fmla="*/ 2826662 w 7472601"/>
              <a:gd name="connsiteY134" fmla="*/ 4970362 h 6858000"/>
              <a:gd name="connsiteX135" fmla="*/ 2876100 w 7472601"/>
              <a:gd name="connsiteY135" fmla="*/ 4995397 h 6858000"/>
              <a:gd name="connsiteX136" fmla="*/ 3042600 w 7472601"/>
              <a:gd name="connsiteY136" fmla="*/ 5059532 h 6858000"/>
              <a:gd name="connsiteX137" fmla="*/ 1997014 w 7472601"/>
              <a:gd name="connsiteY137" fmla="*/ 4698007 h 6858000"/>
              <a:gd name="connsiteX138" fmla="*/ 2305292 w 7472601"/>
              <a:gd name="connsiteY138" fmla="*/ 4219492 h 6858000"/>
              <a:gd name="connsiteX139" fmla="*/ 3360922 w 7472601"/>
              <a:gd name="connsiteY139" fmla="*/ 4529373 h 6858000"/>
              <a:gd name="connsiteX140" fmla="*/ 3492420 w 7472601"/>
              <a:gd name="connsiteY140" fmla="*/ 4510145 h 6858000"/>
              <a:gd name="connsiteX141" fmla="*/ 3364086 w 7472601"/>
              <a:gd name="connsiteY141" fmla="*/ 4480340 h 6858000"/>
              <a:gd name="connsiteX142" fmla="*/ 3225818 w 7472601"/>
              <a:gd name="connsiteY142" fmla="*/ 4411822 h 6858000"/>
              <a:gd name="connsiteX143" fmla="*/ 3129696 w 7472601"/>
              <a:gd name="connsiteY143" fmla="*/ 4360704 h 6858000"/>
              <a:gd name="connsiteX144" fmla="*/ 2814545 w 7472601"/>
              <a:gd name="connsiteY144" fmla="*/ 4282955 h 6858000"/>
              <a:gd name="connsiteX145" fmla="*/ 2305292 w 7472601"/>
              <a:gd name="connsiteY145" fmla="*/ 4219492 h 6858000"/>
              <a:gd name="connsiteX146" fmla="*/ 2626982 w 7472601"/>
              <a:gd name="connsiteY146" fmla="*/ 4206450 h 6858000"/>
              <a:gd name="connsiteX147" fmla="*/ 2490617 w 7472601"/>
              <a:gd name="connsiteY147" fmla="*/ 4206951 h 6858000"/>
              <a:gd name="connsiteX148" fmla="*/ 2819869 w 7472601"/>
              <a:gd name="connsiteY148" fmla="*/ 4252936 h 6858000"/>
              <a:gd name="connsiteX149" fmla="*/ 3143018 w 7472601"/>
              <a:gd name="connsiteY149" fmla="*/ 4332698 h 6858000"/>
              <a:gd name="connsiteX150" fmla="*/ 3241520 w 7472601"/>
              <a:gd name="connsiteY150" fmla="*/ 4385112 h 6858000"/>
              <a:gd name="connsiteX151" fmla="*/ 3374575 w 7472601"/>
              <a:gd name="connsiteY151" fmla="*/ 4451517 h 6858000"/>
              <a:gd name="connsiteX152" fmla="*/ 3505221 w 7472601"/>
              <a:gd name="connsiteY152" fmla="*/ 4480757 h 6858000"/>
              <a:gd name="connsiteX153" fmla="*/ 2626982 w 7472601"/>
              <a:gd name="connsiteY153" fmla="*/ 4206450 h 6858000"/>
              <a:gd name="connsiteX154" fmla="*/ 1310106 w 7472601"/>
              <a:gd name="connsiteY154" fmla="*/ 3943217 h 6858000"/>
              <a:gd name="connsiteX155" fmla="*/ 854994 w 7472601"/>
              <a:gd name="connsiteY155" fmla="*/ 4399136 h 6858000"/>
              <a:gd name="connsiteX156" fmla="*/ 742462 w 7472601"/>
              <a:gd name="connsiteY156" fmla="*/ 4594648 h 6858000"/>
              <a:gd name="connsiteX157" fmla="*/ 820602 w 7472601"/>
              <a:gd name="connsiteY157" fmla="*/ 4485915 h 6858000"/>
              <a:gd name="connsiteX158" fmla="*/ 878295 w 7472601"/>
              <a:gd name="connsiteY158" fmla="*/ 4403594 h 6858000"/>
              <a:gd name="connsiteX159" fmla="*/ 1240607 w 7472601"/>
              <a:gd name="connsiteY159" fmla="*/ 4010401 h 6858000"/>
              <a:gd name="connsiteX160" fmla="*/ 1310106 w 7472601"/>
              <a:gd name="connsiteY160" fmla="*/ 3943217 h 6858000"/>
              <a:gd name="connsiteX161" fmla="*/ 1423113 w 7472601"/>
              <a:gd name="connsiteY161" fmla="*/ 3874565 h 6858000"/>
              <a:gd name="connsiteX162" fmla="*/ 1260565 w 7472601"/>
              <a:gd name="connsiteY162" fmla="*/ 4031982 h 6858000"/>
              <a:gd name="connsiteX163" fmla="*/ 901900 w 7472601"/>
              <a:gd name="connsiteY163" fmla="*/ 4421236 h 6858000"/>
              <a:gd name="connsiteX164" fmla="*/ 845044 w 7472601"/>
              <a:gd name="connsiteY164" fmla="*/ 4502436 h 6858000"/>
              <a:gd name="connsiteX165" fmla="*/ 685926 w 7472601"/>
              <a:gd name="connsiteY165" fmla="*/ 4703069 h 6858000"/>
              <a:gd name="connsiteX166" fmla="*/ 684248 w 7472601"/>
              <a:gd name="connsiteY166" fmla="*/ 4706721 h 6858000"/>
              <a:gd name="connsiteX167" fmla="*/ 1423113 w 7472601"/>
              <a:gd name="connsiteY167" fmla="*/ 3874565 h 6858000"/>
              <a:gd name="connsiteX168" fmla="*/ 3316479 w 7472601"/>
              <a:gd name="connsiteY168" fmla="*/ 3872136 h 6858000"/>
              <a:gd name="connsiteX169" fmla="*/ 3546806 w 7472601"/>
              <a:gd name="connsiteY169" fmla="*/ 4356139 h 6858000"/>
              <a:gd name="connsiteX170" fmla="*/ 3364433 w 7472601"/>
              <a:gd name="connsiteY170" fmla="*/ 3953121 h 6858000"/>
              <a:gd name="connsiteX171" fmla="*/ 3316479 w 7472601"/>
              <a:gd name="connsiteY171" fmla="*/ 3872136 h 6858000"/>
              <a:gd name="connsiteX172" fmla="*/ 3291335 w 7472601"/>
              <a:gd name="connsiteY172" fmla="*/ 3767420 h 6858000"/>
              <a:gd name="connsiteX173" fmla="*/ 3390805 w 7472601"/>
              <a:gd name="connsiteY173" fmla="*/ 3937163 h 6858000"/>
              <a:gd name="connsiteX174" fmla="*/ 3579062 w 7472601"/>
              <a:gd name="connsiteY174" fmla="*/ 4359040 h 6858000"/>
              <a:gd name="connsiteX175" fmla="*/ 3467355 w 7472601"/>
              <a:gd name="connsiteY175" fmla="*/ 3988130 h 6858000"/>
              <a:gd name="connsiteX176" fmla="*/ 3310753 w 7472601"/>
              <a:gd name="connsiteY176" fmla="*/ 3787140 h 6858000"/>
              <a:gd name="connsiteX177" fmla="*/ 3291335 w 7472601"/>
              <a:gd name="connsiteY177" fmla="*/ 3767420 h 6858000"/>
              <a:gd name="connsiteX178" fmla="*/ 1635889 w 7472601"/>
              <a:gd name="connsiteY178" fmla="*/ 3709494 h 6858000"/>
              <a:gd name="connsiteX179" fmla="*/ 1634800 w 7472601"/>
              <a:gd name="connsiteY179" fmla="*/ 3731111 h 6858000"/>
              <a:gd name="connsiteX180" fmla="*/ 1635889 w 7472601"/>
              <a:gd name="connsiteY180" fmla="*/ 3709494 h 6858000"/>
              <a:gd name="connsiteX181" fmla="*/ 1510397 w 7472601"/>
              <a:gd name="connsiteY181" fmla="*/ 3684705 h 6858000"/>
              <a:gd name="connsiteX182" fmla="*/ 1146550 w 7472601"/>
              <a:gd name="connsiteY182" fmla="*/ 3802012 h 6858000"/>
              <a:gd name="connsiteX183" fmla="*/ 698834 w 7472601"/>
              <a:gd name="connsiteY183" fmla="*/ 3952272 h 6858000"/>
              <a:gd name="connsiteX184" fmla="*/ 34256 w 7472601"/>
              <a:gd name="connsiteY184" fmla="*/ 4347603 h 6858000"/>
              <a:gd name="connsiteX185" fmla="*/ 527241 w 7472601"/>
              <a:gd name="connsiteY185" fmla="*/ 4065078 h 6858000"/>
              <a:gd name="connsiteX186" fmla="*/ 1510397 w 7472601"/>
              <a:gd name="connsiteY186" fmla="*/ 3684705 h 6858000"/>
              <a:gd name="connsiteX187" fmla="*/ 1313114 w 7472601"/>
              <a:gd name="connsiteY187" fmla="*/ 3655216 h 6858000"/>
              <a:gd name="connsiteX188" fmla="*/ 1109304 w 7472601"/>
              <a:gd name="connsiteY188" fmla="*/ 3669030 h 6858000"/>
              <a:gd name="connsiteX189" fmla="*/ 8129 w 7472601"/>
              <a:gd name="connsiteY189" fmla="*/ 4330519 h 6858000"/>
              <a:gd name="connsiteX190" fmla="*/ 687572 w 7472601"/>
              <a:gd name="connsiteY190" fmla="*/ 3925629 h 6858000"/>
              <a:gd name="connsiteX191" fmla="*/ 1138365 w 7472601"/>
              <a:gd name="connsiteY191" fmla="*/ 3774515 h 6858000"/>
              <a:gd name="connsiteX192" fmla="*/ 1505579 w 7472601"/>
              <a:gd name="connsiteY192" fmla="*/ 3655526 h 6858000"/>
              <a:gd name="connsiteX193" fmla="*/ 1313114 w 7472601"/>
              <a:gd name="connsiteY193" fmla="*/ 3655216 h 6858000"/>
              <a:gd name="connsiteX194" fmla="*/ 3655073 w 7472601"/>
              <a:gd name="connsiteY194" fmla="*/ 3650884 h 6858000"/>
              <a:gd name="connsiteX195" fmla="*/ 3989938 w 7472601"/>
              <a:gd name="connsiteY195" fmla="*/ 3991685 h 6858000"/>
              <a:gd name="connsiteX196" fmla="*/ 4393907 w 7472601"/>
              <a:gd name="connsiteY196" fmla="*/ 4261258 h 6858000"/>
              <a:gd name="connsiteX197" fmla="*/ 4648051 w 7472601"/>
              <a:gd name="connsiteY197" fmla="*/ 4374051 h 6858000"/>
              <a:gd name="connsiteX198" fmla="*/ 4383389 w 7472601"/>
              <a:gd name="connsiteY198" fmla="*/ 4184369 h 6858000"/>
              <a:gd name="connsiteX199" fmla="*/ 4165508 w 7472601"/>
              <a:gd name="connsiteY199" fmla="*/ 4035196 h 6858000"/>
              <a:gd name="connsiteX200" fmla="*/ 4068162 w 7472601"/>
              <a:gd name="connsiteY200" fmla="*/ 3953394 h 6858000"/>
              <a:gd name="connsiteX201" fmla="*/ 3981416 w 7472601"/>
              <a:gd name="connsiteY201" fmla="*/ 3880482 h 6858000"/>
              <a:gd name="connsiteX202" fmla="*/ 3800147 w 7472601"/>
              <a:gd name="connsiteY202" fmla="*/ 3749872 h 6858000"/>
              <a:gd name="connsiteX203" fmla="*/ 3655073 w 7472601"/>
              <a:gd name="connsiteY203" fmla="*/ 3650884 h 6858000"/>
              <a:gd name="connsiteX204" fmla="*/ 3670252 w 7472601"/>
              <a:gd name="connsiteY204" fmla="*/ 3622798 h 6858000"/>
              <a:gd name="connsiteX205" fmla="*/ 3817258 w 7472601"/>
              <a:gd name="connsiteY205" fmla="*/ 3723577 h 6858000"/>
              <a:gd name="connsiteX206" fmla="*/ 4000461 w 7472601"/>
              <a:gd name="connsiteY206" fmla="*/ 3855966 h 6858000"/>
              <a:gd name="connsiteX207" fmla="*/ 4088180 w 7472601"/>
              <a:gd name="connsiteY207" fmla="*/ 3929774 h 6858000"/>
              <a:gd name="connsiteX208" fmla="*/ 4184555 w 7472601"/>
              <a:gd name="connsiteY208" fmla="*/ 4010683 h 6858000"/>
              <a:gd name="connsiteX209" fmla="*/ 4399563 w 7472601"/>
              <a:gd name="connsiteY209" fmla="*/ 4158106 h 6858000"/>
              <a:gd name="connsiteX210" fmla="*/ 4684469 w 7472601"/>
              <a:gd name="connsiteY210" fmla="*/ 4364680 h 6858000"/>
              <a:gd name="connsiteX211" fmla="*/ 4690271 w 7472601"/>
              <a:gd name="connsiteY211" fmla="*/ 4370034 h 6858000"/>
              <a:gd name="connsiteX212" fmla="*/ 4136093 w 7472601"/>
              <a:gd name="connsiteY212" fmla="*/ 3858466 h 6858000"/>
              <a:gd name="connsiteX213" fmla="*/ 3670252 w 7472601"/>
              <a:gd name="connsiteY213" fmla="*/ 3622798 h 6858000"/>
              <a:gd name="connsiteX214" fmla="*/ 4440129 w 7472601"/>
              <a:gd name="connsiteY214" fmla="*/ 3448571 h 6858000"/>
              <a:gd name="connsiteX215" fmla="*/ 4856525 w 7472601"/>
              <a:gd name="connsiteY215" fmla="*/ 3915351 h 6858000"/>
              <a:gd name="connsiteX216" fmla="*/ 5059055 w 7472601"/>
              <a:gd name="connsiteY216" fmla="*/ 4108918 h 6858000"/>
              <a:gd name="connsiteX217" fmla="*/ 5290070 w 7472601"/>
              <a:gd name="connsiteY217" fmla="*/ 4263619 h 6858000"/>
              <a:gd name="connsiteX218" fmla="*/ 4834991 w 7472601"/>
              <a:gd name="connsiteY218" fmla="*/ 3830985 h 6858000"/>
              <a:gd name="connsiteX219" fmla="*/ 4440129 w 7472601"/>
              <a:gd name="connsiteY219" fmla="*/ 3448571 h 6858000"/>
              <a:gd name="connsiteX220" fmla="*/ 4441737 w 7472601"/>
              <a:gd name="connsiteY220" fmla="*/ 3399734 h 6858000"/>
              <a:gd name="connsiteX221" fmla="*/ 4431236 w 7472601"/>
              <a:gd name="connsiteY221" fmla="*/ 3400954 h 6858000"/>
              <a:gd name="connsiteX222" fmla="*/ 4557150 w 7472601"/>
              <a:gd name="connsiteY222" fmla="*/ 3510023 h 6858000"/>
              <a:gd name="connsiteX223" fmla="*/ 4856936 w 7472601"/>
              <a:gd name="connsiteY223" fmla="*/ 3809146 h 6858000"/>
              <a:gd name="connsiteX224" fmla="*/ 5111996 w 7472601"/>
              <a:gd name="connsiteY224" fmla="*/ 4065759 h 6858000"/>
              <a:gd name="connsiteX225" fmla="*/ 5388878 w 7472601"/>
              <a:gd name="connsiteY225" fmla="*/ 4300185 h 6858000"/>
              <a:gd name="connsiteX226" fmla="*/ 5425556 w 7472601"/>
              <a:gd name="connsiteY226" fmla="*/ 4308967 h 6858000"/>
              <a:gd name="connsiteX227" fmla="*/ 4943646 w 7472601"/>
              <a:gd name="connsiteY227" fmla="*/ 3822916 h 6858000"/>
              <a:gd name="connsiteX228" fmla="*/ 4594837 w 7472601"/>
              <a:gd name="connsiteY228" fmla="*/ 3532274 h 6858000"/>
              <a:gd name="connsiteX229" fmla="*/ 4441737 w 7472601"/>
              <a:gd name="connsiteY229" fmla="*/ 3399734 h 6858000"/>
              <a:gd name="connsiteX230" fmla="*/ 5425834 w 7472601"/>
              <a:gd name="connsiteY230" fmla="*/ 3162785 h 6858000"/>
              <a:gd name="connsiteX231" fmla="*/ 5401644 w 7472601"/>
              <a:gd name="connsiteY231" fmla="*/ 3617847 h 6858000"/>
              <a:gd name="connsiteX232" fmla="*/ 5467256 w 7472601"/>
              <a:gd name="connsiteY232" fmla="*/ 4175494 h 6858000"/>
              <a:gd name="connsiteX233" fmla="*/ 5448069 w 7472601"/>
              <a:gd name="connsiteY233" fmla="*/ 3567554 h 6858000"/>
              <a:gd name="connsiteX234" fmla="*/ 5425834 w 7472601"/>
              <a:gd name="connsiteY234" fmla="*/ 3162785 h 6858000"/>
              <a:gd name="connsiteX235" fmla="*/ 1318687 w 7472601"/>
              <a:gd name="connsiteY235" fmla="*/ 3113840 h 6858000"/>
              <a:gd name="connsiteX236" fmla="*/ 1066793 w 7472601"/>
              <a:gd name="connsiteY236" fmla="*/ 3212171 h 6858000"/>
              <a:gd name="connsiteX237" fmla="*/ 993319 w 7472601"/>
              <a:gd name="connsiteY237" fmla="*/ 3247648 h 6858000"/>
              <a:gd name="connsiteX238" fmla="*/ 853081 w 7472601"/>
              <a:gd name="connsiteY238" fmla="*/ 3312410 h 6858000"/>
              <a:gd name="connsiteX239" fmla="*/ 805957 w 7472601"/>
              <a:gd name="connsiteY239" fmla="*/ 3330443 h 6858000"/>
              <a:gd name="connsiteX240" fmla="*/ 1318687 w 7472601"/>
              <a:gd name="connsiteY240" fmla="*/ 3113840 h 6858000"/>
              <a:gd name="connsiteX241" fmla="*/ 5453702 w 7472601"/>
              <a:gd name="connsiteY241" fmla="*/ 3090882 h 6858000"/>
              <a:gd name="connsiteX242" fmla="*/ 5480135 w 7472601"/>
              <a:gd name="connsiteY242" fmla="*/ 3565802 h 6858000"/>
              <a:gd name="connsiteX243" fmla="*/ 5499023 w 7472601"/>
              <a:gd name="connsiteY243" fmla="*/ 4166310 h 6858000"/>
              <a:gd name="connsiteX244" fmla="*/ 5547022 w 7472601"/>
              <a:gd name="connsiteY244" fmla="*/ 3607838 h 6858000"/>
              <a:gd name="connsiteX245" fmla="*/ 5515964 w 7472601"/>
              <a:gd name="connsiteY245" fmla="*/ 3378541 h 6858000"/>
              <a:gd name="connsiteX246" fmla="*/ 5453702 w 7472601"/>
              <a:gd name="connsiteY246" fmla="*/ 3090882 h 6858000"/>
              <a:gd name="connsiteX247" fmla="*/ 1238695 w 7472601"/>
              <a:gd name="connsiteY247" fmla="*/ 3076820 h 6858000"/>
              <a:gd name="connsiteX248" fmla="*/ 716371 w 7472601"/>
              <a:gd name="connsiteY248" fmla="*/ 3293249 h 6858000"/>
              <a:gd name="connsiteX249" fmla="*/ 579522 w 7472601"/>
              <a:gd name="connsiteY249" fmla="*/ 3371759 h 6858000"/>
              <a:gd name="connsiteX250" fmla="*/ 600288 w 7472601"/>
              <a:gd name="connsiteY250" fmla="*/ 3365555 h 6858000"/>
              <a:gd name="connsiteX251" fmla="*/ 840692 w 7472601"/>
              <a:gd name="connsiteY251" fmla="*/ 3284921 h 6858000"/>
              <a:gd name="connsiteX252" fmla="*/ 979248 w 7472601"/>
              <a:gd name="connsiteY252" fmla="*/ 3221003 h 6858000"/>
              <a:gd name="connsiteX253" fmla="*/ 1053282 w 7472601"/>
              <a:gd name="connsiteY253" fmla="*/ 3185247 h 6858000"/>
              <a:gd name="connsiteX254" fmla="*/ 1320603 w 7472601"/>
              <a:gd name="connsiteY254" fmla="*/ 3081281 h 6858000"/>
              <a:gd name="connsiteX255" fmla="*/ 1238695 w 7472601"/>
              <a:gd name="connsiteY255" fmla="*/ 3076820 h 6858000"/>
              <a:gd name="connsiteX256" fmla="*/ 5425627 w 7472601"/>
              <a:gd name="connsiteY256" fmla="*/ 2954192 h 6858000"/>
              <a:gd name="connsiteX257" fmla="*/ 5470770 w 7472601"/>
              <a:gd name="connsiteY257" fmla="*/ 3005435 h 6858000"/>
              <a:gd name="connsiteX258" fmla="*/ 5519779 w 7472601"/>
              <a:gd name="connsiteY258" fmla="*/ 4359223 h 6858000"/>
              <a:gd name="connsiteX259" fmla="*/ 5520293 w 7472601"/>
              <a:gd name="connsiteY259" fmla="*/ 4360602 h 6858000"/>
              <a:gd name="connsiteX260" fmla="*/ 5767221 w 7472601"/>
              <a:gd name="connsiteY260" fmla="*/ 4665564 h 6858000"/>
              <a:gd name="connsiteX261" fmla="*/ 6937169 w 7472601"/>
              <a:gd name="connsiteY261" fmla="*/ 4815941 h 6858000"/>
              <a:gd name="connsiteX262" fmla="*/ 6953922 w 7472601"/>
              <a:gd name="connsiteY262" fmla="*/ 4890068 h 6858000"/>
              <a:gd name="connsiteX263" fmla="*/ 6071359 w 7472601"/>
              <a:gd name="connsiteY263" fmla="*/ 4770770 h 6858000"/>
              <a:gd name="connsiteX264" fmla="*/ 6038839 w 7472601"/>
              <a:gd name="connsiteY264" fmla="*/ 4764474 h 6858000"/>
              <a:gd name="connsiteX265" fmla="*/ 6038706 w 7472601"/>
              <a:gd name="connsiteY265" fmla="*/ 4763847 h 6858000"/>
              <a:gd name="connsiteX266" fmla="*/ 6037784 w 7472601"/>
              <a:gd name="connsiteY266" fmla="*/ 4764270 h 6858000"/>
              <a:gd name="connsiteX267" fmla="*/ 6038839 w 7472601"/>
              <a:gd name="connsiteY267" fmla="*/ 4764474 h 6858000"/>
              <a:gd name="connsiteX268" fmla="*/ 6040338 w 7472601"/>
              <a:gd name="connsiteY268" fmla="*/ 4771418 h 6858000"/>
              <a:gd name="connsiteX269" fmla="*/ 6024488 w 7472601"/>
              <a:gd name="connsiteY269" fmla="*/ 4809903 h 6858000"/>
              <a:gd name="connsiteX270" fmla="*/ 5599771 w 7472601"/>
              <a:gd name="connsiteY270" fmla="*/ 5509652 h 6858000"/>
              <a:gd name="connsiteX271" fmla="*/ 5548843 w 7472601"/>
              <a:gd name="connsiteY271" fmla="*/ 5563845 h 6858000"/>
              <a:gd name="connsiteX272" fmla="*/ 5940952 w 7472601"/>
              <a:gd name="connsiteY272" fmla="*/ 6250028 h 6858000"/>
              <a:gd name="connsiteX273" fmla="*/ 6043441 w 7472601"/>
              <a:gd name="connsiteY273" fmla="*/ 6665847 h 6858000"/>
              <a:gd name="connsiteX274" fmla="*/ 6093432 w 7472601"/>
              <a:gd name="connsiteY274" fmla="*/ 6858000 h 6858000"/>
              <a:gd name="connsiteX275" fmla="*/ 6034344 w 7472601"/>
              <a:gd name="connsiteY275" fmla="*/ 6858000 h 6858000"/>
              <a:gd name="connsiteX276" fmla="*/ 6026679 w 7472601"/>
              <a:gd name="connsiteY276" fmla="*/ 6836959 h 6858000"/>
              <a:gd name="connsiteX277" fmla="*/ 5800441 w 7472601"/>
              <a:gd name="connsiteY277" fmla="*/ 6335286 h 6858000"/>
              <a:gd name="connsiteX278" fmla="*/ 5526562 w 7472601"/>
              <a:gd name="connsiteY278" fmla="*/ 5705388 h 6858000"/>
              <a:gd name="connsiteX279" fmla="*/ 5519640 w 7472601"/>
              <a:gd name="connsiteY279" fmla="*/ 5683774 h 6858000"/>
              <a:gd name="connsiteX280" fmla="*/ 5844559 w 7472601"/>
              <a:gd name="connsiteY280" fmla="*/ 6553349 h 6858000"/>
              <a:gd name="connsiteX281" fmla="*/ 5975994 w 7472601"/>
              <a:gd name="connsiteY281" fmla="*/ 6858000 h 6858000"/>
              <a:gd name="connsiteX282" fmla="*/ 5898547 w 7472601"/>
              <a:gd name="connsiteY282" fmla="*/ 6858000 h 6858000"/>
              <a:gd name="connsiteX283" fmla="*/ 5682041 w 7472601"/>
              <a:gd name="connsiteY283" fmla="*/ 6355860 h 6858000"/>
              <a:gd name="connsiteX284" fmla="*/ 5461758 w 7472601"/>
              <a:gd name="connsiteY284" fmla="*/ 5820220 h 6858000"/>
              <a:gd name="connsiteX285" fmla="*/ 5237282 w 7472601"/>
              <a:gd name="connsiteY285" fmla="*/ 6579086 h 6858000"/>
              <a:gd name="connsiteX286" fmla="*/ 5115009 w 7472601"/>
              <a:gd name="connsiteY286" fmla="*/ 6858000 h 6858000"/>
              <a:gd name="connsiteX287" fmla="*/ 5028074 w 7472601"/>
              <a:gd name="connsiteY287" fmla="*/ 6858000 h 6858000"/>
              <a:gd name="connsiteX288" fmla="*/ 5079508 w 7472601"/>
              <a:gd name="connsiteY288" fmla="*/ 6749074 h 6858000"/>
              <a:gd name="connsiteX289" fmla="*/ 5371846 w 7472601"/>
              <a:gd name="connsiteY289" fmla="*/ 5924413 h 6858000"/>
              <a:gd name="connsiteX290" fmla="*/ 5270512 w 7472601"/>
              <a:gd name="connsiteY290" fmla="*/ 6138975 h 6858000"/>
              <a:gd name="connsiteX291" fmla="*/ 5062409 w 7472601"/>
              <a:gd name="connsiteY291" fmla="*/ 6653544 h 6858000"/>
              <a:gd name="connsiteX292" fmla="*/ 5036628 w 7472601"/>
              <a:gd name="connsiteY292" fmla="*/ 6754247 h 6858000"/>
              <a:gd name="connsiteX293" fmla="*/ 5009112 w 7472601"/>
              <a:gd name="connsiteY293" fmla="*/ 6858000 h 6858000"/>
              <a:gd name="connsiteX294" fmla="*/ 4976679 w 7472601"/>
              <a:gd name="connsiteY294" fmla="*/ 6858000 h 6858000"/>
              <a:gd name="connsiteX295" fmla="*/ 5006537 w 7472601"/>
              <a:gd name="connsiteY295" fmla="*/ 6747068 h 6858000"/>
              <a:gd name="connsiteX296" fmla="*/ 5032723 w 7472601"/>
              <a:gd name="connsiteY296" fmla="*/ 6644957 h 6858000"/>
              <a:gd name="connsiteX297" fmla="*/ 5242949 w 7472601"/>
              <a:gd name="connsiteY297" fmla="*/ 6125175 h 6858000"/>
              <a:gd name="connsiteX298" fmla="*/ 5286321 w 7472601"/>
              <a:gd name="connsiteY298" fmla="*/ 6033555 h 6858000"/>
              <a:gd name="connsiteX299" fmla="*/ 5008210 w 7472601"/>
              <a:gd name="connsiteY299" fmla="*/ 6649194 h 6858000"/>
              <a:gd name="connsiteX300" fmla="*/ 4986321 w 7472601"/>
              <a:gd name="connsiteY300" fmla="*/ 6765687 h 6858000"/>
              <a:gd name="connsiteX301" fmla="*/ 4973474 w 7472601"/>
              <a:gd name="connsiteY301" fmla="*/ 6858000 h 6858000"/>
              <a:gd name="connsiteX302" fmla="*/ 4907178 w 7472601"/>
              <a:gd name="connsiteY302" fmla="*/ 6858000 h 6858000"/>
              <a:gd name="connsiteX303" fmla="*/ 4910810 w 7472601"/>
              <a:gd name="connsiteY303" fmla="*/ 6829660 h 6858000"/>
              <a:gd name="connsiteX304" fmla="*/ 4987461 w 7472601"/>
              <a:gd name="connsiteY304" fmla="*/ 6432994 h 6858000"/>
              <a:gd name="connsiteX305" fmla="*/ 5179262 w 7472601"/>
              <a:gd name="connsiteY305" fmla="*/ 6035044 h 6858000"/>
              <a:gd name="connsiteX306" fmla="*/ 4689678 w 7472601"/>
              <a:gd name="connsiteY306" fmla="*/ 6440241 h 6858000"/>
              <a:gd name="connsiteX307" fmla="*/ 4477543 w 7472601"/>
              <a:gd name="connsiteY307" fmla="*/ 6674836 h 6858000"/>
              <a:gd name="connsiteX308" fmla="*/ 4329957 w 7472601"/>
              <a:gd name="connsiteY308" fmla="*/ 6858000 h 6858000"/>
              <a:gd name="connsiteX309" fmla="*/ 4218595 w 7472601"/>
              <a:gd name="connsiteY309" fmla="*/ 6858000 h 6858000"/>
              <a:gd name="connsiteX310" fmla="*/ 4368888 w 7472601"/>
              <a:gd name="connsiteY310" fmla="*/ 6668412 h 6858000"/>
              <a:gd name="connsiteX311" fmla="*/ 4563091 w 7472601"/>
              <a:gd name="connsiteY311" fmla="*/ 6442508 h 6858000"/>
              <a:gd name="connsiteX312" fmla="*/ 5387324 w 7472601"/>
              <a:gd name="connsiteY312" fmla="*/ 5705830 h 6858000"/>
              <a:gd name="connsiteX313" fmla="*/ 5073620 w 7472601"/>
              <a:gd name="connsiteY313" fmla="*/ 5955437 h 6858000"/>
              <a:gd name="connsiteX314" fmla="*/ 4689789 w 7472601"/>
              <a:gd name="connsiteY314" fmla="*/ 6268382 h 6858000"/>
              <a:gd name="connsiteX315" fmla="*/ 4418722 w 7472601"/>
              <a:gd name="connsiteY315" fmla="*/ 6570886 h 6858000"/>
              <a:gd name="connsiteX316" fmla="*/ 4214944 w 7472601"/>
              <a:gd name="connsiteY316" fmla="*/ 6858000 h 6858000"/>
              <a:gd name="connsiteX317" fmla="*/ 4177898 w 7472601"/>
              <a:gd name="connsiteY317" fmla="*/ 6858000 h 6858000"/>
              <a:gd name="connsiteX318" fmla="*/ 4391597 w 7472601"/>
              <a:gd name="connsiteY318" fmla="*/ 6556370 h 6858000"/>
              <a:gd name="connsiteX319" fmla="*/ 4668889 w 7472601"/>
              <a:gd name="connsiteY319" fmla="*/ 6246399 h 6858000"/>
              <a:gd name="connsiteX320" fmla="*/ 5055427 w 7472601"/>
              <a:gd name="connsiteY320" fmla="*/ 5931476 h 6858000"/>
              <a:gd name="connsiteX321" fmla="*/ 5371814 w 7472601"/>
              <a:gd name="connsiteY321" fmla="*/ 5678975 h 6858000"/>
              <a:gd name="connsiteX322" fmla="*/ 4987918 w 7472601"/>
              <a:gd name="connsiteY322" fmla="*/ 5838701 h 6858000"/>
              <a:gd name="connsiteX323" fmla="*/ 4317146 w 7472601"/>
              <a:gd name="connsiteY323" fmla="*/ 6587716 h 6858000"/>
              <a:gd name="connsiteX324" fmla="*/ 4171627 w 7472601"/>
              <a:gd name="connsiteY324" fmla="*/ 6858000 h 6858000"/>
              <a:gd name="connsiteX325" fmla="*/ 4081585 w 7472601"/>
              <a:gd name="connsiteY325" fmla="*/ 6858000 h 6858000"/>
              <a:gd name="connsiteX326" fmla="*/ 4238603 w 7472601"/>
              <a:gd name="connsiteY326" fmla="*/ 6559341 h 6858000"/>
              <a:gd name="connsiteX327" fmla="*/ 4778333 w 7472601"/>
              <a:gd name="connsiteY327" fmla="*/ 5873626 h 6858000"/>
              <a:gd name="connsiteX328" fmla="*/ 5414185 w 7472601"/>
              <a:gd name="connsiteY328" fmla="*/ 5573882 h 6858000"/>
              <a:gd name="connsiteX329" fmla="*/ 5959648 w 7472601"/>
              <a:gd name="connsiteY329" fmla="*/ 4760797 h 6858000"/>
              <a:gd name="connsiteX330" fmla="*/ 5355019 w 7472601"/>
              <a:gd name="connsiteY330" fmla="*/ 4734672 h 6858000"/>
              <a:gd name="connsiteX331" fmla="*/ 5083565 w 7472601"/>
              <a:gd name="connsiteY331" fmla="*/ 5179121 h 6858000"/>
              <a:gd name="connsiteX332" fmla="*/ 4713577 w 7472601"/>
              <a:gd name="connsiteY332" fmla="*/ 5616803 h 6858000"/>
              <a:gd name="connsiteX333" fmla="*/ 3989559 w 7472601"/>
              <a:gd name="connsiteY333" fmla="*/ 6145945 h 6858000"/>
              <a:gd name="connsiteX334" fmla="*/ 3939824 w 7472601"/>
              <a:gd name="connsiteY334" fmla="*/ 6066900 h 6858000"/>
              <a:gd name="connsiteX335" fmla="*/ 4584537 w 7472601"/>
              <a:gd name="connsiteY335" fmla="*/ 5324826 h 6858000"/>
              <a:gd name="connsiteX336" fmla="*/ 5037105 w 7472601"/>
              <a:gd name="connsiteY336" fmla="*/ 5088765 h 6858000"/>
              <a:gd name="connsiteX337" fmla="*/ 5039930 w 7472601"/>
              <a:gd name="connsiteY337" fmla="*/ 5089585 h 6858000"/>
              <a:gd name="connsiteX338" fmla="*/ 5263764 w 7472601"/>
              <a:gd name="connsiteY338" fmla="*/ 4735525 h 6858000"/>
              <a:gd name="connsiteX339" fmla="*/ 4086300 w 7472601"/>
              <a:gd name="connsiteY339" fmla="*/ 4884599 h 6858000"/>
              <a:gd name="connsiteX340" fmla="*/ 4085485 w 7472601"/>
              <a:gd name="connsiteY340" fmla="*/ 4899070 h 6858000"/>
              <a:gd name="connsiteX341" fmla="*/ 3871915 w 7472601"/>
              <a:gd name="connsiteY341" fmla="*/ 5253645 h 6858000"/>
              <a:gd name="connsiteX342" fmla="*/ 3799374 w 7472601"/>
              <a:gd name="connsiteY342" fmla="*/ 5466127 h 6858000"/>
              <a:gd name="connsiteX343" fmla="*/ 3498850 w 7472601"/>
              <a:gd name="connsiteY343" fmla="*/ 6661888 h 6858000"/>
              <a:gd name="connsiteX344" fmla="*/ 3399216 w 7472601"/>
              <a:gd name="connsiteY344" fmla="*/ 6858000 h 6858000"/>
              <a:gd name="connsiteX345" fmla="*/ 3303688 w 7472601"/>
              <a:gd name="connsiteY345" fmla="*/ 6858000 h 6858000"/>
              <a:gd name="connsiteX346" fmla="*/ 3391774 w 7472601"/>
              <a:gd name="connsiteY346" fmla="*/ 6697181 h 6858000"/>
              <a:gd name="connsiteX347" fmla="*/ 3735540 w 7472601"/>
              <a:gd name="connsiteY347" fmla="*/ 5546923 h 6858000"/>
              <a:gd name="connsiteX348" fmla="*/ 3729438 w 7472601"/>
              <a:gd name="connsiteY348" fmla="*/ 5569058 h 6858000"/>
              <a:gd name="connsiteX349" fmla="*/ 3707782 w 7472601"/>
              <a:gd name="connsiteY349" fmla="*/ 5644908 h 6858000"/>
              <a:gd name="connsiteX350" fmla="*/ 3583827 w 7472601"/>
              <a:gd name="connsiteY350" fmla="*/ 6039215 h 6858000"/>
              <a:gd name="connsiteX351" fmla="*/ 3547861 w 7472601"/>
              <a:gd name="connsiteY351" fmla="*/ 6129609 h 6858000"/>
              <a:gd name="connsiteX352" fmla="*/ 3490905 w 7472601"/>
              <a:gd name="connsiteY352" fmla="*/ 6277660 h 6858000"/>
              <a:gd name="connsiteX353" fmla="*/ 3455859 w 7472601"/>
              <a:gd name="connsiteY353" fmla="*/ 6391301 h 6858000"/>
              <a:gd name="connsiteX354" fmla="*/ 3429112 w 7472601"/>
              <a:gd name="connsiteY354" fmla="*/ 6479469 h 6858000"/>
              <a:gd name="connsiteX355" fmla="*/ 3304862 w 7472601"/>
              <a:gd name="connsiteY355" fmla="*/ 6796476 h 6858000"/>
              <a:gd name="connsiteX356" fmla="*/ 3276071 w 7472601"/>
              <a:gd name="connsiteY356" fmla="*/ 6858000 h 6858000"/>
              <a:gd name="connsiteX357" fmla="*/ 3240805 w 7472601"/>
              <a:gd name="connsiteY357" fmla="*/ 6858000 h 6858000"/>
              <a:gd name="connsiteX358" fmla="*/ 3275917 w 7472601"/>
              <a:gd name="connsiteY358" fmla="*/ 6783192 h 6858000"/>
              <a:gd name="connsiteX359" fmla="*/ 3399358 w 7472601"/>
              <a:gd name="connsiteY359" fmla="*/ 6469011 h 6858000"/>
              <a:gd name="connsiteX360" fmla="*/ 3425650 w 7472601"/>
              <a:gd name="connsiteY360" fmla="*/ 6381333 h 6858000"/>
              <a:gd name="connsiteX361" fmla="*/ 3460661 w 7472601"/>
              <a:gd name="connsiteY361" fmla="*/ 6266763 h 6858000"/>
              <a:gd name="connsiteX362" fmla="*/ 3518021 w 7472601"/>
              <a:gd name="connsiteY362" fmla="*/ 6117298 h 6858000"/>
              <a:gd name="connsiteX363" fmla="*/ 3554035 w 7472601"/>
              <a:gd name="connsiteY363" fmla="*/ 6027832 h 6858000"/>
              <a:gd name="connsiteX364" fmla="*/ 3677174 w 7472601"/>
              <a:gd name="connsiteY364" fmla="*/ 5636351 h 6858000"/>
              <a:gd name="connsiteX365" fmla="*/ 3698819 w 7472601"/>
              <a:gd name="connsiteY365" fmla="*/ 5560503 h 6858000"/>
              <a:gd name="connsiteX366" fmla="*/ 3702094 w 7472601"/>
              <a:gd name="connsiteY366" fmla="*/ 5549194 h 6858000"/>
              <a:gd name="connsiteX367" fmla="*/ 3398355 w 7472601"/>
              <a:gd name="connsiteY367" fmla="*/ 6094603 h 6858000"/>
              <a:gd name="connsiteX368" fmla="*/ 3193941 w 7472601"/>
              <a:gd name="connsiteY368" fmla="*/ 6798775 h 6858000"/>
              <a:gd name="connsiteX369" fmla="*/ 3184140 w 7472601"/>
              <a:gd name="connsiteY369" fmla="*/ 6858000 h 6858000"/>
              <a:gd name="connsiteX370" fmla="*/ 3099978 w 7472601"/>
              <a:gd name="connsiteY370" fmla="*/ 6858000 h 6858000"/>
              <a:gd name="connsiteX371" fmla="*/ 3101556 w 7472601"/>
              <a:gd name="connsiteY371" fmla="*/ 6843337 h 6858000"/>
              <a:gd name="connsiteX372" fmla="*/ 3370162 w 7472601"/>
              <a:gd name="connsiteY372" fmla="*/ 5785550 h 6858000"/>
              <a:gd name="connsiteX373" fmla="*/ 3746477 w 7472601"/>
              <a:gd name="connsiteY373" fmla="*/ 5377889 h 6858000"/>
              <a:gd name="connsiteX374" fmla="*/ 3863399 w 7472601"/>
              <a:gd name="connsiteY374" fmla="*/ 5087257 h 6858000"/>
              <a:gd name="connsiteX375" fmla="*/ 3968712 w 7472601"/>
              <a:gd name="connsiteY375" fmla="*/ 4913989 h 6858000"/>
              <a:gd name="connsiteX376" fmla="*/ 2792390 w 7472601"/>
              <a:gd name="connsiteY376" fmla="*/ 5382974 h 6858000"/>
              <a:gd name="connsiteX377" fmla="*/ 2714982 w 7472601"/>
              <a:gd name="connsiteY377" fmla="*/ 5427051 h 6858000"/>
              <a:gd name="connsiteX378" fmla="*/ 2813361 w 7472601"/>
              <a:gd name="connsiteY378" fmla="*/ 6023912 h 6858000"/>
              <a:gd name="connsiteX379" fmla="*/ 2688430 w 7472601"/>
              <a:gd name="connsiteY379" fmla="*/ 6801564 h 6858000"/>
              <a:gd name="connsiteX380" fmla="*/ 2629626 w 7472601"/>
              <a:gd name="connsiteY380" fmla="*/ 6763394 h 6858000"/>
              <a:gd name="connsiteX381" fmla="*/ 2565328 w 7472601"/>
              <a:gd name="connsiteY381" fmla="*/ 5516399 h 6858000"/>
              <a:gd name="connsiteX382" fmla="*/ 1922999 w 7472601"/>
              <a:gd name="connsiteY382" fmla="*/ 5980343 h 6858000"/>
              <a:gd name="connsiteX383" fmla="*/ 1950261 w 7472601"/>
              <a:gd name="connsiteY383" fmla="*/ 6405858 h 6858000"/>
              <a:gd name="connsiteX384" fmla="*/ 2365554 w 7472601"/>
              <a:gd name="connsiteY384" fmla="*/ 6759107 h 6858000"/>
              <a:gd name="connsiteX385" fmla="*/ 2424142 w 7472601"/>
              <a:gd name="connsiteY385" fmla="*/ 6858000 h 6858000"/>
              <a:gd name="connsiteX386" fmla="*/ 2395994 w 7472601"/>
              <a:gd name="connsiteY386" fmla="*/ 6858000 h 6858000"/>
              <a:gd name="connsiteX387" fmla="*/ 2392863 w 7472601"/>
              <a:gd name="connsiteY387" fmla="*/ 6852964 h 6858000"/>
              <a:gd name="connsiteX388" fmla="*/ 2017589 w 7472601"/>
              <a:gd name="connsiteY388" fmla="*/ 6493982 h 6858000"/>
              <a:gd name="connsiteX389" fmla="*/ 2147336 w 7472601"/>
              <a:gd name="connsiteY389" fmla="*/ 6594052 h 6858000"/>
              <a:gd name="connsiteX390" fmla="*/ 2207047 w 7472601"/>
              <a:gd name="connsiteY390" fmla="*/ 6654540 h 6858000"/>
              <a:gd name="connsiteX391" fmla="*/ 2299106 w 7472601"/>
              <a:gd name="connsiteY391" fmla="*/ 6778931 h 6858000"/>
              <a:gd name="connsiteX392" fmla="*/ 2314430 w 7472601"/>
              <a:gd name="connsiteY392" fmla="*/ 6801144 h 6858000"/>
              <a:gd name="connsiteX393" fmla="*/ 2352406 w 7472601"/>
              <a:gd name="connsiteY393" fmla="*/ 6858000 h 6858000"/>
              <a:gd name="connsiteX394" fmla="*/ 2314492 w 7472601"/>
              <a:gd name="connsiteY394" fmla="*/ 6858000 h 6858000"/>
              <a:gd name="connsiteX395" fmla="*/ 2288095 w 7472601"/>
              <a:gd name="connsiteY395" fmla="*/ 6818030 h 6858000"/>
              <a:gd name="connsiteX396" fmla="*/ 2272768 w 7472601"/>
              <a:gd name="connsiteY396" fmla="*/ 6795822 h 6858000"/>
              <a:gd name="connsiteX397" fmla="*/ 2182715 w 7472601"/>
              <a:gd name="connsiteY397" fmla="*/ 6675071 h 6858000"/>
              <a:gd name="connsiteX398" fmla="*/ 2032061 w 7472601"/>
              <a:gd name="connsiteY398" fmla="*/ 6541380 h 6858000"/>
              <a:gd name="connsiteX399" fmla="*/ 2257220 w 7472601"/>
              <a:gd name="connsiteY399" fmla="*/ 6826257 h 6858000"/>
              <a:gd name="connsiteX400" fmla="*/ 2281324 w 7472601"/>
              <a:gd name="connsiteY400" fmla="*/ 6858000 h 6858000"/>
              <a:gd name="connsiteX401" fmla="*/ 2242860 w 7472601"/>
              <a:gd name="connsiteY401" fmla="*/ 6858000 h 6858000"/>
              <a:gd name="connsiteX402" fmla="*/ 2232818 w 7472601"/>
              <a:gd name="connsiteY402" fmla="*/ 6844926 h 6858000"/>
              <a:gd name="connsiteX403" fmla="*/ 1990172 w 7472601"/>
              <a:gd name="connsiteY403" fmla="*/ 6542121 h 6858000"/>
              <a:gd name="connsiteX404" fmla="*/ 2124090 w 7472601"/>
              <a:gd name="connsiteY404" fmla="*/ 6761017 h 6858000"/>
              <a:gd name="connsiteX405" fmla="*/ 2200380 w 7472601"/>
              <a:gd name="connsiteY405" fmla="*/ 6858000 h 6858000"/>
              <a:gd name="connsiteX406" fmla="*/ 2147507 w 7472601"/>
              <a:gd name="connsiteY406" fmla="*/ 6858000 h 6858000"/>
              <a:gd name="connsiteX407" fmla="*/ 2070668 w 7472601"/>
              <a:gd name="connsiteY407" fmla="*/ 6761520 h 6858000"/>
              <a:gd name="connsiteX408" fmla="*/ 1975142 w 7472601"/>
              <a:gd name="connsiteY408" fmla="*/ 6585570 h 6858000"/>
              <a:gd name="connsiteX409" fmla="*/ 2050035 w 7472601"/>
              <a:gd name="connsiteY409" fmla="*/ 6813345 h 6858000"/>
              <a:gd name="connsiteX410" fmla="*/ 2063025 w 7472601"/>
              <a:gd name="connsiteY410" fmla="*/ 6858000 h 6858000"/>
              <a:gd name="connsiteX411" fmla="*/ 2021675 w 7472601"/>
              <a:gd name="connsiteY411" fmla="*/ 6858000 h 6858000"/>
              <a:gd name="connsiteX412" fmla="*/ 2019308 w 7472601"/>
              <a:gd name="connsiteY412" fmla="*/ 6847118 h 6858000"/>
              <a:gd name="connsiteX413" fmla="*/ 1938835 w 7472601"/>
              <a:gd name="connsiteY413" fmla="*/ 6551160 h 6858000"/>
              <a:gd name="connsiteX414" fmla="*/ 1953230 w 7472601"/>
              <a:gd name="connsiteY414" fmla="*/ 6759699 h 6858000"/>
              <a:gd name="connsiteX415" fmla="*/ 1956763 w 7472601"/>
              <a:gd name="connsiteY415" fmla="*/ 6778191 h 6858000"/>
              <a:gd name="connsiteX416" fmla="*/ 1967925 w 7472601"/>
              <a:gd name="connsiteY416" fmla="*/ 6858000 h 6858000"/>
              <a:gd name="connsiteX417" fmla="*/ 1936622 w 7472601"/>
              <a:gd name="connsiteY417" fmla="*/ 6858000 h 6858000"/>
              <a:gd name="connsiteX418" fmla="*/ 1926261 w 7472601"/>
              <a:gd name="connsiteY418" fmla="*/ 6784064 h 6858000"/>
              <a:gd name="connsiteX419" fmla="*/ 1922724 w 7472601"/>
              <a:gd name="connsiteY419" fmla="*/ 6765577 h 6858000"/>
              <a:gd name="connsiteX420" fmla="*/ 1904650 w 7472601"/>
              <a:gd name="connsiteY420" fmla="*/ 6639616 h 6858000"/>
              <a:gd name="connsiteX421" fmla="*/ 1885273 w 7472601"/>
              <a:gd name="connsiteY421" fmla="*/ 6858000 h 6858000"/>
              <a:gd name="connsiteX422" fmla="*/ 1854363 w 7472601"/>
              <a:gd name="connsiteY422" fmla="*/ 6858000 h 6858000"/>
              <a:gd name="connsiteX423" fmla="*/ 1880391 w 7472601"/>
              <a:gd name="connsiteY423" fmla="*/ 6603796 h 6858000"/>
              <a:gd name="connsiteX424" fmla="*/ 1818273 w 7472601"/>
              <a:gd name="connsiteY424" fmla="*/ 6715729 h 6858000"/>
              <a:gd name="connsiteX425" fmla="*/ 1794691 w 7472601"/>
              <a:gd name="connsiteY425" fmla="*/ 6843239 h 6858000"/>
              <a:gd name="connsiteX426" fmla="*/ 1794914 w 7472601"/>
              <a:gd name="connsiteY426" fmla="*/ 6858000 h 6858000"/>
              <a:gd name="connsiteX427" fmla="*/ 1746128 w 7472601"/>
              <a:gd name="connsiteY427" fmla="*/ 6858000 h 6858000"/>
              <a:gd name="connsiteX428" fmla="*/ 1753934 w 7472601"/>
              <a:gd name="connsiteY428" fmla="*/ 6724796 h 6858000"/>
              <a:gd name="connsiteX429" fmla="*/ 1792053 w 7472601"/>
              <a:gd name="connsiteY429" fmla="*/ 6572396 h 6858000"/>
              <a:gd name="connsiteX430" fmla="*/ 1862248 w 7472601"/>
              <a:gd name="connsiteY430" fmla="*/ 6266397 h 6858000"/>
              <a:gd name="connsiteX431" fmla="*/ 1862250 w 7472601"/>
              <a:gd name="connsiteY431" fmla="*/ 6033531 h 6858000"/>
              <a:gd name="connsiteX432" fmla="*/ 1211999 w 7472601"/>
              <a:gd name="connsiteY432" fmla="*/ 6683610 h 6858000"/>
              <a:gd name="connsiteX433" fmla="*/ 1213266 w 7472601"/>
              <a:gd name="connsiteY433" fmla="*/ 6691947 h 6858000"/>
              <a:gd name="connsiteX434" fmla="*/ 1203370 w 7472601"/>
              <a:gd name="connsiteY434" fmla="*/ 6850676 h 6858000"/>
              <a:gd name="connsiteX435" fmla="*/ 1203671 w 7472601"/>
              <a:gd name="connsiteY435" fmla="*/ 6858000 h 6858000"/>
              <a:gd name="connsiteX436" fmla="*/ 1143180 w 7472601"/>
              <a:gd name="connsiteY436" fmla="*/ 6858000 h 6858000"/>
              <a:gd name="connsiteX437" fmla="*/ 1142176 w 7472601"/>
              <a:gd name="connsiteY437" fmla="*/ 6766045 h 6858000"/>
              <a:gd name="connsiteX438" fmla="*/ 1067484 w 7472601"/>
              <a:gd name="connsiteY438" fmla="*/ 6858000 h 6858000"/>
              <a:gd name="connsiteX439" fmla="*/ 953928 w 7472601"/>
              <a:gd name="connsiteY439" fmla="*/ 6858000 h 6858000"/>
              <a:gd name="connsiteX440" fmla="*/ 959715 w 7472601"/>
              <a:gd name="connsiteY440" fmla="*/ 6850185 h 6858000"/>
              <a:gd name="connsiteX441" fmla="*/ 1483788 w 7472601"/>
              <a:gd name="connsiteY441" fmla="*/ 6259174 h 6858000"/>
              <a:gd name="connsiteX442" fmla="*/ 1100671 w 7472601"/>
              <a:gd name="connsiteY442" fmla="*/ 6252137 h 6858000"/>
              <a:gd name="connsiteX443" fmla="*/ 1090144 w 7472601"/>
              <a:gd name="connsiteY443" fmla="*/ 6256748 h 6858000"/>
              <a:gd name="connsiteX444" fmla="*/ 1095872 w 7472601"/>
              <a:gd name="connsiteY444" fmla="*/ 6271892 h 6858000"/>
              <a:gd name="connsiteX445" fmla="*/ 262785 w 7472601"/>
              <a:gd name="connsiteY445" fmla="*/ 6845450 h 6858000"/>
              <a:gd name="connsiteX446" fmla="*/ 209968 w 7472601"/>
              <a:gd name="connsiteY446" fmla="*/ 6770713 h 6858000"/>
              <a:gd name="connsiteX447" fmla="*/ 873460 w 7472601"/>
              <a:gd name="connsiteY447" fmla="*/ 6253768 h 6858000"/>
              <a:gd name="connsiteX448" fmla="*/ 192686 w 7472601"/>
              <a:gd name="connsiteY448" fmla="*/ 5849257 h 6858000"/>
              <a:gd name="connsiteX449" fmla="*/ 4696 w 7472601"/>
              <a:gd name="connsiteY449" fmla="*/ 5697668 h 6858000"/>
              <a:gd name="connsiteX450" fmla="*/ 0 w 7472601"/>
              <a:gd name="connsiteY450" fmla="*/ 5689984 h 6858000"/>
              <a:gd name="connsiteX451" fmla="*/ 0 w 7472601"/>
              <a:gd name="connsiteY451" fmla="*/ 5513472 h 6858000"/>
              <a:gd name="connsiteX452" fmla="*/ 174101 w 7472601"/>
              <a:gd name="connsiteY452" fmla="*/ 5620277 h 6858000"/>
              <a:gd name="connsiteX453" fmla="*/ 891800 w 7472601"/>
              <a:gd name="connsiteY453" fmla="*/ 6036935 h 6858000"/>
              <a:gd name="connsiteX454" fmla="*/ 1072219 w 7472601"/>
              <a:gd name="connsiteY454" fmla="*/ 6169443 h 6858000"/>
              <a:gd name="connsiteX455" fmla="*/ 1074117 w 7472601"/>
              <a:gd name="connsiteY455" fmla="*/ 6170301 h 6858000"/>
              <a:gd name="connsiteX456" fmla="*/ 1083114 w 7472601"/>
              <a:gd name="connsiteY456" fmla="*/ 6174131 h 6858000"/>
              <a:gd name="connsiteX457" fmla="*/ 1543010 w 7472601"/>
              <a:gd name="connsiteY457" fmla="*/ 6191140 h 6858000"/>
              <a:gd name="connsiteX458" fmla="*/ 1551080 w 7472601"/>
              <a:gd name="connsiteY458" fmla="*/ 6195006 h 6858000"/>
              <a:gd name="connsiteX459" fmla="*/ 2345443 w 7472601"/>
              <a:gd name="connsiteY459" fmla="*/ 5549882 h 6858000"/>
              <a:gd name="connsiteX460" fmla="*/ 1721499 w 7472601"/>
              <a:gd name="connsiteY460" fmla="*/ 5599969 h 6858000"/>
              <a:gd name="connsiteX461" fmla="*/ 767716 w 7472601"/>
              <a:gd name="connsiteY461" fmla="*/ 5472768 h 6858000"/>
              <a:gd name="connsiteX462" fmla="*/ 722147 w 7472601"/>
              <a:gd name="connsiteY462" fmla="*/ 5393091 h 6858000"/>
              <a:gd name="connsiteX463" fmla="*/ 1485552 w 7472601"/>
              <a:gd name="connsiteY463" fmla="*/ 5313202 h 6858000"/>
              <a:gd name="connsiteX464" fmla="*/ 2143004 w 7472601"/>
              <a:gd name="connsiteY464" fmla="*/ 5402420 h 6858000"/>
              <a:gd name="connsiteX465" fmla="*/ 1933391 w 7472601"/>
              <a:gd name="connsiteY465" fmla="*/ 5156971 h 6858000"/>
              <a:gd name="connsiteX466" fmla="*/ 1827118 w 7472601"/>
              <a:gd name="connsiteY466" fmla="*/ 4968410 h 6858000"/>
              <a:gd name="connsiteX467" fmla="*/ 1837349 w 7472601"/>
              <a:gd name="connsiteY467" fmla="*/ 4956357 h 6858000"/>
              <a:gd name="connsiteX468" fmla="*/ 2162835 w 7472601"/>
              <a:gd name="connsiteY468" fmla="*/ 5187853 h 6858000"/>
              <a:gd name="connsiteX469" fmla="*/ 2257167 w 7472601"/>
              <a:gd name="connsiteY469" fmla="*/ 5462123 h 6858000"/>
              <a:gd name="connsiteX470" fmla="*/ 2261598 w 7472601"/>
              <a:gd name="connsiteY470" fmla="*/ 5467998 h 6858000"/>
              <a:gd name="connsiteX471" fmla="*/ 2437177 w 7472601"/>
              <a:gd name="connsiteY471" fmla="*/ 5479608 h 6858000"/>
              <a:gd name="connsiteX472" fmla="*/ 2445247 w 7472601"/>
              <a:gd name="connsiteY472" fmla="*/ 5483476 h 6858000"/>
              <a:gd name="connsiteX473" fmla="*/ 2743626 w 7472601"/>
              <a:gd name="connsiteY473" fmla="*/ 5304819 h 6858000"/>
              <a:gd name="connsiteX474" fmla="*/ 3048102 w 7472601"/>
              <a:gd name="connsiteY474" fmla="*/ 5150595 h 6858000"/>
              <a:gd name="connsiteX475" fmla="*/ 1799414 w 7472601"/>
              <a:gd name="connsiteY475" fmla="*/ 4694732 h 6858000"/>
              <a:gd name="connsiteX476" fmla="*/ 1771735 w 7472601"/>
              <a:gd name="connsiteY476" fmla="*/ 4619929 h 6858000"/>
              <a:gd name="connsiteX477" fmla="*/ 3104273 w 7472601"/>
              <a:gd name="connsiteY477" fmla="*/ 5076159 h 6858000"/>
              <a:gd name="connsiteX478" fmla="*/ 3113245 w 7472601"/>
              <a:gd name="connsiteY478" fmla="*/ 5090705 h 6858000"/>
              <a:gd name="connsiteX479" fmla="*/ 3126294 w 7472601"/>
              <a:gd name="connsiteY479" fmla="*/ 5114400 h 6858000"/>
              <a:gd name="connsiteX480" fmla="*/ 3937433 w 7472601"/>
              <a:gd name="connsiteY480" fmla="*/ 4830473 h 6858000"/>
              <a:gd name="connsiteX481" fmla="*/ 3590475 w 7472601"/>
              <a:gd name="connsiteY481" fmla="*/ 4597974 h 6858000"/>
              <a:gd name="connsiteX482" fmla="*/ 3100264 w 7472601"/>
              <a:gd name="connsiteY482" fmla="*/ 4579845 h 6858000"/>
              <a:gd name="connsiteX483" fmla="*/ 2183576 w 7472601"/>
              <a:gd name="connsiteY483" fmla="*/ 4227150 h 6858000"/>
              <a:gd name="connsiteX484" fmla="*/ 2151029 w 7472601"/>
              <a:gd name="connsiteY484" fmla="*/ 4146947 h 6858000"/>
              <a:gd name="connsiteX485" fmla="*/ 3563434 w 7472601"/>
              <a:gd name="connsiteY485" fmla="*/ 4469115 h 6858000"/>
              <a:gd name="connsiteX486" fmla="*/ 3177952 w 7472601"/>
              <a:gd name="connsiteY486" fmla="*/ 3657386 h 6858000"/>
              <a:gd name="connsiteX487" fmla="*/ 3189263 w 7472601"/>
              <a:gd name="connsiteY487" fmla="*/ 3625726 h 6858000"/>
              <a:gd name="connsiteX488" fmla="*/ 3560912 w 7472601"/>
              <a:gd name="connsiteY488" fmla="*/ 4079863 h 6858000"/>
              <a:gd name="connsiteX489" fmla="*/ 3626636 w 7472601"/>
              <a:gd name="connsiteY489" fmla="*/ 4512230 h 6858000"/>
              <a:gd name="connsiteX490" fmla="*/ 3653088 w 7472601"/>
              <a:gd name="connsiteY490" fmla="*/ 4521417 h 6858000"/>
              <a:gd name="connsiteX491" fmla="*/ 3988128 w 7472601"/>
              <a:gd name="connsiteY491" fmla="*/ 4817267 h 6858000"/>
              <a:gd name="connsiteX492" fmla="*/ 4830582 w 7472601"/>
              <a:gd name="connsiteY492" fmla="*/ 4676000 h 6858000"/>
              <a:gd name="connsiteX493" fmla="*/ 4830100 w 7472601"/>
              <a:gd name="connsiteY493" fmla="*/ 4675554 h 6858000"/>
              <a:gd name="connsiteX494" fmla="*/ 4036318 w 7472601"/>
              <a:gd name="connsiteY494" fmla="*/ 4147013 h 6858000"/>
              <a:gd name="connsiteX495" fmla="*/ 3432098 w 7472601"/>
              <a:gd name="connsiteY495" fmla="*/ 3537312 h 6858000"/>
              <a:gd name="connsiteX496" fmla="*/ 3446761 w 7472601"/>
              <a:gd name="connsiteY496" fmla="*/ 3461278 h 6858000"/>
              <a:gd name="connsiteX497" fmla="*/ 4419733 w 7472601"/>
              <a:gd name="connsiteY497" fmla="*/ 3963555 h 6858000"/>
              <a:gd name="connsiteX498" fmla="*/ 4781371 w 7472601"/>
              <a:gd name="connsiteY498" fmla="*/ 4458604 h 6858000"/>
              <a:gd name="connsiteX499" fmla="*/ 4780440 w 7472601"/>
              <a:gd name="connsiteY499" fmla="*/ 4470290 h 6858000"/>
              <a:gd name="connsiteX500" fmla="*/ 4898954 w 7472601"/>
              <a:gd name="connsiteY500" fmla="*/ 4662092 h 6858000"/>
              <a:gd name="connsiteX501" fmla="*/ 4900699 w 7472601"/>
              <a:gd name="connsiteY501" fmla="*/ 4670867 h 6858000"/>
              <a:gd name="connsiteX502" fmla="*/ 5714511 w 7472601"/>
              <a:gd name="connsiteY502" fmla="*/ 4663483 h 6858000"/>
              <a:gd name="connsiteX503" fmla="*/ 5464793 w 7472601"/>
              <a:gd name="connsiteY503" fmla="*/ 4393556 h 6858000"/>
              <a:gd name="connsiteX504" fmla="*/ 5461897 w 7472601"/>
              <a:gd name="connsiteY504" fmla="*/ 4390879 h 6858000"/>
              <a:gd name="connsiteX505" fmla="*/ 4294126 w 7472601"/>
              <a:gd name="connsiteY505" fmla="*/ 3303048 h 6858000"/>
              <a:gd name="connsiteX506" fmla="*/ 4305321 w 7472601"/>
              <a:gd name="connsiteY506" fmla="*/ 3256953 h 6858000"/>
              <a:gd name="connsiteX507" fmla="*/ 4949299 w 7472601"/>
              <a:gd name="connsiteY507" fmla="*/ 3766336 h 6858000"/>
              <a:gd name="connsiteX508" fmla="*/ 5291452 w 7472601"/>
              <a:gd name="connsiteY508" fmla="*/ 4076801 h 6858000"/>
              <a:gd name="connsiteX509" fmla="*/ 5434998 w 7472601"/>
              <a:gd name="connsiteY509" fmla="*/ 4254100 h 6858000"/>
              <a:gd name="connsiteX510" fmla="*/ 5351015 w 7472601"/>
              <a:gd name="connsiteY510" fmla="*/ 3760989 h 6858000"/>
              <a:gd name="connsiteX511" fmla="*/ 5413780 w 7472601"/>
              <a:gd name="connsiteY511" fmla="*/ 2966265 h 6858000"/>
              <a:gd name="connsiteX512" fmla="*/ 5425627 w 7472601"/>
              <a:gd name="connsiteY512" fmla="*/ 2954192 h 6858000"/>
              <a:gd name="connsiteX513" fmla="*/ 6604735 w 7472601"/>
              <a:gd name="connsiteY513" fmla="*/ 2041381 h 6858000"/>
              <a:gd name="connsiteX514" fmla="*/ 7204487 w 7472601"/>
              <a:gd name="connsiteY514" fmla="*/ 2742112 h 6858000"/>
              <a:gd name="connsiteX515" fmla="*/ 7131592 w 7472601"/>
              <a:gd name="connsiteY515" fmla="*/ 2672096 h 6858000"/>
              <a:gd name="connsiteX516" fmla="*/ 6996344 w 7472601"/>
              <a:gd name="connsiteY516" fmla="*/ 2518310 h 6858000"/>
              <a:gd name="connsiteX517" fmla="*/ 6735495 w 7472601"/>
              <a:gd name="connsiteY517" fmla="*/ 2196890 h 6858000"/>
              <a:gd name="connsiteX518" fmla="*/ 6721901 w 7472601"/>
              <a:gd name="connsiteY518" fmla="*/ 2179274 h 6858000"/>
              <a:gd name="connsiteX519" fmla="*/ 6604735 w 7472601"/>
              <a:gd name="connsiteY519" fmla="*/ 2041381 h 6858000"/>
              <a:gd name="connsiteX520" fmla="*/ 6591670 w 7472601"/>
              <a:gd name="connsiteY520" fmla="*/ 1988277 h 6858000"/>
              <a:gd name="connsiteX521" fmla="*/ 6747349 w 7472601"/>
              <a:gd name="connsiteY521" fmla="*/ 2160069 h 6858000"/>
              <a:gd name="connsiteX522" fmla="*/ 6760943 w 7472601"/>
              <a:gd name="connsiteY522" fmla="*/ 2177686 h 6858000"/>
              <a:gd name="connsiteX523" fmla="*/ 7021065 w 7472601"/>
              <a:gd name="connsiteY523" fmla="*/ 2498102 h 6858000"/>
              <a:gd name="connsiteX524" fmla="*/ 7155223 w 7472601"/>
              <a:gd name="connsiteY524" fmla="*/ 2650386 h 6858000"/>
              <a:gd name="connsiteX525" fmla="*/ 7203167 w 7472601"/>
              <a:gd name="connsiteY525" fmla="*/ 2697288 h 6858000"/>
              <a:gd name="connsiteX526" fmla="*/ 6937703 w 7472601"/>
              <a:gd name="connsiteY526" fmla="*/ 2321981 h 6858000"/>
              <a:gd name="connsiteX527" fmla="*/ 6591670 w 7472601"/>
              <a:gd name="connsiteY527" fmla="*/ 1988277 h 6858000"/>
              <a:gd name="connsiteX528" fmla="*/ 5798671 w 7472601"/>
              <a:gd name="connsiteY528" fmla="*/ 1981601 h 6858000"/>
              <a:gd name="connsiteX529" fmla="*/ 5754709 w 7472601"/>
              <a:gd name="connsiteY529" fmla="*/ 2071454 h 6858000"/>
              <a:gd name="connsiteX530" fmla="*/ 5763044 w 7472601"/>
              <a:gd name="connsiteY530" fmla="*/ 2842206 h 6858000"/>
              <a:gd name="connsiteX531" fmla="*/ 5764974 w 7472601"/>
              <a:gd name="connsiteY531" fmla="*/ 2799609 h 6858000"/>
              <a:gd name="connsiteX532" fmla="*/ 5767665 w 7472601"/>
              <a:gd name="connsiteY532" fmla="*/ 2666409 h 6858000"/>
              <a:gd name="connsiteX533" fmla="*/ 5763055 w 7472601"/>
              <a:gd name="connsiteY533" fmla="*/ 2579705 h 6858000"/>
              <a:gd name="connsiteX534" fmla="*/ 5758079 w 7472601"/>
              <a:gd name="connsiteY534" fmla="*/ 2492508 h 6858000"/>
              <a:gd name="connsiteX535" fmla="*/ 5779325 w 7472601"/>
              <a:gd name="connsiteY535" fmla="*/ 2197069 h 6858000"/>
              <a:gd name="connsiteX536" fmla="*/ 5798671 w 7472601"/>
              <a:gd name="connsiteY536" fmla="*/ 1981601 h 6858000"/>
              <a:gd name="connsiteX537" fmla="*/ 5829202 w 7472601"/>
              <a:gd name="connsiteY537" fmla="*/ 1971679 h 6858000"/>
              <a:gd name="connsiteX538" fmla="*/ 5809558 w 7472601"/>
              <a:gd name="connsiteY538" fmla="*/ 2198043 h 6858000"/>
              <a:gd name="connsiteX539" fmla="*/ 5788653 w 7472601"/>
              <a:gd name="connsiteY539" fmla="*/ 2489430 h 6858000"/>
              <a:gd name="connsiteX540" fmla="*/ 5793439 w 7472601"/>
              <a:gd name="connsiteY540" fmla="*/ 2575235 h 6858000"/>
              <a:gd name="connsiteX541" fmla="*/ 5796837 w 7472601"/>
              <a:gd name="connsiteY541" fmla="*/ 2637633 h 6858000"/>
              <a:gd name="connsiteX542" fmla="*/ 5818614 w 7472601"/>
              <a:gd name="connsiteY542" fmla="*/ 2473055 h 6858000"/>
              <a:gd name="connsiteX543" fmla="*/ 5829202 w 7472601"/>
              <a:gd name="connsiteY543" fmla="*/ 1971679 h 6858000"/>
              <a:gd name="connsiteX544" fmla="*/ 5911389 w 7472601"/>
              <a:gd name="connsiteY544" fmla="*/ 1898371 h 6858000"/>
              <a:gd name="connsiteX545" fmla="*/ 6237627 w 7472601"/>
              <a:gd name="connsiteY545" fmla="*/ 2231921 h 6858000"/>
              <a:gd name="connsiteX546" fmla="*/ 5911389 w 7472601"/>
              <a:gd name="connsiteY546" fmla="*/ 1898371 h 6858000"/>
              <a:gd name="connsiteX547" fmla="*/ 6944437 w 7472601"/>
              <a:gd name="connsiteY547" fmla="*/ 1575402 h 6858000"/>
              <a:gd name="connsiteX548" fmla="*/ 6304730 w 7472601"/>
              <a:gd name="connsiteY548" fmla="*/ 1766654 h 6858000"/>
              <a:gd name="connsiteX549" fmla="*/ 6944437 w 7472601"/>
              <a:gd name="connsiteY549" fmla="*/ 1575402 h 6858000"/>
              <a:gd name="connsiteX550" fmla="*/ 7019523 w 7472601"/>
              <a:gd name="connsiteY550" fmla="*/ 1519450 h 6858000"/>
              <a:gd name="connsiteX551" fmla="*/ 6298091 w 7472601"/>
              <a:gd name="connsiteY551" fmla="*/ 1737122 h 6858000"/>
              <a:gd name="connsiteX552" fmla="*/ 7019523 w 7472601"/>
              <a:gd name="connsiteY552" fmla="*/ 1519450 h 6858000"/>
              <a:gd name="connsiteX553" fmla="*/ 2399523 w 7472601"/>
              <a:gd name="connsiteY553" fmla="*/ 1428234 h 6858000"/>
              <a:gd name="connsiteX554" fmla="*/ 2224982 w 7472601"/>
              <a:gd name="connsiteY554" fmla="*/ 1826201 h 6858000"/>
              <a:gd name="connsiteX555" fmla="*/ 2096099 w 7472601"/>
              <a:gd name="connsiteY555" fmla="*/ 2345900 h 6858000"/>
              <a:gd name="connsiteX556" fmla="*/ 2283317 w 7472601"/>
              <a:gd name="connsiteY556" fmla="*/ 1796925 h 6858000"/>
              <a:gd name="connsiteX557" fmla="*/ 2399523 w 7472601"/>
              <a:gd name="connsiteY557" fmla="*/ 1428234 h 6858000"/>
              <a:gd name="connsiteX558" fmla="*/ 2448558 w 7472601"/>
              <a:gd name="connsiteY558" fmla="*/ 1373435 h 6858000"/>
              <a:gd name="connsiteX559" fmla="*/ 2312521 w 7472601"/>
              <a:gd name="connsiteY559" fmla="*/ 1806140 h 6858000"/>
              <a:gd name="connsiteX560" fmla="*/ 2127533 w 7472601"/>
              <a:gd name="connsiteY560" fmla="*/ 2348380 h 6858000"/>
              <a:gd name="connsiteX561" fmla="*/ 2358080 w 7472601"/>
              <a:gd name="connsiteY561" fmla="*/ 1866134 h 6858000"/>
              <a:gd name="connsiteX562" fmla="*/ 2407436 w 7472601"/>
              <a:gd name="connsiteY562" fmla="*/ 1651070 h 6858000"/>
              <a:gd name="connsiteX563" fmla="*/ 2448558 w 7472601"/>
              <a:gd name="connsiteY563" fmla="*/ 1373435 h 6858000"/>
              <a:gd name="connsiteX564" fmla="*/ 278707 w 7472601"/>
              <a:gd name="connsiteY564" fmla="*/ 1352270 h 6858000"/>
              <a:gd name="connsiteX565" fmla="*/ 321570 w 7472601"/>
              <a:gd name="connsiteY565" fmla="*/ 1861610 h 6858000"/>
              <a:gd name="connsiteX566" fmla="*/ 294281 w 7472601"/>
              <a:gd name="connsiteY566" fmla="*/ 1440658 h 6858000"/>
              <a:gd name="connsiteX567" fmla="*/ 278707 w 7472601"/>
              <a:gd name="connsiteY567" fmla="*/ 1352270 h 6858000"/>
              <a:gd name="connsiteX568" fmla="*/ 1423821 w 7472601"/>
              <a:gd name="connsiteY568" fmla="*/ 1351958 h 6858000"/>
              <a:gd name="connsiteX569" fmla="*/ 1638521 w 7472601"/>
              <a:gd name="connsiteY569" fmla="*/ 1908470 h 6858000"/>
              <a:gd name="connsiteX570" fmla="*/ 1754199 w 7472601"/>
              <a:gd name="connsiteY570" fmla="*/ 2149284 h 6858000"/>
              <a:gd name="connsiteX571" fmla="*/ 1908359 w 7472601"/>
              <a:gd name="connsiteY571" fmla="*/ 2364988 h 6858000"/>
              <a:gd name="connsiteX572" fmla="*/ 1647661 w 7472601"/>
              <a:gd name="connsiteY572" fmla="*/ 1825945 h 6858000"/>
              <a:gd name="connsiteX573" fmla="*/ 1423821 w 7472601"/>
              <a:gd name="connsiteY573" fmla="*/ 1351958 h 6858000"/>
              <a:gd name="connsiteX574" fmla="*/ 1431890 w 7472601"/>
              <a:gd name="connsiteY574" fmla="*/ 1306475 h 6858000"/>
              <a:gd name="connsiteX575" fmla="*/ 1507597 w 7472601"/>
              <a:gd name="connsiteY575" fmla="*/ 1446132 h 6858000"/>
              <a:gd name="connsiteX576" fmla="*/ 1674586 w 7472601"/>
              <a:gd name="connsiteY576" fmla="*/ 1813832 h 6858000"/>
              <a:gd name="connsiteX577" fmla="*/ 1815950 w 7472601"/>
              <a:gd name="connsiteY577" fmla="*/ 2128564 h 6858000"/>
              <a:gd name="connsiteX578" fmla="*/ 1984242 w 7472601"/>
              <a:gd name="connsiteY578" fmla="*/ 2430829 h 6858000"/>
              <a:gd name="connsiteX579" fmla="*/ 2014023 w 7472601"/>
              <a:gd name="connsiteY579" fmla="*/ 2450995 h 6858000"/>
              <a:gd name="connsiteX580" fmla="*/ 1747337 w 7472601"/>
              <a:gd name="connsiteY580" fmla="*/ 1855264 h 6858000"/>
              <a:gd name="connsiteX581" fmla="*/ 1533749 w 7472601"/>
              <a:gd name="connsiteY581" fmla="*/ 1478656 h 6858000"/>
              <a:gd name="connsiteX582" fmla="*/ 1431890 w 7472601"/>
              <a:gd name="connsiteY582" fmla="*/ 1306475 h 6858000"/>
              <a:gd name="connsiteX583" fmla="*/ 5052692 w 7472601"/>
              <a:gd name="connsiteY583" fmla="*/ 1292994 h 6858000"/>
              <a:gd name="connsiteX584" fmla="*/ 5200661 w 7472601"/>
              <a:gd name="connsiteY584" fmla="*/ 1635186 h 6858000"/>
              <a:gd name="connsiteX585" fmla="*/ 5297138 w 7472601"/>
              <a:gd name="connsiteY585" fmla="*/ 1906351 h 6858000"/>
              <a:gd name="connsiteX586" fmla="*/ 5052692 w 7472601"/>
              <a:gd name="connsiteY586" fmla="*/ 1292994 h 6858000"/>
              <a:gd name="connsiteX587" fmla="*/ 5009948 w 7472601"/>
              <a:gd name="connsiteY587" fmla="*/ 1273619 h 6858000"/>
              <a:gd name="connsiteX588" fmla="*/ 5121777 w 7472601"/>
              <a:gd name="connsiteY588" fmla="*/ 1654213 h 6858000"/>
              <a:gd name="connsiteX589" fmla="*/ 5293545 w 7472601"/>
              <a:gd name="connsiteY589" fmla="*/ 2072247 h 6858000"/>
              <a:gd name="connsiteX590" fmla="*/ 5294042 w 7472601"/>
              <a:gd name="connsiteY590" fmla="*/ 2065019 h 6858000"/>
              <a:gd name="connsiteX591" fmla="*/ 5171936 w 7472601"/>
              <a:gd name="connsiteY591" fmla="*/ 1647613 h 6858000"/>
              <a:gd name="connsiteX592" fmla="*/ 5009948 w 7472601"/>
              <a:gd name="connsiteY592" fmla="*/ 1273619 h 6858000"/>
              <a:gd name="connsiteX593" fmla="*/ 655236 w 7472601"/>
              <a:gd name="connsiteY593" fmla="*/ 1268632 h 6858000"/>
              <a:gd name="connsiteX594" fmla="*/ 839521 w 7472601"/>
              <a:gd name="connsiteY594" fmla="*/ 1685315 h 6858000"/>
              <a:gd name="connsiteX595" fmla="*/ 1109416 w 7472601"/>
              <a:gd name="connsiteY595" fmla="*/ 2061663 h 6858000"/>
              <a:gd name="connsiteX596" fmla="*/ 1298300 w 7472601"/>
              <a:gd name="connsiteY596" fmla="*/ 2247742 h 6858000"/>
              <a:gd name="connsiteX597" fmla="*/ 1125871 w 7472601"/>
              <a:gd name="connsiteY597" fmla="*/ 1989513 h 6858000"/>
              <a:gd name="connsiteX598" fmla="*/ 981574 w 7472601"/>
              <a:gd name="connsiteY598" fmla="*/ 1783157 h 6858000"/>
              <a:gd name="connsiteX599" fmla="*/ 922198 w 7472601"/>
              <a:gd name="connsiteY599" fmla="*/ 1677437 h 6858000"/>
              <a:gd name="connsiteX600" fmla="*/ 869293 w 7472601"/>
              <a:gd name="connsiteY600" fmla="*/ 1583214 h 6858000"/>
              <a:gd name="connsiteX601" fmla="*/ 751431 w 7472601"/>
              <a:gd name="connsiteY601" fmla="*/ 1405731 h 6858000"/>
              <a:gd name="connsiteX602" fmla="*/ 655236 w 7472601"/>
              <a:gd name="connsiteY602" fmla="*/ 1268632 h 6858000"/>
              <a:gd name="connsiteX603" fmla="*/ 6516292 w 7472601"/>
              <a:gd name="connsiteY603" fmla="*/ 1263064 h 6858000"/>
              <a:gd name="connsiteX604" fmla="*/ 5736320 w 7472601"/>
              <a:gd name="connsiteY604" fmla="*/ 1501803 h 6858000"/>
              <a:gd name="connsiteX605" fmla="*/ 6516292 w 7472601"/>
              <a:gd name="connsiteY605" fmla="*/ 1263064 h 6858000"/>
              <a:gd name="connsiteX606" fmla="*/ 291466 w 7472601"/>
              <a:gd name="connsiteY606" fmla="*/ 1250369 h 6858000"/>
              <a:gd name="connsiteX607" fmla="*/ 323180 w 7472601"/>
              <a:gd name="connsiteY607" fmla="*/ 1435283 h 6858000"/>
              <a:gd name="connsiteX608" fmla="*/ 349381 w 7472601"/>
              <a:gd name="connsiteY608" fmla="*/ 1875041 h 6858000"/>
              <a:gd name="connsiteX609" fmla="*/ 374363 w 7472601"/>
              <a:gd name="connsiteY609" fmla="*/ 1506494 h 6858000"/>
              <a:gd name="connsiteX610" fmla="*/ 302168 w 7472601"/>
              <a:gd name="connsiteY610" fmla="*/ 1274495 h 6858000"/>
              <a:gd name="connsiteX611" fmla="*/ 291466 w 7472601"/>
              <a:gd name="connsiteY611" fmla="*/ 1250369 h 6858000"/>
              <a:gd name="connsiteX612" fmla="*/ 678222 w 7472601"/>
              <a:gd name="connsiteY612" fmla="*/ 1248670 h 6858000"/>
              <a:gd name="connsiteX613" fmla="*/ 775536 w 7472601"/>
              <a:gd name="connsiteY613" fmla="*/ 1388015 h 6858000"/>
              <a:gd name="connsiteX614" fmla="*/ 894529 w 7472601"/>
              <a:gd name="connsiteY614" fmla="*/ 1567739 h 6858000"/>
              <a:gd name="connsiteX615" fmla="*/ 948000 w 7472601"/>
              <a:gd name="connsiteY615" fmla="*/ 1663088 h 6858000"/>
              <a:gd name="connsiteX616" fmla="*/ 1006812 w 7472601"/>
              <a:gd name="connsiteY616" fmla="*/ 1767683 h 6858000"/>
              <a:gd name="connsiteX617" fmla="*/ 1149133 w 7472601"/>
              <a:gd name="connsiteY617" fmla="*/ 1971513 h 6858000"/>
              <a:gd name="connsiteX618" fmla="*/ 1333952 w 7472601"/>
              <a:gd name="connsiteY618" fmla="*/ 2251620 h 6858000"/>
              <a:gd name="connsiteX619" fmla="*/ 1337329 w 7472601"/>
              <a:gd name="connsiteY619" fmla="*/ 2258350 h 6858000"/>
              <a:gd name="connsiteX620" fmla="*/ 1014726 w 7472601"/>
              <a:gd name="connsiteY620" fmla="*/ 1615556 h 6858000"/>
              <a:gd name="connsiteX621" fmla="*/ 678222 w 7472601"/>
              <a:gd name="connsiteY621" fmla="*/ 1248670 h 6858000"/>
              <a:gd name="connsiteX622" fmla="*/ 6691602 w 7472601"/>
              <a:gd name="connsiteY622" fmla="*/ 1140573 h 6858000"/>
              <a:gd name="connsiteX623" fmla="*/ 6571100 w 7472601"/>
              <a:gd name="connsiteY623" fmla="*/ 1183662 h 6858000"/>
              <a:gd name="connsiteX624" fmla="*/ 6241687 w 7472601"/>
              <a:gd name="connsiteY624" fmla="*/ 1257600 h 6858000"/>
              <a:gd name="connsiteX625" fmla="*/ 5693009 w 7472601"/>
              <a:gd name="connsiteY625" fmla="*/ 1478256 h 6858000"/>
              <a:gd name="connsiteX626" fmla="*/ 6548420 w 7472601"/>
              <a:gd name="connsiteY626" fmla="*/ 1214599 h 6858000"/>
              <a:gd name="connsiteX627" fmla="*/ 6605473 w 7472601"/>
              <a:gd name="connsiteY627" fmla="*/ 1184686 h 6858000"/>
              <a:gd name="connsiteX628" fmla="*/ 6691602 w 7472601"/>
              <a:gd name="connsiteY628" fmla="*/ 1140573 h 6858000"/>
              <a:gd name="connsiteX629" fmla="*/ 4002475 w 7472601"/>
              <a:gd name="connsiteY629" fmla="*/ 1037802 h 6858000"/>
              <a:gd name="connsiteX630" fmla="*/ 4000324 w 7472601"/>
              <a:gd name="connsiteY630" fmla="*/ 1039362 h 6858000"/>
              <a:gd name="connsiteX631" fmla="*/ 4002862 w 7472601"/>
              <a:gd name="connsiteY631" fmla="*/ 1042866 h 6858000"/>
              <a:gd name="connsiteX632" fmla="*/ 4002475 w 7472601"/>
              <a:gd name="connsiteY632" fmla="*/ 1037802 h 6858000"/>
              <a:gd name="connsiteX633" fmla="*/ 506322 w 7472601"/>
              <a:gd name="connsiteY633" fmla="*/ 1020997 h 6858000"/>
              <a:gd name="connsiteX634" fmla="*/ 533068 w 7472601"/>
              <a:gd name="connsiteY634" fmla="*/ 1029409 h 6858000"/>
              <a:gd name="connsiteX635" fmla="*/ 1232525 w 7472601"/>
              <a:gd name="connsiteY635" fmla="*/ 1804675 h 6858000"/>
              <a:gd name="connsiteX636" fmla="*/ 1388858 w 7472601"/>
              <a:gd name="connsiteY636" fmla="*/ 2368011 h 6858000"/>
              <a:gd name="connsiteX637" fmla="*/ 1384098 w 7472601"/>
              <a:gd name="connsiteY637" fmla="*/ 2378125 h 6858000"/>
              <a:gd name="connsiteX638" fmla="*/ 1425393 w 7472601"/>
              <a:gd name="connsiteY638" fmla="*/ 2589124 h 6858000"/>
              <a:gd name="connsiteX639" fmla="*/ 1424001 w 7472601"/>
              <a:gd name="connsiteY639" fmla="*/ 2597541 h 6858000"/>
              <a:gd name="connsiteX640" fmla="*/ 2152729 w 7472601"/>
              <a:gd name="connsiteY640" fmla="*/ 2864487 h 6858000"/>
              <a:gd name="connsiteX641" fmla="*/ 2020609 w 7472601"/>
              <a:gd name="connsiteY641" fmla="*/ 2539671 h 6858000"/>
              <a:gd name="connsiteX642" fmla="*/ 2018920 w 7472601"/>
              <a:gd name="connsiteY642" fmla="*/ 2536309 h 6858000"/>
              <a:gd name="connsiteX643" fmla="*/ 1342441 w 7472601"/>
              <a:gd name="connsiteY643" fmla="*/ 1173017 h 6858000"/>
              <a:gd name="connsiteX644" fmla="*/ 1367925 w 7472601"/>
              <a:gd name="connsiteY644" fmla="*/ 1135648 h 6858000"/>
              <a:gd name="connsiteX645" fmla="*/ 1771401 w 7472601"/>
              <a:gd name="connsiteY645" fmla="*/ 1806673 h 6858000"/>
              <a:gd name="connsiteX646" fmla="*/ 1972385 w 7472601"/>
              <a:gd name="connsiteY646" fmla="*/ 2198735 h 6858000"/>
              <a:gd name="connsiteX647" fmla="*/ 2040892 w 7472601"/>
              <a:gd name="connsiteY647" fmla="*/ 2405205 h 6858000"/>
              <a:gd name="connsiteX648" fmla="*/ 2131689 w 7472601"/>
              <a:gd name="connsiteY648" fmla="*/ 1936926 h 6858000"/>
              <a:gd name="connsiteX649" fmla="*/ 2454820 w 7472601"/>
              <a:gd name="connsiteY649" fmla="*/ 1248808 h 6858000"/>
              <a:gd name="connsiteX650" fmla="*/ 2492512 w 7472601"/>
              <a:gd name="connsiteY650" fmla="*/ 1302920 h 6858000"/>
              <a:gd name="connsiteX651" fmla="*/ 2081216 w 7472601"/>
              <a:gd name="connsiteY651" fmla="*/ 2527513 h 6858000"/>
              <a:gd name="connsiteX652" fmla="*/ 2081211 w 7472601"/>
              <a:gd name="connsiteY652" fmla="*/ 2528916 h 6858000"/>
              <a:gd name="connsiteX653" fmla="*/ 2199067 w 7472601"/>
              <a:gd name="connsiteY653" fmla="*/ 2884061 h 6858000"/>
              <a:gd name="connsiteX654" fmla="*/ 3192586 w 7472601"/>
              <a:gd name="connsiteY654" fmla="*/ 3411496 h 6858000"/>
              <a:gd name="connsiteX655" fmla="*/ 3182620 w 7472601"/>
              <a:gd name="connsiteY655" fmla="*/ 3483279 h 6858000"/>
              <a:gd name="connsiteX656" fmla="*/ 2435119 w 7472601"/>
              <a:gd name="connsiteY656" fmla="*/ 3080173 h 6858000"/>
              <a:gd name="connsiteX657" fmla="*/ 2410152 w 7472601"/>
              <a:gd name="connsiteY657" fmla="*/ 3063751 h 6858000"/>
              <a:gd name="connsiteX658" fmla="*/ 2408099 w 7472601"/>
              <a:gd name="connsiteY658" fmla="*/ 3064403 h 6858000"/>
              <a:gd name="connsiteX659" fmla="*/ 2407218 w 7472601"/>
              <a:gd name="connsiteY659" fmla="*/ 3070324 h 6858000"/>
              <a:gd name="connsiteX660" fmla="*/ 2380138 w 7472601"/>
              <a:gd name="connsiteY660" fmla="*/ 3099341 h 6858000"/>
              <a:gd name="connsiteX661" fmla="*/ 1765923 w 7472601"/>
              <a:gd name="connsiteY661" fmla="*/ 3581043 h 6858000"/>
              <a:gd name="connsiteX662" fmla="*/ 1702258 w 7472601"/>
              <a:gd name="connsiteY662" fmla="*/ 3612286 h 6858000"/>
              <a:gd name="connsiteX663" fmla="*/ 1538370 w 7472601"/>
              <a:gd name="connsiteY663" fmla="*/ 3811804 h 6858000"/>
              <a:gd name="connsiteX664" fmla="*/ 542867 w 7472601"/>
              <a:gd name="connsiteY664" fmla="*/ 4944092 h 6858000"/>
              <a:gd name="connsiteX665" fmla="*/ 515800 w 7472601"/>
              <a:gd name="connsiteY665" fmla="*/ 4862180 h 6858000"/>
              <a:gd name="connsiteX666" fmla="*/ 909145 w 7472601"/>
              <a:gd name="connsiteY666" fmla="*/ 4199225 h 6858000"/>
              <a:gd name="connsiteX667" fmla="*/ 1214067 w 7472601"/>
              <a:gd name="connsiteY667" fmla="*/ 3908561 h 6858000"/>
              <a:gd name="connsiteX668" fmla="*/ 640967 w 7472601"/>
              <a:gd name="connsiteY668" fmla="*/ 4105601 h 6858000"/>
              <a:gd name="connsiteX669" fmla="*/ 112563 w 7472601"/>
              <a:gd name="connsiteY669" fmla="*/ 4396952 h 6858000"/>
              <a:gd name="connsiteX670" fmla="*/ 0 w 7472601"/>
              <a:gd name="connsiteY670" fmla="*/ 4466006 h 6858000"/>
              <a:gd name="connsiteX671" fmla="*/ 0 w 7472601"/>
              <a:gd name="connsiteY671" fmla="*/ 4233763 h 6858000"/>
              <a:gd name="connsiteX672" fmla="*/ 36881 w 7472601"/>
              <a:gd name="connsiteY672" fmla="*/ 4200118 h 6858000"/>
              <a:gd name="connsiteX673" fmla="*/ 910534 w 7472601"/>
              <a:gd name="connsiteY673" fmla="*/ 3629753 h 6858000"/>
              <a:gd name="connsiteX674" fmla="*/ 1578717 w 7472601"/>
              <a:gd name="connsiteY674" fmla="*/ 3575982 h 6858000"/>
              <a:gd name="connsiteX675" fmla="*/ 2338780 w 7472601"/>
              <a:gd name="connsiteY675" fmla="*/ 3033725 h 6858000"/>
              <a:gd name="connsiteX676" fmla="*/ 1807991 w 7472601"/>
              <a:gd name="connsiteY676" fmla="*/ 2807184 h 6858000"/>
              <a:gd name="connsiteX677" fmla="*/ 1416358 w 7472601"/>
              <a:gd name="connsiteY677" fmla="*/ 3112571 h 6858000"/>
              <a:gd name="connsiteX678" fmla="*/ 939066 w 7472601"/>
              <a:gd name="connsiteY678" fmla="*/ 3378798 h 6858000"/>
              <a:gd name="connsiteX679" fmla="*/ 115099 w 7472601"/>
              <a:gd name="connsiteY679" fmla="*/ 3607650 h 6858000"/>
              <a:gd name="connsiteX680" fmla="*/ 97284 w 7472601"/>
              <a:gd name="connsiteY680" fmla="*/ 3520393 h 6858000"/>
              <a:gd name="connsiteX681" fmla="*/ 922050 w 7472601"/>
              <a:gd name="connsiteY681" fmla="*/ 3074867 h 6858000"/>
              <a:gd name="connsiteX682" fmla="*/ 1405265 w 7472601"/>
              <a:gd name="connsiteY682" fmla="*/ 3016319 h 6858000"/>
              <a:gd name="connsiteX683" fmla="*/ 1407512 w 7472601"/>
              <a:gd name="connsiteY683" fmla="*/ 3018001 h 6858000"/>
              <a:gd name="connsiteX684" fmla="*/ 1726266 w 7472601"/>
              <a:gd name="connsiteY684" fmla="*/ 2777274 h 6858000"/>
              <a:gd name="connsiteX685" fmla="*/ 625390 w 7472601"/>
              <a:gd name="connsiteY685" fmla="*/ 2514541 h 6858000"/>
              <a:gd name="connsiteX686" fmla="*/ 619799 w 7472601"/>
              <a:gd name="connsiteY686" fmla="*/ 2527180 h 6858000"/>
              <a:gd name="connsiteX687" fmla="*/ 310030 w 7472601"/>
              <a:gd name="connsiteY687" fmla="*/ 2771818 h 6858000"/>
              <a:gd name="connsiteX688" fmla="*/ 173877 w 7472601"/>
              <a:gd name="connsiteY688" fmla="*/ 2937056 h 6858000"/>
              <a:gd name="connsiteX689" fmla="*/ 77889 w 7472601"/>
              <a:gd name="connsiteY689" fmla="*/ 3138440 h 6858000"/>
              <a:gd name="connsiteX690" fmla="*/ 0 w 7472601"/>
              <a:gd name="connsiteY690" fmla="*/ 3271395 h 6858000"/>
              <a:gd name="connsiteX691" fmla="*/ 0 w 7472601"/>
              <a:gd name="connsiteY691" fmla="*/ 3153002 h 6858000"/>
              <a:gd name="connsiteX692" fmla="*/ 2386 w 7472601"/>
              <a:gd name="connsiteY692" fmla="*/ 3149203 h 6858000"/>
              <a:gd name="connsiteX693" fmla="*/ 89753 w 7472601"/>
              <a:gd name="connsiteY693" fmla="*/ 2987702 h 6858000"/>
              <a:gd name="connsiteX694" fmla="*/ 76869 w 7472601"/>
              <a:gd name="connsiteY694" fmla="*/ 3005404 h 6858000"/>
              <a:gd name="connsiteX695" fmla="*/ 32049 w 7472601"/>
              <a:gd name="connsiteY695" fmla="*/ 3065814 h 6858000"/>
              <a:gd name="connsiteX696" fmla="*/ 0 w 7472601"/>
              <a:gd name="connsiteY696" fmla="*/ 3108744 h 6858000"/>
              <a:gd name="connsiteX697" fmla="*/ 0 w 7472601"/>
              <a:gd name="connsiteY697" fmla="*/ 3058059 h 6858000"/>
              <a:gd name="connsiteX698" fmla="*/ 7610 w 7472601"/>
              <a:gd name="connsiteY698" fmla="*/ 3047889 h 6858000"/>
              <a:gd name="connsiteX699" fmla="*/ 52419 w 7472601"/>
              <a:gd name="connsiteY699" fmla="*/ 2987479 h 6858000"/>
              <a:gd name="connsiteX700" fmla="*/ 59142 w 7472601"/>
              <a:gd name="connsiteY700" fmla="*/ 2978488 h 6858000"/>
              <a:gd name="connsiteX701" fmla="*/ 0 w 7472601"/>
              <a:gd name="connsiteY701" fmla="*/ 3015334 h 6858000"/>
              <a:gd name="connsiteX702" fmla="*/ 0 w 7472601"/>
              <a:gd name="connsiteY702" fmla="*/ 2914286 h 6858000"/>
              <a:gd name="connsiteX703" fmla="*/ 36383 w 7472601"/>
              <a:gd name="connsiteY703" fmla="*/ 2901128 h 6858000"/>
              <a:gd name="connsiteX704" fmla="*/ 156329 w 7472601"/>
              <a:gd name="connsiteY704" fmla="*/ 2840533 h 6858000"/>
              <a:gd name="connsiteX705" fmla="*/ 358355 w 7472601"/>
              <a:gd name="connsiteY705" fmla="*/ 2620471 h 6858000"/>
              <a:gd name="connsiteX706" fmla="*/ 510577 w 7472601"/>
              <a:gd name="connsiteY706" fmla="*/ 2501244 h 6858000"/>
              <a:gd name="connsiteX707" fmla="*/ 211967 w 7472601"/>
              <a:gd name="connsiteY707" fmla="*/ 2479171 h 6858000"/>
              <a:gd name="connsiteX708" fmla="*/ 0 w 7472601"/>
              <a:gd name="connsiteY708" fmla="*/ 2476398 h 6858000"/>
              <a:gd name="connsiteX709" fmla="*/ 0 w 7472601"/>
              <a:gd name="connsiteY709" fmla="*/ 2389189 h 6858000"/>
              <a:gd name="connsiteX710" fmla="*/ 103062 w 7472601"/>
              <a:gd name="connsiteY710" fmla="*/ 2389518 h 6858000"/>
              <a:gd name="connsiteX711" fmla="*/ 510734 w 7472601"/>
              <a:gd name="connsiteY711" fmla="*/ 2416201 h 6858000"/>
              <a:gd name="connsiteX712" fmla="*/ 279257 w 7472601"/>
              <a:gd name="connsiteY712" fmla="*/ 2092102 h 6858000"/>
              <a:gd name="connsiteX713" fmla="*/ 65265 w 7472601"/>
              <a:gd name="connsiteY713" fmla="*/ 2006049 h 6858000"/>
              <a:gd name="connsiteX714" fmla="*/ 0 w 7472601"/>
              <a:gd name="connsiteY714" fmla="*/ 1982532 h 6858000"/>
              <a:gd name="connsiteX715" fmla="*/ 0 w 7472601"/>
              <a:gd name="connsiteY715" fmla="*/ 1912789 h 6858000"/>
              <a:gd name="connsiteX716" fmla="*/ 97460 w 7472601"/>
              <a:gd name="connsiteY716" fmla="*/ 1953725 h 6858000"/>
              <a:gd name="connsiteX717" fmla="*/ 221272 w 7472601"/>
              <a:gd name="connsiteY717" fmla="*/ 1980766 h 6858000"/>
              <a:gd name="connsiteX718" fmla="*/ 116765 w 7472601"/>
              <a:gd name="connsiteY718" fmla="*/ 1911033 h 6858000"/>
              <a:gd name="connsiteX719" fmla="*/ 16405 w 7472601"/>
              <a:gd name="connsiteY719" fmla="*/ 1803412 h 6858000"/>
              <a:gd name="connsiteX720" fmla="*/ 0 w 7472601"/>
              <a:gd name="connsiteY720" fmla="*/ 1784777 h 6858000"/>
              <a:gd name="connsiteX721" fmla="*/ 0 w 7472601"/>
              <a:gd name="connsiteY721" fmla="*/ 1740082 h 6858000"/>
              <a:gd name="connsiteX722" fmla="*/ 39394 w 7472601"/>
              <a:gd name="connsiteY722" fmla="*/ 1784856 h 6858000"/>
              <a:gd name="connsiteX723" fmla="*/ 135813 w 7472601"/>
              <a:gd name="connsiteY723" fmla="*/ 1888838 h 6858000"/>
              <a:gd name="connsiteX724" fmla="*/ 242575 w 7472601"/>
              <a:gd name="connsiteY724" fmla="*/ 1958841 h 6858000"/>
              <a:gd name="connsiteX725" fmla="*/ 82197 w 7472601"/>
              <a:gd name="connsiteY725" fmla="*/ 1754826 h 6858000"/>
              <a:gd name="connsiteX726" fmla="*/ 0 w 7472601"/>
              <a:gd name="connsiteY726" fmla="*/ 1679650 h 6858000"/>
              <a:gd name="connsiteX727" fmla="*/ 0 w 7472601"/>
              <a:gd name="connsiteY727" fmla="*/ 1602463 h 6858000"/>
              <a:gd name="connsiteX728" fmla="*/ 84689 w 7472601"/>
              <a:gd name="connsiteY728" fmla="*/ 1677442 h 6858000"/>
              <a:gd name="connsiteX729" fmla="*/ 298437 w 7472601"/>
              <a:gd name="connsiteY729" fmla="*/ 1968019 h 6858000"/>
              <a:gd name="connsiteX730" fmla="*/ 227269 w 7472601"/>
              <a:gd name="connsiteY730" fmla="*/ 1114064 h 6858000"/>
              <a:gd name="connsiteX731" fmla="*/ 248003 w 7472601"/>
              <a:gd name="connsiteY731" fmla="*/ 1089613 h 6858000"/>
              <a:gd name="connsiteX732" fmla="*/ 427020 w 7472601"/>
              <a:gd name="connsiteY732" fmla="*/ 1619803 h 6858000"/>
              <a:gd name="connsiteX733" fmla="*/ 340345 w 7472601"/>
              <a:gd name="connsiteY733" fmla="*/ 2027739 h 6858000"/>
              <a:gd name="connsiteX734" fmla="*/ 360865 w 7472601"/>
              <a:gd name="connsiteY734" fmla="*/ 2044827 h 6858000"/>
              <a:gd name="connsiteX735" fmla="*/ 560414 w 7472601"/>
              <a:gd name="connsiteY735" fmla="*/ 2421457 h 6858000"/>
              <a:gd name="connsiteX736" fmla="*/ 1359703 w 7472601"/>
              <a:gd name="connsiteY736" fmla="*/ 2578554 h 6858000"/>
              <a:gd name="connsiteX737" fmla="*/ 1359422 w 7472601"/>
              <a:gd name="connsiteY737" fmla="*/ 2577994 h 6858000"/>
              <a:gd name="connsiteX738" fmla="*/ 828701 w 7472601"/>
              <a:gd name="connsiteY738" fmla="*/ 1839520 h 6858000"/>
              <a:gd name="connsiteX739" fmla="*/ 494427 w 7472601"/>
              <a:gd name="connsiteY739" fmla="*/ 1092333 h 6858000"/>
              <a:gd name="connsiteX740" fmla="*/ 506322 w 7472601"/>
              <a:gd name="connsiteY740" fmla="*/ 1020997 h 6858000"/>
              <a:gd name="connsiteX741" fmla="*/ 4570198 w 7472601"/>
              <a:gd name="connsiteY741" fmla="*/ 978081 h 6858000"/>
              <a:gd name="connsiteX742" fmla="*/ 4523691 w 7472601"/>
              <a:gd name="connsiteY742" fmla="*/ 1127776 h 6858000"/>
              <a:gd name="connsiteX743" fmla="*/ 4509875 w 7472601"/>
              <a:gd name="connsiteY743" fmla="*/ 1167552 h 6858000"/>
              <a:gd name="connsiteX744" fmla="*/ 4478168 w 7472601"/>
              <a:gd name="connsiteY744" fmla="*/ 1260735 h 6858000"/>
              <a:gd name="connsiteX745" fmla="*/ 4409309 w 7472601"/>
              <a:gd name="connsiteY745" fmla="*/ 1666996 h 6858000"/>
              <a:gd name="connsiteX746" fmla="*/ 4370031 w 7472601"/>
              <a:gd name="connsiteY746" fmla="*/ 1955666 h 6858000"/>
              <a:gd name="connsiteX747" fmla="*/ 4570198 w 7472601"/>
              <a:gd name="connsiteY747" fmla="*/ 978081 h 6858000"/>
              <a:gd name="connsiteX748" fmla="*/ 4557898 w 7472601"/>
              <a:gd name="connsiteY748" fmla="*/ 900011 h 6858000"/>
              <a:gd name="connsiteX749" fmla="*/ 4344840 w 7472601"/>
              <a:gd name="connsiteY749" fmla="*/ 1922038 h 6858000"/>
              <a:gd name="connsiteX750" fmla="*/ 4378710 w 7472601"/>
              <a:gd name="connsiteY750" fmla="*/ 1665516 h 6858000"/>
              <a:gd name="connsiteX751" fmla="*/ 4448798 w 7472601"/>
              <a:gd name="connsiteY751" fmla="*/ 1253024 h 6858000"/>
              <a:gd name="connsiteX752" fmla="*/ 4480315 w 7472601"/>
              <a:gd name="connsiteY752" fmla="*/ 1158454 h 6858000"/>
              <a:gd name="connsiteX753" fmla="*/ 4494133 w 7472601"/>
              <a:gd name="connsiteY753" fmla="*/ 1118676 h 6858000"/>
              <a:gd name="connsiteX754" fmla="*/ 4557898 w 7472601"/>
              <a:gd name="connsiteY754" fmla="*/ 900011 h 6858000"/>
              <a:gd name="connsiteX755" fmla="*/ 5870151 w 7472601"/>
              <a:gd name="connsiteY755" fmla="*/ 898890 h 6858000"/>
              <a:gd name="connsiteX756" fmla="*/ 5861335 w 7472601"/>
              <a:gd name="connsiteY756" fmla="*/ 899177 h 6858000"/>
              <a:gd name="connsiteX757" fmla="*/ 5843702 w 7472601"/>
              <a:gd name="connsiteY757" fmla="*/ 899748 h 6858000"/>
              <a:gd name="connsiteX758" fmla="*/ 5651107 w 7472601"/>
              <a:gd name="connsiteY758" fmla="*/ 920306 h 6858000"/>
              <a:gd name="connsiteX759" fmla="*/ 5459407 w 7472601"/>
              <a:gd name="connsiteY759" fmla="*/ 940975 h 6858000"/>
              <a:gd name="connsiteX760" fmla="*/ 5374846 w 7472601"/>
              <a:gd name="connsiteY760" fmla="*/ 941988 h 6858000"/>
              <a:gd name="connsiteX761" fmla="*/ 5256105 w 7472601"/>
              <a:gd name="connsiteY761" fmla="*/ 945632 h 6858000"/>
              <a:gd name="connsiteX762" fmla="*/ 5107071 w 7472601"/>
              <a:gd name="connsiteY762" fmla="*/ 969720 h 6858000"/>
              <a:gd name="connsiteX763" fmla="*/ 4998681 w 7472601"/>
              <a:gd name="connsiteY763" fmla="*/ 988771 h 6858000"/>
              <a:gd name="connsiteX764" fmla="*/ 5870151 w 7472601"/>
              <a:gd name="connsiteY764" fmla="*/ 898890 h 6858000"/>
              <a:gd name="connsiteX765" fmla="*/ 5504425 w 7472601"/>
              <a:gd name="connsiteY765" fmla="*/ 848067 h 6858000"/>
              <a:gd name="connsiteX766" fmla="*/ 4968849 w 7472601"/>
              <a:gd name="connsiteY766" fmla="*/ 962318 h 6858000"/>
              <a:gd name="connsiteX767" fmla="*/ 5104039 w 7472601"/>
              <a:gd name="connsiteY767" fmla="*/ 940634 h 6858000"/>
              <a:gd name="connsiteX768" fmla="*/ 5256311 w 7472601"/>
              <a:gd name="connsiteY768" fmla="*/ 916490 h 6858000"/>
              <a:gd name="connsiteX769" fmla="*/ 5377381 w 7472601"/>
              <a:gd name="connsiteY769" fmla="*/ 912671 h 6858000"/>
              <a:gd name="connsiteX770" fmla="*/ 5460148 w 7472601"/>
              <a:gd name="connsiteY770" fmla="*/ 911442 h 6858000"/>
              <a:gd name="connsiteX771" fmla="*/ 5648971 w 7472601"/>
              <a:gd name="connsiteY771" fmla="*/ 891331 h 6858000"/>
              <a:gd name="connsiteX772" fmla="*/ 5844807 w 7472601"/>
              <a:gd name="connsiteY772" fmla="*/ 870718 h 6858000"/>
              <a:gd name="connsiteX773" fmla="*/ 5862975 w 7472601"/>
              <a:gd name="connsiteY773" fmla="*/ 869756 h 6858000"/>
              <a:gd name="connsiteX774" fmla="*/ 5920887 w 7472601"/>
              <a:gd name="connsiteY774" fmla="*/ 865929 h 6858000"/>
              <a:gd name="connsiteX775" fmla="*/ 5504425 w 7472601"/>
              <a:gd name="connsiteY775" fmla="*/ 848067 h 6858000"/>
              <a:gd name="connsiteX776" fmla="*/ 3607114 w 7472601"/>
              <a:gd name="connsiteY776" fmla="*/ 467441 h 6858000"/>
              <a:gd name="connsiteX777" fmla="*/ 3296242 w 7472601"/>
              <a:gd name="connsiteY777" fmla="*/ 807991 h 6858000"/>
              <a:gd name="connsiteX778" fmla="*/ 3174674 w 7472601"/>
              <a:gd name="connsiteY778" fmla="*/ 919759 h 6858000"/>
              <a:gd name="connsiteX779" fmla="*/ 3042978 w 7472601"/>
              <a:gd name="connsiteY779" fmla="*/ 1054894 h 6858000"/>
              <a:gd name="connsiteX780" fmla="*/ 2968914 w 7472601"/>
              <a:gd name="connsiteY780" fmla="*/ 1133756 h 6858000"/>
              <a:gd name="connsiteX781" fmla="*/ 3103823 w 7472601"/>
              <a:gd name="connsiteY781" fmla="*/ 1026814 h 6858000"/>
              <a:gd name="connsiteX782" fmla="*/ 3607114 w 7472601"/>
              <a:gd name="connsiteY782" fmla="*/ 467441 h 6858000"/>
              <a:gd name="connsiteX783" fmla="*/ 3744487 w 7472601"/>
              <a:gd name="connsiteY783" fmla="*/ 383136 h 6858000"/>
              <a:gd name="connsiteX784" fmla="*/ 3970213 w 7472601"/>
              <a:gd name="connsiteY784" fmla="*/ 995559 h 6858000"/>
              <a:gd name="connsiteX785" fmla="*/ 3744487 w 7472601"/>
              <a:gd name="connsiteY785" fmla="*/ 383136 h 6858000"/>
              <a:gd name="connsiteX786" fmla="*/ 3624562 w 7472601"/>
              <a:gd name="connsiteY786" fmla="*/ 367041 h 6858000"/>
              <a:gd name="connsiteX787" fmla="*/ 3489712 w 7472601"/>
              <a:gd name="connsiteY787" fmla="*/ 485386 h 6858000"/>
              <a:gd name="connsiteX788" fmla="*/ 3182994 w 7472601"/>
              <a:gd name="connsiteY788" fmla="*/ 828265 h 6858000"/>
              <a:gd name="connsiteX789" fmla="*/ 2892114 w 7472601"/>
              <a:gd name="connsiteY789" fmla="*/ 1172635 h 6858000"/>
              <a:gd name="connsiteX790" fmla="*/ 3021459 w 7472601"/>
              <a:gd name="connsiteY790" fmla="*/ 1035385 h 6858000"/>
              <a:gd name="connsiteX791" fmla="*/ 3153873 w 7472601"/>
              <a:gd name="connsiteY791" fmla="*/ 898971 h 6858000"/>
              <a:gd name="connsiteX792" fmla="*/ 3276511 w 7472601"/>
              <a:gd name="connsiteY792" fmla="*/ 786423 h 6858000"/>
              <a:gd name="connsiteX793" fmla="*/ 3584154 w 7472601"/>
              <a:gd name="connsiteY793" fmla="*/ 448218 h 6858000"/>
              <a:gd name="connsiteX794" fmla="*/ 3624562 w 7472601"/>
              <a:gd name="connsiteY794" fmla="*/ 367041 h 6858000"/>
              <a:gd name="connsiteX795" fmla="*/ 3766672 w 7472601"/>
              <a:gd name="connsiteY795" fmla="*/ 359429 h 6858000"/>
              <a:gd name="connsiteX796" fmla="*/ 3996338 w 7472601"/>
              <a:gd name="connsiteY796" fmla="*/ 968237 h 6858000"/>
              <a:gd name="connsiteX797" fmla="*/ 3766672 w 7472601"/>
              <a:gd name="connsiteY797" fmla="*/ 359429 h 6858000"/>
              <a:gd name="connsiteX798" fmla="*/ 5805386 w 7472601"/>
              <a:gd name="connsiteY798" fmla="*/ 239240 h 6858000"/>
              <a:gd name="connsiteX799" fmla="*/ 5736947 w 7472601"/>
              <a:gd name="connsiteY799" fmla="*/ 261367 h 6858000"/>
              <a:gd name="connsiteX800" fmla="*/ 5427012 w 7472601"/>
              <a:gd name="connsiteY800" fmla="*/ 311272 h 6858000"/>
              <a:gd name="connsiteX801" fmla="*/ 5147818 w 7472601"/>
              <a:gd name="connsiteY801" fmla="*/ 322112 h 6858000"/>
              <a:gd name="connsiteX802" fmla="*/ 5060854 w 7472601"/>
              <a:gd name="connsiteY802" fmla="*/ 311882 h 6858000"/>
              <a:gd name="connsiteX803" fmla="*/ 4945989 w 7472601"/>
              <a:gd name="connsiteY803" fmla="*/ 300516 h 6858000"/>
              <a:gd name="connsiteX804" fmla="*/ 5410479 w 7472601"/>
              <a:gd name="connsiteY804" fmla="*/ 348434 h 6858000"/>
              <a:gd name="connsiteX805" fmla="*/ 5805386 w 7472601"/>
              <a:gd name="connsiteY805" fmla="*/ 239240 h 6858000"/>
              <a:gd name="connsiteX806" fmla="*/ 5905192 w 7472601"/>
              <a:gd name="connsiteY806" fmla="*/ 163079 h 6858000"/>
              <a:gd name="connsiteX807" fmla="*/ 5865655 w 7472601"/>
              <a:gd name="connsiteY807" fmla="*/ 171901 h 6858000"/>
              <a:gd name="connsiteX808" fmla="*/ 5259740 w 7472601"/>
              <a:gd name="connsiteY808" fmla="*/ 257013 h 6858000"/>
              <a:gd name="connsiteX809" fmla="*/ 5208466 w 7472601"/>
              <a:gd name="connsiteY809" fmla="*/ 257550 h 6858000"/>
              <a:gd name="connsiteX810" fmla="*/ 4980204 w 7472601"/>
              <a:gd name="connsiteY810" fmla="*/ 271903 h 6858000"/>
              <a:gd name="connsiteX811" fmla="*/ 5068068 w 7472601"/>
              <a:gd name="connsiteY811" fmla="*/ 282244 h 6858000"/>
              <a:gd name="connsiteX812" fmla="*/ 5153231 w 7472601"/>
              <a:gd name="connsiteY812" fmla="*/ 292240 h 6858000"/>
              <a:gd name="connsiteX813" fmla="*/ 5426491 w 7472601"/>
              <a:gd name="connsiteY813" fmla="*/ 281128 h 6858000"/>
              <a:gd name="connsiteX814" fmla="*/ 5731212 w 7472601"/>
              <a:gd name="connsiteY814" fmla="*/ 231951 h 6858000"/>
              <a:gd name="connsiteX815" fmla="*/ 5905192 w 7472601"/>
              <a:gd name="connsiteY815" fmla="*/ 163079 h 6858000"/>
              <a:gd name="connsiteX816" fmla="*/ 5944437 w 7472601"/>
              <a:gd name="connsiteY816" fmla="*/ 113829 h 6858000"/>
              <a:gd name="connsiteX817" fmla="*/ 5825032 w 7472601"/>
              <a:gd name="connsiteY817" fmla="*/ 146405 h 6858000"/>
              <a:gd name="connsiteX818" fmla="*/ 4955599 w 7472601"/>
              <a:gd name="connsiteY818" fmla="*/ 247008 h 6858000"/>
              <a:gd name="connsiteX819" fmla="*/ 5210104 w 7472601"/>
              <a:gd name="connsiteY819" fmla="*/ 228123 h 6858000"/>
              <a:gd name="connsiteX820" fmla="*/ 5261015 w 7472601"/>
              <a:gd name="connsiteY820" fmla="*/ 227087 h 6858000"/>
              <a:gd name="connsiteX821" fmla="*/ 5861181 w 7472601"/>
              <a:gd name="connsiteY821" fmla="*/ 143093 h 6858000"/>
              <a:gd name="connsiteX822" fmla="*/ 5961252 w 7472601"/>
              <a:gd name="connsiteY822" fmla="*/ 114820 h 6858000"/>
              <a:gd name="connsiteX823" fmla="*/ 5944437 w 7472601"/>
              <a:gd name="connsiteY823" fmla="*/ 113829 h 6858000"/>
              <a:gd name="connsiteX824" fmla="*/ 3882765 w 7472601"/>
              <a:gd name="connsiteY824" fmla="*/ 0 h 6858000"/>
              <a:gd name="connsiteX825" fmla="*/ 3995099 w 7472601"/>
              <a:gd name="connsiteY825" fmla="*/ 0 h 6858000"/>
              <a:gd name="connsiteX826" fmla="*/ 4163818 w 7472601"/>
              <a:gd name="connsiteY826" fmla="*/ 234104 h 6858000"/>
              <a:gd name="connsiteX827" fmla="*/ 4172099 w 7472601"/>
              <a:gd name="connsiteY827" fmla="*/ 234207 h 6858000"/>
              <a:gd name="connsiteX828" fmla="*/ 4784282 w 7472601"/>
              <a:gd name="connsiteY828" fmla="*/ 276561 h 6858000"/>
              <a:gd name="connsiteX829" fmla="*/ 4801687 w 7472601"/>
              <a:gd name="connsiteY829" fmla="*/ 267764 h 6858000"/>
              <a:gd name="connsiteX830" fmla="*/ 6082788 w 7472601"/>
              <a:gd name="connsiteY830" fmla="*/ 64119 h 6858000"/>
              <a:gd name="connsiteX831" fmla="*/ 6099442 w 7472601"/>
              <a:gd name="connsiteY831" fmla="*/ 82568 h 6858000"/>
              <a:gd name="connsiteX832" fmla="*/ 4804137 w 7472601"/>
              <a:gd name="connsiteY832" fmla="*/ 320931 h 6858000"/>
              <a:gd name="connsiteX833" fmla="*/ 4227047 w 7472601"/>
              <a:gd name="connsiteY833" fmla="*/ 313415 h 6858000"/>
              <a:gd name="connsiteX834" fmla="*/ 4346041 w 7472601"/>
              <a:gd name="connsiteY834" fmla="*/ 456086 h 6858000"/>
              <a:gd name="connsiteX835" fmla="*/ 4870967 w 7472601"/>
              <a:gd name="connsiteY835" fmla="*/ 963061 h 6858000"/>
              <a:gd name="connsiteX836" fmla="*/ 4889647 w 7472601"/>
              <a:gd name="connsiteY836" fmla="*/ 957147 h 6858000"/>
              <a:gd name="connsiteX837" fmla="*/ 5422504 w 7472601"/>
              <a:gd name="connsiteY837" fmla="*/ 805191 h 6858000"/>
              <a:gd name="connsiteX838" fmla="*/ 6087656 w 7472601"/>
              <a:gd name="connsiteY838" fmla="*/ 826703 h 6858000"/>
              <a:gd name="connsiteX839" fmla="*/ 6058717 w 7472601"/>
              <a:gd name="connsiteY839" fmla="*/ 865992 h 6858000"/>
              <a:gd name="connsiteX840" fmla="*/ 4974153 w 7472601"/>
              <a:gd name="connsiteY840" fmla="*/ 1045456 h 6858000"/>
              <a:gd name="connsiteX841" fmla="*/ 5627835 w 7472601"/>
              <a:gd name="connsiteY841" fmla="*/ 1472077 h 6858000"/>
              <a:gd name="connsiteX842" fmla="*/ 5629817 w 7472601"/>
              <a:gd name="connsiteY842" fmla="*/ 1471412 h 6858000"/>
              <a:gd name="connsiteX843" fmla="*/ 5634124 w 7472601"/>
              <a:gd name="connsiteY843" fmla="*/ 1470572 h 6858000"/>
              <a:gd name="connsiteX844" fmla="*/ 5755832 w 7472601"/>
              <a:gd name="connsiteY844" fmla="*/ 1383886 h 6858000"/>
              <a:gd name="connsiteX845" fmla="*/ 6014186 w 7472601"/>
              <a:gd name="connsiteY845" fmla="*/ 1279799 h 6858000"/>
              <a:gd name="connsiteX846" fmla="*/ 6901619 w 7472601"/>
              <a:gd name="connsiteY846" fmla="*/ 1047874 h 6858000"/>
              <a:gd name="connsiteX847" fmla="*/ 6931566 w 7472601"/>
              <a:gd name="connsiteY847" fmla="*/ 1062034 h 6858000"/>
              <a:gd name="connsiteX848" fmla="*/ 5790982 w 7472601"/>
              <a:gd name="connsiteY848" fmla="*/ 1561380 h 6858000"/>
              <a:gd name="connsiteX849" fmla="*/ 6188971 w 7472601"/>
              <a:gd name="connsiteY849" fmla="*/ 1755168 h 6858000"/>
              <a:gd name="connsiteX850" fmla="*/ 6202446 w 7472601"/>
              <a:gd name="connsiteY850" fmla="*/ 1752268 h 6858000"/>
              <a:gd name="connsiteX851" fmla="*/ 7179560 w 7472601"/>
              <a:gd name="connsiteY851" fmla="*/ 1467551 h 6858000"/>
              <a:gd name="connsiteX852" fmla="*/ 7158730 w 7472601"/>
              <a:gd name="connsiteY852" fmla="*/ 1507835 h 6858000"/>
              <a:gd name="connsiteX853" fmla="*/ 6326959 w 7472601"/>
              <a:gd name="connsiteY853" fmla="*/ 1817686 h 6858000"/>
              <a:gd name="connsiteX854" fmla="*/ 6537433 w 7472601"/>
              <a:gd name="connsiteY854" fmla="*/ 1907790 h 6858000"/>
              <a:gd name="connsiteX855" fmla="*/ 6550221 w 7472601"/>
              <a:gd name="connsiteY855" fmla="*/ 1910729 h 6858000"/>
              <a:gd name="connsiteX856" fmla="*/ 6964438 w 7472601"/>
              <a:gd name="connsiteY856" fmla="*/ 2209505 h 6858000"/>
              <a:gd name="connsiteX857" fmla="*/ 7367862 w 7472601"/>
              <a:gd name="connsiteY857" fmla="*/ 2806833 h 6858000"/>
              <a:gd name="connsiteX858" fmla="*/ 7364329 w 7472601"/>
              <a:gd name="connsiteY858" fmla="*/ 2826907 h 6858000"/>
              <a:gd name="connsiteX859" fmla="*/ 7290545 w 7472601"/>
              <a:gd name="connsiteY859" fmla="*/ 2850663 h 6858000"/>
              <a:gd name="connsiteX860" fmla="*/ 6472036 w 7472601"/>
              <a:gd name="connsiteY860" fmla="*/ 1959003 h 6858000"/>
              <a:gd name="connsiteX861" fmla="*/ 5792897 w 7472601"/>
              <a:gd name="connsiteY861" fmla="*/ 1647747 h 6858000"/>
              <a:gd name="connsiteX862" fmla="*/ 5842751 w 7472601"/>
              <a:gd name="connsiteY862" fmla="*/ 1816112 h 6858000"/>
              <a:gd name="connsiteX863" fmla="*/ 5847424 w 7472601"/>
              <a:gd name="connsiteY863" fmla="*/ 1815776 h 6858000"/>
              <a:gd name="connsiteX864" fmla="*/ 6399821 w 7472601"/>
              <a:gd name="connsiteY864" fmla="*/ 2344799 h 6858000"/>
              <a:gd name="connsiteX865" fmla="*/ 6323232 w 7472601"/>
              <a:gd name="connsiteY865" fmla="*/ 2389634 h 6858000"/>
              <a:gd name="connsiteX866" fmla="*/ 5942958 w 7472601"/>
              <a:gd name="connsiteY866" fmla="*/ 2077708 h 6858000"/>
              <a:gd name="connsiteX867" fmla="*/ 5921559 w 7472601"/>
              <a:gd name="connsiteY867" fmla="*/ 2378596 h 6858000"/>
              <a:gd name="connsiteX868" fmla="*/ 5817651 w 7472601"/>
              <a:gd name="connsiteY868" fmla="*/ 3023919 h 6858000"/>
              <a:gd name="connsiteX869" fmla="*/ 5729634 w 7472601"/>
              <a:gd name="connsiteY869" fmla="*/ 3051849 h 6858000"/>
              <a:gd name="connsiteX870" fmla="*/ 5611018 w 7472601"/>
              <a:gd name="connsiteY870" fmla="*/ 2316769 h 6858000"/>
              <a:gd name="connsiteX871" fmla="*/ 5687608 w 7472601"/>
              <a:gd name="connsiteY871" fmla="*/ 2039972 h 6858000"/>
              <a:gd name="connsiteX872" fmla="*/ 5657554 w 7472601"/>
              <a:gd name="connsiteY872" fmla="*/ 1576445 h 6858000"/>
              <a:gd name="connsiteX873" fmla="*/ 5150475 w 7472601"/>
              <a:gd name="connsiteY873" fmla="*/ 1274012 h 6858000"/>
              <a:gd name="connsiteX874" fmla="*/ 5349142 w 7472601"/>
              <a:gd name="connsiteY874" fmla="*/ 2204405 h 6858000"/>
              <a:gd name="connsiteX875" fmla="*/ 5262214 w 7472601"/>
              <a:gd name="connsiteY875" fmla="*/ 2233836 h 6858000"/>
              <a:gd name="connsiteX876" fmla="*/ 4981539 w 7472601"/>
              <a:gd name="connsiteY876" fmla="*/ 1542201 h 6858000"/>
              <a:gd name="connsiteX877" fmla="*/ 4958461 w 7472601"/>
              <a:gd name="connsiteY877" fmla="*/ 1136957 h 6858000"/>
              <a:gd name="connsiteX878" fmla="*/ 4655015 w 7472601"/>
              <a:gd name="connsiteY878" fmla="*/ 891426 h 6858000"/>
              <a:gd name="connsiteX879" fmla="*/ 4348002 w 7472601"/>
              <a:gd name="connsiteY879" fmla="*/ 2205895 h 6858000"/>
              <a:gd name="connsiteX880" fmla="*/ 4262250 w 7472601"/>
              <a:gd name="connsiteY880" fmla="*/ 2219972 h 6858000"/>
              <a:gd name="connsiteX881" fmla="*/ 4550611 w 7472601"/>
              <a:gd name="connsiteY881" fmla="*/ 817540 h 6858000"/>
              <a:gd name="connsiteX882" fmla="*/ 4564418 w 7472601"/>
              <a:gd name="connsiteY882" fmla="*/ 808293 h 6858000"/>
              <a:gd name="connsiteX883" fmla="*/ 4266388 w 7472601"/>
              <a:gd name="connsiteY883" fmla="*/ 500083 h 6858000"/>
              <a:gd name="connsiteX884" fmla="*/ 4032842 w 7472601"/>
              <a:gd name="connsiteY884" fmla="*/ 211809 h 6858000"/>
              <a:gd name="connsiteX885" fmla="*/ 3882765 w 7472601"/>
              <a:gd name="connsiteY885" fmla="*/ 0 h 6858000"/>
              <a:gd name="connsiteX886" fmla="*/ 3721337 w 7472601"/>
              <a:gd name="connsiteY886" fmla="*/ 0 h 6858000"/>
              <a:gd name="connsiteX887" fmla="*/ 3797544 w 7472601"/>
              <a:gd name="connsiteY887" fmla="*/ 0 h 6858000"/>
              <a:gd name="connsiteX888" fmla="*/ 3775734 w 7472601"/>
              <a:gd name="connsiteY888" fmla="*/ 95131 h 6858000"/>
              <a:gd name="connsiteX889" fmla="*/ 3724807 w 7472601"/>
              <a:gd name="connsiteY889" fmla="*/ 272257 h 6858000"/>
              <a:gd name="connsiteX890" fmla="*/ 3726844 w 7472601"/>
              <a:gd name="connsiteY890" fmla="*/ 282988 h 6858000"/>
              <a:gd name="connsiteX891" fmla="*/ 3742664 w 7472601"/>
              <a:gd name="connsiteY891" fmla="*/ 279918 h 6858000"/>
              <a:gd name="connsiteX892" fmla="*/ 4103910 w 7472601"/>
              <a:gd name="connsiteY892" fmla="*/ 1161917 h 6858000"/>
              <a:gd name="connsiteX893" fmla="*/ 4020269 w 7472601"/>
              <a:gd name="connsiteY893" fmla="*/ 1200406 h 6858000"/>
              <a:gd name="connsiteX894" fmla="*/ 3674882 w 7472601"/>
              <a:gd name="connsiteY894" fmla="*/ 488524 h 6858000"/>
              <a:gd name="connsiteX895" fmla="*/ 3132682 w 7472601"/>
              <a:gd name="connsiteY895" fmla="*/ 1072284 h 6858000"/>
              <a:gd name="connsiteX896" fmla="*/ 2716346 w 7472601"/>
              <a:gd name="connsiteY896" fmla="*/ 1276376 h 6858000"/>
              <a:gd name="connsiteX897" fmla="*/ 2716772 w 7472601"/>
              <a:gd name="connsiteY897" fmla="*/ 1255462 h 6858000"/>
              <a:gd name="connsiteX898" fmla="*/ 3471096 w 7472601"/>
              <a:gd name="connsiteY898" fmla="*/ 437072 h 6858000"/>
              <a:gd name="connsiteX899" fmla="*/ 3639057 w 7472601"/>
              <a:gd name="connsiteY899" fmla="*/ 286334 h 6858000"/>
              <a:gd name="connsiteX900" fmla="*/ 3640309 w 7472601"/>
              <a:gd name="connsiteY900" fmla="*/ 284664 h 6858000"/>
              <a:gd name="connsiteX901" fmla="*/ 3646022 w 7472601"/>
              <a:gd name="connsiteY901" fmla="*/ 276711 h 6858000"/>
              <a:gd name="connsiteX902" fmla="*/ 3707943 w 7472601"/>
              <a:gd name="connsiteY902" fmla="*/ 65958 h 6858000"/>
              <a:gd name="connsiteX903" fmla="*/ 3721337 w 7472601"/>
              <a:gd name="connsiteY903" fmla="*/ 0 h 6858000"/>
              <a:gd name="connsiteX904" fmla="*/ 2867960 w 7472601"/>
              <a:gd name="connsiteY904" fmla="*/ 0 h 6858000"/>
              <a:gd name="connsiteX905" fmla="*/ 2926351 w 7472601"/>
              <a:gd name="connsiteY905" fmla="*/ 0 h 6858000"/>
              <a:gd name="connsiteX906" fmla="*/ 2902823 w 7472601"/>
              <a:gd name="connsiteY906" fmla="*/ 262929 h 6858000"/>
              <a:gd name="connsiteX907" fmla="*/ 2940663 w 7472601"/>
              <a:gd name="connsiteY907" fmla="*/ 140884 h 6858000"/>
              <a:gd name="connsiteX908" fmla="*/ 2947039 w 7472601"/>
              <a:gd name="connsiteY908" fmla="*/ 122524 h 6858000"/>
              <a:gd name="connsiteX909" fmla="*/ 2984316 w 7472601"/>
              <a:gd name="connsiteY909" fmla="*/ 0 h 6858000"/>
              <a:gd name="connsiteX910" fmla="*/ 3016114 w 7472601"/>
              <a:gd name="connsiteY910" fmla="*/ 0 h 6858000"/>
              <a:gd name="connsiteX911" fmla="*/ 2979949 w 7472601"/>
              <a:gd name="connsiteY911" fmla="*/ 119274 h 6858000"/>
              <a:gd name="connsiteX912" fmla="*/ 3023879 w 7472601"/>
              <a:gd name="connsiteY912" fmla="*/ 0 h 6858000"/>
              <a:gd name="connsiteX913" fmla="*/ 3105400 w 7472601"/>
              <a:gd name="connsiteY913" fmla="*/ 0 h 6858000"/>
              <a:gd name="connsiteX914" fmla="*/ 3094669 w 7472601"/>
              <a:gd name="connsiteY914" fmla="*/ 30308 h 6858000"/>
              <a:gd name="connsiteX915" fmla="*/ 2901945 w 7472601"/>
              <a:gd name="connsiteY915" fmla="*/ 466538 h 6858000"/>
              <a:gd name="connsiteX916" fmla="*/ 2815209 w 7472601"/>
              <a:gd name="connsiteY916" fmla="*/ 497361 h 6858000"/>
              <a:gd name="connsiteX917" fmla="*/ 2844845 w 7472601"/>
              <a:gd name="connsiteY917" fmla="*/ 127638 h 6858000"/>
              <a:gd name="connsiteX918" fmla="*/ 2867960 w 7472601"/>
              <a:gd name="connsiteY918" fmla="*/ 0 h 6858000"/>
              <a:gd name="connsiteX919" fmla="*/ 1057230 w 7472601"/>
              <a:gd name="connsiteY919" fmla="*/ 0 h 6858000"/>
              <a:gd name="connsiteX920" fmla="*/ 1111003 w 7472601"/>
              <a:gd name="connsiteY920" fmla="*/ 0 h 6858000"/>
              <a:gd name="connsiteX921" fmla="*/ 1125553 w 7472601"/>
              <a:gd name="connsiteY921" fmla="*/ 52588 h 6858000"/>
              <a:gd name="connsiteX922" fmla="*/ 1304276 w 7472601"/>
              <a:gd name="connsiteY922" fmla="*/ 476275 h 6858000"/>
              <a:gd name="connsiteX923" fmla="*/ 1492066 w 7472601"/>
              <a:gd name="connsiteY923" fmla="*/ 886333 h 6858000"/>
              <a:gd name="connsiteX924" fmla="*/ 1423698 w 7472601"/>
              <a:gd name="connsiteY924" fmla="*/ 710817 h 6858000"/>
              <a:gd name="connsiteX925" fmla="*/ 1357609 w 7472601"/>
              <a:gd name="connsiteY925" fmla="*/ 532892 h 6858000"/>
              <a:gd name="connsiteX926" fmla="*/ 1309550 w 7472601"/>
              <a:gd name="connsiteY926" fmla="*/ 374031 h 6858000"/>
              <a:gd name="connsiteX927" fmla="*/ 1193673 w 7472601"/>
              <a:gd name="connsiteY927" fmla="*/ 49533 h 6858000"/>
              <a:gd name="connsiteX928" fmla="*/ 1164391 w 7472601"/>
              <a:gd name="connsiteY928" fmla="*/ 0 h 6858000"/>
              <a:gd name="connsiteX929" fmla="*/ 1200666 w 7472601"/>
              <a:gd name="connsiteY929" fmla="*/ 0 h 6858000"/>
              <a:gd name="connsiteX930" fmla="*/ 1223408 w 7472601"/>
              <a:gd name="connsiteY930" fmla="*/ 38996 h 6858000"/>
              <a:gd name="connsiteX931" fmla="*/ 1339635 w 7472601"/>
              <a:gd name="connsiteY931" fmla="*/ 365517 h 6858000"/>
              <a:gd name="connsiteX932" fmla="*/ 1387469 w 7472601"/>
              <a:gd name="connsiteY932" fmla="*/ 523079 h 6858000"/>
              <a:gd name="connsiteX933" fmla="*/ 1452685 w 7472601"/>
              <a:gd name="connsiteY933" fmla="*/ 699806 h 6858000"/>
              <a:gd name="connsiteX934" fmla="*/ 1492092 w 7472601"/>
              <a:gd name="connsiteY934" fmla="*/ 800424 h 6858000"/>
              <a:gd name="connsiteX935" fmla="*/ 1455302 w 7472601"/>
              <a:gd name="connsiteY935" fmla="*/ 632913 h 6858000"/>
              <a:gd name="connsiteX936" fmla="*/ 1222336 w 7472601"/>
              <a:gd name="connsiteY936" fmla="*/ 9480 h 6858000"/>
              <a:gd name="connsiteX937" fmla="*/ 1214634 w 7472601"/>
              <a:gd name="connsiteY937" fmla="*/ 0 h 6858000"/>
              <a:gd name="connsiteX938" fmla="*/ 1289827 w 7472601"/>
              <a:gd name="connsiteY938" fmla="*/ 0 h 6858000"/>
              <a:gd name="connsiteX939" fmla="*/ 1321076 w 7472601"/>
              <a:gd name="connsiteY939" fmla="*/ 59722 h 6858000"/>
              <a:gd name="connsiteX940" fmla="*/ 1512579 w 7472601"/>
              <a:gd name="connsiteY940" fmla="*/ 626441 h 6858000"/>
              <a:gd name="connsiteX941" fmla="*/ 1506076 w 7472601"/>
              <a:gd name="connsiteY941" fmla="*/ 1089289 h 6858000"/>
              <a:gd name="connsiteX942" fmla="*/ 1486346 w 7472601"/>
              <a:gd name="connsiteY942" fmla="*/ 1079919 h 6858000"/>
              <a:gd name="connsiteX943" fmla="*/ 1070511 w 7472601"/>
              <a:gd name="connsiteY943" fmla="*/ 48609 h 6858000"/>
              <a:gd name="connsiteX944" fmla="*/ 1057230 w 7472601"/>
              <a:gd name="connsiteY944" fmla="*/ 0 h 6858000"/>
              <a:gd name="connsiteX945" fmla="*/ 43151 w 7472601"/>
              <a:gd name="connsiteY945" fmla="*/ 0 h 6858000"/>
              <a:gd name="connsiteX946" fmla="*/ 95283 w 7472601"/>
              <a:gd name="connsiteY946" fmla="*/ 0 h 6858000"/>
              <a:gd name="connsiteX947" fmla="*/ 300708 w 7472601"/>
              <a:gd name="connsiteY947" fmla="*/ 154571 h 6858000"/>
              <a:gd name="connsiteX948" fmla="*/ 530414 w 7472601"/>
              <a:gd name="connsiteY948" fmla="*/ 354673 h 6858000"/>
              <a:gd name="connsiteX949" fmla="*/ 333785 w 7472601"/>
              <a:gd name="connsiteY949" fmla="*/ 161564 h 6858000"/>
              <a:gd name="connsiteX950" fmla="*/ 147005 w 7472601"/>
              <a:gd name="connsiteY950" fmla="*/ 0 h 6858000"/>
              <a:gd name="connsiteX951" fmla="*/ 272509 w 7472601"/>
              <a:gd name="connsiteY951" fmla="*/ 0 h 6858000"/>
              <a:gd name="connsiteX952" fmla="*/ 326276 w 7472601"/>
              <a:gd name="connsiteY952" fmla="*/ 45847 h 6858000"/>
              <a:gd name="connsiteX953" fmla="*/ 823759 w 7472601"/>
              <a:gd name="connsiteY953" fmla="*/ 574145 h 6858000"/>
              <a:gd name="connsiteX954" fmla="*/ 811254 w 7472601"/>
              <a:gd name="connsiteY954" fmla="*/ 665546 h 6858000"/>
              <a:gd name="connsiteX955" fmla="*/ 154042 w 7472601"/>
              <a:gd name="connsiteY955" fmla="*/ 261522 h 6858000"/>
              <a:gd name="connsiteX956" fmla="*/ 13550 w 7472601"/>
              <a:gd name="connsiteY956" fmla="*/ 158423 h 6858000"/>
              <a:gd name="connsiteX957" fmla="*/ 0 w 7472601"/>
              <a:gd name="connsiteY957" fmla="*/ 146618 h 6858000"/>
              <a:gd name="connsiteX958" fmla="*/ 0 w 7472601"/>
              <a:gd name="connsiteY958" fmla="*/ 59161 h 6858000"/>
              <a:gd name="connsiteX959" fmla="*/ 45427 w 7472601"/>
              <a:gd name="connsiteY959" fmla="*/ 101078 h 6858000"/>
              <a:gd name="connsiteX960" fmla="*/ 630103 w 7472601"/>
              <a:gd name="connsiteY960" fmla="*/ 485885 h 6858000"/>
              <a:gd name="connsiteX961" fmla="*/ 532040 w 7472601"/>
              <a:gd name="connsiteY961" fmla="*/ 399359 h 6858000"/>
              <a:gd name="connsiteX962" fmla="*/ 517618 w 7472601"/>
              <a:gd name="connsiteY962" fmla="*/ 385726 h 6858000"/>
              <a:gd name="connsiteX963" fmla="*/ 285074 w 7472601"/>
              <a:gd name="connsiteY963" fmla="*/ 182755 h 6858000"/>
              <a:gd name="connsiteX964" fmla="*/ 43151 w 7472601"/>
              <a:gd name="connsiteY964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312589 w 7472601"/>
              <a:gd name="connsiteY80" fmla="*/ 5982309 h 6858000"/>
              <a:gd name="connsiteX81" fmla="*/ 7448321 w 7472601"/>
              <a:gd name="connsiteY81" fmla="*/ 6190991 h 6858000"/>
              <a:gd name="connsiteX82" fmla="*/ 7467600 w 7472601"/>
              <a:gd name="connsiteY82" fmla="*/ 6221686 h 6858000"/>
              <a:gd name="connsiteX83" fmla="*/ 7467600 w 7472601"/>
              <a:gd name="connsiteY83" fmla="*/ 6334256 h 6858000"/>
              <a:gd name="connsiteX84" fmla="*/ 7454976 w 7472601"/>
              <a:gd name="connsiteY84" fmla="*/ 6318297 h 6858000"/>
              <a:gd name="connsiteX85" fmla="*/ 1456157 w 7472601"/>
              <a:gd name="connsiteY85" fmla="*/ 5371404 h 6858000"/>
              <a:gd name="connsiteX86" fmla="*/ 1244432 w 7472601"/>
              <a:gd name="connsiteY86" fmla="*/ 5385601 h 6858000"/>
              <a:gd name="connsiteX87" fmla="*/ 973990 w 7472601"/>
              <a:gd name="connsiteY87" fmla="*/ 5424940 h 6858000"/>
              <a:gd name="connsiteX88" fmla="*/ 1103809 w 7472601"/>
              <a:gd name="connsiteY88" fmla="*/ 5433720 h 6858000"/>
              <a:gd name="connsiteX89" fmla="*/ 1123454 w 7472601"/>
              <a:gd name="connsiteY89" fmla="*/ 5435727 h 6858000"/>
              <a:gd name="connsiteX90" fmla="*/ 1737017 w 7472601"/>
              <a:gd name="connsiteY90" fmla="*/ 5452183 h 6858000"/>
              <a:gd name="connsiteX91" fmla="*/ 1824397 w 7472601"/>
              <a:gd name="connsiteY91" fmla="*/ 5447757 h 6858000"/>
              <a:gd name="connsiteX92" fmla="*/ 2070059 w 7472601"/>
              <a:gd name="connsiteY92" fmla="*/ 5441660 h 6858000"/>
              <a:gd name="connsiteX93" fmla="*/ 1456157 w 7472601"/>
              <a:gd name="connsiteY93" fmla="*/ 5371404 h 6858000"/>
              <a:gd name="connsiteX94" fmla="*/ 4988186 w 7472601"/>
              <a:gd name="connsiteY94" fmla="*/ 5216467 h 6858000"/>
              <a:gd name="connsiteX95" fmla="*/ 4777334 w 7472601"/>
              <a:gd name="connsiteY95" fmla="*/ 5406072 h 6858000"/>
              <a:gd name="connsiteX96" fmla="*/ 4718341 w 7472601"/>
              <a:gd name="connsiteY96" fmla="*/ 5468043 h 6858000"/>
              <a:gd name="connsiteX97" fmla="*/ 4604655 w 7472601"/>
              <a:gd name="connsiteY97" fmla="*/ 5583434 h 6858000"/>
              <a:gd name="connsiteX98" fmla="*/ 4565074 w 7472601"/>
              <a:gd name="connsiteY98" fmla="*/ 5618550 h 6858000"/>
              <a:gd name="connsiteX99" fmla="*/ 4988186 w 7472601"/>
              <a:gd name="connsiteY99" fmla="*/ 5216467 h 6858000"/>
              <a:gd name="connsiteX100" fmla="*/ 4978032 w 7472601"/>
              <a:gd name="connsiteY100" fmla="*/ 5183809 h 6858000"/>
              <a:gd name="connsiteX101" fmla="*/ 4463413 w 7472601"/>
              <a:gd name="connsiteY101" fmla="*/ 5615162 h 6858000"/>
              <a:gd name="connsiteX102" fmla="*/ 4358134 w 7472601"/>
              <a:gd name="connsiteY102" fmla="*/ 5742791 h 6858000"/>
              <a:gd name="connsiteX103" fmla="*/ 4376219 w 7472601"/>
              <a:gd name="connsiteY103" fmla="*/ 5729027 h 6858000"/>
              <a:gd name="connsiteX104" fmla="*/ 4582340 w 7472601"/>
              <a:gd name="connsiteY104" fmla="*/ 5561037 h 6858000"/>
              <a:gd name="connsiteX105" fmla="*/ 4694684 w 7472601"/>
              <a:gd name="connsiteY105" fmla="*/ 5447098 h 6858000"/>
              <a:gd name="connsiteX106" fmla="*/ 4754123 w 7472601"/>
              <a:gd name="connsiteY106" fmla="*/ 5384643 h 6858000"/>
              <a:gd name="connsiteX107" fmla="*/ 4978032 w 7472601"/>
              <a:gd name="connsiteY107" fmla="*/ 5183809 h 6858000"/>
              <a:gd name="connsiteX108" fmla="*/ 1903353 w 7472601"/>
              <a:gd name="connsiteY108" fmla="*/ 5044827 h 6858000"/>
              <a:gd name="connsiteX109" fmla="*/ 1936931 w 7472601"/>
              <a:gd name="connsiteY109" fmla="*/ 5093954 h 6858000"/>
              <a:gd name="connsiteX110" fmla="*/ 2195868 w 7472601"/>
              <a:gd name="connsiteY110" fmla="*/ 5396574 h 6858000"/>
              <a:gd name="connsiteX111" fmla="*/ 2088852 w 7472601"/>
              <a:gd name="connsiteY111" fmla="*/ 5166123 h 6858000"/>
              <a:gd name="connsiteX112" fmla="*/ 1958241 w 7472601"/>
              <a:gd name="connsiteY112" fmla="*/ 5067955 h 6858000"/>
              <a:gd name="connsiteX113" fmla="*/ 1903353 w 7472601"/>
              <a:gd name="connsiteY113" fmla="*/ 5044827 h 6858000"/>
              <a:gd name="connsiteX114" fmla="*/ 1979378 w 7472601"/>
              <a:gd name="connsiteY114" fmla="*/ 4769504 h 6858000"/>
              <a:gd name="connsiteX115" fmla="*/ 2882120 w 7472601"/>
              <a:gd name="connsiteY115" fmla="*/ 5064547 h 6858000"/>
              <a:gd name="connsiteX116" fmla="*/ 2793103 w 7472601"/>
              <a:gd name="connsiteY116" fmla="*/ 5039699 h 6858000"/>
              <a:gd name="connsiteX117" fmla="*/ 2770041 w 7472601"/>
              <a:gd name="connsiteY117" fmla="*/ 5033634 h 6858000"/>
              <a:gd name="connsiteX118" fmla="*/ 1979378 w 7472601"/>
              <a:gd name="connsiteY118" fmla="*/ 4769504 h 6858000"/>
              <a:gd name="connsiteX119" fmla="*/ 1927410 w 7472601"/>
              <a:gd name="connsiteY119" fmla="*/ 4716164 h 6858000"/>
              <a:gd name="connsiteX120" fmla="*/ 1959587 w 7472601"/>
              <a:gd name="connsiteY120" fmla="*/ 4728849 h 6858000"/>
              <a:gd name="connsiteX121" fmla="*/ 2777707 w 7472601"/>
              <a:gd name="connsiteY121" fmla="*/ 5003991 h 6858000"/>
              <a:gd name="connsiteX122" fmla="*/ 2800768 w 7472601"/>
              <a:gd name="connsiteY122" fmla="*/ 5010056 h 6858000"/>
              <a:gd name="connsiteX123" fmla="*/ 2879408 w 7472601"/>
              <a:gd name="connsiteY123" fmla="*/ 5031590 h 6858000"/>
              <a:gd name="connsiteX124" fmla="*/ 2862295 w 7472601"/>
              <a:gd name="connsiteY124" fmla="*/ 5022958 h 6858000"/>
              <a:gd name="connsiteX125" fmla="*/ 2813343 w 7472601"/>
              <a:gd name="connsiteY125" fmla="*/ 4998369 h 6858000"/>
              <a:gd name="connsiteX126" fmla="*/ 2646245 w 7472601"/>
              <a:gd name="connsiteY126" fmla="*/ 4930999 h 6858000"/>
              <a:gd name="connsiteX127" fmla="*/ 1999243 w 7472601"/>
              <a:gd name="connsiteY127" fmla="*/ 4730524 h 6858000"/>
              <a:gd name="connsiteX128" fmla="*/ 1979527 w 7472601"/>
              <a:gd name="connsiteY128" fmla="*/ 4726651 h 6858000"/>
              <a:gd name="connsiteX129" fmla="*/ 1927410 w 7472601"/>
              <a:gd name="connsiteY129" fmla="*/ 4716164 h 6858000"/>
              <a:gd name="connsiteX130" fmla="*/ 1997014 w 7472601"/>
              <a:gd name="connsiteY130" fmla="*/ 4698007 h 6858000"/>
              <a:gd name="connsiteX131" fmla="*/ 2005458 w 7472601"/>
              <a:gd name="connsiteY131" fmla="*/ 4699540 h 6858000"/>
              <a:gd name="connsiteX132" fmla="*/ 2657186 w 7472601"/>
              <a:gd name="connsiteY132" fmla="*/ 4901687 h 6858000"/>
              <a:gd name="connsiteX133" fmla="*/ 2826662 w 7472601"/>
              <a:gd name="connsiteY133" fmla="*/ 4970362 h 6858000"/>
              <a:gd name="connsiteX134" fmla="*/ 2876100 w 7472601"/>
              <a:gd name="connsiteY134" fmla="*/ 4995397 h 6858000"/>
              <a:gd name="connsiteX135" fmla="*/ 3042600 w 7472601"/>
              <a:gd name="connsiteY135" fmla="*/ 5059532 h 6858000"/>
              <a:gd name="connsiteX136" fmla="*/ 1997014 w 7472601"/>
              <a:gd name="connsiteY136" fmla="*/ 4698007 h 6858000"/>
              <a:gd name="connsiteX137" fmla="*/ 2305292 w 7472601"/>
              <a:gd name="connsiteY137" fmla="*/ 4219492 h 6858000"/>
              <a:gd name="connsiteX138" fmla="*/ 3360922 w 7472601"/>
              <a:gd name="connsiteY138" fmla="*/ 4529373 h 6858000"/>
              <a:gd name="connsiteX139" fmla="*/ 3492420 w 7472601"/>
              <a:gd name="connsiteY139" fmla="*/ 4510145 h 6858000"/>
              <a:gd name="connsiteX140" fmla="*/ 3364086 w 7472601"/>
              <a:gd name="connsiteY140" fmla="*/ 4480340 h 6858000"/>
              <a:gd name="connsiteX141" fmla="*/ 3225818 w 7472601"/>
              <a:gd name="connsiteY141" fmla="*/ 4411822 h 6858000"/>
              <a:gd name="connsiteX142" fmla="*/ 3129696 w 7472601"/>
              <a:gd name="connsiteY142" fmla="*/ 4360704 h 6858000"/>
              <a:gd name="connsiteX143" fmla="*/ 2814545 w 7472601"/>
              <a:gd name="connsiteY143" fmla="*/ 4282955 h 6858000"/>
              <a:gd name="connsiteX144" fmla="*/ 2305292 w 7472601"/>
              <a:gd name="connsiteY144" fmla="*/ 4219492 h 6858000"/>
              <a:gd name="connsiteX145" fmla="*/ 2626982 w 7472601"/>
              <a:gd name="connsiteY145" fmla="*/ 4206450 h 6858000"/>
              <a:gd name="connsiteX146" fmla="*/ 2490617 w 7472601"/>
              <a:gd name="connsiteY146" fmla="*/ 4206951 h 6858000"/>
              <a:gd name="connsiteX147" fmla="*/ 2819869 w 7472601"/>
              <a:gd name="connsiteY147" fmla="*/ 4252936 h 6858000"/>
              <a:gd name="connsiteX148" fmla="*/ 3143018 w 7472601"/>
              <a:gd name="connsiteY148" fmla="*/ 4332698 h 6858000"/>
              <a:gd name="connsiteX149" fmla="*/ 3241520 w 7472601"/>
              <a:gd name="connsiteY149" fmla="*/ 4385112 h 6858000"/>
              <a:gd name="connsiteX150" fmla="*/ 3374575 w 7472601"/>
              <a:gd name="connsiteY150" fmla="*/ 4451517 h 6858000"/>
              <a:gd name="connsiteX151" fmla="*/ 3505221 w 7472601"/>
              <a:gd name="connsiteY151" fmla="*/ 4480757 h 6858000"/>
              <a:gd name="connsiteX152" fmla="*/ 2626982 w 7472601"/>
              <a:gd name="connsiteY152" fmla="*/ 4206450 h 6858000"/>
              <a:gd name="connsiteX153" fmla="*/ 1310106 w 7472601"/>
              <a:gd name="connsiteY153" fmla="*/ 3943217 h 6858000"/>
              <a:gd name="connsiteX154" fmla="*/ 854994 w 7472601"/>
              <a:gd name="connsiteY154" fmla="*/ 4399136 h 6858000"/>
              <a:gd name="connsiteX155" fmla="*/ 742462 w 7472601"/>
              <a:gd name="connsiteY155" fmla="*/ 4594648 h 6858000"/>
              <a:gd name="connsiteX156" fmla="*/ 820602 w 7472601"/>
              <a:gd name="connsiteY156" fmla="*/ 4485915 h 6858000"/>
              <a:gd name="connsiteX157" fmla="*/ 878295 w 7472601"/>
              <a:gd name="connsiteY157" fmla="*/ 4403594 h 6858000"/>
              <a:gd name="connsiteX158" fmla="*/ 1240607 w 7472601"/>
              <a:gd name="connsiteY158" fmla="*/ 4010401 h 6858000"/>
              <a:gd name="connsiteX159" fmla="*/ 1310106 w 7472601"/>
              <a:gd name="connsiteY159" fmla="*/ 3943217 h 6858000"/>
              <a:gd name="connsiteX160" fmla="*/ 1423113 w 7472601"/>
              <a:gd name="connsiteY160" fmla="*/ 3874565 h 6858000"/>
              <a:gd name="connsiteX161" fmla="*/ 1260565 w 7472601"/>
              <a:gd name="connsiteY161" fmla="*/ 4031982 h 6858000"/>
              <a:gd name="connsiteX162" fmla="*/ 901900 w 7472601"/>
              <a:gd name="connsiteY162" fmla="*/ 4421236 h 6858000"/>
              <a:gd name="connsiteX163" fmla="*/ 845044 w 7472601"/>
              <a:gd name="connsiteY163" fmla="*/ 4502436 h 6858000"/>
              <a:gd name="connsiteX164" fmla="*/ 685926 w 7472601"/>
              <a:gd name="connsiteY164" fmla="*/ 4703069 h 6858000"/>
              <a:gd name="connsiteX165" fmla="*/ 684248 w 7472601"/>
              <a:gd name="connsiteY165" fmla="*/ 4706721 h 6858000"/>
              <a:gd name="connsiteX166" fmla="*/ 1423113 w 7472601"/>
              <a:gd name="connsiteY166" fmla="*/ 3874565 h 6858000"/>
              <a:gd name="connsiteX167" fmla="*/ 3316479 w 7472601"/>
              <a:gd name="connsiteY167" fmla="*/ 3872136 h 6858000"/>
              <a:gd name="connsiteX168" fmla="*/ 3546806 w 7472601"/>
              <a:gd name="connsiteY168" fmla="*/ 4356139 h 6858000"/>
              <a:gd name="connsiteX169" fmla="*/ 3364433 w 7472601"/>
              <a:gd name="connsiteY169" fmla="*/ 3953121 h 6858000"/>
              <a:gd name="connsiteX170" fmla="*/ 3316479 w 7472601"/>
              <a:gd name="connsiteY170" fmla="*/ 3872136 h 6858000"/>
              <a:gd name="connsiteX171" fmla="*/ 3291335 w 7472601"/>
              <a:gd name="connsiteY171" fmla="*/ 3767420 h 6858000"/>
              <a:gd name="connsiteX172" fmla="*/ 3390805 w 7472601"/>
              <a:gd name="connsiteY172" fmla="*/ 3937163 h 6858000"/>
              <a:gd name="connsiteX173" fmla="*/ 3579062 w 7472601"/>
              <a:gd name="connsiteY173" fmla="*/ 4359040 h 6858000"/>
              <a:gd name="connsiteX174" fmla="*/ 3467355 w 7472601"/>
              <a:gd name="connsiteY174" fmla="*/ 3988130 h 6858000"/>
              <a:gd name="connsiteX175" fmla="*/ 3310753 w 7472601"/>
              <a:gd name="connsiteY175" fmla="*/ 3787140 h 6858000"/>
              <a:gd name="connsiteX176" fmla="*/ 3291335 w 7472601"/>
              <a:gd name="connsiteY176" fmla="*/ 3767420 h 6858000"/>
              <a:gd name="connsiteX177" fmla="*/ 1635889 w 7472601"/>
              <a:gd name="connsiteY177" fmla="*/ 3709494 h 6858000"/>
              <a:gd name="connsiteX178" fmla="*/ 1634800 w 7472601"/>
              <a:gd name="connsiteY178" fmla="*/ 3731111 h 6858000"/>
              <a:gd name="connsiteX179" fmla="*/ 1635889 w 7472601"/>
              <a:gd name="connsiteY179" fmla="*/ 3709494 h 6858000"/>
              <a:gd name="connsiteX180" fmla="*/ 1510397 w 7472601"/>
              <a:gd name="connsiteY180" fmla="*/ 3684705 h 6858000"/>
              <a:gd name="connsiteX181" fmla="*/ 1146550 w 7472601"/>
              <a:gd name="connsiteY181" fmla="*/ 3802012 h 6858000"/>
              <a:gd name="connsiteX182" fmla="*/ 698834 w 7472601"/>
              <a:gd name="connsiteY182" fmla="*/ 3952272 h 6858000"/>
              <a:gd name="connsiteX183" fmla="*/ 34256 w 7472601"/>
              <a:gd name="connsiteY183" fmla="*/ 4347603 h 6858000"/>
              <a:gd name="connsiteX184" fmla="*/ 527241 w 7472601"/>
              <a:gd name="connsiteY184" fmla="*/ 4065078 h 6858000"/>
              <a:gd name="connsiteX185" fmla="*/ 1510397 w 7472601"/>
              <a:gd name="connsiteY185" fmla="*/ 3684705 h 6858000"/>
              <a:gd name="connsiteX186" fmla="*/ 1313114 w 7472601"/>
              <a:gd name="connsiteY186" fmla="*/ 3655216 h 6858000"/>
              <a:gd name="connsiteX187" fmla="*/ 1109304 w 7472601"/>
              <a:gd name="connsiteY187" fmla="*/ 3669030 h 6858000"/>
              <a:gd name="connsiteX188" fmla="*/ 8129 w 7472601"/>
              <a:gd name="connsiteY188" fmla="*/ 4330519 h 6858000"/>
              <a:gd name="connsiteX189" fmla="*/ 687572 w 7472601"/>
              <a:gd name="connsiteY189" fmla="*/ 3925629 h 6858000"/>
              <a:gd name="connsiteX190" fmla="*/ 1138365 w 7472601"/>
              <a:gd name="connsiteY190" fmla="*/ 3774515 h 6858000"/>
              <a:gd name="connsiteX191" fmla="*/ 1505579 w 7472601"/>
              <a:gd name="connsiteY191" fmla="*/ 3655526 h 6858000"/>
              <a:gd name="connsiteX192" fmla="*/ 1313114 w 7472601"/>
              <a:gd name="connsiteY192" fmla="*/ 3655216 h 6858000"/>
              <a:gd name="connsiteX193" fmla="*/ 3655073 w 7472601"/>
              <a:gd name="connsiteY193" fmla="*/ 3650884 h 6858000"/>
              <a:gd name="connsiteX194" fmla="*/ 3989938 w 7472601"/>
              <a:gd name="connsiteY194" fmla="*/ 3991685 h 6858000"/>
              <a:gd name="connsiteX195" fmla="*/ 4393907 w 7472601"/>
              <a:gd name="connsiteY195" fmla="*/ 4261258 h 6858000"/>
              <a:gd name="connsiteX196" fmla="*/ 4648051 w 7472601"/>
              <a:gd name="connsiteY196" fmla="*/ 4374051 h 6858000"/>
              <a:gd name="connsiteX197" fmla="*/ 4383389 w 7472601"/>
              <a:gd name="connsiteY197" fmla="*/ 4184369 h 6858000"/>
              <a:gd name="connsiteX198" fmla="*/ 4165508 w 7472601"/>
              <a:gd name="connsiteY198" fmla="*/ 4035196 h 6858000"/>
              <a:gd name="connsiteX199" fmla="*/ 4068162 w 7472601"/>
              <a:gd name="connsiteY199" fmla="*/ 3953394 h 6858000"/>
              <a:gd name="connsiteX200" fmla="*/ 3981416 w 7472601"/>
              <a:gd name="connsiteY200" fmla="*/ 3880482 h 6858000"/>
              <a:gd name="connsiteX201" fmla="*/ 3800147 w 7472601"/>
              <a:gd name="connsiteY201" fmla="*/ 3749872 h 6858000"/>
              <a:gd name="connsiteX202" fmla="*/ 3655073 w 7472601"/>
              <a:gd name="connsiteY202" fmla="*/ 3650884 h 6858000"/>
              <a:gd name="connsiteX203" fmla="*/ 3670252 w 7472601"/>
              <a:gd name="connsiteY203" fmla="*/ 3622798 h 6858000"/>
              <a:gd name="connsiteX204" fmla="*/ 3817258 w 7472601"/>
              <a:gd name="connsiteY204" fmla="*/ 3723577 h 6858000"/>
              <a:gd name="connsiteX205" fmla="*/ 4000461 w 7472601"/>
              <a:gd name="connsiteY205" fmla="*/ 3855966 h 6858000"/>
              <a:gd name="connsiteX206" fmla="*/ 4088180 w 7472601"/>
              <a:gd name="connsiteY206" fmla="*/ 3929774 h 6858000"/>
              <a:gd name="connsiteX207" fmla="*/ 4184555 w 7472601"/>
              <a:gd name="connsiteY207" fmla="*/ 4010683 h 6858000"/>
              <a:gd name="connsiteX208" fmla="*/ 4399563 w 7472601"/>
              <a:gd name="connsiteY208" fmla="*/ 4158106 h 6858000"/>
              <a:gd name="connsiteX209" fmla="*/ 4684469 w 7472601"/>
              <a:gd name="connsiteY209" fmla="*/ 4364680 h 6858000"/>
              <a:gd name="connsiteX210" fmla="*/ 4690271 w 7472601"/>
              <a:gd name="connsiteY210" fmla="*/ 4370034 h 6858000"/>
              <a:gd name="connsiteX211" fmla="*/ 4136093 w 7472601"/>
              <a:gd name="connsiteY211" fmla="*/ 3858466 h 6858000"/>
              <a:gd name="connsiteX212" fmla="*/ 3670252 w 7472601"/>
              <a:gd name="connsiteY212" fmla="*/ 3622798 h 6858000"/>
              <a:gd name="connsiteX213" fmla="*/ 4440129 w 7472601"/>
              <a:gd name="connsiteY213" fmla="*/ 3448571 h 6858000"/>
              <a:gd name="connsiteX214" fmla="*/ 4856525 w 7472601"/>
              <a:gd name="connsiteY214" fmla="*/ 3915351 h 6858000"/>
              <a:gd name="connsiteX215" fmla="*/ 5059055 w 7472601"/>
              <a:gd name="connsiteY215" fmla="*/ 4108918 h 6858000"/>
              <a:gd name="connsiteX216" fmla="*/ 5290070 w 7472601"/>
              <a:gd name="connsiteY216" fmla="*/ 4263619 h 6858000"/>
              <a:gd name="connsiteX217" fmla="*/ 4834991 w 7472601"/>
              <a:gd name="connsiteY217" fmla="*/ 3830985 h 6858000"/>
              <a:gd name="connsiteX218" fmla="*/ 4440129 w 7472601"/>
              <a:gd name="connsiteY218" fmla="*/ 3448571 h 6858000"/>
              <a:gd name="connsiteX219" fmla="*/ 4441737 w 7472601"/>
              <a:gd name="connsiteY219" fmla="*/ 3399734 h 6858000"/>
              <a:gd name="connsiteX220" fmla="*/ 4431236 w 7472601"/>
              <a:gd name="connsiteY220" fmla="*/ 3400954 h 6858000"/>
              <a:gd name="connsiteX221" fmla="*/ 4557150 w 7472601"/>
              <a:gd name="connsiteY221" fmla="*/ 3510023 h 6858000"/>
              <a:gd name="connsiteX222" fmla="*/ 4856936 w 7472601"/>
              <a:gd name="connsiteY222" fmla="*/ 3809146 h 6858000"/>
              <a:gd name="connsiteX223" fmla="*/ 5111996 w 7472601"/>
              <a:gd name="connsiteY223" fmla="*/ 4065759 h 6858000"/>
              <a:gd name="connsiteX224" fmla="*/ 5388878 w 7472601"/>
              <a:gd name="connsiteY224" fmla="*/ 4300185 h 6858000"/>
              <a:gd name="connsiteX225" fmla="*/ 5425556 w 7472601"/>
              <a:gd name="connsiteY225" fmla="*/ 4308967 h 6858000"/>
              <a:gd name="connsiteX226" fmla="*/ 4943646 w 7472601"/>
              <a:gd name="connsiteY226" fmla="*/ 3822916 h 6858000"/>
              <a:gd name="connsiteX227" fmla="*/ 4594837 w 7472601"/>
              <a:gd name="connsiteY227" fmla="*/ 3532274 h 6858000"/>
              <a:gd name="connsiteX228" fmla="*/ 4441737 w 7472601"/>
              <a:gd name="connsiteY228" fmla="*/ 3399734 h 6858000"/>
              <a:gd name="connsiteX229" fmla="*/ 5425834 w 7472601"/>
              <a:gd name="connsiteY229" fmla="*/ 3162785 h 6858000"/>
              <a:gd name="connsiteX230" fmla="*/ 5401644 w 7472601"/>
              <a:gd name="connsiteY230" fmla="*/ 3617847 h 6858000"/>
              <a:gd name="connsiteX231" fmla="*/ 5467256 w 7472601"/>
              <a:gd name="connsiteY231" fmla="*/ 4175494 h 6858000"/>
              <a:gd name="connsiteX232" fmla="*/ 5448069 w 7472601"/>
              <a:gd name="connsiteY232" fmla="*/ 3567554 h 6858000"/>
              <a:gd name="connsiteX233" fmla="*/ 5425834 w 7472601"/>
              <a:gd name="connsiteY233" fmla="*/ 3162785 h 6858000"/>
              <a:gd name="connsiteX234" fmla="*/ 1318687 w 7472601"/>
              <a:gd name="connsiteY234" fmla="*/ 3113840 h 6858000"/>
              <a:gd name="connsiteX235" fmla="*/ 1066793 w 7472601"/>
              <a:gd name="connsiteY235" fmla="*/ 3212171 h 6858000"/>
              <a:gd name="connsiteX236" fmla="*/ 993319 w 7472601"/>
              <a:gd name="connsiteY236" fmla="*/ 3247648 h 6858000"/>
              <a:gd name="connsiteX237" fmla="*/ 853081 w 7472601"/>
              <a:gd name="connsiteY237" fmla="*/ 3312410 h 6858000"/>
              <a:gd name="connsiteX238" fmla="*/ 805957 w 7472601"/>
              <a:gd name="connsiteY238" fmla="*/ 3330443 h 6858000"/>
              <a:gd name="connsiteX239" fmla="*/ 1318687 w 7472601"/>
              <a:gd name="connsiteY239" fmla="*/ 3113840 h 6858000"/>
              <a:gd name="connsiteX240" fmla="*/ 5453702 w 7472601"/>
              <a:gd name="connsiteY240" fmla="*/ 3090882 h 6858000"/>
              <a:gd name="connsiteX241" fmla="*/ 5480135 w 7472601"/>
              <a:gd name="connsiteY241" fmla="*/ 3565802 h 6858000"/>
              <a:gd name="connsiteX242" fmla="*/ 5499023 w 7472601"/>
              <a:gd name="connsiteY242" fmla="*/ 4166310 h 6858000"/>
              <a:gd name="connsiteX243" fmla="*/ 5547022 w 7472601"/>
              <a:gd name="connsiteY243" fmla="*/ 3607838 h 6858000"/>
              <a:gd name="connsiteX244" fmla="*/ 5515964 w 7472601"/>
              <a:gd name="connsiteY244" fmla="*/ 3378541 h 6858000"/>
              <a:gd name="connsiteX245" fmla="*/ 5453702 w 7472601"/>
              <a:gd name="connsiteY245" fmla="*/ 3090882 h 6858000"/>
              <a:gd name="connsiteX246" fmla="*/ 1238695 w 7472601"/>
              <a:gd name="connsiteY246" fmla="*/ 3076820 h 6858000"/>
              <a:gd name="connsiteX247" fmla="*/ 716371 w 7472601"/>
              <a:gd name="connsiteY247" fmla="*/ 3293249 h 6858000"/>
              <a:gd name="connsiteX248" fmla="*/ 579522 w 7472601"/>
              <a:gd name="connsiteY248" fmla="*/ 3371759 h 6858000"/>
              <a:gd name="connsiteX249" fmla="*/ 600288 w 7472601"/>
              <a:gd name="connsiteY249" fmla="*/ 3365555 h 6858000"/>
              <a:gd name="connsiteX250" fmla="*/ 840692 w 7472601"/>
              <a:gd name="connsiteY250" fmla="*/ 3284921 h 6858000"/>
              <a:gd name="connsiteX251" fmla="*/ 979248 w 7472601"/>
              <a:gd name="connsiteY251" fmla="*/ 3221003 h 6858000"/>
              <a:gd name="connsiteX252" fmla="*/ 1053282 w 7472601"/>
              <a:gd name="connsiteY252" fmla="*/ 3185247 h 6858000"/>
              <a:gd name="connsiteX253" fmla="*/ 1320603 w 7472601"/>
              <a:gd name="connsiteY253" fmla="*/ 3081281 h 6858000"/>
              <a:gd name="connsiteX254" fmla="*/ 1238695 w 7472601"/>
              <a:gd name="connsiteY254" fmla="*/ 3076820 h 6858000"/>
              <a:gd name="connsiteX255" fmla="*/ 5425627 w 7472601"/>
              <a:gd name="connsiteY255" fmla="*/ 2954192 h 6858000"/>
              <a:gd name="connsiteX256" fmla="*/ 5470770 w 7472601"/>
              <a:gd name="connsiteY256" fmla="*/ 3005435 h 6858000"/>
              <a:gd name="connsiteX257" fmla="*/ 5519779 w 7472601"/>
              <a:gd name="connsiteY257" fmla="*/ 4359223 h 6858000"/>
              <a:gd name="connsiteX258" fmla="*/ 5520293 w 7472601"/>
              <a:gd name="connsiteY258" fmla="*/ 4360602 h 6858000"/>
              <a:gd name="connsiteX259" fmla="*/ 5767221 w 7472601"/>
              <a:gd name="connsiteY259" fmla="*/ 4665564 h 6858000"/>
              <a:gd name="connsiteX260" fmla="*/ 6937169 w 7472601"/>
              <a:gd name="connsiteY260" fmla="*/ 4815941 h 6858000"/>
              <a:gd name="connsiteX261" fmla="*/ 6953922 w 7472601"/>
              <a:gd name="connsiteY261" fmla="*/ 4890068 h 6858000"/>
              <a:gd name="connsiteX262" fmla="*/ 6071359 w 7472601"/>
              <a:gd name="connsiteY262" fmla="*/ 4770770 h 6858000"/>
              <a:gd name="connsiteX263" fmla="*/ 6038839 w 7472601"/>
              <a:gd name="connsiteY263" fmla="*/ 4764474 h 6858000"/>
              <a:gd name="connsiteX264" fmla="*/ 6038706 w 7472601"/>
              <a:gd name="connsiteY264" fmla="*/ 4763847 h 6858000"/>
              <a:gd name="connsiteX265" fmla="*/ 6037784 w 7472601"/>
              <a:gd name="connsiteY265" fmla="*/ 4764270 h 6858000"/>
              <a:gd name="connsiteX266" fmla="*/ 6038839 w 7472601"/>
              <a:gd name="connsiteY266" fmla="*/ 4764474 h 6858000"/>
              <a:gd name="connsiteX267" fmla="*/ 6040338 w 7472601"/>
              <a:gd name="connsiteY267" fmla="*/ 4771418 h 6858000"/>
              <a:gd name="connsiteX268" fmla="*/ 6024488 w 7472601"/>
              <a:gd name="connsiteY268" fmla="*/ 4809903 h 6858000"/>
              <a:gd name="connsiteX269" fmla="*/ 5599771 w 7472601"/>
              <a:gd name="connsiteY269" fmla="*/ 5509652 h 6858000"/>
              <a:gd name="connsiteX270" fmla="*/ 5548843 w 7472601"/>
              <a:gd name="connsiteY270" fmla="*/ 5563845 h 6858000"/>
              <a:gd name="connsiteX271" fmla="*/ 5940952 w 7472601"/>
              <a:gd name="connsiteY271" fmla="*/ 6250028 h 6858000"/>
              <a:gd name="connsiteX272" fmla="*/ 6043441 w 7472601"/>
              <a:gd name="connsiteY272" fmla="*/ 6665847 h 6858000"/>
              <a:gd name="connsiteX273" fmla="*/ 6093432 w 7472601"/>
              <a:gd name="connsiteY273" fmla="*/ 6858000 h 6858000"/>
              <a:gd name="connsiteX274" fmla="*/ 6034344 w 7472601"/>
              <a:gd name="connsiteY274" fmla="*/ 6858000 h 6858000"/>
              <a:gd name="connsiteX275" fmla="*/ 6026679 w 7472601"/>
              <a:gd name="connsiteY275" fmla="*/ 6836959 h 6858000"/>
              <a:gd name="connsiteX276" fmla="*/ 5800441 w 7472601"/>
              <a:gd name="connsiteY276" fmla="*/ 6335286 h 6858000"/>
              <a:gd name="connsiteX277" fmla="*/ 5526562 w 7472601"/>
              <a:gd name="connsiteY277" fmla="*/ 5705388 h 6858000"/>
              <a:gd name="connsiteX278" fmla="*/ 5519640 w 7472601"/>
              <a:gd name="connsiteY278" fmla="*/ 5683774 h 6858000"/>
              <a:gd name="connsiteX279" fmla="*/ 5844559 w 7472601"/>
              <a:gd name="connsiteY279" fmla="*/ 6553349 h 6858000"/>
              <a:gd name="connsiteX280" fmla="*/ 5975994 w 7472601"/>
              <a:gd name="connsiteY280" fmla="*/ 6858000 h 6858000"/>
              <a:gd name="connsiteX281" fmla="*/ 5898547 w 7472601"/>
              <a:gd name="connsiteY281" fmla="*/ 6858000 h 6858000"/>
              <a:gd name="connsiteX282" fmla="*/ 5682041 w 7472601"/>
              <a:gd name="connsiteY282" fmla="*/ 6355860 h 6858000"/>
              <a:gd name="connsiteX283" fmla="*/ 5461758 w 7472601"/>
              <a:gd name="connsiteY283" fmla="*/ 5820220 h 6858000"/>
              <a:gd name="connsiteX284" fmla="*/ 5237282 w 7472601"/>
              <a:gd name="connsiteY284" fmla="*/ 6579086 h 6858000"/>
              <a:gd name="connsiteX285" fmla="*/ 5115009 w 7472601"/>
              <a:gd name="connsiteY285" fmla="*/ 6858000 h 6858000"/>
              <a:gd name="connsiteX286" fmla="*/ 5028074 w 7472601"/>
              <a:gd name="connsiteY286" fmla="*/ 6858000 h 6858000"/>
              <a:gd name="connsiteX287" fmla="*/ 5079508 w 7472601"/>
              <a:gd name="connsiteY287" fmla="*/ 6749074 h 6858000"/>
              <a:gd name="connsiteX288" fmla="*/ 5371846 w 7472601"/>
              <a:gd name="connsiteY288" fmla="*/ 5924413 h 6858000"/>
              <a:gd name="connsiteX289" fmla="*/ 5270512 w 7472601"/>
              <a:gd name="connsiteY289" fmla="*/ 6138975 h 6858000"/>
              <a:gd name="connsiteX290" fmla="*/ 5062409 w 7472601"/>
              <a:gd name="connsiteY290" fmla="*/ 6653544 h 6858000"/>
              <a:gd name="connsiteX291" fmla="*/ 5036628 w 7472601"/>
              <a:gd name="connsiteY291" fmla="*/ 6754247 h 6858000"/>
              <a:gd name="connsiteX292" fmla="*/ 5009112 w 7472601"/>
              <a:gd name="connsiteY292" fmla="*/ 6858000 h 6858000"/>
              <a:gd name="connsiteX293" fmla="*/ 4976679 w 7472601"/>
              <a:gd name="connsiteY293" fmla="*/ 6858000 h 6858000"/>
              <a:gd name="connsiteX294" fmla="*/ 5006537 w 7472601"/>
              <a:gd name="connsiteY294" fmla="*/ 6747068 h 6858000"/>
              <a:gd name="connsiteX295" fmla="*/ 5032723 w 7472601"/>
              <a:gd name="connsiteY295" fmla="*/ 6644957 h 6858000"/>
              <a:gd name="connsiteX296" fmla="*/ 5242949 w 7472601"/>
              <a:gd name="connsiteY296" fmla="*/ 6125175 h 6858000"/>
              <a:gd name="connsiteX297" fmla="*/ 5286321 w 7472601"/>
              <a:gd name="connsiteY297" fmla="*/ 6033555 h 6858000"/>
              <a:gd name="connsiteX298" fmla="*/ 5008210 w 7472601"/>
              <a:gd name="connsiteY298" fmla="*/ 6649194 h 6858000"/>
              <a:gd name="connsiteX299" fmla="*/ 4986321 w 7472601"/>
              <a:gd name="connsiteY299" fmla="*/ 6765687 h 6858000"/>
              <a:gd name="connsiteX300" fmla="*/ 4973474 w 7472601"/>
              <a:gd name="connsiteY300" fmla="*/ 6858000 h 6858000"/>
              <a:gd name="connsiteX301" fmla="*/ 4907178 w 7472601"/>
              <a:gd name="connsiteY301" fmla="*/ 6858000 h 6858000"/>
              <a:gd name="connsiteX302" fmla="*/ 4910810 w 7472601"/>
              <a:gd name="connsiteY302" fmla="*/ 6829660 h 6858000"/>
              <a:gd name="connsiteX303" fmla="*/ 4987461 w 7472601"/>
              <a:gd name="connsiteY303" fmla="*/ 6432994 h 6858000"/>
              <a:gd name="connsiteX304" fmla="*/ 5179262 w 7472601"/>
              <a:gd name="connsiteY304" fmla="*/ 6035044 h 6858000"/>
              <a:gd name="connsiteX305" fmla="*/ 4689678 w 7472601"/>
              <a:gd name="connsiteY305" fmla="*/ 6440241 h 6858000"/>
              <a:gd name="connsiteX306" fmla="*/ 4477543 w 7472601"/>
              <a:gd name="connsiteY306" fmla="*/ 6674836 h 6858000"/>
              <a:gd name="connsiteX307" fmla="*/ 4329957 w 7472601"/>
              <a:gd name="connsiteY307" fmla="*/ 6858000 h 6858000"/>
              <a:gd name="connsiteX308" fmla="*/ 4218595 w 7472601"/>
              <a:gd name="connsiteY308" fmla="*/ 6858000 h 6858000"/>
              <a:gd name="connsiteX309" fmla="*/ 4368888 w 7472601"/>
              <a:gd name="connsiteY309" fmla="*/ 6668412 h 6858000"/>
              <a:gd name="connsiteX310" fmla="*/ 4563091 w 7472601"/>
              <a:gd name="connsiteY310" fmla="*/ 6442508 h 6858000"/>
              <a:gd name="connsiteX311" fmla="*/ 5387324 w 7472601"/>
              <a:gd name="connsiteY311" fmla="*/ 5705830 h 6858000"/>
              <a:gd name="connsiteX312" fmla="*/ 5073620 w 7472601"/>
              <a:gd name="connsiteY312" fmla="*/ 5955437 h 6858000"/>
              <a:gd name="connsiteX313" fmla="*/ 4689789 w 7472601"/>
              <a:gd name="connsiteY313" fmla="*/ 6268382 h 6858000"/>
              <a:gd name="connsiteX314" fmla="*/ 4418722 w 7472601"/>
              <a:gd name="connsiteY314" fmla="*/ 6570886 h 6858000"/>
              <a:gd name="connsiteX315" fmla="*/ 4214944 w 7472601"/>
              <a:gd name="connsiteY315" fmla="*/ 6858000 h 6858000"/>
              <a:gd name="connsiteX316" fmla="*/ 4177898 w 7472601"/>
              <a:gd name="connsiteY316" fmla="*/ 6858000 h 6858000"/>
              <a:gd name="connsiteX317" fmla="*/ 4391597 w 7472601"/>
              <a:gd name="connsiteY317" fmla="*/ 6556370 h 6858000"/>
              <a:gd name="connsiteX318" fmla="*/ 4668889 w 7472601"/>
              <a:gd name="connsiteY318" fmla="*/ 6246399 h 6858000"/>
              <a:gd name="connsiteX319" fmla="*/ 5055427 w 7472601"/>
              <a:gd name="connsiteY319" fmla="*/ 5931476 h 6858000"/>
              <a:gd name="connsiteX320" fmla="*/ 5371814 w 7472601"/>
              <a:gd name="connsiteY320" fmla="*/ 5678975 h 6858000"/>
              <a:gd name="connsiteX321" fmla="*/ 4987918 w 7472601"/>
              <a:gd name="connsiteY321" fmla="*/ 5838701 h 6858000"/>
              <a:gd name="connsiteX322" fmla="*/ 4317146 w 7472601"/>
              <a:gd name="connsiteY322" fmla="*/ 6587716 h 6858000"/>
              <a:gd name="connsiteX323" fmla="*/ 4171627 w 7472601"/>
              <a:gd name="connsiteY323" fmla="*/ 6858000 h 6858000"/>
              <a:gd name="connsiteX324" fmla="*/ 4081585 w 7472601"/>
              <a:gd name="connsiteY324" fmla="*/ 6858000 h 6858000"/>
              <a:gd name="connsiteX325" fmla="*/ 4238603 w 7472601"/>
              <a:gd name="connsiteY325" fmla="*/ 6559341 h 6858000"/>
              <a:gd name="connsiteX326" fmla="*/ 4778333 w 7472601"/>
              <a:gd name="connsiteY326" fmla="*/ 5873626 h 6858000"/>
              <a:gd name="connsiteX327" fmla="*/ 5414185 w 7472601"/>
              <a:gd name="connsiteY327" fmla="*/ 5573882 h 6858000"/>
              <a:gd name="connsiteX328" fmla="*/ 5959648 w 7472601"/>
              <a:gd name="connsiteY328" fmla="*/ 4760797 h 6858000"/>
              <a:gd name="connsiteX329" fmla="*/ 5355019 w 7472601"/>
              <a:gd name="connsiteY329" fmla="*/ 4734672 h 6858000"/>
              <a:gd name="connsiteX330" fmla="*/ 5083565 w 7472601"/>
              <a:gd name="connsiteY330" fmla="*/ 5179121 h 6858000"/>
              <a:gd name="connsiteX331" fmla="*/ 4713577 w 7472601"/>
              <a:gd name="connsiteY331" fmla="*/ 5616803 h 6858000"/>
              <a:gd name="connsiteX332" fmla="*/ 3989559 w 7472601"/>
              <a:gd name="connsiteY332" fmla="*/ 6145945 h 6858000"/>
              <a:gd name="connsiteX333" fmla="*/ 3939824 w 7472601"/>
              <a:gd name="connsiteY333" fmla="*/ 6066900 h 6858000"/>
              <a:gd name="connsiteX334" fmla="*/ 4584537 w 7472601"/>
              <a:gd name="connsiteY334" fmla="*/ 5324826 h 6858000"/>
              <a:gd name="connsiteX335" fmla="*/ 5037105 w 7472601"/>
              <a:gd name="connsiteY335" fmla="*/ 5088765 h 6858000"/>
              <a:gd name="connsiteX336" fmla="*/ 5039930 w 7472601"/>
              <a:gd name="connsiteY336" fmla="*/ 5089585 h 6858000"/>
              <a:gd name="connsiteX337" fmla="*/ 5263764 w 7472601"/>
              <a:gd name="connsiteY337" fmla="*/ 4735525 h 6858000"/>
              <a:gd name="connsiteX338" fmla="*/ 4086300 w 7472601"/>
              <a:gd name="connsiteY338" fmla="*/ 4884599 h 6858000"/>
              <a:gd name="connsiteX339" fmla="*/ 4085485 w 7472601"/>
              <a:gd name="connsiteY339" fmla="*/ 4899070 h 6858000"/>
              <a:gd name="connsiteX340" fmla="*/ 3871915 w 7472601"/>
              <a:gd name="connsiteY340" fmla="*/ 5253645 h 6858000"/>
              <a:gd name="connsiteX341" fmla="*/ 3799374 w 7472601"/>
              <a:gd name="connsiteY341" fmla="*/ 5466127 h 6858000"/>
              <a:gd name="connsiteX342" fmla="*/ 3498850 w 7472601"/>
              <a:gd name="connsiteY342" fmla="*/ 6661888 h 6858000"/>
              <a:gd name="connsiteX343" fmla="*/ 3399216 w 7472601"/>
              <a:gd name="connsiteY343" fmla="*/ 6858000 h 6858000"/>
              <a:gd name="connsiteX344" fmla="*/ 3303688 w 7472601"/>
              <a:gd name="connsiteY344" fmla="*/ 6858000 h 6858000"/>
              <a:gd name="connsiteX345" fmla="*/ 3391774 w 7472601"/>
              <a:gd name="connsiteY345" fmla="*/ 6697181 h 6858000"/>
              <a:gd name="connsiteX346" fmla="*/ 3735540 w 7472601"/>
              <a:gd name="connsiteY346" fmla="*/ 5546923 h 6858000"/>
              <a:gd name="connsiteX347" fmla="*/ 3729438 w 7472601"/>
              <a:gd name="connsiteY347" fmla="*/ 5569058 h 6858000"/>
              <a:gd name="connsiteX348" fmla="*/ 3707782 w 7472601"/>
              <a:gd name="connsiteY348" fmla="*/ 5644908 h 6858000"/>
              <a:gd name="connsiteX349" fmla="*/ 3583827 w 7472601"/>
              <a:gd name="connsiteY349" fmla="*/ 6039215 h 6858000"/>
              <a:gd name="connsiteX350" fmla="*/ 3547861 w 7472601"/>
              <a:gd name="connsiteY350" fmla="*/ 6129609 h 6858000"/>
              <a:gd name="connsiteX351" fmla="*/ 3490905 w 7472601"/>
              <a:gd name="connsiteY351" fmla="*/ 6277660 h 6858000"/>
              <a:gd name="connsiteX352" fmla="*/ 3455859 w 7472601"/>
              <a:gd name="connsiteY352" fmla="*/ 6391301 h 6858000"/>
              <a:gd name="connsiteX353" fmla="*/ 3429112 w 7472601"/>
              <a:gd name="connsiteY353" fmla="*/ 6479469 h 6858000"/>
              <a:gd name="connsiteX354" fmla="*/ 3304862 w 7472601"/>
              <a:gd name="connsiteY354" fmla="*/ 6796476 h 6858000"/>
              <a:gd name="connsiteX355" fmla="*/ 3276071 w 7472601"/>
              <a:gd name="connsiteY355" fmla="*/ 6858000 h 6858000"/>
              <a:gd name="connsiteX356" fmla="*/ 3240805 w 7472601"/>
              <a:gd name="connsiteY356" fmla="*/ 6858000 h 6858000"/>
              <a:gd name="connsiteX357" fmla="*/ 3275917 w 7472601"/>
              <a:gd name="connsiteY357" fmla="*/ 6783192 h 6858000"/>
              <a:gd name="connsiteX358" fmla="*/ 3399358 w 7472601"/>
              <a:gd name="connsiteY358" fmla="*/ 6469011 h 6858000"/>
              <a:gd name="connsiteX359" fmla="*/ 3425650 w 7472601"/>
              <a:gd name="connsiteY359" fmla="*/ 6381333 h 6858000"/>
              <a:gd name="connsiteX360" fmla="*/ 3460661 w 7472601"/>
              <a:gd name="connsiteY360" fmla="*/ 6266763 h 6858000"/>
              <a:gd name="connsiteX361" fmla="*/ 3518021 w 7472601"/>
              <a:gd name="connsiteY361" fmla="*/ 6117298 h 6858000"/>
              <a:gd name="connsiteX362" fmla="*/ 3554035 w 7472601"/>
              <a:gd name="connsiteY362" fmla="*/ 6027832 h 6858000"/>
              <a:gd name="connsiteX363" fmla="*/ 3677174 w 7472601"/>
              <a:gd name="connsiteY363" fmla="*/ 5636351 h 6858000"/>
              <a:gd name="connsiteX364" fmla="*/ 3698819 w 7472601"/>
              <a:gd name="connsiteY364" fmla="*/ 5560503 h 6858000"/>
              <a:gd name="connsiteX365" fmla="*/ 3702094 w 7472601"/>
              <a:gd name="connsiteY365" fmla="*/ 5549194 h 6858000"/>
              <a:gd name="connsiteX366" fmla="*/ 3398355 w 7472601"/>
              <a:gd name="connsiteY366" fmla="*/ 6094603 h 6858000"/>
              <a:gd name="connsiteX367" fmla="*/ 3193941 w 7472601"/>
              <a:gd name="connsiteY367" fmla="*/ 6798775 h 6858000"/>
              <a:gd name="connsiteX368" fmla="*/ 3184140 w 7472601"/>
              <a:gd name="connsiteY368" fmla="*/ 6858000 h 6858000"/>
              <a:gd name="connsiteX369" fmla="*/ 3099978 w 7472601"/>
              <a:gd name="connsiteY369" fmla="*/ 6858000 h 6858000"/>
              <a:gd name="connsiteX370" fmla="*/ 3101556 w 7472601"/>
              <a:gd name="connsiteY370" fmla="*/ 6843337 h 6858000"/>
              <a:gd name="connsiteX371" fmla="*/ 3370162 w 7472601"/>
              <a:gd name="connsiteY371" fmla="*/ 5785550 h 6858000"/>
              <a:gd name="connsiteX372" fmla="*/ 3746477 w 7472601"/>
              <a:gd name="connsiteY372" fmla="*/ 5377889 h 6858000"/>
              <a:gd name="connsiteX373" fmla="*/ 3863399 w 7472601"/>
              <a:gd name="connsiteY373" fmla="*/ 5087257 h 6858000"/>
              <a:gd name="connsiteX374" fmla="*/ 3968712 w 7472601"/>
              <a:gd name="connsiteY374" fmla="*/ 4913989 h 6858000"/>
              <a:gd name="connsiteX375" fmla="*/ 2792390 w 7472601"/>
              <a:gd name="connsiteY375" fmla="*/ 5382974 h 6858000"/>
              <a:gd name="connsiteX376" fmla="*/ 2714982 w 7472601"/>
              <a:gd name="connsiteY376" fmla="*/ 5427051 h 6858000"/>
              <a:gd name="connsiteX377" fmla="*/ 2813361 w 7472601"/>
              <a:gd name="connsiteY377" fmla="*/ 6023912 h 6858000"/>
              <a:gd name="connsiteX378" fmla="*/ 2688430 w 7472601"/>
              <a:gd name="connsiteY378" fmla="*/ 6801564 h 6858000"/>
              <a:gd name="connsiteX379" fmla="*/ 2629626 w 7472601"/>
              <a:gd name="connsiteY379" fmla="*/ 6763394 h 6858000"/>
              <a:gd name="connsiteX380" fmla="*/ 2565328 w 7472601"/>
              <a:gd name="connsiteY380" fmla="*/ 5516399 h 6858000"/>
              <a:gd name="connsiteX381" fmla="*/ 1922999 w 7472601"/>
              <a:gd name="connsiteY381" fmla="*/ 5980343 h 6858000"/>
              <a:gd name="connsiteX382" fmla="*/ 1950261 w 7472601"/>
              <a:gd name="connsiteY382" fmla="*/ 6405858 h 6858000"/>
              <a:gd name="connsiteX383" fmla="*/ 2365554 w 7472601"/>
              <a:gd name="connsiteY383" fmla="*/ 6759107 h 6858000"/>
              <a:gd name="connsiteX384" fmla="*/ 2424142 w 7472601"/>
              <a:gd name="connsiteY384" fmla="*/ 6858000 h 6858000"/>
              <a:gd name="connsiteX385" fmla="*/ 2395994 w 7472601"/>
              <a:gd name="connsiteY385" fmla="*/ 6858000 h 6858000"/>
              <a:gd name="connsiteX386" fmla="*/ 2392863 w 7472601"/>
              <a:gd name="connsiteY386" fmla="*/ 6852964 h 6858000"/>
              <a:gd name="connsiteX387" fmla="*/ 2017589 w 7472601"/>
              <a:gd name="connsiteY387" fmla="*/ 6493982 h 6858000"/>
              <a:gd name="connsiteX388" fmla="*/ 2147336 w 7472601"/>
              <a:gd name="connsiteY388" fmla="*/ 6594052 h 6858000"/>
              <a:gd name="connsiteX389" fmla="*/ 2207047 w 7472601"/>
              <a:gd name="connsiteY389" fmla="*/ 6654540 h 6858000"/>
              <a:gd name="connsiteX390" fmla="*/ 2299106 w 7472601"/>
              <a:gd name="connsiteY390" fmla="*/ 6778931 h 6858000"/>
              <a:gd name="connsiteX391" fmla="*/ 2314430 w 7472601"/>
              <a:gd name="connsiteY391" fmla="*/ 6801144 h 6858000"/>
              <a:gd name="connsiteX392" fmla="*/ 2352406 w 7472601"/>
              <a:gd name="connsiteY392" fmla="*/ 6858000 h 6858000"/>
              <a:gd name="connsiteX393" fmla="*/ 2314492 w 7472601"/>
              <a:gd name="connsiteY393" fmla="*/ 6858000 h 6858000"/>
              <a:gd name="connsiteX394" fmla="*/ 2288095 w 7472601"/>
              <a:gd name="connsiteY394" fmla="*/ 6818030 h 6858000"/>
              <a:gd name="connsiteX395" fmla="*/ 2272768 w 7472601"/>
              <a:gd name="connsiteY395" fmla="*/ 6795822 h 6858000"/>
              <a:gd name="connsiteX396" fmla="*/ 2182715 w 7472601"/>
              <a:gd name="connsiteY396" fmla="*/ 6675071 h 6858000"/>
              <a:gd name="connsiteX397" fmla="*/ 2032061 w 7472601"/>
              <a:gd name="connsiteY397" fmla="*/ 6541380 h 6858000"/>
              <a:gd name="connsiteX398" fmla="*/ 2257220 w 7472601"/>
              <a:gd name="connsiteY398" fmla="*/ 6826257 h 6858000"/>
              <a:gd name="connsiteX399" fmla="*/ 2281324 w 7472601"/>
              <a:gd name="connsiteY399" fmla="*/ 6858000 h 6858000"/>
              <a:gd name="connsiteX400" fmla="*/ 2242860 w 7472601"/>
              <a:gd name="connsiteY400" fmla="*/ 6858000 h 6858000"/>
              <a:gd name="connsiteX401" fmla="*/ 2232818 w 7472601"/>
              <a:gd name="connsiteY401" fmla="*/ 6844926 h 6858000"/>
              <a:gd name="connsiteX402" fmla="*/ 1990172 w 7472601"/>
              <a:gd name="connsiteY402" fmla="*/ 6542121 h 6858000"/>
              <a:gd name="connsiteX403" fmla="*/ 2124090 w 7472601"/>
              <a:gd name="connsiteY403" fmla="*/ 6761017 h 6858000"/>
              <a:gd name="connsiteX404" fmla="*/ 2200380 w 7472601"/>
              <a:gd name="connsiteY404" fmla="*/ 6858000 h 6858000"/>
              <a:gd name="connsiteX405" fmla="*/ 2147507 w 7472601"/>
              <a:gd name="connsiteY405" fmla="*/ 6858000 h 6858000"/>
              <a:gd name="connsiteX406" fmla="*/ 2070668 w 7472601"/>
              <a:gd name="connsiteY406" fmla="*/ 6761520 h 6858000"/>
              <a:gd name="connsiteX407" fmla="*/ 1975142 w 7472601"/>
              <a:gd name="connsiteY407" fmla="*/ 6585570 h 6858000"/>
              <a:gd name="connsiteX408" fmla="*/ 2050035 w 7472601"/>
              <a:gd name="connsiteY408" fmla="*/ 6813345 h 6858000"/>
              <a:gd name="connsiteX409" fmla="*/ 2063025 w 7472601"/>
              <a:gd name="connsiteY409" fmla="*/ 6858000 h 6858000"/>
              <a:gd name="connsiteX410" fmla="*/ 2021675 w 7472601"/>
              <a:gd name="connsiteY410" fmla="*/ 6858000 h 6858000"/>
              <a:gd name="connsiteX411" fmla="*/ 2019308 w 7472601"/>
              <a:gd name="connsiteY411" fmla="*/ 6847118 h 6858000"/>
              <a:gd name="connsiteX412" fmla="*/ 1938835 w 7472601"/>
              <a:gd name="connsiteY412" fmla="*/ 6551160 h 6858000"/>
              <a:gd name="connsiteX413" fmla="*/ 1953230 w 7472601"/>
              <a:gd name="connsiteY413" fmla="*/ 6759699 h 6858000"/>
              <a:gd name="connsiteX414" fmla="*/ 1956763 w 7472601"/>
              <a:gd name="connsiteY414" fmla="*/ 6778191 h 6858000"/>
              <a:gd name="connsiteX415" fmla="*/ 1967925 w 7472601"/>
              <a:gd name="connsiteY415" fmla="*/ 6858000 h 6858000"/>
              <a:gd name="connsiteX416" fmla="*/ 1936622 w 7472601"/>
              <a:gd name="connsiteY416" fmla="*/ 6858000 h 6858000"/>
              <a:gd name="connsiteX417" fmla="*/ 1926261 w 7472601"/>
              <a:gd name="connsiteY417" fmla="*/ 6784064 h 6858000"/>
              <a:gd name="connsiteX418" fmla="*/ 1922724 w 7472601"/>
              <a:gd name="connsiteY418" fmla="*/ 6765577 h 6858000"/>
              <a:gd name="connsiteX419" fmla="*/ 1904650 w 7472601"/>
              <a:gd name="connsiteY419" fmla="*/ 6639616 h 6858000"/>
              <a:gd name="connsiteX420" fmla="*/ 1885273 w 7472601"/>
              <a:gd name="connsiteY420" fmla="*/ 6858000 h 6858000"/>
              <a:gd name="connsiteX421" fmla="*/ 1854363 w 7472601"/>
              <a:gd name="connsiteY421" fmla="*/ 6858000 h 6858000"/>
              <a:gd name="connsiteX422" fmla="*/ 1880391 w 7472601"/>
              <a:gd name="connsiteY422" fmla="*/ 6603796 h 6858000"/>
              <a:gd name="connsiteX423" fmla="*/ 1818273 w 7472601"/>
              <a:gd name="connsiteY423" fmla="*/ 6715729 h 6858000"/>
              <a:gd name="connsiteX424" fmla="*/ 1794691 w 7472601"/>
              <a:gd name="connsiteY424" fmla="*/ 6843239 h 6858000"/>
              <a:gd name="connsiteX425" fmla="*/ 1794914 w 7472601"/>
              <a:gd name="connsiteY425" fmla="*/ 6858000 h 6858000"/>
              <a:gd name="connsiteX426" fmla="*/ 1746128 w 7472601"/>
              <a:gd name="connsiteY426" fmla="*/ 6858000 h 6858000"/>
              <a:gd name="connsiteX427" fmla="*/ 1753934 w 7472601"/>
              <a:gd name="connsiteY427" fmla="*/ 6724796 h 6858000"/>
              <a:gd name="connsiteX428" fmla="*/ 1792053 w 7472601"/>
              <a:gd name="connsiteY428" fmla="*/ 6572396 h 6858000"/>
              <a:gd name="connsiteX429" fmla="*/ 1862248 w 7472601"/>
              <a:gd name="connsiteY429" fmla="*/ 6266397 h 6858000"/>
              <a:gd name="connsiteX430" fmla="*/ 1862250 w 7472601"/>
              <a:gd name="connsiteY430" fmla="*/ 6033531 h 6858000"/>
              <a:gd name="connsiteX431" fmla="*/ 1211999 w 7472601"/>
              <a:gd name="connsiteY431" fmla="*/ 6683610 h 6858000"/>
              <a:gd name="connsiteX432" fmla="*/ 1213266 w 7472601"/>
              <a:gd name="connsiteY432" fmla="*/ 6691947 h 6858000"/>
              <a:gd name="connsiteX433" fmla="*/ 1203370 w 7472601"/>
              <a:gd name="connsiteY433" fmla="*/ 6850676 h 6858000"/>
              <a:gd name="connsiteX434" fmla="*/ 1203671 w 7472601"/>
              <a:gd name="connsiteY434" fmla="*/ 6858000 h 6858000"/>
              <a:gd name="connsiteX435" fmla="*/ 1143180 w 7472601"/>
              <a:gd name="connsiteY435" fmla="*/ 6858000 h 6858000"/>
              <a:gd name="connsiteX436" fmla="*/ 1142176 w 7472601"/>
              <a:gd name="connsiteY436" fmla="*/ 6766045 h 6858000"/>
              <a:gd name="connsiteX437" fmla="*/ 1067484 w 7472601"/>
              <a:gd name="connsiteY437" fmla="*/ 6858000 h 6858000"/>
              <a:gd name="connsiteX438" fmla="*/ 953928 w 7472601"/>
              <a:gd name="connsiteY438" fmla="*/ 6858000 h 6858000"/>
              <a:gd name="connsiteX439" fmla="*/ 959715 w 7472601"/>
              <a:gd name="connsiteY439" fmla="*/ 6850185 h 6858000"/>
              <a:gd name="connsiteX440" fmla="*/ 1483788 w 7472601"/>
              <a:gd name="connsiteY440" fmla="*/ 6259174 h 6858000"/>
              <a:gd name="connsiteX441" fmla="*/ 1100671 w 7472601"/>
              <a:gd name="connsiteY441" fmla="*/ 6252137 h 6858000"/>
              <a:gd name="connsiteX442" fmla="*/ 1090144 w 7472601"/>
              <a:gd name="connsiteY442" fmla="*/ 6256748 h 6858000"/>
              <a:gd name="connsiteX443" fmla="*/ 1095872 w 7472601"/>
              <a:gd name="connsiteY443" fmla="*/ 6271892 h 6858000"/>
              <a:gd name="connsiteX444" fmla="*/ 262785 w 7472601"/>
              <a:gd name="connsiteY444" fmla="*/ 6845450 h 6858000"/>
              <a:gd name="connsiteX445" fmla="*/ 209968 w 7472601"/>
              <a:gd name="connsiteY445" fmla="*/ 6770713 h 6858000"/>
              <a:gd name="connsiteX446" fmla="*/ 873460 w 7472601"/>
              <a:gd name="connsiteY446" fmla="*/ 6253768 h 6858000"/>
              <a:gd name="connsiteX447" fmla="*/ 192686 w 7472601"/>
              <a:gd name="connsiteY447" fmla="*/ 5849257 h 6858000"/>
              <a:gd name="connsiteX448" fmla="*/ 4696 w 7472601"/>
              <a:gd name="connsiteY448" fmla="*/ 5697668 h 6858000"/>
              <a:gd name="connsiteX449" fmla="*/ 0 w 7472601"/>
              <a:gd name="connsiteY449" fmla="*/ 5689984 h 6858000"/>
              <a:gd name="connsiteX450" fmla="*/ 0 w 7472601"/>
              <a:gd name="connsiteY450" fmla="*/ 5513472 h 6858000"/>
              <a:gd name="connsiteX451" fmla="*/ 174101 w 7472601"/>
              <a:gd name="connsiteY451" fmla="*/ 5620277 h 6858000"/>
              <a:gd name="connsiteX452" fmla="*/ 891800 w 7472601"/>
              <a:gd name="connsiteY452" fmla="*/ 6036935 h 6858000"/>
              <a:gd name="connsiteX453" fmla="*/ 1072219 w 7472601"/>
              <a:gd name="connsiteY453" fmla="*/ 6169443 h 6858000"/>
              <a:gd name="connsiteX454" fmla="*/ 1074117 w 7472601"/>
              <a:gd name="connsiteY454" fmla="*/ 6170301 h 6858000"/>
              <a:gd name="connsiteX455" fmla="*/ 1083114 w 7472601"/>
              <a:gd name="connsiteY455" fmla="*/ 6174131 h 6858000"/>
              <a:gd name="connsiteX456" fmla="*/ 1543010 w 7472601"/>
              <a:gd name="connsiteY456" fmla="*/ 6191140 h 6858000"/>
              <a:gd name="connsiteX457" fmla="*/ 1551080 w 7472601"/>
              <a:gd name="connsiteY457" fmla="*/ 6195006 h 6858000"/>
              <a:gd name="connsiteX458" fmla="*/ 2345443 w 7472601"/>
              <a:gd name="connsiteY458" fmla="*/ 5549882 h 6858000"/>
              <a:gd name="connsiteX459" fmla="*/ 1721499 w 7472601"/>
              <a:gd name="connsiteY459" fmla="*/ 5599969 h 6858000"/>
              <a:gd name="connsiteX460" fmla="*/ 767716 w 7472601"/>
              <a:gd name="connsiteY460" fmla="*/ 5472768 h 6858000"/>
              <a:gd name="connsiteX461" fmla="*/ 722147 w 7472601"/>
              <a:gd name="connsiteY461" fmla="*/ 5393091 h 6858000"/>
              <a:gd name="connsiteX462" fmla="*/ 1485552 w 7472601"/>
              <a:gd name="connsiteY462" fmla="*/ 5313202 h 6858000"/>
              <a:gd name="connsiteX463" fmla="*/ 2143004 w 7472601"/>
              <a:gd name="connsiteY463" fmla="*/ 5402420 h 6858000"/>
              <a:gd name="connsiteX464" fmla="*/ 1933391 w 7472601"/>
              <a:gd name="connsiteY464" fmla="*/ 5156971 h 6858000"/>
              <a:gd name="connsiteX465" fmla="*/ 1827118 w 7472601"/>
              <a:gd name="connsiteY465" fmla="*/ 4968410 h 6858000"/>
              <a:gd name="connsiteX466" fmla="*/ 1837349 w 7472601"/>
              <a:gd name="connsiteY466" fmla="*/ 4956357 h 6858000"/>
              <a:gd name="connsiteX467" fmla="*/ 2162835 w 7472601"/>
              <a:gd name="connsiteY467" fmla="*/ 5187853 h 6858000"/>
              <a:gd name="connsiteX468" fmla="*/ 2257167 w 7472601"/>
              <a:gd name="connsiteY468" fmla="*/ 5462123 h 6858000"/>
              <a:gd name="connsiteX469" fmla="*/ 2261598 w 7472601"/>
              <a:gd name="connsiteY469" fmla="*/ 5467998 h 6858000"/>
              <a:gd name="connsiteX470" fmla="*/ 2437177 w 7472601"/>
              <a:gd name="connsiteY470" fmla="*/ 5479608 h 6858000"/>
              <a:gd name="connsiteX471" fmla="*/ 2445247 w 7472601"/>
              <a:gd name="connsiteY471" fmla="*/ 5483476 h 6858000"/>
              <a:gd name="connsiteX472" fmla="*/ 2743626 w 7472601"/>
              <a:gd name="connsiteY472" fmla="*/ 5304819 h 6858000"/>
              <a:gd name="connsiteX473" fmla="*/ 3048102 w 7472601"/>
              <a:gd name="connsiteY473" fmla="*/ 5150595 h 6858000"/>
              <a:gd name="connsiteX474" fmla="*/ 1799414 w 7472601"/>
              <a:gd name="connsiteY474" fmla="*/ 4694732 h 6858000"/>
              <a:gd name="connsiteX475" fmla="*/ 1771735 w 7472601"/>
              <a:gd name="connsiteY475" fmla="*/ 4619929 h 6858000"/>
              <a:gd name="connsiteX476" fmla="*/ 3104273 w 7472601"/>
              <a:gd name="connsiteY476" fmla="*/ 5076159 h 6858000"/>
              <a:gd name="connsiteX477" fmla="*/ 3113245 w 7472601"/>
              <a:gd name="connsiteY477" fmla="*/ 5090705 h 6858000"/>
              <a:gd name="connsiteX478" fmla="*/ 3126294 w 7472601"/>
              <a:gd name="connsiteY478" fmla="*/ 5114400 h 6858000"/>
              <a:gd name="connsiteX479" fmla="*/ 3937433 w 7472601"/>
              <a:gd name="connsiteY479" fmla="*/ 4830473 h 6858000"/>
              <a:gd name="connsiteX480" fmla="*/ 3590475 w 7472601"/>
              <a:gd name="connsiteY480" fmla="*/ 4597974 h 6858000"/>
              <a:gd name="connsiteX481" fmla="*/ 3100264 w 7472601"/>
              <a:gd name="connsiteY481" fmla="*/ 4579845 h 6858000"/>
              <a:gd name="connsiteX482" fmla="*/ 2183576 w 7472601"/>
              <a:gd name="connsiteY482" fmla="*/ 4227150 h 6858000"/>
              <a:gd name="connsiteX483" fmla="*/ 2151029 w 7472601"/>
              <a:gd name="connsiteY483" fmla="*/ 4146947 h 6858000"/>
              <a:gd name="connsiteX484" fmla="*/ 3563434 w 7472601"/>
              <a:gd name="connsiteY484" fmla="*/ 4469115 h 6858000"/>
              <a:gd name="connsiteX485" fmla="*/ 3177952 w 7472601"/>
              <a:gd name="connsiteY485" fmla="*/ 3657386 h 6858000"/>
              <a:gd name="connsiteX486" fmla="*/ 3189263 w 7472601"/>
              <a:gd name="connsiteY486" fmla="*/ 3625726 h 6858000"/>
              <a:gd name="connsiteX487" fmla="*/ 3560912 w 7472601"/>
              <a:gd name="connsiteY487" fmla="*/ 4079863 h 6858000"/>
              <a:gd name="connsiteX488" fmla="*/ 3626636 w 7472601"/>
              <a:gd name="connsiteY488" fmla="*/ 4512230 h 6858000"/>
              <a:gd name="connsiteX489" fmla="*/ 3653088 w 7472601"/>
              <a:gd name="connsiteY489" fmla="*/ 4521417 h 6858000"/>
              <a:gd name="connsiteX490" fmla="*/ 3988128 w 7472601"/>
              <a:gd name="connsiteY490" fmla="*/ 4817267 h 6858000"/>
              <a:gd name="connsiteX491" fmla="*/ 4830582 w 7472601"/>
              <a:gd name="connsiteY491" fmla="*/ 4676000 h 6858000"/>
              <a:gd name="connsiteX492" fmla="*/ 4830100 w 7472601"/>
              <a:gd name="connsiteY492" fmla="*/ 4675554 h 6858000"/>
              <a:gd name="connsiteX493" fmla="*/ 4036318 w 7472601"/>
              <a:gd name="connsiteY493" fmla="*/ 4147013 h 6858000"/>
              <a:gd name="connsiteX494" fmla="*/ 3432098 w 7472601"/>
              <a:gd name="connsiteY494" fmla="*/ 3537312 h 6858000"/>
              <a:gd name="connsiteX495" fmla="*/ 3446761 w 7472601"/>
              <a:gd name="connsiteY495" fmla="*/ 3461278 h 6858000"/>
              <a:gd name="connsiteX496" fmla="*/ 4419733 w 7472601"/>
              <a:gd name="connsiteY496" fmla="*/ 3963555 h 6858000"/>
              <a:gd name="connsiteX497" fmla="*/ 4781371 w 7472601"/>
              <a:gd name="connsiteY497" fmla="*/ 4458604 h 6858000"/>
              <a:gd name="connsiteX498" fmla="*/ 4780440 w 7472601"/>
              <a:gd name="connsiteY498" fmla="*/ 4470290 h 6858000"/>
              <a:gd name="connsiteX499" fmla="*/ 4898954 w 7472601"/>
              <a:gd name="connsiteY499" fmla="*/ 4662092 h 6858000"/>
              <a:gd name="connsiteX500" fmla="*/ 4900699 w 7472601"/>
              <a:gd name="connsiteY500" fmla="*/ 4670867 h 6858000"/>
              <a:gd name="connsiteX501" fmla="*/ 5714511 w 7472601"/>
              <a:gd name="connsiteY501" fmla="*/ 4663483 h 6858000"/>
              <a:gd name="connsiteX502" fmla="*/ 5464793 w 7472601"/>
              <a:gd name="connsiteY502" fmla="*/ 4393556 h 6858000"/>
              <a:gd name="connsiteX503" fmla="*/ 5461897 w 7472601"/>
              <a:gd name="connsiteY503" fmla="*/ 4390879 h 6858000"/>
              <a:gd name="connsiteX504" fmla="*/ 4294126 w 7472601"/>
              <a:gd name="connsiteY504" fmla="*/ 3303048 h 6858000"/>
              <a:gd name="connsiteX505" fmla="*/ 4305321 w 7472601"/>
              <a:gd name="connsiteY505" fmla="*/ 3256953 h 6858000"/>
              <a:gd name="connsiteX506" fmla="*/ 4949299 w 7472601"/>
              <a:gd name="connsiteY506" fmla="*/ 3766336 h 6858000"/>
              <a:gd name="connsiteX507" fmla="*/ 5291452 w 7472601"/>
              <a:gd name="connsiteY507" fmla="*/ 4076801 h 6858000"/>
              <a:gd name="connsiteX508" fmla="*/ 5434998 w 7472601"/>
              <a:gd name="connsiteY508" fmla="*/ 4254100 h 6858000"/>
              <a:gd name="connsiteX509" fmla="*/ 5351015 w 7472601"/>
              <a:gd name="connsiteY509" fmla="*/ 3760989 h 6858000"/>
              <a:gd name="connsiteX510" fmla="*/ 5413780 w 7472601"/>
              <a:gd name="connsiteY510" fmla="*/ 2966265 h 6858000"/>
              <a:gd name="connsiteX511" fmla="*/ 5425627 w 7472601"/>
              <a:gd name="connsiteY511" fmla="*/ 2954192 h 6858000"/>
              <a:gd name="connsiteX512" fmla="*/ 6604735 w 7472601"/>
              <a:gd name="connsiteY512" fmla="*/ 2041381 h 6858000"/>
              <a:gd name="connsiteX513" fmla="*/ 7204487 w 7472601"/>
              <a:gd name="connsiteY513" fmla="*/ 2742112 h 6858000"/>
              <a:gd name="connsiteX514" fmla="*/ 7131592 w 7472601"/>
              <a:gd name="connsiteY514" fmla="*/ 2672096 h 6858000"/>
              <a:gd name="connsiteX515" fmla="*/ 6996344 w 7472601"/>
              <a:gd name="connsiteY515" fmla="*/ 2518310 h 6858000"/>
              <a:gd name="connsiteX516" fmla="*/ 6735495 w 7472601"/>
              <a:gd name="connsiteY516" fmla="*/ 2196890 h 6858000"/>
              <a:gd name="connsiteX517" fmla="*/ 6721901 w 7472601"/>
              <a:gd name="connsiteY517" fmla="*/ 2179274 h 6858000"/>
              <a:gd name="connsiteX518" fmla="*/ 6604735 w 7472601"/>
              <a:gd name="connsiteY518" fmla="*/ 2041381 h 6858000"/>
              <a:gd name="connsiteX519" fmla="*/ 6591670 w 7472601"/>
              <a:gd name="connsiteY519" fmla="*/ 1988277 h 6858000"/>
              <a:gd name="connsiteX520" fmla="*/ 6747349 w 7472601"/>
              <a:gd name="connsiteY520" fmla="*/ 2160069 h 6858000"/>
              <a:gd name="connsiteX521" fmla="*/ 6760943 w 7472601"/>
              <a:gd name="connsiteY521" fmla="*/ 2177686 h 6858000"/>
              <a:gd name="connsiteX522" fmla="*/ 7021065 w 7472601"/>
              <a:gd name="connsiteY522" fmla="*/ 2498102 h 6858000"/>
              <a:gd name="connsiteX523" fmla="*/ 7155223 w 7472601"/>
              <a:gd name="connsiteY523" fmla="*/ 2650386 h 6858000"/>
              <a:gd name="connsiteX524" fmla="*/ 7203167 w 7472601"/>
              <a:gd name="connsiteY524" fmla="*/ 2697288 h 6858000"/>
              <a:gd name="connsiteX525" fmla="*/ 6937703 w 7472601"/>
              <a:gd name="connsiteY525" fmla="*/ 2321981 h 6858000"/>
              <a:gd name="connsiteX526" fmla="*/ 6591670 w 7472601"/>
              <a:gd name="connsiteY526" fmla="*/ 1988277 h 6858000"/>
              <a:gd name="connsiteX527" fmla="*/ 5798671 w 7472601"/>
              <a:gd name="connsiteY527" fmla="*/ 1981601 h 6858000"/>
              <a:gd name="connsiteX528" fmla="*/ 5754709 w 7472601"/>
              <a:gd name="connsiteY528" fmla="*/ 2071454 h 6858000"/>
              <a:gd name="connsiteX529" fmla="*/ 5763044 w 7472601"/>
              <a:gd name="connsiteY529" fmla="*/ 2842206 h 6858000"/>
              <a:gd name="connsiteX530" fmla="*/ 5764974 w 7472601"/>
              <a:gd name="connsiteY530" fmla="*/ 2799609 h 6858000"/>
              <a:gd name="connsiteX531" fmla="*/ 5767665 w 7472601"/>
              <a:gd name="connsiteY531" fmla="*/ 2666409 h 6858000"/>
              <a:gd name="connsiteX532" fmla="*/ 5763055 w 7472601"/>
              <a:gd name="connsiteY532" fmla="*/ 2579705 h 6858000"/>
              <a:gd name="connsiteX533" fmla="*/ 5758079 w 7472601"/>
              <a:gd name="connsiteY533" fmla="*/ 2492508 h 6858000"/>
              <a:gd name="connsiteX534" fmla="*/ 5779325 w 7472601"/>
              <a:gd name="connsiteY534" fmla="*/ 2197069 h 6858000"/>
              <a:gd name="connsiteX535" fmla="*/ 5798671 w 7472601"/>
              <a:gd name="connsiteY535" fmla="*/ 1981601 h 6858000"/>
              <a:gd name="connsiteX536" fmla="*/ 5829202 w 7472601"/>
              <a:gd name="connsiteY536" fmla="*/ 1971679 h 6858000"/>
              <a:gd name="connsiteX537" fmla="*/ 5809558 w 7472601"/>
              <a:gd name="connsiteY537" fmla="*/ 2198043 h 6858000"/>
              <a:gd name="connsiteX538" fmla="*/ 5788653 w 7472601"/>
              <a:gd name="connsiteY538" fmla="*/ 2489430 h 6858000"/>
              <a:gd name="connsiteX539" fmla="*/ 5793439 w 7472601"/>
              <a:gd name="connsiteY539" fmla="*/ 2575235 h 6858000"/>
              <a:gd name="connsiteX540" fmla="*/ 5796837 w 7472601"/>
              <a:gd name="connsiteY540" fmla="*/ 2637633 h 6858000"/>
              <a:gd name="connsiteX541" fmla="*/ 5818614 w 7472601"/>
              <a:gd name="connsiteY541" fmla="*/ 2473055 h 6858000"/>
              <a:gd name="connsiteX542" fmla="*/ 5829202 w 7472601"/>
              <a:gd name="connsiteY542" fmla="*/ 1971679 h 6858000"/>
              <a:gd name="connsiteX543" fmla="*/ 5911389 w 7472601"/>
              <a:gd name="connsiteY543" fmla="*/ 1898371 h 6858000"/>
              <a:gd name="connsiteX544" fmla="*/ 6237627 w 7472601"/>
              <a:gd name="connsiteY544" fmla="*/ 2231921 h 6858000"/>
              <a:gd name="connsiteX545" fmla="*/ 5911389 w 7472601"/>
              <a:gd name="connsiteY545" fmla="*/ 1898371 h 6858000"/>
              <a:gd name="connsiteX546" fmla="*/ 6944437 w 7472601"/>
              <a:gd name="connsiteY546" fmla="*/ 1575402 h 6858000"/>
              <a:gd name="connsiteX547" fmla="*/ 6304730 w 7472601"/>
              <a:gd name="connsiteY547" fmla="*/ 1766654 h 6858000"/>
              <a:gd name="connsiteX548" fmla="*/ 6944437 w 7472601"/>
              <a:gd name="connsiteY548" fmla="*/ 1575402 h 6858000"/>
              <a:gd name="connsiteX549" fmla="*/ 7019523 w 7472601"/>
              <a:gd name="connsiteY549" fmla="*/ 1519450 h 6858000"/>
              <a:gd name="connsiteX550" fmla="*/ 6298091 w 7472601"/>
              <a:gd name="connsiteY550" fmla="*/ 1737122 h 6858000"/>
              <a:gd name="connsiteX551" fmla="*/ 7019523 w 7472601"/>
              <a:gd name="connsiteY551" fmla="*/ 1519450 h 6858000"/>
              <a:gd name="connsiteX552" fmla="*/ 2399523 w 7472601"/>
              <a:gd name="connsiteY552" fmla="*/ 1428234 h 6858000"/>
              <a:gd name="connsiteX553" fmla="*/ 2224982 w 7472601"/>
              <a:gd name="connsiteY553" fmla="*/ 1826201 h 6858000"/>
              <a:gd name="connsiteX554" fmla="*/ 2096099 w 7472601"/>
              <a:gd name="connsiteY554" fmla="*/ 2345900 h 6858000"/>
              <a:gd name="connsiteX555" fmla="*/ 2283317 w 7472601"/>
              <a:gd name="connsiteY555" fmla="*/ 1796925 h 6858000"/>
              <a:gd name="connsiteX556" fmla="*/ 2399523 w 7472601"/>
              <a:gd name="connsiteY556" fmla="*/ 1428234 h 6858000"/>
              <a:gd name="connsiteX557" fmla="*/ 2448558 w 7472601"/>
              <a:gd name="connsiteY557" fmla="*/ 1373435 h 6858000"/>
              <a:gd name="connsiteX558" fmla="*/ 2312521 w 7472601"/>
              <a:gd name="connsiteY558" fmla="*/ 1806140 h 6858000"/>
              <a:gd name="connsiteX559" fmla="*/ 2127533 w 7472601"/>
              <a:gd name="connsiteY559" fmla="*/ 2348380 h 6858000"/>
              <a:gd name="connsiteX560" fmla="*/ 2358080 w 7472601"/>
              <a:gd name="connsiteY560" fmla="*/ 1866134 h 6858000"/>
              <a:gd name="connsiteX561" fmla="*/ 2407436 w 7472601"/>
              <a:gd name="connsiteY561" fmla="*/ 1651070 h 6858000"/>
              <a:gd name="connsiteX562" fmla="*/ 2448558 w 7472601"/>
              <a:gd name="connsiteY562" fmla="*/ 1373435 h 6858000"/>
              <a:gd name="connsiteX563" fmla="*/ 278707 w 7472601"/>
              <a:gd name="connsiteY563" fmla="*/ 1352270 h 6858000"/>
              <a:gd name="connsiteX564" fmla="*/ 321570 w 7472601"/>
              <a:gd name="connsiteY564" fmla="*/ 1861610 h 6858000"/>
              <a:gd name="connsiteX565" fmla="*/ 294281 w 7472601"/>
              <a:gd name="connsiteY565" fmla="*/ 1440658 h 6858000"/>
              <a:gd name="connsiteX566" fmla="*/ 278707 w 7472601"/>
              <a:gd name="connsiteY566" fmla="*/ 1352270 h 6858000"/>
              <a:gd name="connsiteX567" fmla="*/ 1423821 w 7472601"/>
              <a:gd name="connsiteY567" fmla="*/ 1351958 h 6858000"/>
              <a:gd name="connsiteX568" fmla="*/ 1638521 w 7472601"/>
              <a:gd name="connsiteY568" fmla="*/ 1908470 h 6858000"/>
              <a:gd name="connsiteX569" fmla="*/ 1754199 w 7472601"/>
              <a:gd name="connsiteY569" fmla="*/ 2149284 h 6858000"/>
              <a:gd name="connsiteX570" fmla="*/ 1908359 w 7472601"/>
              <a:gd name="connsiteY570" fmla="*/ 2364988 h 6858000"/>
              <a:gd name="connsiteX571" fmla="*/ 1647661 w 7472601"/>
              <a:gd name="connsiteY571" fmla="*/ 1825945 h 6858000"/>
              <a:gd name="connsiteX572" fmla="*/ 1423821 w 7472601"/>
              <a:gd name="connsiteY572" fmla="*/ 1351958 h 6858000"/>
              <a:gd name="connsiteX573" fmla="*/ 1431890 w 7472601"/>
              <a:gd name="connsiteY573" fmla="*/ 1306475 h 6858000"/>
              <a:gd name="connsiteX574" fmla="*/ 1507597 w 7472601"/>
              <a:gd name="connsiteY574" fmla="*/ 1446132 h 6858000"/>
              <a:gd name="connsiteX575" fmla="*/ 1674586 w 7472601"/>
              <a:gd name="connsiteY575" fmla="*/ 1813832 h 6858000"/>
              <a:gd name="connsiteX576" fmla="*/ 1815950 w 7472601"/>
              <a:gd name="connsiteY576" fmla="*/ 2128564 h 6858000"/>
              <a:gd name="connsiteX577" fmla="*/ 1984242 w 7472601"/>
              <a:gd name="connsiteY577" fmla="*/ 2430829 h 6858000"/>
              <a:gd name="connsiteX578" fmla="*/ 2014023 w 7472601"/>
              <a:gd name="connsiteY578" fmla="*/ 2450995 h 6858000"/>
              <a:gd name="connsiteX579" fmla="*/ 1747337 w 7472601"/>
              <a:gd name="connsiteY579" fmla="*/ 1855264 h 6858000"/>
              <a:gd name="connsiteX580" fmla="*/ 1533749 w 7472601"/>
              <a:gd name="connsiteY580" fmla="*/ 1478656 h 6858000"/>
              <a:gd name="connsiteX581" fmla="*/ 1431890 w 7472601"/>
              <a:gd name="connsiteY581" fmla="*/ 1306475 h 6858000"/>
              <a:gd name="connsiteX582" fmla="*/ 5052692 w 7472601"/>
              <a:gd name="connsiteY582" fmla="*/ 1292994 h 6858000"/>
              <a:gd name="connsiteX583" fmla="*/ 5200661 w 7472601"/>
              <a:gd name="connsiteY583" fmla="*/ 1635186 h 6858000"/>
              <a:gd name="connsiteX584" fmla="*/ 5297138 w 7472601"/>
              <a:gd name="connsiteY584" fmla="*/ 1906351 h 6858000"/>
              <a:gd name="connsiteX585" fmla="*/ 5052692 w 7472601"/>
              <a:gd name="connsiteY585" fmla="*/ 1292994 h 6858000"/>
              <a:gd name="connsiteX586" fmla="*/ 5009948 w 7472601"/>
              <a:gd name="connsiteY586" fmla="*/ 1273619 h 6858000"/>
              <a:gd name="connsiteX587" fmla="*/ 5121777 w 7472601"/>
              <a:gd name="connsiteY587" fmla="*/ 1654213 h 6858000"/>
              <a:gd name="connsiteX588" fmla="*/ 5293545 w 7472601"/>
              <a:gd name="connsiteY588" fmla="*/ 2072247 h 6858000"/>
              <a:gd name="connsiteX589" fmla="*/ 5294042 w 7472601"/>
              <a:gd name="connsiteY589" fmla="*/ 2065019 h 6858000"/>
              <a:gd name="connsiteX590" fmla="*/ 5171936 w 7472601"/>
              <a:gd name="connsiteY590" fmla="*/ 1647613 h 6858000"/>
              <a:gd name="connsiteX591" fmla="*/ 5009948 w 7472601"/>
              <a:gd name="connsiteY591" fmla="*/ 1273619 h 6858000"/>
              <a:gd name="connsiteX592" fmla="*/ 655236 w 7472601"/>
              <a:gd name="connsiteY592" fmla="*/ 1268632 h 6858000"/>
              <a:gd name="connsiteX593" fmla="*/ 839521 w 7472601"/>
              <a:gd name="connsiteY593" fmla="*/ 1685315 h 6858000"/>
              <a:gd name="connsiteX594" fmla="*/ 1109416 w 7472601"/>
              <a:gd name="connsiteY594" fmla="*/ 2061663 h 6858000"/>
              <a:gd name="connsiteX595" fmla="*/ 1298300 w 7472601"/>
              <a:gd name="connsiteY595" fmla="*/ 2247742 h 6858000"/>
              <a:gd name="connsiteX596" fmla="*/ 1125871 w 7472601"/>
              <a:gd name="connsiteY596" fmla="*/ 1989513 h 6858000"/>
              <a:gd name="connsiteX597" fmla="*/ 981574 w 7472601"/>
              <a:gd name="connsiteY597" fmla="*/ 1783157 h 6858000"/>
              <a:gd name="connsiteX598" fmla="*/ 922198 w 7472601"/>
              <a:gd name="connsiteY598" fmla="*/ 1677437 h 6858000"/>
              <a:gd name="connsiteX599" fmla="*/ 869293 w 7472601"/>
              <a:gd name="connsiteY599" fmla="*/ 1583214 h 6858000"/>
              <a:gd name="connsiteX600" fmla="*/ 751431 w 7472601"/>
              <a:gd name="connsiteY600" fmla="*/ 1405731 h 6858000"/>
              <a:gd name="connsiteX601" fmla="*/ 655236 w 7472601"/>
              <a:gd name="connsiteY601" fmla="*/ 1268632 h 6858000"/>
              <a:gd name="connsiteX602" fmla="*/ 6516292 w 7472601"/>
              <a:gd name="connsiteY602" fmla="*/ 1263064 h 6858000"/>
              <a:gd name="connsiteX603" fmla="*/ 5736320 w 7472601"/>
              <a:gd name="connsiteY603" fmla="*/ 1501803 h 6858000"/>
              <a:gd name="connsiteX604" fmla="*/ 6516292 w 7472601"/>
              <a:gd name="connsiteY604" fmla="*/ 1263064 h 6858000"/>
              <a:gd name="connsiteX605" fmla="*/ 291466 w 7472601"/>
              <a:gd name="connsiteY605" fmla="*/ 1250369 h 6858000"/>
              <a:gd name="connsiteX606" fmla="*/ 323180 w 7472601"/>
              <a:gd name="connsiteY606" fmla="*/ 1435283 h 6858000"/>
              <a:gd name="connsiteX607" fmla="*/ 349381 w 7472601"/>
              <a:gd name="connsiteY607" fmla="*/ 1875041 h 6858000"/>
              <a:gd name="connsiteX608" fmla="*/ 374363 w 7472601"/>
              <a:gd name="connsiteY608" fmla="*/ 1506494 h 6858000"/>
              <a:gd name="connsiteX609" fmla="*/ 302168 w 7472601"/>
              <a:gd name="connsiteY609" fmla="*/ 1274495 h 6858000"/>
              <a:gd name="connsiteX610" fmla="*/ 291466 w 7472601"/>
              <a:gd name="connsiteY610" fmla="*/ 1250369 h 6858000"/>
              <a:gd name="connsiteX611" fmla="*/ 678222 w 7472601"/>
              <a:gd name="connsiteY611" fmla="*/ 1248670 h 6858000"/>
              <a:gd name="connsiteX612" fmla="*/ 775536 w 7472601"/>
              <a:gd name="connsiteY612" fmla="*/ 1388015 h 6858000"/>
              <a:gd name="connsiteX613" fmla="*/ 894529 w 7472601"/>
              <a:gd name="connsiteY613" fmla="*/ 1567739 h 6858000"/>
              <a:gd name="connsiteX614" fmla="*/ 948000 w 7472601"/>
              <a:gd name="connsiteY614" fmla="*/ 1663088 h 6858000"/>
              <a:gd name="connsiteX615" fmla="*/ 1006812 w 7472601"/>
              <a:gd name="connsiteY615" fmla="*/ 1767683 h 6858000"/>
              <a:gd name="connsiteX616" fmla="*/ 1149133 w 7472601"/>
              <a:gd name="connsiteY616" fmla="*/ 1971513 h 6858000"/>
              <a:gd name="connsiteX617" fmla="*/ 1333952 w 7472601"/>
              <a:gd name="connsiteY617" fmla="*/ 2251620 h 6858000"/>
              <a:gd name="connsiteX618" fmla="*/ 1337329 w 7472601"/>
              <a:gd name="connsiteY618" fmla="*/ 2258350 h 6858000"/>
              <a:gd name="connsiteX619" fmla="*/ 1014726 w 7472601"/>
              <a:gd name="connsiteY619" fmla="*/ 1615556 h 6858000"/>
              <a:gd name="connsiteX620" fmla="*/ 678222 w 7472601"/>
              <a:gd name="connsiteY620" fmla="*/ 1248670 h 6858000"/>
              <a:gd name="connsiteX621" fmla="*/ 6691602 w 7472601"/>
              <a:gd name="connsiteY621" fmla="*/ 1140573 h 6858000"/>
              <a:gd name="connsiteX622" fmla="*/ 6571100 w 7472601"/>
              <a:gd name="connsiteY622" fmla="*/ 1183662 h 6858000"/>
              <a:gd name="connsiteX623" fmla="*/ 6241687 w 7472601"/>
              <a:gd name="connsiteY623" fmla="*/ 1257600 h 6858000"/>
              <a:gd name="connsiteX624" fmla="*/ 5693009 w 7472601"/>
              <a:gd name="connsiteY624" fmla="*/ 1478256 h 6858000"/>
              <a:gd name="connsiteX625" fmla="*/ 6548420 w 7472601"/>
              <a:gd name="connsiteY625" fmla="*/ 1214599 h 6858000"/>
              <a:gd name="connsiteX626" fmla="*/ 6605473 w 7472601"/>
              <a:gd name="connsiteY626" fmla="*/ 1184686 h 6858000"/>
              <a:gd name="connsiteX627" fmla="*/ 6691602 w 7472601"/>
              <a:gd name="connsiteY627" fmla="*/ 1140573 h 6858000"/>
              <a:gd name="connsiteX628" fmla="*/ 4002475 w 7472601"/>
              <a:gd name="connsiteY628" fmla="*/ 1037802 h 6858000"/>
              <a:gd name="connsiteX629" fmla="*/ 4000324 w 7472601"/>
              <a:gd name="connsiteY629" fmla="*/ 1039362 h 6858000"/>
              <a:gd name="connsiteX630" fmla="*/ 4002862 w 7472601"/>
              <a:gd name="connsiteY630" fmla="*/ 1042866 h 6858000"/>
              <a:gd name="connsiteX631" fmla="*/ 4002475 w 7472601"/>
              <a:gd name="connsiteY631" fmla="*/ 1037802 h 6858000"/>
              <a:gd name="connsiteX632" fmla="*/ 506322 w 7472601"/>
              <a:gd name="connsiteY632" fmla="*/ 1020997 h 6858000"/>
              <a:gd name="connsiteX633" fmla="*/ 533068 w 7472601"/>
              <a:gd name="connsiteY633" fmla="*/ 1029409 h 6858000"/>
              <a:gd name="connsiteX634" fmla="*/ 1232525 w 7472601"/>
              <a:gd name="connsiteY634" fmla="*/ 1804675 h 6858000"/>
              <a:gd name="connsiteX635" fmla="*/ 1388858 w 7472601"/>
              <a:gd name="connsiteY635" fmla="*/ 2368011 h 6858000"/>
              <a:gd name="connsiteX636" fmla="*/ 1384098 w 7472601"/>
              <a:gd name="connsiteY636" fmla="*/ 2378125 h 6858000"/>
              <a:gd name="connsiteX637" fmla="*/ 1425393 w 7472601"/>
              <a:gd name="connsiteY637" fmla="*/ 2589124 h 6858000"/>
              <a:gd name="connsiteX638" fmla="*/ 1424001 w 7472601"/>
              <a:gd name="connsiteY638" fmla="*/ 2597541 h 6858000"/>
              <a:gd name="connsiteX639" fmla="*/ 2152729 w 7472601"/>
              <a:gd name="connsiteY639" fmla="*/ 2864487 h 6858000"/>
              <a:gd name="connsiteX640" fmla="*/ 2020609 w 7472601"/>
              <a:gd name="connsiteY640" fmla="*/ 2539671 h 6858000"/>
              <a:gd name="connsiteX641" fmla="*/ 2018920 w 7472601"/>
              <a:gd name="connsiteY641" fmla="*/ 2536309 h 6858000"/>
              <a:gd name="connsiteX642" fmla="*/ 1342441 w 7472601"/>
              <a:gd name="connsiteY642" fmla="*/ 1173017 h 6858000"/>
              <a:gd name="connsiteX643" fmla="*/ 1367925 w 7472601"/>
              <a:gd name="connsiteY643" fmla="*/ 1135648 h 6858000"/>
              <a:gd name="connsiteX644" fmla="*/ 1771401 w 7472601"/>
              <a:gd name="connsiteY644" fmla="*/ 1806673 h 6858000"/>
              <a:gd name="connsiteX645" fmla="*/ 1972385 w 7472601"/>
              <a:gd name="connsiteY645" fmla="*/ 2198735 h 6858000"/>
              <a:gd name="connsiteX646" fmla="*/ 2040892 w 7472601"/>
              <a:gd name="connsiteY646" fmla="*/ 2405205 h 6858000"/>
              <a:gd name="connsiteX647" fmla="*/ 2131689 w 7472601"/>
              <a:gd name="connsiteY647" fmla="*/ 1936926 h 6858000"/>
              <a:gd name="connsiteX648" fmla="*/ 2454820 w 7472601"/>
              <a:gd name="connsiteY648" fmla="*/ 1248808 h 6858000"/>
              <a:gd name="connsiteX649" fmla="*/ 2492512 w 7472601"/>
              <a:gd name="connsiteY649" fmla="*/ 1302920 h 6858000"/>
              <a:gd name="connsiteX650" fmla="*/ 2081216 w 7472601"/>
              <a:gd name="connsiteY650" fmla="*/ 2527513 h 6858000"/>
              <a:gd name="connsiteX651" fmla="*/ 2081211 w 7472601"/>
              <a:gd name="connsiteY651" fmla="*/ 2528916 h 6858000"/>
              <a:gd name="connsiteX652" fmla="*/ 2199067 w 7472601"/>
              <a:gd name="connsiteY652" fmla="*/ 2884061 h 6858000"/>
              <a:gd name="connsiteX653" fmla="*/ 3192586 w 7472601"/>
              <a:gd name="connsiteY653" fmla="*/ 3411496 h 6858000"/>
              <a:gd name="connsiteX654" fmla="*/ 3182620 w 7472601"/>
              <a:gd name="connsiteY654" fmla="*/ 3483279 h 6858000"/>
              <a:gd name="connsiteX655" fmla="*/ 2435119 w 7472601"/>
              <a:gd name="connsiteY655" fmla="*/ 3080173 h 6858000"/>
              <a:gd name="connsiteX656" fmla="*/ 2410152 w 7472601"/>
              <a:gd name="connsiteY656" fmla="*/ 3063751 h 6858000"/>
              <a:gd name="connsiteX657" fmla="*/ 2408099 w 7472601"/>
              <a:gd name="connsiteY657" fmla="*/ 3064403 h 6858000"/>
              <a:gd name="connsiteX658" fmla="*/ 2407218 w 7472601"/>
              <a:gd name="connsiteY658" fmla="*/ 3070324 h 6858000"/>
              <a:gd name="connsiteX659" fmla="*/ 2380138 w 7472601"/>
              <a:gd name="connsiteY659" fmla="*/ 3099341 h 6858000"/>
              <a:gd name="connsiteX660" fmla="*/ 1765923 w 7472601"/>
              <a:gd name="connsiteY660" fmla="*/ 3581043 h 6858000"/>
              <a:gd name="connsiteX661" fmla="*/ 1702258 w 7472601"/>
              <a:gd name="connsiteY661" fmla="*/ 3612286 h 6858000"/>
              <a:gd name="connsiteX662" fmla="*/ 1538370 w 7472601"/>
              <a:gd name="connsiteY662" fmla="*/ 3811804 h 6858000"/>
              <a:gd name="connsiteX663" fmla="*/ 542867 w 7472601"/>
              <a:gd name="connsiteY663" fmla="*/ 4944092 h 6858000"/>
              <a:gd name="connsiteX664" fmla="*/ 515800 w 7472601"/>
              <a:gd name="connsiteY664" fmla="*/ 4862180 h 6858000"/>
              <a:gd name="connsiteX665" fmla="*/ 909145 w 7472601"/>
              <a:gd name="connsiteY665" fmla="*/ 4199225 h 6858000"/>
              <a:gd name="connsiteX666" fmla="*/ 1214067 w 7472601"/>
              <a:gd name="connsiteY666" fmla="*/ 3908561 h 6858000"/>
              <a:gd name="connsiteX667" fmla="*/ 640967 w 7472601"/>
              <a:gd name="connsiteY667" fmla="*/ 4105601 h 6858000"/>
              <a:gd name="connsiteX668" fmla="*/ 112563 w 7472601"/>
              <a:gd name="connsiteY668" fmla="*/ 4396952 h 6858000"/>
              <a:gd name="connsiteX669" fmla="*/ 0 w 7472601"/>
              <a:gd name="connsiteY669" fmla="*/ 4466006 h 6858000"/>
              <a:gd name="connsiteX670" fmla="*/ 0 w 7472601"/>
              <a:gd name="connsiteY670" fmla="*/ 4233763 h 6858000"/>
              <a:gd name="connsiteX671" fmla="*/ 36881 w 7472601"/>
              <a:gd name="connsiteY671" fmla="*/ 4200118 h 6858000"/>
              <a:gd name="connsiteX672" fmla="*/ 910534 w 7472601"/>
              <a:gd name="connsiteY672" fmla="*/ 3629753 h 6858000"/>
              <a:gd name="connsiteX673" fmla="*/ 1578717 w 7472601"/>
              <a:gd name="connsiteY673" fmla="*/ 3575982 h 6858000"/>
              <a:gd name="connsiteX674" fmla="*/ 2338780 w 7472601"/>
              <a:gd name="connsiteY674" fmla="*/ 3033725 h 6858000"/>
              <a:gd name="connsiteX675" fmla="*/ 1807991 w 7472601"/>
              <a:gd name="connsiteY675" fmla="*/ 2807184 h 6858000"/>
              <a:gd name="connsiteX676" fmla="*/ 1416358 w 7472601"/>
              <a:gd name="connsiteY676" fmla="*/ 3112571 h 6858000"/>
              <a:gd name="connsiteX677" fmla="*/ 939066 w 7472601"/>
              <a:gd name="connsiteY677" fmla="*/ 3378798 h 6858000"/>
              <a:gd name="connsiteX678" fmla="*/ 115099 w 7472601"/>
              <a:gd name="connsiteY678" fmla="*/ 3607650 h 6858000"/>
              <a:gd name="connsiteX679" fmla="*/ 97284 w 7472601"/>
              <a:gd name="connsiteY679" fmla="*/ 3520393 h 6858000"/>
              <a:gd name="connsiteX680" fmla="*/ 922050 w 7472601"/>
              <a:gd name="connsiteY680" fmla="*/ 3074867 h 6858000"/>
              <a:gd name="connsiteX681" fmla="*/ 1405265 w 7472601"/>
              <a:gd name="connsiteY681" fmla="*/ 3016319 h 6858000"/>
              <a:gd name="connsiteX682" fmla="*/ 1407512 w 7472601"/>
              <a:gd name="connsiteY682" fmla="*/ 3018001 h 6858000"/>
              <a:gd name="connsiteX683" fmla="*/ 1726266 w 7472601"/>
              <a:gd name="connsiteY683" fmla="*/ 2777274 h 6858000"/>
              <a:gd name="connsiteX684" fmla="*/ 625390 w 7472601"/>
              <a:gd name="connsiteY684" fmla="*/ 2514541 h 6858000"/>
              <a:gd name="connsiteX685" fmla="*/ 619799 w 7472601"/>
              <a:gd name="connsiteY685" fmla="*/ 2527180 h 6858000"/>
              <a:gd name="connsiteX686" fmla="*/ 310030 w 7472601"/>
              <a:gd name="connsiteY686" fmla="*/ 2771818 h 6858000"/>
              <a:gd name="connsiteX687" fmla="*/ 173877 w 7472601"/>
              <a:gd name="connsiteY687" fmla="*/ 2937056 h 6858000"/>
              <a:gd name="connsiteX688" fmla="*/ 77889 w 7472601"/>
              <a:gd name="connsiteY688" fmla="*/ 3138440 h 6858000"/>
              <a:gd name="connsiteX689" fmla="*/ 0 w 7472601"/>
              <a:gd name="connsiteY689" fmla="*/ 3271395 h 6858000"/>
              <a:gd name="connsiteX690" fmla="*/ 0 w 7472601"/>
              <a:gd name="connsiteY690" fmla="*/ 3153002 h 6858000"/>
              <a:gd name="connsiteX691" fmla="*/ 2386 w 7472601"/>
              <a:gd name="connsiteY691" fmla="*/ 3149203 h 6858000"/>
              <a:gd name="connsiteX692" fmla="*/ 89753 w 7472601"/>
              <a:gd name="connsiteY692" fmla="*/ 2987702 h 6858000"/>
              <a:gd name="connsiteX693" fmla="*/ 76869 w 7472601"/>
              <a:gd name="connsiteY693" fmla="*/ 3005404 h 6858000"/>
              <a:gd name="connsiteX694" fmla="*/ 32049 w 7472601"/>
              <a:gd name="connsiteY694" fmla="*/ 3065814 h 6858000"/>
              <a:gd name="connsiteX695" fmla="*/ 0 w 7472601"/>
              <a:gd name="connsiteY695" fmla="*/ 3108744 h 6858000"/>
              <a:gd name="connsiteX696" fmla="*/ 0 w 7472601"/>
              <a:gd name="connsiteY696" fmla="*/ 3058059 h 6858000"/>
              <a:gd name="connsiteX697" fmla="*/ 7610 w 7472601"/>
              <a:gd name="connsiteY697" fmla="*/ 3047889 h 6858000"/>
              <a:gd name="connsiteX698" fmla="*/ 52419 w 7472601"/>
              <a:gd name="connsiteY698" fmla="*/ 2987479 h 6858000"/>
              <a:gd name="connsiteX699" fmla="*/ 59142 w 7472601"/>
              <a:gd name="connsiteY699" fmla="*/ 2978488 h 6858000"/>
              <a:gd name="connsiteX700" fmla="*/ 0 w 7472601"/>
              <a:gd name="connsiteY700" fmla="*/ 3015334 h 6858000"/>
              <a:gd name="connsiteX701" fmla="*/ 0 w 7472601"/>
              <a:gd name="connsiteY701" fmla="*/ 2914286 h 6858000"/>
              <a:gd name="connsiteX702" fmla="*/ 36383 w 7472601"/>
              <a:gd name="connsiteY702" fmla="*/ 2901128 h 6858000"/>
              <a:gd name="connsiteX703" fmla="*/ 156329 w 7472601"/>
              <a:gd name="connsiteY703" fmla="*/ 2840533 h 6858000"/>
              <a:gd name="connsiteX704" fmla="*/ 358355 w 7472601"/>
              <a:gd name="connsiteY704" fmla="*/ 2620471 h 6858000"/>
              <a:gd name="connsiteX705" fmla="*/ 510577 w 7472601"/>
              <a:gd name="connsiteY705" fmla="*/ 2501244 h 6858000"/>
              <a:gd name="connsiteX706" fmla="*/ 211967 w 7472601"/>
              <a:gd name="connsiteY706" fmla="*/ 2479171 h 6858000"/>
              <a:gd name="connsiteX707" fmla="*/ 0 w 7472601"/>
              <a:gd name="connsiteY707" fmla="*/ 2476398 h 6858000"/>
              <a:gd name="connsiteX708" fmla="*/ 0 w 7472601"/>
              <a:gd name="connsiteY708" fmla="*/ 2389189 h 6858000"/>
              <a:gd name="connsiteX709" fmla="*/ 103062 w 7472601"/>
              <a:gd name="connsiteY709" fmla="*/ 2389518 h 6858000"/>
              <a:gd name="connsiteX710" fmla="*/ 510734 w 7472601"/>
              <a:gd name="connsiteY710" fmla="*/ 2416201 h 6858000"/>
              <a:gd name="connsiteX711" fmla="*/ 279257 w 7472601"/>
              <a:gd name="connsiteY711" fmla="*/ 2092102 h 6858000"/>
              <a:gd name="connsiteX712" fmla="*/ 65265 w 7472601"/>
              <a:gd name="connsiteY712" fmla="*/ 2006049 h 6858000"/>
              <a:gd name="connsiteX713" fmla="*/ 0 w 7472601"/>
              <a:gd name="connsiteY713" fmla="*/ 1982532 h 6858000"/>
              <a:gd name="connsiteX714" fmla="*/ 0 w 7472601"/>
              <a:gd name="connsiteY714" fmla="*/ 1912789 h 6858000"/>
              <a:gd name="connsiteX715" fmla="*/ 97460 w 7472601"/>
              <a:gd name="connsiteY715" fmla="*/ 1953725 h 6858000"/>
              <a:gd name="connsiteX716" fmla="*/ 221272 w 7472601"/>
              <a:gd name="connsiteY716" fmla="*/ 1980766 h 6858000"/>
              <a:gd name="connsiteX717" fmla="*/ 116765 w 7472601"/>
              <a:gd name="connsiteY717" fmla="*/ 1911033 h 6858000"/>
              <a:gd name="connsiteX718" fmla="*/ 16405 w 7472601"/>
              <a:gd name="connsiteY718" fmla="*/ 1803412 h 6858000"/>
              <a:gd name="connsiteX719" fmla="*/ 0 w 7472601"/>
              <a:gd name="connsiteY719" fmla="*/ 1784777 h 6858000"/>
              <a:gd name="connsiteX720" fmla="*/ 0 w 7472601"/>
              <a:gd name="connsiteY720" fmla="*/ 1740082 h 6858000"/>
              <a:gd name="connsiteX721" fmla="*/ 39394 w 7472601"/>
              <a:gd name="connsiteY721" fmla="*/ 1784856 h 6858000"/>
              <a:gd name="connsiteX722" fmla="*/ 135813 w 7472601"/>
              <a:gd name="connsiteY722" fmla="*/ 1888838 h 6858000"/>
              <a:gd name="connsiteX723" fmla="*/ 242575 w 7472601"/>
              <a:gd name="connsiteY723" fmla="*/ 1958841 h 6858000"/>
              <a:gd name="connsiteX724" fmla="*/ 82197 w 7472601"/>
              <a:gd name="connsiteY724" fmla="*/ 1754826 h 6858000"/>
              <a:gd name="connsiteX725" fmla="*/ 0 w 7472601"/>
              <a:gd name="connsiteY725" fmla="*/ 1679650 h 6858000"/>
              <a:gd name="connsiteX726" fmla="*/ 0 w 7472601"/>
              <a:gd name="connsiteY726" fmla="*/ 1602463 h 6858000"/>
              <a:gd name="connsiteX727" fmla="*/ 84689 w 7472601"/>
              <a:gd name="connsiteY727" fmla="*/ 1677442 h 6858000"/>
              <a:gd name="connsiteX728" fmla="*/ 298437 w 7472601"/>
              <a:gd name="connsiteY728" fmla="*/ 1968019 h 6858000"/>
              <a:gd name="connsiteX729" fmla="*/ 227269 w 7472601"/>
              <a:gd name="connsiteY729" fmla="*/ 1114064 h 6858000"/>
              <a:gd name="connsiteX730" fmla="*/ 248003 w 7472601"/>
              <a:gd name="connsiteY730" fmla="*/ 1089613 h 6858000"/>
              <a:gd name="connsiteX731" fmla="*/ 427020 w 7472601"/>
              <a:gd name="connsiteY731" fmla="*/ 1619803 h 6858000"/>
              <a:gd name="connsiteX732" fmla="*/ 340345 w 7472601"/>
              <a:gd name="connsiteY732" fmla="*/ 2027739 h 6858000"/>
              <a:gd name="connsiteX733" fmla="*/ 360865 w 7472601"/>
              <a:gd name="connsiteY733" fmla="*/ 2044827 h 6858000"/>
              <a:gd name="connsiteX734" fmla="*/ 560414 w 7472601"/>
              <a:gd name="connsiteY734" fmla="*/ 2421457 h 6858000"/>
              <a:gd name="connsiteX735" fmla="*/ 1359703 w 7472601"/>
              <a:gd name="connsiteY735" fmla="*/ 2578554 h 6858000"/>
              <a:gd name="connsiteX736" fmla="*/ 1359422 w 7472601"/>
              <a:gd name="connsiteY736" fmla="*/ 2577994 h 6858000"/>
              <a:gd name="connsiteX737" fmla="*/ 828701 w 7472601"/>
              <a:gd name="connsiteY737" fmla="*/ 1839520 h 6858000"/>
              <a:gd name="connsiteX738" fmla="*/ 494427 w 7472601"/>
              <a:gd name="connsiteY738" fmla="*/ 1092333 h 6858000"/>
              <a:gd name="connsiteX739" fmla="*/ 506322 w 7472601"/>
              <a:gd name="connsiteY739" fmla="*/ 1020997 h 6858000"/>
              <a:gd name="connsiteX740" fmla="*/ 4570198 w 7472601"/>
              <a:gd name="connsiteY740" fmla="*/ 978081 h 6858000"/>
              <a:gd name="connsiteX741" fmla="*/ 4523691 w 7472601"/>
              <a:gd name="connsiteY741" fmla="*/ 1127776 h 6858000"/>
              <a:gd name="connsiteX742" fmla="*/ 4509875 w 7472601"/>
              <a:gd name="connsiteY742" fmla="*/ 1167552 h 6858000"/>
              <a:gd name="connsiteX743" fmla="*/ 4478168 w 7472601"/>
              <a:gd name="connsiteY743" fmla="*/ 1260735 h 6858000"/>
              <a:gd name="connsiteX744" fmla="*/ 4409309 w 7472601"/>
              <a:gd name="connsiteY744" fmla="*/ 1666996 h 6858000"/>
              <a:gd name="connsiteX745" fmla="*/ 4370031 w 7472601"/>
              <a:gd name="connsiteY745" fmla="*/ 1955666 h 6858000"/>
              <a:gd name="connsiteX746" fmla="*/ 4570198 w 7472601"/>
              <a:gd name="connsiteY746" fmla="*/ 978081 h 6858000"/>
              <a:gd name="connsiteX747" fmla="*/ 4557898 w 7472601"/>
              <a:gd name="connsiteY747" fmla="*/ 900011 h 6858000"/>
              <a:gd name="connsiteX748" fmla="*/ 4344840 w 7472601"/>
              <a:gd name="connsiteY748" fmla="*/ 1922038 h 6858000"/>
              <a:gd name="connsiteX749" fmla="*/ 4378710 w 7472601"/>
              <a:gd name="connsiteY749" fmla="*/ 1665516 h 6858000"/>
              <a:gd name="connsiteX750" fmla="*/ 4448798 w 7472601"/>
              <a:gd name="connsiteY750" fmla="*/ 1253024 h 6858000"/>
              <a:gd name="connsiteX751" fmla="*/ 4480315 w 7472601"/>
              <a:gd name="connsiteY751" fmla="*/ 1158454 h 6858000"/>
              <a:gd name="connsiteX752" fmla="*/ 4494133 w 7472601"/>
              <a:gd name="connsiteY752" fmla="*/ 1118676 h 6858000"/>
              <a:gd name="connsiteX753" fmla="*/ 4557898 w 7472601"/>
              <a:gd name="connsiteY753" fmla="*/ 900011 h 6858000"/>
              <a:gd name="connsiteX754" fmla="*/ 5870151 w 7472601"/>
              <a:gd name="connsiteY754" fmla="*/ 898890 h 6858000"/>
              <a:gd name="connsiteX755" fmla="*/ 5861335 w 7472601"/>
              <a:gd name="connsiteY755" fmla="*/ 899177 h 6858000"/>
              <a:gd name="connsiteX756" fmla="*/ 5843702 w 7472601"/>
              <a:gd name="connsiteY756" fmla="*/ 899748 h 6858000"/>
              <a:gd name="connsiteX757" fmla="*/ 5651107 w 7472601"/>
              <a:gd name="connsiteY757" fmla="*/ 920306 h 6858000"/>
              <a:gd name="connsiteX758" fmla="*/ 5459407 w 7472601"/>
              <a:gd name="connsiteY758" fmla="*/ 940975 h 6858000"/>
              <a:gd name="connsiteX759" fmla="*/ 5374846 w 7472601"/>
              <a:gd name="connsiteY759" fmla="*/ 941988 h 6858000"/>
              <a:gd name="connsiteX760" fmla="*/ 5256105 w 7472601"/>
              <a:gd name="connsiteY760" fmla="*/ 945632 h 6858000"/>
              <a:gd name="connsiteX761" fmla="*/ 5107071 w 7472601"/>
              <a:gd name="connsiteY761" fmla="*/ 969720 h 6858000"/>
              <a:gd name="connsiteX762" fmla="*/ 4998681 w 7472601"/>
              <a:gd name="connsiteY762" fmla="*/ 988771 h 6858000"/>
              <a:gd name="connsiteX763" fmla="*/ 5870151 w 7472601"/>
              <a:gd name="connsiteY763" fmla="*/ 898890 h 6858000"/>
              <a:gd name="connsiteX764" fmla="*/ 5504425 w 7472601"/>
              <a:gd name="connsiteY764" fmla="*/ 848067 h 6858000"/>
              <a:gd name="connsiteX765" fmla="*/ 4968849 w 7472601"/>
              <a:gd name="connsiteY765" fmla="*/ 962318 h 6858000"/>
              <a:gd name="connsiteX766" fmla="*/ 5104039 w 7472601"/>
              <a:gd name="connsiteY766" fmla="*/ 940634 h 6858000"/>
              <a:gd name="connsiteX767" fmla="*/ 5256311 w 7472601"/>
              <a:gd name="connsiteY767" fmla="*/ 916490 h 6858000"/>
              <a:gd name="connsiteX768" fmla="*/ 5377381 w 7472601"/>
              <a:gd name="connsiteY768" fmla="*/ 912671 h 6858000"/>
              <a:gd name="connsiteX769" fmla="*/ 5460148 w 7472601"/>
              <a:gd name="connsiteY769" fmla="*/ 911442 h 6858000"/>
              <a:gd name="connsiteX770" fmla="*/ 5648971 w 7472601"/>
              <a:gd name="connsiteY770" fmla="*/ 891331 h 6858000"/>
              <a:gd name="connsiteX771" fmla="*/ 5844807 w 7472601"/>
              <a:gd name="connsiteY771" fmla="*/ 870718 h 6858000"/>
              <a:gd name="connsiteX772" fmla="*/ 5862975 w 7472601"/>
              <a:gd name="connsiteY772" fmla="*/ 869756 h 6858000"/>
              <a:gd name="connsiteX773" fmla="*/ 5920887 w 7472601"/>
              <a:gd name="connsiteY773" fmla="*/ 865929 h 6858000"/>
              <a:gd name="connsiteX774" fmla="*/ 5504425 w 7472601"/>
              <a:gd name="connsiteY774" fmla="*/ 848067 h 6858000"/>
              <a:gd name="connsiteX775" fmla="*/ 3607114 w 7472601"/>
              <a:gd name="connsiteY775" fmla="*/ 467441 h 6858000"/>
              <a:gd name="connsiteX776" fmla="*/ 3296242 w 7472601"/>
              <a:gd name="connsiteY776" fmla="*/ 807991 h 6858000"/>
              <a:gd name="connsiteX777" fmla="*/ 3174674 w 7472601"/>
              <a:gd name="connsiteY777" fmla="*/ 919759 h 6858000"/>
              <a:gd name="connsiteX778" fmla="*/ 3042978 w 7472601"/>
              <a:gd name="connsiteY778" fmla="*/ 1054894 h 6858000"/>
              <a:gd name="connsiteX779" fmla="*/ 2968914 w 7472601"/>
              <a:gd name="connsiteY779" fmla="*/ 1133756 h 6858000"/>
              <a:gd name="connsiteX780" fmla="*/ 3103823 w 7472601"/>
              <a:gd name="connsiteY780" fmla="*/ 1026814 h 6858000"/>
              <a:gd name="connsiteX781" fmla="*/ 3607114 w 7472601"/>
              <a:gd name="connsiteY781" fmla="*/ 467441 h 6858000"/>
              <a:gd name="connsiteX782" fmla="*/ 3744487 w 7472601"/>
              <a:gd name="connsiteY782" fmla="*/ 383136 h 6858000"/>
              <a:gd name="connsiteX783" fmla="*/ 3970213 w 7472601"/>
              <a:gd name="connsiteY783" fmla="*/ 995559 h 6858000"/>
              <a:gd name="connsiteX784" fmla="*/ 3744487 w 7472601"/>
              <a:gd name="connsiteY784" fmla="*/ 383136 h 6858000"/>
              <a:gd name="connsiteX785" fmla="*/ 3624562 w 7472601"/>
              <a:gd name="connsiteY785" fmla="*/ 367041 h 6858000"/>
              <a:gd name="connsiteX786" fmla="*/ 3489712 w 7472601"/>
              <a:gd name="connsiteY786" fmla="*/ 485386 h 6858000"/>
              <a:gd name="connsiteX787" fmla="*/ 3182994 w 7472601"/>
              <a:gd name="connsiteY787" fmla="*/ 828265 h 6858000"/>
              <a:gd name="connsiteX788" fmla="*/ 2892114 w 7472601"/>
              <a:gd name="connsiteY788" fmla="*/ 1172635 h 6858000"/>
              <a:gd name="connsiteX789" fmla="*/ 3021459 w 7472601"/>
              <a:gd name="connsiteY789" fmla="*/ 1035385 h 6858000"/>
              <a:gd name="connsiteX790" fmla="*/ 3153873 w 7472601"/>
              <a:gd name="connsiteY790" fmla="*/ 898971 h 6858000"/>
              <a:gd name="connsiteX791" fmla="*/ 3276511 w 7472601"/>
              <a:gd name="connsiteY791" fmla="*/ 786423 h 6858000"/>
              <a:gd name="connsiteX792" fmla="*/ 3584154 w 7472601"/>
              <a:gd name="connsiteY792" fmla="*/ 448218 h 6858000"/>
              <a:gd name="connsiteX793" fmla="*/ 3624562 w 7472601"/>
              <a:gd name="connsiteY793" fmla="*/ 367041 h 6858000"/>
              <a:gd name="connsiteX794" fmla="*/ 3766672 w 7472601"/>
              <a:gd name="connsiteY794" fmla="*/ 359429 h 6858000"/>
              <a:gd name="connsiteX795" fmla="*/ 3996338 w 7472601"/>
              <a:gd name="connsiteY795" fmla="*/ 968237 h 6858000"/>
              <a:gd name="connsiteX796" fmla="*/ 3766672 w 7472601"/>
              <a:gd name="connsiteY796" fmla="*/ 359429 h 6858000"/>
              <a:gd name="connsiteX797" fmla="*/ 5805386 w 7472601"/>
              <a:gd name="connsiteY797" fmla="*/ 239240 h 6858000"/>
              <a:gd name="connsiteX798" fmla="*/ 5736947 w 7472601"/>
              <a:gd name="connsiteY798" fmla="*/ 261367 h 6858000"/>
              <a:gd name="connsiteX799" fmla="*/ 5427012 w 7472601"/>
              <a:gd name="connsiteY799" fmla="*/ 311272 h 6858000"/>
              <a:gd name="connsiteX800" fmla="*/ 5147818 w 7472601"/>
              <a:gd name="connsiteY800" fmla="*/ 322112 h 6858000"/>
              <a:gd name="connsiteX801" fmla="*/ 5060854 w 7472601"/>
              <a:gd name="connsiteY801" fmla="*/ 311882 h 6858000"/>
              <a:gd name="connsiteX802" fmla="*/ 4945989 w 7472601"/>
              <a:gd name="connsiteY802" fmla="*/ 300516 h 6858000"/>
              <a:gd name="connsiteX803" fmla="*/ 5410479 w 7472601"/>
              <a:gd name="connsiteY803" fmla="*/ 348434 h 6858000"/>
              <a:gd name="connsiteX804" fmla="*/ 5805386 w 7472601"/>
              <a:gd name="connsiteY804" fmla="*/ 239240 h 6858000"/>
              <a:gd name="connsiteX805" fmla="*/ 5905192 w 7472601"/>
              <a:gd name="connsiteY805" fmla="*/ 163079 h 6858000"/>
              <a:gd name="connsiteX806" fmla="*/ 5865655 w 7472601"/>
              <a:gd name="connsiteY806" fmla="*/ 171901 h 6858000"/>
              <a:gd name="connsiteX807" fmla="*/ 5259740 w 7472601"/>
              <a:gd name="connsiteY807" fmla="*/ 257013 h 6858000"/>
              <a:gd name="connsiteX808" fmla="*/ 5208466 w 7472601"/>
              <a:gd name="connsiteY808" fmla="*/ 257550 h 6858000"/>
              <a:gd name="connsiteX809" fmla="*/ 4980204 w 7472601"/>
              <a:gd name="connsiteY809" fmla="*/ 271903 h 6858000"/>
              <a:gd name="connsiteX810" fmla="*/ 5068068 w 7472601"/>
              <a:gd name="connsiteY810" fmla="*/ 282244 h 6858000"/>
              <a:gd name="connsiteX811" fmla="*/ 5153231 w 7472601"/>
              <a:gd name="connsiteY811" fmla="*/ 292240 h 6858000"/>
              <a:gd name="connsiteX812" fmla="*/ 5426491 w 7472601"/>
              <a:gd name="connsiteY812" fmla="*/ 281128 h 6858000"/>
              <a:gd name="connsiteX813" fmla="*/ 5731212 w 7472601"/>
              <a:gd name="connsiteY813" fmla="*/ 231951 h 6858000"/>
              <a:gd name="connsiteX814" fmla="*/ 5905192 w 7472601"/>
              <a:gd name="connsiteY814" fmla="*/ 163079 h 6858000"/>
              <a:gd name="connsiteX815" fmla="*/ 5944437 w 7472601"/>
              <a:gd name="connsiteY815" fmla="*/ 113829 h 6858000"/>
              <a:gd name="connsiteX816" fmla="*/ 5825032 w 7472601"/>
              <a:gd name="connsiteY816" fmla="*/ 146405 h 6858000"/>
              <a:gd name="connsiteX817" fmla="*/ 4955599 w 7472601"/>
              <a:gd name="connsiteY817" fmla="*/ 247008 h 6858000"/>
              <a:gd name="connsiteX818" fmla="*/ 5210104 w 7472601"/>
              <a:gd name="connsiteY818" fmla="*/ 228123 h 6858000"/>
              <a:gd name="connsiteX819" fmla="*/ 5261015 w 7472601"/>
              <a:gd name="connsiteY819" fmla="*/ 227087 h 6858000"/>
              <a:gd name="connsiteX820" fmla="*/ 5861181 w 7472601"/>
              <a:gd name="connsiteY820" fmla="*/ 143093 h 6858000"/>
              <a:gd name="connsiteX821" fmla="*/ 5961252 w 7472601"/>
              <a:gd name="connsiteY821" fmla="*/ 114820 h 6858000"/>
              <a:gd name="connsiteX822" fmla="*/ 5944437 w 7472601"/>
              <a:gd name="connsiteY822" fmla="*/ 113829 h 6858000"/>
              <a:gd name="connsiteX823" fmla="*/ 3882765 w 7472601"/>
              <a:gd name="connsiteY823" fmla="*/ 0 h 6858000"/>
              <a:gd name="connsiteX824" fmla="*/ 3995099 w 7472601"/>
              <a:gd name="connsiteY824" fmla="*/ 0 h 6858000"/>
              <a:gd name="connsiteX825" fmla="*/ 4163818 w 7472601"/>
              <a:gd name="connsiteY825" fmla="*/ 234104 h 6858000"/>
              <a:gd name="connsiteX826" fmla="*/ 4172099 w 7472601"/>
              <a:gd name="connsiteY826" fmla="*/ 234207 h 6858000"/>
              <a:gd name="connsiteX827" fmla="*/ 4784282 w 7472601"/>
              <a:gd name="connsiteY827" fmla="*/ 276561 h 6858000"/>
              <a:gd name="connsiteX828" fmla="*/ 4801687 w 7472601"/>
              <a:gd name="connsiteY828" fmla="*/ 267764 h 6858000"/>
              <a:gd name="connsiteX829" fmla="*/ 6082788 w 7472601"/>
              <a:gd name="connsiteY829" fmla="*/ 64119 h 6858000"/>
              <a:gd name="connsiteX830" fmla="*/ 6099442 w 7472601"/>
              <a:gd name="connsiteY830" fmla="*/ 82568 h 6858000"/>
              <a:gd name="connsiteX831" fmla="*/ 4804137 w 7472601"/>
              <a:gd name="connsiteY831" fmla="*/ 320931 h 6858000"/>
              <a:gd name="connsiteX832" fmla="*/ 4227047 w 7472601"/>
              <a:gd name="connsiteY832" fmla="*/ 313415 h 6858000"/>
              <a:gd name="connsiteX833" fmla="*/ 4346041 w 7472601"/>
              <a:gd name="connsiteY833" fmla="*/ 456086 h 6858000"/>
              <a:gd name="connsiteX834" fmla="*/ 4870967 w 7472601"/>
              <a:gd name="connsiteY834" fmla="*/ 963061 h 6858000"/>
              <a:gd name="connsiteX835" fmla="*/ 4889647 w 7472601"/>
              <a:gd name="connsiteY835" fmla="*/ 957147 h 6858000"/>
              <a:gd name="connsiteX836" fmla="*/ 5422504 w 7472601"/>
              <a:gd name="connsiteY836" fmla="*/ 805191 h 6858000"/>
              <a:gd name="connsiteX837" fmla="*/ 6087656 w 7472601"/>
              <a:gd name="connsiteY837" fmla="*/ 826703 h 6858000"/>
              <a:gd name="connsiteX838" fmla="*/ 6058717 w 7472601"/>
              <a:gd name="connsiteY838" fmla="*/ 865992 h 6858000"/>
              <a:gd name="connsiteX839" fmla="*/ 4974153 w 7472601"/>
              <a:gd name="connsiteY839" fmla="*/ 1045456 h 6858000"/>
              <a:gd name="connsiteX840" fmla="*/ 5627835 w 7472601"/>
              <a:gd name="connsiteY840" fmla="*/ 1472077 h 6858000"/>
              <a:gd name="connsiteX841" fmla="*/ 5629817 w 7472601"/>
              <a:gd name="connsiteY841" fmla="*/ 1471412 h 6858000"/>
              <a:gd name="connsiteX842" fmla="*/ 5634124 w 7472601"/>
              <a:gd name="connsiteY842" fmla="*/ 1470572 h 6858000"/>
              <a:gd name="connsiteX843" fmla="*/ 5755832 w 7472601"/>
              <a:gd name="connsiteY843" fmla="*/ 1383886 h 6858000"/>
              <a:gd name="connsiteX844" fmla="*/ 6014186 w 7472601"/>
              <a:gd name="connsiteY844" fmla="*/ 1279799 h 6858000"/>
              <a:gd name="connsiteX845" fmla="*/ 6901619 w 7472601"/>
              <a:gd name="connsiteY845" fmla="*/ 1047874 h 6858000"/>
              <a:gd name="connsiteX846" fmla="*/ 6931566 w 7472601"/>
              <a:gd name="connsiteY846" fmla="*/ 1062034 h 6858000"/>
              <a:gd name="connsiteX847" fmla="*/ 5790982 w 7472601"/>
              <a:gd name="connsiteY847" fmla="*/ 1561380 h 6858000"/>
              <a:gd name="connsiteX848" fmla="*/ 6188971 w 7472601"/>
              <a:gd name="connsiteY848" fmla="*/ 1755168 h 6858000"/>
              <a:gd name="connsiteX849" fmla="*/ 6202446 w 7472601"/>
              <a:gd name="connsiteY849" fmla="*/ 1752268 h 6858000"/>
              <a:gd name="connsiteX850" fmla="*/ 7179560 w 7472601"/>
              <a:gd name="connsiteY850" fmla="*/ 1467551 h 6858000"/>
              <a:gd name="connsiteX851" fmla="*/ 7158730 w 7472601"/>
              <a:gd name="connsiteY851" fmla="*/ 1507835 h 6858000"/>
              <a:gd name="connsiteX852" fmla="*/ 6326959 w 7472601"/>
              <a:gd name="connsiteY852" fmla="*/ 1817686 h 6858000"/>
              <a:gd name="connsiteX853" fmla="*/ 6537433 w 7472601"/>
              <a:gd name="connsiteY853" fmla="*/ 1907790 h 6858000"/>
              <a:gd name="connsiteX854" fmla="*/ 6550221 w 7472601"/>
              <a:gd name="connsiteY854" fmla="*/ 1910729 h 6858000"/>
              <a:gd name="connsiteX855" fmla="*/ 6964438 w 7472601"/>
              <a:gd name="connsiteY855" fmla="*/ 2209505 h 6858000"/>
              <a:gd name="connsiteX856" fmla="*/ 7367862 w 7472601"/>
              <a:gd name="connsiteY856" fmla="*/ 2806833 h 6858000"/>
              <a:gd name="connsiteX857" fmla="*/ 7364329 w 7472601"/>
              <a:gd name="connsiteY857" fmla="*/ 2826907 h 6858000"/>
              <a:gd name="connsiteX858" fmla="*/ 7290545 w 7472601"/>
              <a:gd name="connsiteY858" fmla="*/ 2850663 h 6858000"/>
              <a:gd name="connsiteX859" fmla="*/ 6472036 w 7472601"/>
              <a:gd name="connsiteY859" fmla="*/ 1959003 h 6858000"/>
              <a:gd name="connsiteX860" fmla="*/ 5792897 w 7472601"/>
              <a:gd name="connsiteY860" fmla="*/ 1647747 h 6858000"/>
              <a:gd name="connsiteX861" fmla="*/ 5842751 w 7472601"/>
              <a:gd name="connsiteY861" fmla="*/ 1816112 h 6858000"/>
              <a:gd name="connsiteX862" fmla="*/ 5847424 w 7472601"/>
              <a:gd name="connsiteY862" fmla="*/ 1815776 h 6858000"/>
              <a:gd name="connsiteX863" fmla="*/ 6399821 w 7472601"/>
              <a:gd name="connsiteY863" fmla="*/ 2344799 h 6858000"/>
              <a:gd name="connsiteX864" fmla="*/ 6323232 w 7472601"/>
              <a:gd name="connsiteY864" fmla="*/ 2389634 h 6858000"/>
              <a:gd name="connsiteX865" fmla="*/ 5942958 w 7472601"/>
              <a:gd name="connsiteY865" fmla="*/ 2077708 h 6858000"/>
              <a:gd name="connsiteX866" fmla="*/ 5921559 w 7472601"/>
              <a:gd name="connsiteY866" fmla="*/ 2378596 h 6858000"/>
              <a:gd name="connsiteX867" fmla="*/ 5817651 w 7472601"/>
              <a:gd name="connsiteY867" fmla="*/ 3023919 h 6858000"/>
              <a:gd name="connsiteX868" fmla="*/ 5729634 w 7472601"/>
              <a:gd name="connsiteY868" fmla="*/ 3051849 h 6858000"/>
              <a:gd name="connsiteX869" fmla="*/ 5611018 w 7472601"/>
              <a:gd name="connsiteY869" fmla="*/ 2316769 h 6858000"/>
              <a:gd name="connsiteX870" fmla="*/ 5687608 w 7472601"/>
              <a:gd name="connsiteY870" fmla="*/ 2039972 h 6858000"/>
              <a:gd name="connsiteX871" fmla="*/ 5657554 w 7472601"/>
              <a:gd name="connsiteY871" fmla="*/ 1576445 h 6858000"/>
              <a:gd name="connsiteX872" fmla="*/ 5150475 w 7472601"/>
              <a:gd name="connsiteY872" fmla="*/ 1274012 h 6858000"/>
              <a:gd name="connsiteX873" fmla="*/ 5349142 w 7472601"/>
              <a:gd name="connsiteY873" fmla="*/ 2204405 h 6858000"/>
              <a:gd name="connsiteX874" fmla="*/ 5262214 w 7472601"/>
              <a:gd name="connsiteY874" fmla="*/ 2233836 h 6858000"/>
              <a:gd name="connsiteX875" fmla="*/ 4981539 w 7472601"/>
              <a:gd name="connsiteY875" fmla="*/ 1542201 h 6858000"/>
              <a:gd name="connsiteX876" fmla="*/ 4958461 w 7472601"/>
              <a:gd name="connsiteY876" fmla="*/ 1136957 h 6858000"/>
              <a:gd name="connsiteX877" fmla="*/ 4655015 w 7472601"/>
              <a:gd name="connsiteY877" fmla="*/ 891426 h 6858000"/>
              <a:gd name="connsiteX878" fmla="*/ 4348002 w 7472601"/>
              <a:gd name="connsiteY878" fmla="*/ 2205895 h 6858000"/>
              <a:gd name="connsiteX879" fmla="*/ 4262250 w 7472601"/>
              <a:gd name="connsiteY879" fmla="*/ 2219972 h 6858000"/>
              <a:gd name="connsiteX880" fmla="*/ 4550611 w 7472601"/>
              <a:gd name="connsiteY880" fmla="*/ 817540 h 6858000"/>
              <a:gd name="connsiteX881" fmla="*/ 4564418 w 7472601"/>
              <a:gd name="connsiteY881" fmla="*/ 808293 h 6858000"/>
              <a:gd name="connsiteX882" fmla="*/ 4266388 w 7472601"/>
              <a:gd name="connsiteY882" fmla="*/ 500083 h 6858000"/>
              <a:gd name="connsiteX883" fmla="*/ 4032842 w 7472601"/>
              <a:gd name="connsiteY883" fmla="*/ 211809 h 6858000"/>
              <a:gd name="connsiteX884" fmla="*/ 3882765 w 7472601"/>
              <a:gd name="connsiteY884" fmla="*/ 0 h 6858000"/>
              <a:gd name="connsiteX885" fmla="*/ 3721337 w 7472601"/>
              <a:gd name="connsiteY885" fmla="*/ 0 h 6858000"/>
              <a:gd name="connsiteX886" fmla="*/ 3797544 w 7472601"/>
              <a:gd name="connsiteY886" fmla="*/ 0 h 6858000"/>
              <a:gd name="connsiteX887" fmla="*/ 3775734 w 7472601"/>
              <a:gd name="connsiteY887" fmla="*/ 95131 h 6858000"/>
              <a:gd name="connsiteX888" fmla="*/ 3724807 w 7472601"/>
              <a:gd name="connsiteY888" fmla="*/ 272257 h 6858000"/>
              <a:gd name="connsiteX889" fmla="*/ 3726844 w 7472601"/>
              <a:gd name="connsiteY889" fmla="*/ 282988 h 6858000"/>
              <a:gd name="connsiteX890" fmla="*/ 3742664 w 7472601"/>
              <a:gd name="connsiteY890" fmla="*/ 279918 h 6858000"/>
              <a:gd name="connsiteX891" fmla="*/ 4103910 w 7472601"/>
              <a:gd name="connsiteY891" fmla="*/ 1161917 h 6858000"/>
              <a:gd name="connsiteX892" fmla="*/ 4020269 w 7472601"/>
              <a:gd name="connsiteY892" fmla="*/ 1200406 h 6858000"/>
              <a:gd name="connsiteX893" fmla="*/ 3674882 w 7472601"/>
              <a:gd name="connsiteY893" fmla="*/ 488524 h 6858000"/>
              <a:gd name="connsiteX894" fmla="*/ 3132682 w 7472601"/>
              <a:gd name="connsiteY894" fmla="*/ 1072284 h 6858000"/>
              <a:gd name="connsiteX895" fmla="*/ 2716346 w 7472601"/>
              <a:gd name="connsiteY895" fmla="*/ 1276376 h 6858000"/>
              <a:gd name="connsiteX896" fmla="*/ 2716772 w 7472601"/>
              <a:gd name="connsiteY896" fmla="*/ 1255462 h 6858000"/>
              <a:gd name="connsiteX897" fmla="*/ 3471096 w 7472601"/>
              <a:gd name="connsiteY897" fmla="*/ 437072 h 6858000"/>
              <a:gd name="connsiteX898" fmla="*/ 3639057 w 7472601"/>
              <a:gd name="connsiteY898" fmla="*/ 286334 h 6858000"/>
              <a:gd name="connsiteX899" fmla="*/ 3640309 w 7472601"/>
              <a:gd name="connsiteY899" fmla="*/ 284664 h 6858000"/>
              <a:gd name="connsiteX900" fmla="*/ 3646022 w 7472601"/>
              <a:gd name="connsiteY900" fmla="*/ 276711 h 6858000"/>
              <a:gd name="connsiteX901" fmla="*/ 3707943 w 7472601"/>
              <a:gd name="connsiteY901" fmla="*/ 65958 h 6858000"/>
              <a:gd name="connsiteX902" fmla="*/ 3721337 w 7472601"/>
              <a:gd name="connsiteY902" fmla="*/ 0 h 6858000"/>
              <a:gd name="connsiteX903" fmla="*/ 2867960 w 7472601"/>
              <a:gd name="connsiteY903" fmla="*/ 0 h 6858000"/>
              <a:gd name="connsiteX904" fmla="*/ 2926351 w 7472601"/>
              <a:gd name="connsiteY904" fmla="*/ 0 h 6858000"/>
              <a:gd name="connsiteX905" fmla="*/ 2902823 w 7472601"/>
              <a:gd name="connsiteY905" fmla="*/ 262929 h 6858000"/>
              <a:gd name="connsiteX906" fmla="*/ 2940663 w 7472601"/>
              <a:gd name="connsiteY906" fmla="*/ 140884 h 6858000"/>
              <a:gd name="connsiteX907" fmla="*/ 2947039 w 7472601"/>
              <a:gd name="connsiteY907" fmla="*/ 122524 h 6858000"/>
              <a:gd name="connsiteX908" fmla="*/ 2984316 w 7472601"/>
              <a:gd name="connsiteY908" fmla="*/ 0 h 6858000"/>
              <a:gd name="connsiteX909" fmla="*/ 3016114 w 7472601"/>
              <a:gd name="connsiteY909" fmla="*/ 0 h 6858000"/>
              <a:gd name="connsiteX910" fmla="*/ 2979949 w 7472601"/>
              <a:gd name="connsiteY910" fmla="*/ 119274 h 6858000"/>
              <a:gd name="connsiteX911" fmla="*/ 3023879 w 7472601"/>
              <a:gd name="connsiteY911" fmla="*/ 0 h 6858000"/>
              <a:gd name="connsiteX912" fmla="*/ 3105400 w 7472601"/>
              <a:gd name="connsiteY912" fmla="*/ 0 h 6858000"/>
              <a:gd name="connsiteX913" fmla="*/ 3094669 w 7472601"/>
              <a:gd name="connsiteY913" fmla="*/ 30308 h 6858000"/>
              <a:gd name="connsiteX914" fmla="*/ 2901945 w 7472601"/>
              <a:gd name="connsiteY914" fmla="*/ 466538 h 6858000"/>
              <a:gd name="connsiteX915" fmla="*/ 2815209 w 7472601"/>
              <a:gd name="connsiteY915" fmla="*/ 497361 h 6858000"/>
              <a:gd name="connsiteX916" fmla="*/ 2844845 w 7472601"/>
              <a:gd name="connsiteY916" fmla="*/ 127638 h 6858000"/>
              <a:gd name="connsiteX917" fmla="*/ 2867960 w 7472601"/>
              <a:gd name="connsiteY917" fmla="*/ 0 h 6858000"/>
              <a:gd name="connsiteX918" fmla="*/ 1057230 w 7472601"/>
              <a:gd name="connsiteY918" fmla="*/ 0 h 6858000"/>
              <a:gd name="connsiteX919" fmla="*/ 1111003 w 7472601"/>
              <a:gd name="connsiteY919" fmla="*/ 0 h 6858000"/>
              <a:gd name="connsiteX920" fmla="*/ 1125553 w 7472601"/>
              <a:gd name="connsiteY920" fmla="*/ 52588 h 6858000"/>
              <a:gd name="connsiteX921" fmla="*/ 1304276 w 7472601"/>
              <a:gd name="connsiteY921" fmla="*/ 476275 h 6858000"/>
              <a:gd name="connsiteX922" fmla="*/ 1492066 w 7472601"/>
              <a:gd name="connsiteY922" fmla="*/ 886333 h 6858000"/>
              <a:gd name="connsiteX923" fmla="*/ 1423698 w 7472601"/>
              <a:gd name="connsiteY923" fmla="*/ 710817 h 6858000"/>
              <a:gd name="connsiteX924" fmla="*/ 1357609 w 7472601"/>
              <a:gd name="connsiteY924" fmla="*/ 532892 h 6858000"/>
              <a:gd name="connsiteX925" fmla="*/ 1309550 w 7472601"/>
              <a:gd name="connsiteY925" fmla="*/ 374031 h 6858000"/>
              <a:gd name="connsiteX926" fmla="*/ 1193673 w 7472601"/>
              <a:gd name="connsiteY926" fmla="*/ 49533 h 6858000"/>
              <a:gd name="connsiteX927" fmla="*/ 1164391 w 7472601"/>
              <a:gd name="connsiteY927" fmla="*/ 0 h 6858000"/>
              <a:gd name="connsiteX928" fmla="*/ 1200666 w 7472601"/>
              <a:gd name="connsiteY928" fmla="*/ 0 h 6858000"/>
              <a:gd name="connsiteX929" fmla="*/ 1223408 w 7472601"/>
              <a:gd name="connsiteY929" fmla="*/ 38996 h 6858000"/>
              <a:gd name="connsiteX930" fmla="*/ 1339635 w 7472601"/>
              <a:gd name="connsiteY930" fmla="*/ 365517 h 6858000"/>
              <a:gd name="connsiteX931" fmla="*/ 1387469 w 7472601"/>
              <a:gd name="connsiteY931" fmla="*/ 523079 h 6858000"/>
              <a:gd name="connsiteX932" fmla="*/ 1452685 w 7472601"/>
              <a:gd name="connsiteY932" fmla="*/ 699806 h 6858000"/>
              <a:gd name="connsiteX933" fmla="*/ 1492092 w 7472601"/>
              <a:gd name="connsiteY933" fmla="*/ 800424 h 6858000"/>
              <a:gd name="connsiteX934" fmla="*/ 1455302 w 7472601"/>
              <a:gd name="connsiteY934" fmla="*/ 632913 h 6858000"/>
              <a:gd name="connsiteX935" fmla="*/ 1222336 w 7472601"/>
              <a:gd name="connsiteY935" fmla="*/ 9480 h 6858000"/>
              <a:gd name="connsiteX936" fmla="*/ 1214634 w 7472601"/>
              <a:gd name="connsiteY936" fmla="*/ 0 h 6858000"/>
              <a:gd name="connsiteX937" fmla="*/ 1289827 w 7472601"/>
              <a:gd name="connsiteY937" fmla="*/ 0 h 6858000"/>
              <a:gd name="connsiteX938" fmla="*/ 1321076 w 7472601"/>
              <a:gd name="connsiteY938" fmla="*/ 59722 h 6858000"/>
              <a:gd name="connsiteX939" fmla="*/ 1512579 w 7472601"/>
              <a:gd name="connsiteY939" fmla="*/ 626441 h 6858000"/>
              <a:gd name="connsiteX940" fmla="*/ 1506076 w 7472601"/>
              <a:gd name="connsiteY940" fmla="*/ 1089289 h 6858000"/>
              <a:gd name="connsiteX941" fmla="*/ 1486346 w 7472601"/>
              <a:gd name="connsiteY941" fmla="*/ 1079919 h 6858000"/>
              <a:gd name="connsiteX942" fmla="*/ 1070511 w 7472601"/>
              <a:gd name="connsiteY942" fmla="*/ 48609 h 6858000"/>
              <a:gd name="connsiteX943" fmla="*/ 1057230 w 7472601"/>
              <a:gd name="connsiteY943" fmla="*/ 0 h 6858000"/>
              <a:gd name="connsiteX944" fmla="*/ 43151 w 7472601"/>
              <a:gd name="connsiteY944" fmla="*/ 0 h 6858000"/>
              <a:gd name="connsiteX945" fmla="*/ 95283 w 7472601"/>
              <a:gd name="connsiteY945" fmla="*/ 0 h 6858000"/>
              <a:gd name="connsiteX946" fmla="*/ 300708 w 7472601"/>
              <a:gd name="connsiteY946" fmla="*/ 154571 h 6858000"/>
              <a:gd name="connsiteX947" fmla="*/ 530414 w 7472601"/>
              <a:gd name="connsiteY947" fmla="*/ 354673 h 6858000"/>
              <a:gd name="connsiteX948" fmla="*/ 333785 w 7472601"/>
              <a:gd name="connsiteY948" fmla="*/ 161564 h 6858000"/>
              <a:gd name="connsiteX949" fmla="*/ 147005 w 7472601"/>
              <a:gd name="connsiteY949" fmla="*/ 0 h 6858000"/>
              <a:gd name="connsiteX950" fmla="*/ 272509 w 7472601"/>
              <a:gd name="connsiteY950" fmla="*/ 0 h 6858000"/>
              <a:gd name="connsiteX951" fmla="*/ 326276 w 7472601"/>
              <a:gd name="connsiteY951" fmla="*/ 45847 h 6858000"/>
              <a:gd name="connsiteX952" fmla="*/ 823759 w 7472601"/>
              <a:gd name="connsiteY952" fmla="*/ 574145 h 6858000"/>
              <a:gd name="connsiteX953" fmla="*/ 811254 w 7472601"/>
              <a:gd name="connsiteY953" fmla="*/ 665546 h 6858000"/>
              <a:gd name="connsiteX954" fmla="*/ 154042 w 7472601"/>
              <a:gd name="connsiteY954" fmla="*/ 261522 h 6858000"/>
              <a:gd name="connsiteX955" fmla="*/ 13550 w 7472601"/>
              <a:gd name="connsiteY955" fmla="*/ 158423 h 6858000"/>
              <a:gd name="connsiteX956" fmla="*/ 0 w 7472601"/>
              <a:gd name="connsiteY956" fmla="*/ 146618 h 6858000"/>
              <a:gd name="connsiteX957" fmla="*/ 0 w 7472601"/>
              <a:gd name="connsiteY957" fmla="*/ 59161 h 6858000"/>
              <a:gd name="connsiteX958" fmla="*/ 45427 w 7472601"/>
              <a:gd name="connsiteY958" fmla="*/ 101078 h 6858000"/>
              <a:gd name="connsiteX959" fmla="*/ 630103 w 7472601"/>
              <a:gd name="connsiteY959" fmla="*/ 485885 h 6858000"/>
              <a:gd name="connsiteX960" fmla="*/ 532040 w 7472601"/>
              <a:gd name="connsiteY960" fmla="*/ 399359 h 6858000"/>
              <a:gd name="connsiteX961" fmla="*/ 517618 w 7472601"/>
              <a:gd name="connsiteY961" fmla="*/ 385726 h 6858000"/>
              <a:gd name="connsiteX962" fmla="*/ 285074 w 7472601"/>
              <a:gd name="connsiteY962" fmla="*/ 182755 h 6858000"/>
              <a:gd name="connsiteX963" fmla="*/ 43151 w 7472601"/>
              <a:gd name="connsiteY963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448321 w 7472601"/>
              <a:gd name="connsiteY80" fmla="*/ 6190991 h 6858000"/>
              <a:gd name="connsiteX81" fmla="*/ 7467600 w 7472601"/>
              <a:gd name="connsiteY81" fmla="*/ 6221686 h 6858000"/>
              <a:gd name="connsiteX82" fmla="*/ 7467600 w 7472601"/>
              <a:gd name="connsiteY82" fmla="*/ 6334256 h 6858000"/>
              <a:gd name="connsiteX83" fmla="*/ 7454976 w 7472601"/>
              <a:gd name="connsiteY83" fmla="*/ 6318297 h 6858000"/>
              <a:gd name="connsiteX84" fmla="*/ 1456157 w 7472601"/>
              <a:gd name="connsiteY84" fmla="*/ 5371404 h 6858000"/>
              <a:gd name="connsiteX85" fmla="*/ 1244432 w 7472601"/>
              <a:gd name="connsiteY85" fmla="*/ 5385601 h 6858000"/>
              <a:gd name="connsiteX86" fmla="*/ 973990 w 7472601"/>
              <a:gd name="connsiteY86" fmla="*/ 5424940 h 6858000"/>
              <a:gd name="connsiteX87" fmla="*/ 1103809 w 7472601"/>
              <a:gd name="connsiteY87" fmla="*/ 5433720 h 6858000"/>
              <a:gd name="connsiteX88" fmla="*/ 1123454 w 7472601"/>
              <a:gd name="connsiteY88" fmla="*/ 5435727 h 6858000"/>
              <a:gd name="connsiteX89" fmla="*/ 1737017 w 7472601"/>
              <a:gd name="connsiteY89" fmla="*/ 5452183 h 6858000"/>
              <a:gd name="connsiteX90" fmla="*/ 1824397 w 7472601"/>
              <a:gd name="connsiteY90" fmla="*/ 5447757 h 6858000"/>
              <a:gd name="connsiteX91" fmla="*/ 2070059 w 7472601"/>
              <a:gd name="connsiteY91" fmla="*/ 5441660 h 6858000"/>
              <a:gd name="connsiteX92" fmla="*/ 1456157 w 7472601"/>
              <a:gd name="connsiteY92" fmla="*/ 5371404 h 6858000"/>
              <a:gd name="connsiteX93" fmla="*/ 4988186 w 7472601"/>
              <a:gd name="connsiteY93" fmla="*/ 5216467 h 6858000"/>
              <a:gd name="connsiteX94" fmla="*/ 4777334 w 7472601"/>
              <a:gd name="connsiteY94" fmla="*/ 5406072 h 6858000"/>
              <a:gd name="connsiteX95" fmla="*/ 4718341 w 7472601"/>
              <a:gd name="connsiteY95" fmla="*/ 5468043 h 6858000"/>
              <a:gd name="connsiteX96" fmla="*/ 4604655 w 7472601"/>
              <a:gd name="connsiteY96" fmla="*/ 5583434 h 6858000"/>
              <a:gd name="connsiteX97" fmla="*/ 4565074 w 7472601"/>
              <a:gd name="connsiteY97" fmla="*/ 5618550 h 6858000"/>
              <a:gd name="connsiteX98" fmla="*/ 4988186 w 7472601"/>
              <a:gd name="connsiteY98" fmla="*/ 5216467 h 6858000"/>
              <a:gd name="connsiteX99" fmla="*/ 4978032 w 7472601"/>
              <a:gd name="connsiteY99" fmla="*/ 5183809 h 6858000"/>
              <a:gd name="connsiteX100" fmla="*/ 4463413 w 7472601"/>
              <a:gd name="connsiteY100" fmla="*/ 5615162 h 6858000"/>
              <a:gd name="connsiteX101" fmla="*/ 4358134 w 7472601"/>
              <a:gd name="connsiteY101" fmla="*/ 5742791 h 6858000"/>
              <a:gd name="connsiteX102" fmla="*/ 4376219 w 7472601"/>
              <a:gd name="connsiteY102" fmla="*/ 5729027 h 6858000"/>
              <a:gd name="connsiteX103" fmla="*/ 4582340 w 7472601"/>
              <a:gd name="connsiteY103" fmla="*/ 5561037 h 6858000"/>
              <a:gd name="connsiteX104" fmla="*/ 4694684 w 7472601"/>
              <a:gd name="connsiteY104" fmla="*/ 5447098 h 6858000"/>
              <a:gd name="connsiteX105" fmla="*/ 4754123 w 7472601"/>
              <a:gd name="connsiteY105" fmla="*/ 5384643 h 6858000"/>
              <a:gd name="connsiteX106" fmla="*/ 4978032 w 7472601"/>
              <a:gd name="connsiteY106" fmla="*/ 5183809 h 6858000"/>
              <a:gd name="connsiteX107" fmla="*/ 1903353 w 7472601"/>
              <a:gd name="connsiteY107" fmla="*/ 5044827 h 6858000"/>
              <a:gd name="connsiteX108" fmla="*/ 1936931 w 7472601"/>
              <a:gd name="connsiteY108" fmla="*/ 5093954 h 6858000"/>
              <a:gd name="connsiteX109" fmla="*/ 2195868 w 7472601"/>
              <a:gd name="connsiteY109" fmla="*/ 5396574 h 6858000"/>
              <a:gd name="connsiteX110" fmla="*/ 2088852 w 7472601"/>
              <a:gd name="connsiteY110" fmla="*/ 5166123 h 6858000"/>
              <a:gd name="connsiteX111" fmla="*/ 1958241 w 7472601"/>
              <a:gd name="connsiteY111" fmla="*/ 5067955 h 6858000"/>
              <a:gd name="connsiteX112" fmla="*/ 1903353 w 7472601"/>
              <a:gd name="connsiteY112" fmla="*/ 5044827 h 6858000"/>
              <a:gd name="connsiteX113" fmla="*/ 1979378 w 7472601"/>
              <a:gd name="connsiteY113" fmla="*/ 4769504 h 6858000"/>
              <a:gd name="connsiteX114" fmla="*/ 2882120 w 7472601"/>
              <a:gd name="connsiteY114" fmla="*/ 5064547 h 6858000"/>
              <a:gd name="connsiteX115" fmla="*/ 2793103 w 7472601"/>
              <a:gd name="connsiteY115" fmla="*/ 5039699 h 6858000"/>
              <a:gd name="connsiteX116" fmla="*/ 2770041 w 7472601"/>
              <a:gd name="connsiteY116" fmla="*/ 5033634 h 6858000"/>
              <a:gd name="connsiteX117" fmla="*/ 1979378 w 7472601"/>
              <a:gd name="connsiteY117" fmla="*/ 4769504 h 6858000"/>
              <a:gd name="connsiteX118" fmla="*/ 1927410 w 7472601"/>
              <a:gd name="connsiteY118" fmla="*/ 4716164 h 6858000"/>
              <a:gd name="connsiteX119" fmla="*/ 1959587 w 7472601"/>
              <a:gd name="connsiteY119" fmla="*/ 4728849 h 6858000"/>
              <a:gd name="connsiteX120" fmla="*/ 2777707 w 7472601"/>
              <a:gd name="connsiteY120" fmla="*/ 5003991 h 6858000"/>
              <a:gd name="connsiteX121" fmla="*/ 2800768 w 7472601"/>
              <a:gd name="connsiteY121" fmla="*/ 5010056 h 6858000"/>
              <a:gd name="connsiteX122" fmla="*/ 2879408 w 7472601"/>
              <a:gd name="connsiteY122" fmla="*/ 5031590 h 6858000"/>
              <a:gd name="connsiteX123" fmla="*/ 2862295 w 7472601"/>
              <a:gd name="connsiteY123" fmla="*/ 5022958 h 6858000"/>
              <a:gd name="connsiteX124" fmla="*/ 2813343 w 7472601"/>
              <a:gd name="connsiteY124" fmla="*/ 4998369 h 6858000"/>
              <a:gd name="connsiteX125" fmla="*/ 2646245 w 7472601"/>
              <a:gd name="connsiteY125" fmla="*/ 4930999 h 6858000"/>
              <a:gd name="connsiteX126" fmla="*/ 1999243 w 7472601"/>
              <a:gd name="connsiteY126" fmla="*/ 4730524 h 6858000"/>
              <a:gd name="connsiteX127" fmla="*/ 1979527 w 7472601"/>
              <a:gd name="connsiteY127" fmla="*/ 4726651 h 6858000"/>
              <a:gd name="connsiteX128" fmla="*/ 1927410 w 7472601"/>
              <a:gd name="connsiteY128" fmla="*/ 4716164 h 6858000"/>
              <a:gd name="connsiteX129" fmla="*/ 1997014 w 7472601"/>
              <a:gd name="connsiteY129" fmla="*/ 4698007 h 6858000"/>
              <a:gd name="connsiteX130" fmla="*/ 2005458 w 7472601"/>
              <a:gd name="connsiteY130" fmla="*/ 4699540 h 6858000"/>
              <a:gd name="connsiteX131" fmla="*/ 2657186 w 7472601"/>
              <a:gd name="connsiteY131" fmla="*/ 4901687 h 6858000"/>
              <a:gd name="connsiteX132" fmla="*/ 2826662 w 7472601"/>
              <a:gd name="connsiteY132" fmla="*/ 4970362 h 6858000"/>
              <a:gd name="connsiteX133" fmla="*/ 2876100 w 7472601"/>
              <a:gd name="connsiteY133" fmla="*/ 4995397 h 6858000"/>
              <a:gd name="connsiteX134" fmla="*/ 3042600 w 7472601"/>
              <a:gd name="connsiteY134" fmla="*/ 5059532 h 6858000"/>
              <a:gd name="connsiteX135" fmla="*/ 1997014 w 7472601"/>
              <a:gd name="connsiteY135" fmla="*/ 4698007 h 6858000"/>
              <a:gd name="connsiteX136" fmla="*/ 2305292 w 7472601"/>
              <a:gd name="connsiteY136" fmla="*/ 4219492 h 6858000"/>
              <a:gd name="connsiteX137" fmla="*/ 3360922 w 7472601"/>
              <a:gd name="connsiteY137" fmla="*/ 4529373 h 6858000"/>
              <a:gd name="connsiteX138" fmla="*/ 3492420 w 7472601"/>
              <a:gd name="connsiteY138" fmla="*/ 4510145 h 6858000"/>
              <a:gd name="connsiteX139" fmla="*/ 3364086 w 7472601"/>
              <a:gd name="connsiteY139" fmla="*/ 4480340 h 6858000"/>
              <a:gd name="connsiteX140" fmla="*/ 3225818 w 7472601"/>
              <a:gd name="connsiteY140" fmla="*/ 4411822 h 6858000"/>
              <a:gd name="connsiteX141" fmla="*/ 3129696 w 7472601"/>
              <a:gd name="connsiteY141" fmla="*/ 4360704 h 6858000"/>
              <a:gd name="connsiteX142" fmla="*/ 2814545 w 7472601"/>
              <a:gd name="connsiteY142" fmla="*/ 4282955 h 6858000"/>
              <a:gd name="connsiteX143" fmla="*/ 2305292 w 7472601"/>
              <a:gd name="connsiteY143" fmla="*/ 4219492 h 6858000"/>
              <a:gd name="connsiteX144" fmla="*/ 2626982 w 7472601"/>
              <a:gd name="connsiteY144" fmla="*/ 4206450 h 6858000"/>
              <a:gd name="connsiteX145" fmla="*/ 2490617 w 7472601"/>
              <a:gd name="connsiteY145" fmla="*/ 4206951 h 6858000"/>
              <a:gd name="connsiteX146" fmla="*/ 2819869 w 7472601"/>
              <a:gd name="connsiteY146" fmla="*/ 4252936 h 6858000"/>
              <a:gd name="connsiteX147" fmla="*/ 3143018 w 7472601"/>
              <a:gd name="connsiteY147" fmla="*/ 4332698 h 6858000"/>
              <a:gd name="connsiteX148" fmla="*/ 3241520 w 7472601"/>
              <a:gd name="connsiteY148" fmla="*/ 4385112 h 6858000"/>
              <a:gd name="connsiteX149" fmla="*/ 3374575 w 7472601"/>
              <a:gd name="connsiteY149" fmla="*/ 4451517 h 6858000"/>
              <a:gd name="connsiteX150" fmla="*/ 3505221 w 7472601"/>
              <a:gd name="connsiteY150" fmla="*/ 4480757 h 6858000"/>
              <a:gd name="connsiteX151" fmla="*/ 2626982 w 7472601"/>
              <a:gd name="connsiteY151" fmla="*/ 4206450 h 6858000"/>
              <a:gd name="connsiteX152" fmla="*/ 1310106 w 7472601"/>
              <a:gd name="connsiteY152" fmla="*/ 3943217 h 6858000"/>
              <a:gd name="connsiteX153" fmla="*/ 854994 w 7472601"/>
              <a:gd name="connsiteY153" fmla="*/ 4399136 h 6858000"/>
              <a:gd name="connsiteX154" fmla="*/ 742462 w 7472601"/>
              <a:gd name="connsiteY154" fmla="*/ 4594648 h 6858000"/>
              <a:gd name="connsiteX155" fmla="*/ 820602 w 7472601"/>
              <a:gd name="connsiteY155" fmla="*/ 4485915 h 6858000"/>
              <a:gd name="connsiteX156" fmla="*/ 878295 w 7472601"/>
              <a:gd name="connsiteY156" fmla="*/ 4403594 h 6858000"/>
              <a:gd name="connsiteX157" fmla="*/ 1240607 w 7472601"/>
              <a:gd name="connsiteY157" fmla="*/ 4010401 h 6858000"/>
              <a:gd name="connsiteX158" fmla="*/ 1310106 w 7472601"/>
              <a:gd name="connsiteY158" fmla="*/ 3943217 h 6858000"/>
              <a:gd name="connsiteX159" fmla="*/ 1423113 w 7472601"/>
              <a:gd name="connsiteY159" fmla="*/ 3874565 h 6858000"/>
              <a:gd name="connsiteX160" fmla="*/ 1260565 w 7472601"/>
              <a:gd name="connsiteY160" fmla="*/ 4031982 h 6858000"/>
              <a:gd name="connsiteX161" fmla="*/ 901900 w 7472601"/>
              <a:gd name="connsiteY161" fmla="*/ 4421236 h 6858000"/>
              <a:gd name="connsiteX162" fmla="*/ 845044 w 7472601"/>
              <a:gd name="connsiteY162" fmla="*/ 4502436 h 6858000"/>
              <a:gd name="connsiteX163" fmla="*/ 685926 w 7472601"/>
              <a:gd name="connsiteY163" fmla="*/ 4703069 h 6858000"/>
              <a:gd name="connsiteX164" fmla="*/ 684248 w 7472601"/>
              <a:gd name="connsiteY164" fmla="*/ 4706721 h 6858000"/>
              <a:gd name="connsiteX165" fmla="*/ 1423113 w 7472601"/>
              <a:gd name="connsiteY165" fmla="*/ 3874565 h 6858000"/>
              <a:gd name="connsiteX166" fmla="*/ 3316479 w 7472601"/>
              <a:gd name="connsiteY166" fmla="*/ 3872136 h 6858000"/>
              <a:gd name="connsiteX167" fmla="*/ 3546806 w 7472601"/>
              <a:gd name="connsiteY167" fmla="*/ 4356139 h 6858000"/>
              <a:gd name="connsiteX168" fmla="*/ 3364433 w 7472601"/>
              <a:gd name="connsiteY168" fmla="*/ 3953121 h 6858000"/>
              <a:gd name="connsiteX169" fmla="*/ 3316479 w 7472601"/>
              <a:gd name="connsiteY169" fmla="*/ 3872136 h 6858000"/>
              <a:gd name="connsiteX170" fmla="*/ 3291335 w 7472601"/>
              <a:gd name="connsiteY170" fmla="*/ 3767420 h 6858000"/>
              <a:gd name="connsiteX171" fmla="*/ 3390805 w 7472601"/>
              <a:gd name="connsiteY171" fmla="*/ 3937163 h 6858000"/>
              <a:gd name="connsiteX172" fmla="*/ 3579062 w 7472601"/>
              <a:gd name="connsiteY172" fmla="*/ 4359040 h 6858000"/>
              <a:gd name="connsiteX173" fmla="*/ 3467355 w 7472601"/>
              <a:gd name="connsiteY173" fmla="*/ 3988130 h 6858000"/>
              <a:gd name="connsiteX174" fmla="*/ 3310753 w 7472601"/>
              <a:gd name="connsiteY174" fmla="*/ 3787140 h 6858000"/>
              <a:gd name="connsiteX175" fmla="*/ 3291335 w 7472601"/>
              <a:gd name="connsiteY175" fmla="*/ 3767420 h 6858000"/>
              <a:gd name="connsiteX176" fmla="*/ 1635889 w 7472601"/>
              <a:gd name="connsiteY176" fmla="*/ 3709494 h 6858000"/>
              <a:gd name="connsiteX177" fmla="*/ 1634800 w 7472601"/>
              <a:gd name="connsiteY177" fmla="*/ 3731111 h 6858000"/>
              <a:gd name="connsiteX178" fmla="*/ 1635889 w 7472601"/>
              <a:gd name="connsiteY178" fmla="*/ 3709494 h 6858000"/>
              <a:gd name="connsiteX179" fmla="*/ 1510397 w 7472601"/>
              <a:gd name="connsiteY179" fmla="*/ 3684705 h 6858000"/>
              <a:gd name="connsiteX180" fmla="*/ 1146550 w 7472601"/>
              <a:gd name="connsiteY180" fmla="*/ 3802012 h 6858000"/>
              <a:gd name="connsiteX181" fmla="*/ 698834 w 7472601"/>
              <a:gd name="connsiteY181" fmla="*/ 3952272 h 6858000"/>
              <a:gd name="connsiteX182" fmla="*/ 34256 w 7472601"/>
              <a:gd name="connsiteY182" fmla="*/ 4347603 h 6858000"/>
              <a:gd name="connsiteX183" fmla="*/ 527241 w 7472601"/>
              <a:gd name="connsiteY183" fmla="*/ 4065078 h 6858000"/>
              <a:gd name="connsiteX184" fmla="*/ 1510397 w 7472601"/>
              <a:gd name="connsiteY184" fmla="*/ 3684705 h 6858000"/>
              <a:gd name="connsiteX185" fmla="*/ 1313114 w 7472601"/>
              <a:gd name="connsiteY185" fmla="*/ 3655216 h 6858000"/>
              <a:gd name="connsiteX186" fmla="*/ 1109304 w 7472601"/>
              <a:gd name="connsiteY186" fmla="*/ 3669030 h 6858000"/>
              <a:gd name="connsiteX187" fmla="*/ 8129 w 7472601"/>
              <a:gd name="connsiteY187" fmla="*/ 4330519 h 6858000"/>
              <a:gd name="connsiteX188" fmla="*/ 687572 w 7472601"/>
              <a:gd name="connsiteY188" fmla="*/ 3925629 h 6858000"/>
              <a:gd name="connsiteX189" fmla="*/ 1138365 w 7472601"/>
              <a:gd name="connsiteY189" fmla="*/ 3774515 h 6858000"/>
              <a:gd name="connsiteX190" fmla="*/ 1505579 w 7472601"/>
              <a:gd name="connsiteY190" fmla="*/ 3655526 h 6858000"/>
              <a:gd name="connsiteX191" fmla="*/ 1313114 w 7472601"/>
              <a:gd name="connsiteY191" fmla="*/ 3655216 h 6858000"/>
              <a:gd name="connsiteX192" fmla="*/ 3655073 w 7472601"/>
              <a:gd name="connsiteY192" fmla="*/ 3650884 h 6858000"/>
              <a:gd name="connsiteX193" fmla="*/ 3989938 w 7472601"/>
              <a:gd name="connsiteY193" fmla="*/ 3991685 h 6858000"/>
              <a:gd name="connsiteX194" fmla="*/ 4393907 w 7472601"/>
              <a:gd name="connsiteY194" fmla="*/ 4261258 h 6858000"/>
              <a:gd name="connsiteX195" fmla="*/ 4648051 w 7472601"/>
              <a:gd name="connsiteY195" fmla="*/ 4374051 h 6858000"/>
              <a:gd name="connsiteX196" fmla="*/ 4383389 w 7472601"/>
              <a:gd name="connsiteY196" fmla="*/ 4184369 h 6858000"/>
              <a:gd name="connsiteX197" fmla="*/ 4165508 w 7472601"/>
              <a:gd name="connsiteY197" fmla="*/ 4035196 h 6858000"/>
              <a:gd name="connsiteX198" fmla="*/ 4068162 w 7472601"/>
              <a:gd name="connsiteY198" fmla="*/ 3953394 h 6858000"/>
              <a:gd name="connsiteX199" fmla="*/ 3981416 w 7472601"/>
              <a:gd name="connsiteY199" fmla="*/ 3880482 h 6858000"/>
              <a:gd name="connsiteX200" fmla="*/ 3800147 w 7472601"/>
              <a:gd name="connsiteY200" fmla="*/ 3749872 h 6858000"/>
              <a:gd name="connsiteX201" fmla="*/ 3655073 w 7472601"/>
              <a:gd name="connsiteY201" fmla="*/ 3650884 h 6858000"/>
              <a:gd name="connsiteX202" fmla="*/ 3670252 w 7472601"/>
              <a:gd name="connsiteY202" fmla="*/ 3622798 h 6858000"/>
              <a:gd name="connsiteX203" fmla="*/ 3817258 w 7472601"/>
              <a:gd name="connsiteY203" fmla="*/ 3723577 h 6858000"/>
              <a:gd name="connsiteX204" fmla="*/ 4000461 w 7472601"/>
              <a:gd name="connsiteY204" fmla="*/ 3855966 h 6858000"/>
              <a:gd name="connsiteX205" fmla="*/ 4088180 w 7472601"/>
              <a:gd name="connsiteY205" fmla="*/ 3929774 h 6858000"/>
              <a:gd name="connsiteX206" fmla="*/ 4184555 w 7472601"/>
              <a:gd name="connsiteY206" fmla="*/ 4010683 h 6858000"/>
              <a:gd name="connsiteX207" fmla="*/ 4399563 w 7472601"/>
              <a:gd name="connsiteY207" fmla="*/ 4158106 h 6858000"/>
              <a:gd name="connsiteX208" fmla="*/ 4684469 w 7472601"/>
              <a:gd name="connsiteY208" fmla="*/ 4364680 h 6858000"/>
              <a:gd name="connsiteX209" fmla="*/ 4690271 w 7472601"/>
              <a:gd name="connsiteY209" fmla="*/ 4370034 h 6858000"/>
              <a:gd name="connsiteX210" fmla="*/ 4136093 w 7472601"/>
              <a:gd name="connsiteY210" fmla="*/ 3858466 h 6858000"/>
              <a:gd name="connsiteX211" fmla="*/ 3670252 w 7472601"/>
              <a:gd name="connsiteY211" fmla="*/ 3622798 h 6858000"/>
              <a:gd name="connsiteX212" fmla="*/ 4440129 w 7472601"/>
              <a:gd name="connsiteY212" fmla="*/ 3448571 h 6858000"/>
              <a:gd name="connsiteX213" fmla="*/ 4856525 w 7472601"/>
              <a:gd name="connsiteY213" fmla="*/ 3915351 h 6858000"/>
              <a:gd name="connsiteX214" fmla="*/ 5059055 w 7472601"/>
              <a:gd name="connsiteY214" fmla="*/ 4108918 h 6858000"/>
              <a:gd name="connsiteX215" fmla="*/ 5290070 w 7472601"/>
              <a:gd name="connsiteY215" fmla="*/ 4263619 h 6858000"/>
              <a:gd name="connsiteX216" fmla="*/ 4834991 w 7472601"/>
              <a:gd name="connsiteY216" fmla="*/ 3830985 h 6858000"/>
              <a:gd name="connsiteX217" fmla="*/ 4440129 w 7472601"/>
              <a:gd name="connsiteY217" fmla="*/ 3448571 h 6858000"/>
              <a:gd name="connsiteX218" fmla="*/ 4441737 w 7472601"/>
              <a:gd name="connsiteY218" fmla="*/ 3399734 h 6858000"/>
              <a:gd name="connsiteX219" fmla="*/ 4431236 w 7472601"/>
              <a:gd name="connsiteY219" fmla="*/ 3400954 h 6858000"/>
              <a:gd name="connsiteX220" fmla="*/ 4557150 w 7472601"/>
              <a:gd name="connsiteY220" fmla="*/ 3510023 h 6858000"/>
              <a:gd name="connsiteX221" fmla="*/ 4856936 w 7472601"/>
              <a:gd name="connsiteY221" fmla="*/ 3809146 h 6858000"/>
              <a:gd name="connsiteX222" fmla="*/ 5111996 w 7472601"/>
              <a:gd name="connsiteY222" fmla="*/ 4065759 h 6858000"/>
              <a:gd name="connsiteX223" fmla="*/ 5388878 w 7472601"/>
              <a:gd name="connsiteY223" fmla="*/ 4300185 h 6858000"/>
              <a:gd name="connsiteX224" fmla="*/ 5425556 w 7472601"/>
              <a:gd name="connsiteY224" fmla="*/ 4308967 h 6858000"/>
              <a:gd name="connsiteX225" fmla="*/ 4943646 w 7472601"/>
              <a:gd name="connsiteY225" fmla="*/ 3822916 h 6858000"/>
              <a:gd name="connsiteX226" fmla="*/ 4594837 w 7472601"/>
              <a:gd name="connsiteY226" fmla="*/ 3532274 h 6858000"/>
              <a:gd name="connsiteX227" fmla="*/ 4441737 w 7472601"/>
              <a:gd name="connsiteY227" fmla="*/ 3399734 h 6858000"/>
              <a:gd name="connsiteX228" fmla="*/ 5425834 w 7472601"/>
              <a:gd name="connsiteY228" fmla="*/ 3162785 h 6858000"/>
              <a:gd name="connsiteX229" fmla="*/ 5401644 w 7472601"/>
              <a:gd name="connsiteY229" fmla="*/ 3617847 h 6858000"/>
              <a:gd name="connsiteX230" fmla="*/ 5467256 w 7472601"/>
              <a:gd name="connsiteY230" fmla="*/ 4175494 h 6858000"/>
              <a:gd name="connsiteX231" fmla="*/ 5448069 w 7472601"/>
              <a:gd name="connsiteY231" fmla="*/ 3567554 h 6858000"/>
              <a:gd name="connsiteX232" fmla="*/ 5425834 w 7472601"/>
              <a:gd name="connsiteY232" fmla="*/ 3162785 h 6858000"/>
              <a:gd name="connsiteX233" fmla="*/ 1318687 w 7472601"/>
              <a:gd name="connsiteY233" fmla="*/ 3113840 h 6858000"/>
              <a:gd name="connsiteX234" fmla="*/ 1066793 w 7472601"/>
              <a:gd name="connsiteY234" fmla="*/ 3212171 h 6858000"/>
              <a:gd name="connsiteX235" fmla="*/ 993319 w 7472601"/>
              <a:gd name="connsiteY235" fmla="*/ 3247648 h 6858000"/>
              <a:gd name="connsiteX236" fmla="*/ 853081 w 7472601"/>
              <a:gd name="connsiteY236" fmla="*/ 3312410 h 6858000"/>
              <a:gd name="connsiteX237" fmla="*/ 805957 w 7472601"/>
              <a:gd name="connsiteY237" fmla="*/ 3330443 h 6858000"/>
              <a:gd name="connsiteX238" fmla="*/ 1318687 w 7472601"/>
              <a:gd name="connsiteY238" fmla="*/ 3113840 h 6858000"/>
              <a:gd name="connsiteX239" fmla="*/ 5453702 w 7472601"/>
              <a:gd name="connsiteY239" fmla="*/ 3090882 h 6858000"/>
              <a:gd name="connsiteX240" fmla="*/ 5480135 w 7472601"/>
              <a:gd name="connsiteY240" fmla="*/ 3565802 h 6858000"/>
              <a:gd name="connsiteX241" fmla="*/ 5499023 w 7472601"/>
              <a:gd name="connsiteY241" fmla="*/ 4166310 h 6858000"/>
              <a:gd name="connsiteX242" fmla="*/ 5547022 w 7472601"/>
              <a:gd name="connsiteY242" fmla="*/ 3607838 h 6858000"/>
              <a:gd name="connsiteX243" fmla="*/ 5515964 w 7472601"/>
              <a:gd name="connsiteY243" fmla="*/ 3378541 h 6858000"/>
              <a:gd name="connsiteX244" fmla="*/ 5453702 w 7472601"/>
              <a:gd name="connsiteY244" fmla="*/ 3090882 h 6858000"/>
              <a:gd name="connsiteX245" fmla="*/ 1238695 w 7472601"/>
              <a:gd name="connsiteY245" fmla="*/ 3076820 h 6858000"/>
              <a:gd name="connsiteX246" fmla="*/ 716371 w 7472601"/>
              <a:gd name="connsiteY246" fmla="*/ 3293249 h 6858000"/>
              <a:gd name="connsiteX247" fmla="*/ 579522 w 7472601"/>
              <a:gd name="connsiteY247" fmla="*/ 3371759 h 6858000"/>
              <a:gd name="connsiteX248" fmla="*/ 600288 w 7472601"/>
              <a:gd name="connsiteY248" fmla="*/ 3365555 h 6858000"/>
              <a:gd name="connsiteX249" fmla="*/ 840692 w 7472601"/>
              <a:gd name="connsiteY249" fmla="*/ 3284921 h 6858000"/>
              <a:gd name="connsiteX250" fmla="*/ 979248 w 7472601"/>
              <a:gd name="connsiteY250" fmla="*/ 3221003 h 6858000"/>
              <a:gd name="connsiteX251" fmla="*/ 1053282 w 7472601"/>
              <a:gd name="connsiteY251" fmla="*/ 3185247 h 6858000"/>
              <a:gd name="connsiteX252" fmla="*/ 1320603 w 7472601"/>
              <a:gd name="connsiteY252" fmla="*/ 3081281 h 6858000"/>
              <a:gd name="connsiteX253" fmla="*/ 1238695 w 7472601"/>
              <a:gd name="connsiteY253" fmla="*/ 3076820 h 6858000"/>
              <a:gd name="connsiteX254" fmla="*/ 5425627 w 7472601"/>
              <a:gd name="connsiteY254" fmla="*/ 2954192 h 6858000"/>
              <a:gd name="connsiteX255" fmla="*/ 5470770 w 7472601"/>
              <a:gd name="connsiteY255" fmla="*/ 3005435 h 6858000"/>
              <a:gd name="connsiteX256" fmla="*/ 5519779 w 7472601"/>
              <a:gd name="connsiteY256" fmla="*/ 4359223 h 6858000"/>
              <a:gd name="connsiteX257" fmla="*/ 5520293 w 7472601"/>
              <a:gd name="connsiteY257" fmla="*/ 4360602 h 6858000"/>
              <a:gd name="connsiteX258" fmla="*/ 5767221 w 7472601"/>
              <a:gd name="connsiteY258" fmla="*/ 4665564 h 6858000"/>
              <a:gd name="connsiteX259" fmla="*/ 6937169 w 7472601"/>
              <a:gd name="connsiteY259" fmla="*/ 4815941 h 6858000"/>
              <a:gd name="connsiteX260" fmla="*/ 6953922 w 7472601"/>
              <a:gd name="connsiteY260" fmla="*/ 4890068 h 6858000"/>
              <a:gd name="connsiteX261" fmla="*/ 6071359 w 7472601"/>
              <a:gd name="connsiteY261" fmla="*/ 4770770 h 6858000"/>
              <a:gd name="connsiteX262" fmla="*/ 6038839 w 7472601"/>
              <a:gd name="connsiteY262" fmla="*/ 4764474 h 6858000"/>
              <a:gd name="connsiteX263" fmla="*/ 6038706 w 7472601"/>
              <a:gd name="connsiteY263" fmla="*/ 4763847 h 6858000"/>
              <a:gd name="connsiteX264" fmla="*/ 6037784 w 7472601"/>
              <a:gd name="connsiteY264" fmla="*/ 4764270 h 6858000"/>
              <a:gd name="connsiteX265" fmla="*/ 6038839 w 7472601"/>
              <a:gd name="connsiteY265" fmla="*/ 4764474 h 6858000"/>
              <a:gd name="connsiteX266" fmla="*/ 6040338 w 7472601"/>
              <a:gd name="connsiteY266" fmla="*/ 4771418 h 6858000"/>
              <a:gd name="connsiteX267" fmla="*/ 6024488 w 7472601"/>
              <a:gd name="connsiteY267" fmla="*/ 4809903 h 6858000"/>
              <a:gd name="connsiteX268" fmla="*/ 5599771 w 7472601"/>
              <a:gd name="connsiteY268" fmla="*/ 5509652 h 6858000"/>
              <a:gd name="connsiteX269" fmla="*/ 5548843 w 7472601"/>
              <a:gd name="connsiteY269" fmla="*/ 5563845 h 6858000"/>
              <a:gd name="connsiteX270" fmla="*/ 5940952 w 7472601"/>
              <a:gd name="connsiteY270" fmla="*/ 6250028 h 6858000"/>
              <a:gd name="connsiteX271" fmla="*/ 6043441 w 7472601"/>
              <a:gd name="connsiteY271" fmla="*/ 6665847 h 6858000"/>
              <a:gd name="connsiteX272" fmla="*/ 6093432 w 7472601"/>
              <a:gd name="connsiteY272" fmla="*/ 6858000 h 6858000"/>
              <a:gd name="connsiteX273" fmla="*/ 6034344 w 7472601"/>
              <a:gd name="connsiteY273" fmla="*/ 6858000 h 6858000"/>
              <a:gd name="connsiteX274" fmla="*/ 6026679 w 7472601"/>
              <a:gd name="connsiteY274" fmla="*/ 6836959 h 6858000"/>
              <a:gd name="connsiteX275" fmla="*/ 5800441 w 7472601"/>
              <a:gd name="connsiteY275" fmla="*/ 6335286 h 6858000"/>
              <a:gd name="connsiteX276" fmla="*/ 5526562 w 7472601"/>
              <a:gd name="connsiteY276" fmla="*/ 5705388 h 6858000"/>
              <a:gd name="connsiteX277" fmla="*/ 5519640 w 7472601"/>
              <a:gd name="connsiteY277" fmla="*/ 5683774 h 6858000"/>
              <a:gd name="connsiteX278" fmla="*/ 5844559 w 7472601"/>
              <a:gd name="connsiteY278" fmla="*/ 6553349 h 6858000"/>
              <a:gd name="connsiteX279" fmla="*/ 5975994 w 7472601"/>
              <a:gd name="connsiteY279" fmla="*/ 6858000 h 6858000"/>
              <a:gd name="connsiteX280" fmla="*/ 5898547 w 7472601"/>
              <a:gd name="connsiteY280" fmla="*/ 6858000 h 6858000"/>
              <a:gd name="connsiteX281" fmla="*/ 5682041 w 7472601"/>
              <a:gd name="connsiteY281" fmla="*/ 6355860 h 6858000"/>
              <a:gd name="connsiteX282" fmla="*/ 5461758 w 7472601"/>
              <a:gd name="connsiteY282" fmla="*/ 5820220 h 6858000"/>
              <a:gd name="connsiteX283" fmla="*/ 5237282 w 7472601"/>
              <a:gd name="connsiteY283" fmla="*/ 6579086 h 6858000"/>
              <a:gd name="connsiteX284" fmla="*/ 5115009 w 7472601"/>
              <a:gd name="connsiteY284" fmla="*/ 6858000 h 6858000"/>
              <a:gd name="connsiteX285" fmla="*/ 5028074 w 7472601"/>
              <a:gd name="connsiteY285" fmla="*/ 6858000 h 6858000"/>
              <a:gd name="connsiteX286" fmla="*/ 5079508 w 7472601"/>
              <a:gd name="connsiteY286" fmla="*/ 6749074 h 6858000"/>
              <a:gd name="connsiteX287" fmla="*/ 5371846 w 7472601"/>
              <a:gd name="connsiteY287" fmla="*/ 5924413 h 6858000"/>
              <a:gd name="connsiteX288" fmla="*/ 5270512 w 7472601"/>
              <a:gd name="connsiteY288" fmla="*/ 6138975 h 6858000"/>
              <a:gd name="connsiteX289" fmla="*/ 5062409 w 7472601"/>
              <a:gd name="connsiteY289" fmla="*/ 6653544 h 6858000"/>
              <a:gd name="connsiteX290" fmla="*/ 5036628 w 7472601"/>
              <a:gd name="connsiteY290" fmla="*/ 6754247 h 6858000"/>
              <a:gd name="connsiteX291" fmla="*/ 5009112 w 7472601"/>
              <a:gd name="connsiteY291" fmla="*/ 6858000 h 6858000"/>
              <a:gd name="connsiteX292" fmla="*/ 4976679 w 7472601"/>
              <a:gd name="connsiteY292" fmla="*/ 6858000 h 6858000"/>
              <a:gd name="connsiteX293" fmla="*/ 5006537 w 7472601"/>
              <a:gd name="connsiteY293" fmla="*/ 6747068 h 6858000"/>
              <a:gd name="connsiteX294" fmla="*/ 5032723 w 7472601"/>
              <a:gd name="connsiteY294" fmla="*/ 6644957 h 6858000"/>
              <a:gd name="connsiteX295" fmla="*/ 5242949 w 7472601"/>
              <a:gd name="connsiteY295" fmla="*/ 6125175 h 6858000"/>
              <a:gd name="connsiteX296" fmla="*/ 5286321 w 7472601"/>
              <a:gd name="connsiteY296" fmla="*/ 6033555 h 6858000"/>
              <a:gd name="connsiteX297" fmla="*/ 5008210 w 7472601"/>
              <a:gd name="connsiteY297" fmla="*/ 6649194 h 6858000"/>
              <a:gd name="connsiteX298" fmla="*/ 4986321 w 7472601"/>
              <a:gd name="connsiteY298" fmla="*/ 6765687 h 6858000"/>
              <a:gd name="connsiteX299" fmla="*/ 4973474 w 7472601"/>
              <a:gd name="connsiteY299" fmla="*/ 6858000 h 6858000"/>
              <a:gd name="connsiteX300" fmla="*/ 4907178 w 7472601"/>
              <a:gd name="connsiteY300" fmla="*/ 6858000 h 6858000"/>
              <a:gd name="connsiteX301" fmla="*/ 4910810 w 7472601"/>
              <a:gd name="connsiteY301" fmla="*/ 6829660 h 6858000"/>
              <a:gd name="connsiteX302" fmla="*/ 4987461 w 7472601"/>
              <a:gd name="connsiteY302" fmla="*/ 6432994 h 6858000"/>
              <a:gd name="connsiteX303" fmla="*/ 5179262 w 7472601"/>
              <a:gd name="connsiteY303" fmla="*/ 6035044 h 6858000"/>
              <a:gd name="connsiteX304" fmla="*/ 4689678 w 7472601"/>
              <a:gd name="connsiteY304" fmla="*/ 6440241 h 6858000"/>
              <a:gd name="connsiteX305" fmla="*/ 4477543 w 7472601"/>
              <a:gd name="connsiteY305" fmla="*/ 6674836 h 6858000"/>
              <a:gd name="connsiteX306" fmla="*/ 4329957 w 7472601"/>
              <a:gd name="connsiteY306" fmla="*/ 6858000 h 6858000"/>
              <a:gd name="connsiteX307" fmla="*/ 4218595 w 7472601"/>
              <a:gd name="connsiteY307" fmla="*/ 6858000 h 6858000"/>
              <a:gd name="connsiteX308" fmla="*/ 4368888 w 7472601"/>
              <a:gd name="connsiteY308" fmla="*/ 6668412 h 6858000"/>
              <a:gd name="connsiteX309" fmla="*/ 4563091 w 7472601"/>
              <a:gd name="connsiteY309" fmla="*/ 6442508 h 6858000"/>
              <a:gd name="connsiteX310" fmla="*/ 5387324 w 7472601"/>
              <a:gd name="connsiteY310" fmla="*/ 5705830 h 6858000"/>
              <a:gd name="connsiteX311" fmla="*/ 5073620 w 7472601"/>
              <a:gd name="connsiteY311" fmla="*/ 5955437 h 6858000"/>
              <a:gd name="connsiteX312" fmla="*/ 4689789 w 7472601"/>
              <a:gd name="connsiteY312" fmla="*/ 6268382 h 6858000"/>
              <a:gd name="connsiteX313" fmla="*/ 4418722 w 7472601"/>
              <a:gd name="connsiteY313" fmla="*/ 6570886 h 6858000"/>
              <a:gd name="connsiteX314" fmla="*/ 4214944 w 7472601"/>
              <a:gd name="connsiteY314" fmla="*/ 6858000 h 6858000"/>
              <a:gd name="connsiteX315" fmla="*/ 4177898 w 7472601"/>
              <a:gd name="connsiteY315" fmla="*/ 6858000 h 6858000"/>
              <a:gd name="connsiteX316" fmla="*/ 4391597 w 7472601"/>
              <a:gd name="connsiteY316" fmla="*/ 6556370 h 6858000"/>
              <a:gd name="connsiteX317" fmla="*/ 4668889 w 7472601"/>
              <a:gd name="connsiteY317" fmla="*/ 6246399 h 6858000"/>
              <a:gd name="connsiteX318" fmla="*/ 5055427 w 7472601"/>
              <a:gd name="connsiteY318" fmla="*/ 5931476 h 6858000"/>
              <a:gd name="connsiteX319" fmla="*/ 5371814 w 7472601"/>
              <a:gd name="connsiteY319" fmla="*/ 5678975 h 6858000"/>
              <a:gd name="connsiteX320" fmla="*/ 4987918 w 7472601"/>
              <a:gd name="connsiteY320" fmla="*/ 5838701 h 6858000"/>
              <a:gd name="connsiteX321" fmla="*/ 4317146 w 7472601"/>
              <a:gd name="connsiteY321" fmla="*/ 6587716 h 6858000"/>
              <a:gd name="connsiteX322" fmla="*/ 4171627 w 7472601"/>
              <a:gd name="connsiteY322" fmla="*/ 6858000 h 6858000"/>
              <a:gd name="connsiteX323" fmla="*/ 4081585 w 7472601"/>
              <a:gd name="connsiteY323" fmla="*/ 6858000 h 6858000"/>
              <a:gd name="connsiteX324" fmla="*/ 4238603 w 7472601"/>
              <a:gd name="connsiteY324" fmla="*/ 6559341 h 6858000"/>
              <a:gd name="connsiteX325" fmla="*/ 4778333 w 7472601"/>
              <a:gd name="connsiteY325" fmla="*/ 5873626 h 6858000"/>
              <a:gd name="connsiteX326" fmla="*/ 5414185 w 7472601"/>
              <a:gd name="connsiteY326" fmla="*/ 5573882 h 6858000"/>
              <a:gd name="connsiteX327" fmla="*/ 5959648 w 7472601"/>
              <a:gd name="connsiteY327" fmla="*/ 4760797 h 6858000"/>
              <a:gd name="connsiteX328" fmla="*/ 5355019 w 7472601"/>
              <a:gd name="connsiteY328" fmla="*/ 4734672 h 6858000"/>
              <a:gd name="connsiteX329" fmla="*/ 5083565 w 7472601"/>
              <a:gd name="connsiteY329" fmla="*/ 5179121 h 6858000"/>
              <a:gd name="connsiteX330" fmla="*/ 4713577 w 7472601"/>
              <a:gd name="connsiteY330" fmla="*/ 5616803 h 6858000"/>
              <a:gd name="connsiteX331" fmla="*/ 3989559 w 7472601"/>
              <a:gd name="connsiteY331" fmla="*/ 6145945 h 6858000"/>
              <a:gd name="connsiteX332" fmla="*/ 3939824 w 7472601"/>
              <a:gd name="connsiteY332" fmla="*/ 6066900 h 6858000"/>
              <a:gd name="connsiteX333" fmla="*/ 4584537 w 7472601"/>
              <a:gd name="connsiteY333" fmla="*/ 5324826 h 6858000"/>
              <a:gd name="connsiteX334" fmla="*/ 5037105 w 7472601"/>
              <a:gd name="connsiteY334" fmla="*/ 5088765 h 6858000"/>
              <a:gd name="connsiteX335" fmla="*/ 5039930 w 7472601"/>
              <a:gd name="connsiteY335" fmla="*/ 5089585 h 6858000"/>
              <a:gd name="connsiteX336" fmla="*/ 5263764 w 7472601"/>
              <a:gd name="connsiteY336" fmla="*/ 4735525 h 6858000"/>
              <a:gd name="connsiteX337" fmla="*/ 4086300 w 7472601"/>
              <a:gd name="connsiteY337" fmla="*/ 4884599 h 6858000"/>
              <a:gd name="connsiteX338" fmla="*/ 4085485 w 7472601"/>
              <a:gd name="connsiteY338" fmla="*/ 4899070 h 6858000"/>
              <a:gd name="connsiteX339" fmla="*/ 3871915 w 7472601"/>
              <a:gd name="connsiteY339" fmla="*/ 5253645 h 6858000"/>
              <a:gd name="connsiteX340" fmla="*/ 3799374 w 7472601"/>
              <a:gd name="connsiteY340" fmla="*/ 5466127 h 6858000"/>
              <a:gd name="connsiteX341" fmla="*/ 3498850 w 7472601"/>
              <a:gd name="connsiteY341" fmla="*/ 6661888 h 6858000"/>
              <a:gd name="connsiteX342" fmla="*/ 3399216 w 7472601"/>
              <a:gd name="connsiteY342" fmla="*/ 6858000 h 6858000"/>
              <a:gd name="connsiteX343" fmla="*/ 3303688 w 7472601"/>
              <a:gd name="connsiteY343" fmla="*/ 6858000 h 6858000"/>
              <a:gd name="connsiteX344" fmla="*/ 3391774 w 7472601"/>
              <a:gd name="connsiteY344" fmla="*/ 6697181 h 6858000"/>
              <a:gd name="connsiteX345" fmla="*/ 3735540 w 7472601"/>
              <a:gd name="connsiteY345" fmla="*/ 5546923 h 6858000"/>
              <a:gd name="connsiteX346" fmla="*/ 3729438 w 7472601"/>
              <a:gd name="connsiteY346" fmla="*/ 5569058 h 6858000"/>
              <a:gd name="connsiteX347" fmla="*/ 3707782 w 7472601"/>
              <a:gd name="connsiteY347" fmla="*/ 5644908 h 6858000"/>
              <a:gd name="connsiteX348" fmla="*/ 3583827 w 7472601"/>
              <a:gd name="connsiteY348" fmla="*/ 6039215 h 6858000"/>
              <a:gd name="connsiteX349" fmla="*/ 3547861 w 7472601"/>
              <a:gd name="connsiteY349" fmla="*/ 6129609 h 6858000"/>
              <a:gd name="connsiteX350" fmla="*/ 3490905 w 7472601"/>
              <a:gd name="connsiteY350" fmla="*/ 6277660 h 6858000"/>
              <a:gd name="connsiteX351" fmla="*/ 3455859 w 7472601"/>
              <a:gd name="connsiteY351" fmla="*/ 6391301 h 6858000"/>
              <a:gd name="connsiteX352" fmla="*/ 3429112 w 7472601"/>
              <a:gd name="connsiteY352" fmla="*/ 6479469 h 6858000"/>
              <a:gd name="connsiteX353" fmla="*/ 3304862 w 7472601"/>
              <a:gd name="connsiteY353" fmla="*/ 6796476 h 6858000"/>
              <a:gd name="connsiteX354" fmla="*/ 3276071 w 7472601"/>
              <a:gd name="connsiteY354" fmla="*/ 6858000 h 6858000"/>
              <a:gd name="connsiteX355" fmla="*/ 3240805 w 7472601"/>
              <a:gd name="connsiteY355" fmla="*/ 6858000 h 6858000"/>
              <a:gd name="connsiteX356" fmla="*/ 3275917 w 7472601"/>
              <a:gd name="connsiteY356" fmla="*/ 6783192 h 6858000"/>
              <a:gd name="connsiteX357" fmla="*/ 3399358 w 7472601"/>
              <a:gd name="connsiteY357" fmla="*/ 6469011 h 6858000"/>
              <a:gd name="connsiteX358" fmla="*/ 3425650 w 7472601"/>
              <a:gd name="connsiteY358" fmla="*/ 6381333 h 6858000"/>
              <a:gd name="connsiteX359" fmla="*/ 3460661 w 7472601"/>
              <a:gd name="connsiteY359" fmla="*/ 6266763 h 6858000"/>
              <a:gd name="connsiteX360" fmla="*/ 3518021 w 7472601"/>
              <a:gd name="connsiteY360" fmla="*/ 6117298 h 6858000"/>
              <a:gd name="connsiteX361" fmla="*/ 3554035 w 7472601"/>
              <a:gd name="connsiteY361" fmla="*/ 6027832 h 6858000"/>
              <a:gd name="connsiteX362" fmla="*/ 3677174 w 7472601"/>
              <a:gd name="connsiteY362" fmla="*/ 5636351 h 6858000"/>
              <a:gd name="connsiteX363" fmla="*/ 3698819 w 7472601"/>
              <a:gd name="connsiteY363" fmla="*/ 5560503 h 6858000"/>
              <a:gd name="connsiteX364" fmla="*/ 3702094 w 7472601"/>
              <a:gd name="connsiteY364" fmla="*/ 5549194 h 6858000"/>
              <a:gd name="connsiteX365" fmla="*/ 3398355 w 7472601"/>
              <a:gd name="connsiteY365" fmla="*/ 6094603 h 6858000"/>
              <a:gd name="connsiteX366" fmla="*/ 3193941 w 7472601"/>
              <a:gd name="connsiteY366" fmla="*/ 6798775 h 6858000"/>
              <a:gd name="connsiteX367" fmla="*/ 3184140 w 7472601"/>
              <a:gd name="connsiteY367" fmla="*/ 6858000 h 6858000"/>
              <a:gd name="connsiteX368" fmla="*/ 3099978 w 7472601"/>
              <a:gd name="connsiteY368" fmla="*/ 6858000 h 6858000"/>
              <a:gd name="connsiteX369" fmla="*/ 3101556 w 7472601"/>
              <a:gd name="connsiteY369" fmla="*/ 6843337 h 6858000"/>
              <a:gd name="connsiteX370" fmla="*/ 3370162 w 7472601"/>
              <a:gd name="connsiteY370" fmla="*/ 5785550 h 6858000"/>
              <a:gd name="connsiteX371" fmla="*/ 3746477 w 7472601"/>
              <a:gd name="connsiteY371" fmla="*/ 5377889 h 6858000"/>
              <a:gd name="connsiteX372" fmla="*/ 3863399 w 7472601"/>
              <a:gd name="connsiteY372" fmla="*/ 5087257 h 6858000"/>
              <a:gd name="connsiteX373" fmla="*/ 3968712 w 7472601"/>
              <a:gd name="connsiteY373" fmla="*/ 4913989 h 6858000"/>
              <a:gd name="connsiteX374" fmla="*/ 2792390 w 7472601"/>
              <a:gd name="connsiteY374" fmla="*/ 5382974 h 6858000"/>
              <a:gd name="connsiteX375" fmla="*/ 2714982 w 7472601"/>
              <a:gd name="connsiteY375" fmla="*/ 5427051 h 6858000"/>
              <a:gd name="connsiteX376" fmla="*/ 2813361 w 7472601"/>
              <a:gd name="connsiteY376" fmla="*/ 6023912 h 6858000"/>
              <a:gd name="connsiteX377" fmla="*/ 2688430 w 7472601"/>
              <a:gd name="connsiteY377" fmla="*/ 6801564 h 6858000"/>
              <a:gd name="connsiteX378" fmla="*/ 2629626 w 7472601"/>
              <a:gd name="connsiteY378" fmla="*/ 6763394 h 6858000"/>
              <a:gd name="connsiteX379" fmla="*/ 2565328 w 7472601"/>
              <a:gd name="connsiteY379" fmla="*/ 5516399 h 6858000"/>
              <a:gd name="connsiteX380" fmla="*/ 1922999 w 7472601"/>
              <a:gd name="connsiteY380" fmla="*/ 5980343 h 6858000"/>
              <a:gd name="connsiteX381" fmla="*/ 1950261 w 7472601"/>
              <a:gd name="connsiteY381" fmla="*/ 6405858 h 6858000"/>
              <a:gd name="connsiteX382" fmla="*/ 2365554 w 7472601"/>
              <a:gd name="connsiteY382" fmla="*/ 6759107 h 6858000"/>
              <a:gd name="connsiteX383" fmla="*/ 2424142 w 7472601"/>
              <a:gd name="connsiteY383" fmla="*/ 6858000 h 6858000"/>
              <a:gd name="connsiteX384" fmla="*/ 2395994 w 7472601"/>
              <a:gd name="connsiteY384" fmla="*/ 6858000 h 6858000"/>
              <a:gd name="connsiteX385" fmla="*/ 2392863 w 7472601"/>
              <a:gd name="connsiteY385" fmla="*/ 6852964 h 6858000"/>
              <a:gd name="connsiteX386" fmla="*/ 2017589 w 7472601"/>
              <a:gd name="connsiteY386" fmla="*/ 6493982 h 6858000"/>
              <a:gd name="connsiteX387" fmla="*/ 2147336 w 7472601"/>
              <a:gd name="connsiteY387" fmla="*/ 6594052 h 6858000"/>
              <a:gd name="connsiteX388" fmla="*/ 2207047 w 7472601"/>
              <a:gd name="connsiteY388" fmla="*/ 6654540 h 6858000"/>
              <a:gd name="connsiteX389" fmla="*/ 2299106 w 7472601"/>
              <a:gd name="connsiteY389" fmla="*/ 6778931 h 6858000"/>
              <a:gd name="connsiteX390" fmla="*/ 2314430 w 7472601"/>
              <a:gd name="connsiteY390" fmla="*/ 6801144 h 6858000"/>
              <a:gd name="connsiteX391" fmla="*/ 2352406 w 7472601"/>
              <a:gd name="connsiteY391" fmla="*/ 6858000 h 6858000"/>
              <a:gd name="connsiteX392" fmla="*/ 2314492 w 7472601"/>
              <a:gd name="connsiteY392" fmla="*/ 6858000 h 6858000"/>
              <a:gd name="connsiteX393" fmla="*/ 2288095 w 7472601"/>
              <a:gd name="connsiteY393" fmla="*/ 6818030 h 6858000"/>
              <a:gd name="connsiteX394" fmla="*/ 2272768 w 7472601"/>
              <a:gd name="connsiteY394" fmla="*/ 6795822 h 6858000"/>
              <a:gd name="connsiteX395" fmla="*/ 2182715 w 7472601"/>
              <a:gd name="connsiteY395" fmla="*/ 6675071 h 6858000"/>
              <a:gd name="connsiteX396" fmla="*/ 2032061 w 7472601"/>
              <a:gd name="connsiteY396" fmla="*/ 6541380 h 6858000"/>
              <a:gd name="connsiteX397" fmla="*/ 2257220 w 7472601"/>
              <a:gd name="connsiteY397" fmla="*/ 6826257 h 6858000"/>
              <a:gd name="connsiteX398" fmla="*/ 2281324 w 7472601"/>
              <a:gd name="connsiteY398" fmla="*/ 6858000 h 6858000"/>
              <a:gd name="connsiteX399" fmla="*/ 2242860 w 7472601"/>
              <a:gd name="connsiteY399" fmla="*/ 6858000 h 6858000"/>
              <a:gd name="connsiteX400" fmla="*/ 2232818 w 7472601"/>
              <a:gd name="connsiteY400" fmla="*/ 6844926 h 6858000"/>
              <a:gd name="connsiteX401" fmla="*/ 1990172 w 7472601"/>
              <a:gd name="connsiteY401" fmla="*/ 6542121 h 6858000"/>
              <a:gd name="connsiteX402" fmla="*/ 2124090 w 7472601"/>
              <a:gd name="connsiteY402" fmla="*/ 6761017 h 6858000"/>
              <a:gd name="connsiteX403" fmla="*/ 2200380 w 7472601"/>
              <a:gd name="connsiteY403" fmla="*/ 6858000 h 6858000"/>
              <a:gd name="connsiteX404" fmla="*/ 2147507 w 7472601"/>
              <a:gd name="connsiteY404" fmla="*/ 6858000 h 6858000"/>
              <a:gd name="connsiteX405" fmla="*/ 2070668 w 7472601"/>
              <a:gd name="connsiteY405" fmla="*/ 6761520 h 6858000"/>
              <a:gd name="connsiteX406" fmla="*/ 1975142 w 7472601"/>
              <a:gd name="connsiteY406" fmla="*/ 6585570 h 6858000"/>
              <a:gd name="connsiteX407" fmla="*/ 2050035 w 7472601"/>
              <a:gd name="connsiteY407" fmla="*/ 6813345 h 6858000"/>
              <a:gd name="connsiteX408" fmla="*/ 2063025 w 7472601"/>
              <a:gd name="connsiteY408" fmla="*/ 6858000 h 6858000"/>
              <a:gd name="connsiteX409" fmla="*/ 2021675 w 7472601"/>
              <a:gd name="connsiteY409" fmla="*/ 6858000 h 6858000"/>
              <a:gd name="connsiteX410" fmla="*/ 2019308 w 7472601"/>
              <a:gd name="connsiteY410" fmla="*/ 6847118 h 6858000"/>
              <a:gd name="connsiteX411" fmla="*/ 1938835 w 7472601"/>
              <a:gd name="connsiteY411" fmla="*/ 6551160 h 6858000"/>
              <a:gd name="connsiteX412" fmla="*/ 1953230 w 7472601"/>
              <a:gd name="connsiteY412" fmla="*/ 6759699 h 6858000"/>
              <a:gd name="connsiteX413" fmla="*/ 1956763 w 7472601"/>
              <a:gd name="connsiteY413" fmla="*/ 6778191 h 6858000"/>
              <a:gd name="connsiteX414" fmla="*/ 1967925 w 7472601"/>
              <a:gd name="connsiteY414" fmla="*/ 6858000 h 6858000"/>
              <a:gd name="connsiteX415" fmla="*/ 1936622 w 7472601"/>
              <a:gd name="connsiteY415" fmla="*/ 6858000 h 6858000"/>
              <a:gd name="connsiteX416" fmla="*/ 1926261 w 7472601"/>
              <a:gd name="connsiteY416" fmla="*/ 6784064 h 6858000"/>
              <a:gd name="connsiteX417" fmla="*/ 1922724 w 7472601"/>
              <a:gd name="connsiteY417" fmla="*/ 6765577 h 6858000"/>
              <a:gd name="connsiteX418" fmla="*/ 1904650 w 7472601"/>
              <a:gd name="connsiteY418" fmla="*/ 6639616 h 6858000"/>
              <a:gd name="connsiteX419" fmla="*/ 1885273 w 7472601"/>
              <a:gd name="connsiteY419" fmla="*/ 6858000 h 6858000"/>
              <a:gd name="connsiteX420" fmla="*/ 1854363 w 7472601"/>
              <a:gd name="connsiteY420" fmla="*/ 6858000 h 6858000"/>
              <a:gd name="connsiteX421" fmla="*/ 1880391 w 7472601"/>
              <a:gd name="connsiteY421" fmla="*/ 6603796 h 6858000"/>
              <a:gd name="connsiteX422" fmla="*/ 1818273 w 7472601"/>
              <a:gd name="connsiteY422" fmla="*/ 6715729 h 6858000"/>
              <a:gd name="connsiteX423" fmla="*/ 1794691 w 7472601"/>
              <a:gd name="connsiteY423" fmla="*/ 6843239 h 6858000"/>
              <a:gd name="connsiteX424" fmla="*/ 1794914 w 7472601"/>
              <a:gd name="connsiteY424" fmla="*/ 6858000 h 6858000"/>
              <a:gd name="connsiteX425" fmla="*/ 1746128 w 7472601"/>
              <a:gd name="connsiteY425" fmla="*/ 6858000 h 6858000"/>
              <a:gd name="connsiteX426" fmla="*/ 1753934 w 7472601"/>
              <a:gd name="connsiteY426" fmla="*/ 6724796 h 6858000"/>
              <a:gd name="connsiteX427" fmla="*/ 1792053 w 7472601"/>
              <a:gd name="connsiteY427" fmla="*/ 6572396 h 6858000"/>
              <a:gd name="connsiteX428" fmla="*/ 1862248 w 7472601"/>
              <a:gd name="connsiteY428" fmla="*/ 6266397 h 6858000"/>
              <a:gd name="connsiteX429" fmla="*/ 1862250 w 7472601"/>
              <a:gd name="connsiteY429" fmla="*/ 6033531 h 6858000"/>
              <a:gd name="connsiteX430" fmla="*/ 1211999 w 7472601"/>
              <a:gd name="connsiteY430" fmla="*/ 6683610 h 6858000"/>
              <a:gd name="connsiteX431" fmla="*/ 1213266 w 7472601"/>
              <a:gd name="connsiteY431" fmla="*/ 6691947 h 6858000"/>
              <a:gd name="connsiteX432" fmla="*/ 1203370 w 7472601"/>
              <a:gd name="connsiteY432" fmla="*/ 6850676 h 6858000"/>
              <a:gd name="connsiteX433" fmla="*/ 1203671 w 7472601"/>
              <a:gd name="connsiteY433" fmla="*/ 6858000 h 6858000"/>
              <a:gd name="connsiteX434" fmla="*/ 1143180 w 7472601"/>
              <a:gd name="connsiteY434" fmla="*/ 6858000 h 6858000"/>
              <a:gd name="connsiteX435" fmla="*/ 1142176 w 7472601"/>
              <a:gd name="connsiteY435" fmla="*/ 6766045 h 6858000"/>
              <a:gd name="connsiteX436" fmla="*/ 1067484 w 7472601"/>
              <a:gd name="connsiteY436" fmla="*/ 6858000 h 6858000"/>
              <a:gd name="connsiteX437" fmla="*/ 953928 w 7472601"/>
              <a:gd name="connsiteY437" fmla="*/ 6858000 h 6858000"/>
              <a:gd name="connsiteX438" fmla="*/ 959715 w 7472601"/>
              <a:gd name="connsiteY438" fmla="*/ 6850185 h 6858000"/>
              <a:gd name="connsiteX439" fmla="*/ 1483788 w 7472601"/>
              <a:gd name="connsiteY439" fmla="*/ 6259174 h 6858000"/>
              <a:gd name="connsiteX440" fmla="*/ 1100671 w 7472601"/>
              <a:gd name="connsiteY440" fmla="*/ 6252137 h 6858000"/>
              <a:gd name="connsiteX441" fmla="*/ 1090144 w 7472601"/>
              <a:gd name="connsiteY441" fmla="*/ 6256748 h 6858000"/>
              <a:gd name="connsiteX442" fmla="*/ 1095872 w 7472601"/>
              <a:gd name="connsiteY442" fmla="*/ 6271892 h 6858000"/>
              <a:gd name="connsiteX443" fmla="*/ 262785 w 7472601"/>
              <a:gd name="connsiteY443" fmla="*/ 6845450 h 6858000"/>
              <a:gd name="connsiteX444" fmla="*/ 209968 w 7472601"/>
              <a:gd name="connsiteY444" fmla="*/ 6770713 h 6858000"/>
              <a:gd name="connsiteX445" fmla="*/ 873460 w 7472601"/>
              <a:gd name="connsiteY445" fmla="*/ 6253768 h 6858000"/>
              <a:gd name="connsiteX446" fmla="*/ 192686 w 7472601"/>
              <a:gd name="connsiteY446" fmla="*/ 5849257 h 6858000"/>
              <a:gd name="connsiteX447" fmla="*/ 4696 w 7472601"/>
              <a:gd name="connsiteY447" fmla="*/ 5697668 h 6858000"/>
              <a:gd name="connsiteX448" fmla="*/ 0 w 7472601"/>
              <a:gd name="connsiteY448" fmla="*/ 5689984 h 6858000"/>
              <a:gd name="connsiteX449" fmla="*/ 0 w 7472601"/>
              <a:gd name="connsiteY449" fmla="*/ 5513472 h 6858000"/>
              <a:gd name="connsiteX450" fmla="*/ 174101 w 7472601"/>
              <a:gd name="connsiteY450" fmla="*/ 5620277 h 6858000"/>
              <a:gd name="connsiteX451" fmla="*/ 891800 w 7472601"/>
              <a:gd name="connsiteY451" fmla="*/ 6036935 h 6858000"/>
              <a:gd name="connsiteX452" fmla="*/ 1072219 w 7472601"/>
              <a:gd name="connsiteY452" fmla="*/ 6169443 h 6858000"/>
              <a:gd name="connsiteX453" fmla="*/ 1074117 w 7472601"/>
              <a:gd name="connsiteY453" fmla="*/ 6170301 h 6858000"/>
              <a:gd name="connsiteX454" fmla="*/ 1083114 w 7472601"/>
              <a:gd name="connsiteY454" fmla="*/ 6174131 h 6858000"/>
              <a:gd name="connsiteX455" fmla="*/ 1543010 w 7472601"/>
              <a:gd name="connsiteY455" fmla="*/ 6191140 h 6858000"/>
              <a:gd name="connsiteX456" fmla="*/ 1551080 w 7472601"/>
              <a:gd name="connsiteY456" fmla="*/ 6195006 h 6858000"/>
              <a:gd name="connsiteX457" fmla="*/ 2345443 w 7472601"/>
              <a:gd name="connsiteY457" fmla="*/ 5549882 h 6858000"/>
              <a:gd name="connsiteX458" fmla="*/ 1721499 w 7472601"/>
              <a:gd name="connsiteY458" fmla="*/ 5599969 h 6858000"/>
              <a:gd name="connsiteX459" fmla="*/ 767716 w 7472601"/>
              <a:gd name="connsiteY459" fmla="*/ 5472768 h 6858000"/>
              <a:gd name="connsiteX460" fmla="*/ 722147 w 7472601"/>
              <a:gd name="connsiteY460" fmla="*/ 5393091 h 6858000"/>
              <a:gd name="connsiteX461" fmla="*/ 1485552 w 7472601"/>
              <a:gd name="connsiteY461" fmla="*/ 5313202 h 6858000"/>
              <a:gd name="connsiteX462" fmla="*/ 2143004 w 7472601"/>
              <a:gd name="connsiteY462" fmla="*/ 5402420 h 6858000"/>
              <a:gd name="connsiteX463" fmla="*/ 1933391 w 7472601"/>
              <a:gd name="connsiteY463" fmla="*/ 5156971 h 6858000"/>
              <a:gd name="connsiteX464" fmla="*/ 1827118 w 7472601"/>
              <a:gd name="connsiteY464" fmla="*/ 4968410 h 6858000"/>
              <a:gd name="connsiteX465" fmla="*/ 1837349 w 7472601"/>
              <a:gd name="connsiteY465" fmla="*/ 4956357 h 6858000"/>
              <a:gd name="connsiteX466" fmla="*/ 2162835 w 7472601"/>
              <a:gd name="connsiteY466" fmla="*/ 5187853 h 6858000"/>
              <a:gd name="connsiteX467" fmla="*/ 2257167 w 7472601"/>
              <a:gd name="connsiteY467" fmla="*/ 5462123 h 6858000"/>
              <a:gd name="connsiteX468" fmla="*/ 2261598 w 7472601"/>
              <a:gd name="connsiteY468" fmla="*/ 5467998 h 6858000"/>
              <a:gd name="connsiteX469" fmla="*/ 2437177 w 7472601"/>
              <a:gd name="connsiteY469" fmla="*/ 5479608 h 6858000"/>
              <a:gd name="connsiteX470" fmla="*/ 2445247 w 7472601"/>
              <a:gd name="connsiteY470" fmla="*/ 5483476 h 6858000"/>
              <a:gd name="connsiteX471" fmla="*/ 2743626 w 7472601"/>
              <a:gd name="connsiteY471" fmla="*/ 5304819 h 6858000"/>
              <a:gd name="connsiteX472" fmla="*/ 3048102 w 7472601"/>
              <a:gd name="connsiteY472" fmla="*/ 5150595 h 6858000"/>
              <a:gd name="connsiteX473" fmla="*/ 1799414 w 7472601"/>
              <a:gd name="connsiteY473" fmla="*/ 4694732 h 6858000"/>
              <a:gd name="connsiteX474" fmla="*/ 1771735 w 7472601"/>
              <a:gd name="connsiteY474" fmla="*/ 4619929 h 6858000"/>
              <a:gd name="connsiteX475" fmla="*/ 3104273 w 7472601"/>
              <a:gd name="connsiteY475" fmla="*/ 5076159 h 6858000"/>
              <a:gd name="connsiteX476" fmla="*/ 3113245 w 7472601"/>
              <a:gd name="connsiteY476" fmla="*/ 5090705 h 6858000"/>
              <a:gd name="connsiteX477" fmla="*/ 3126294 w 7472601"/>
              <a:gd name="connsiteY477" fmla="*/ 5114400 h 6858000"/>
              <a:gd name="connsiteX478" fmla="*/ 3937433 w 7472601"/>
              <a:gd name="connsiteY478" fmla="*/ 4830473 h 6858000"/>
              <a:gd name="connsiteX479" fmla="*/ 3590475 w 7472601"/>
              <a:gd name="connsiteY479" fmla="*/ 4597974 h 6858000"/>
              <a:gd name="connsiteX480" fmla="*/ 3100264 w 7472601"/>
              <a:gd name="connsiteY480" fmla="*/ 4579845 h 6858000"/>
              <a:gd name="connsiteX481" fmla="*/ 2183576 w 7472601"/>
              <a:gd name="connsiteY481" fmla="*/ 4227150 h 6858000"/>
              <a:gd name="connsiteX482" fmla="*/ 2151029 w 7472601"/>
              <a:gd name="connsiteY482" fmla="*/ 4146947 h 6858000"/>
              <a:gd name="connsiteX483" fmla="*/ 3563434 w 7472601"/>
              <a:gd name="connsiteY483" fmla="*/ 4469115 h 6858000"/>
              <a:gd name="connsiteX484" fmla="*/ 3177952 w 7472601"/>
              <a:gd name="connsiteY484" fmla="*/ 3657386 h 6858000"/>
              <a:gd name="connsiteX485" fmla="*/ 3189263 w 7472601"/>
              <a:gd name="connsiteY485" fmla="*/ 3625726 h 6858000"/>
              <a:gd name="connsiteX486" fmla="*/ 3560912 w 7472601"/>
              <a:gd name="connsiteY486" fmla="*/ 4079863 h 6858000"/>
              <a:gd name="connsiteX487" fmla="*/ 3626636 w 7472601"/>
              <a:gd name="connsiteY487" fmla="*/ 4512230 h 6858000"/>
              <a:gd name="connsiteX488" fmla="*/ 3653088 w 7472601"/>
              <a:gd name="connsiteY488" fmla="*/ 4521417 h 6858000"/>
              <a:gd name="connsiteX489" fmla="*/ 3988128 w 7472601"/>
              <a:gd name="connsiteY489" fmla="*/ 4817267 h 6858000"/>
              <a:gd name="connsiteX490" fmla="*/ 4830582 w 7472601"/>
              <a:gd name="connsiteY490" fmla="*/ 4676000 h 6858000"/>
              <a:gd name="connsiteX491" fmla="*/ 4830100 w 7472601"/>
              <a:gd name="connsiteY491" fmla="*/ 4675554 h 6858000"/>
              <a:gd name="connsiteX492" fmla="*/ 4036318 w 7472601"/>
              <a:gd name="connsiteY492" fmla="*/ 4147013 h 6858000"/>
              <a:gd name="connsiteX493" fmla="*/ 3432098 w 7472601"/>
              <a:gd name="connsiteY493" fmla="*/ 3537312 h 6858000"/>
              <a:gd name="connsiteX494" fmla="*/ 3446761 w 7472601"/>
              <a:gd name="connsiteY494" fmla="*/ 3461278 h 6858000"/>
              <a:gd name="connsiteX495" fmla="*/ 4419733 w 7472601"/>
              <a:gd name="connsiteY495" fmla="*/ 3963555 h 6858000"/>
              <a:gd name="connsiteX496" fmla="*/ 4781371 w 7472601"/>
              <a:gd name="connsiteY496" fmla="*/ 4458604 h 6858000"/>
              <a:gd name="connsiteX497" fmla="*/ 4780440 w 7472601"/>
              <a:gd name="connsiteY497" fmla="*/ 4470290 h 6858000"/>
              <a:gd name="connsiteX498" fmla="*/ 4898954 w 7472601"/>
              <a:gd name="connsiteY498" fmla="*/ 4662092 h 6858000"/>
              <a:gd name="connsiteX499" fmla="*/ 4900699 w 7472601"/>
              <a:gd name="connsiteY499" fmla="*/ 4670867 h 6858000"/>
              <a:gd name="connsiteX500" fmla="*/ 5714511 w 7472601"/>
              <a:gd name="connsiteY500" fmla="*/ 4663483 h 6858000"/>
              <a:gd name="connsiteX501" fmla="*/ 5464793 w 7472601"/>
              <a:gd name="connsiteY501" fmla="*/ 4393556 h 6858000"/>
              <a:gd name="connsiteX502" fmla="*/ 5461897 w 7472601"/>
              <a:gd name="connsiteY502" fmla="*/ 4390879 h 6858000"/>
              <a:gd name="connsiteX503" fmla="*/ 4294126 w 7472601"/>
              <a:gd name="connsiteY503" fmla="*/ 3303048 h 6858000"/>
              <a:gd name="connsiteX504" fmla="*/ 4305321 w 7472601"/>
              <a:gd name="connsiteY504" fmla="*/ 3256953 h 6858000"/>
              <a:gd name="connsiteX505" fmla="*/ 4949299 w 7472601"/>
              <a:gd name="connsiteY505" fmla="*/ 3766336 h 6858000"/>
              <a:gd name="connsiteX506" fmla="*/ 5291452 w 7472601"/>
              <a:gd name="connsiteY506" fmla="*/ 4076801 h 6858000"/>
              <a:gd name="connsiteX507" fmla="*/ 5434998 w 7472601"/>
              <a:gd name="connsiteY507" fmla="*/ 4254100 h 6858000"/>
              <a:gd name="connsiteX508" fmla="*/ 5351015 w 7472601"/>
              <a:gd name="connsiteY508" fmla="*/ 3760989 h 6858000"/>
              <a:gd name="connsiteX509" fmla="*/ 5413780 w 7472601"/>
              <a:gd name="connsiteY509" fmla="*/ 2966265 h 6858000"/>
              <a:gd name="connsiteX510" fmla="*/ 5425627 w 7472601"/>
              <a:gd name="connsiteY510" fmla="*/ 2954192 h 6858000"/>
              <a:gd name="connsiteX511" fmla="*/ 6604735 w 7472601"/>
              <a:gd name="connsiteY511" fmla="*/ 2041381 h 6858000"/>
              <a:gd name="connsiteX512" fmla="*/ 7204487 w 7472601"/>
              <a:gd name="connsiteY512" fmla="*/ 2742112 h 6858000"/>
              <a:gd name="connsiteX513" fmla="*/ 7131592 w 7472601"/>
              <a:gd name="connsiteY513" fmla="*/ 2672096 h 6858000"/>
              <a:gd name="connsiteX514" fmla="*/ 6996344 w 7472601"/>
              <a:gd name="connsiteY514" fmla="*/ 2518310 h 6858000"/>
              <a:gd name="connsiteX515" fmla="*/ 6735495 w 7472601"/>
              <a:gd name="connsiteY515" fmla="*/ 2196890 h 6858000"/>
              <a:gd name="connsiteX516" fmla="*/ 6721901 w 7472601"/>
              <a:gd name="connsiteY516" fmla="*/ 2179274 h 6858000"/>
              <a:gd name="connsiteX517" fmla="*/ 6604735 w 7472601"/>
              <a:gd name="connsiteY517" fmla="*/ 2041381 h 6858000"/>
              <a:gd name="connsiteX518" fmla="*/ 6591670 w 7472601"/>
              <a:gd name="connsiteY518" fmla="*/ 1988277 h 6858000"/>
              <a:gd name="connsiteX519" fmla="*/ 6747349 w 7472601"/>
              <a:gd name="connsiteY519" fmla="*/ 2160069 h 6858000"/>
              <a:gd name="connsiteX520" fmla="*/ 6760943 w 7472601"/>
              <a:gd name="connsiteY520" fmla="*/ 2177686 h 6858000"/>
              <a:gd name="connsiteX521" fmla="*/ 7021065 w 7472601"/>
              <a:gd name="connsiteY521" fmla="*/ 2498102 h 6858000"/>
              <a:gd name="connsiteX522" fmla="*/ 7155223 w 7472601"/>
              <a:gd name="connsiteY522" fmla="*/ 2650386 h 6858000"/>
              <a:gd name="connsiteX523" fmla="*/ 7203167 w 7472601"/>
              <a:gd name="connsiteY523" fmla="*/ 2697288 h 6858000"/>
              <a:gd name="connsiteX524" fmla="*/ 6937703 w 7472601"/>
              <a:gd name="connsiteY524" fmla="*/ 2321981 h 6858000"/>
              <a:gd name="connsiteX525" fmla="*/ 6591670 w 7472601"/>
              <a:gd name="connsiteY525" fmla="*/ 1988277 h 6858000"/>
              <a:gd name="connsiteX526" fmla="*/ 5798671 w 7472601"/>
              <a:gd name="connsiteY526" fmla="*/ 1981601 h 6858000"/>
              <a:gd name="connsiteX527" fmla="*/ 5754709 w 7472601"/>
              <a:gd name="connsiteY527" fmla="*/ 2071454 h 6858000"/>
              <a:gd name="connsiteX528" fmla="*/ 5763044 w 7472601"/>
              <a:gd name="connsiteY528" fmla="*/ 2842206 h 6858000"/>
              <a:gd name="connsiteX529" fmla="*/ 5764974 w 7472601"/>
              <a:gd name="connsiteY529" fmla="*/ 2799609 h 6858000"/>
              <a:gd name="connsiteX530" fmla="*/ 5767665 w 7472601"/>
              <a:gd name="connsiteY530" fmla="*/ 2666409 h 6858000"/>
              <a:gd name="connsiteX531" fmla="*/ 5763055 w 7472601"/>
              <a:gd name="connsiteY531" fmla="*/ 2579705 h 6858000"/>
              <a:gd name="connsiteX532" fmla="*/ 5758079 w 7472601"/>
              <a:gd name="connsiteY532" fmla="*/ 2492508 h 6858000"/>
              <a:gd name="connsiteX533" fmla="*/ 5779325 w 7472601"/>
              <a:gd name="connsiteY533" fmla="*/ 2197069 h 6858000"/>
              <a:gd name="connsiteX534" fmla="*/ 5798671 w 7472601"/>
              <a:gd name="connsiteY534" fmla="*/ 1981601 h 6858000"/>
              <a:gd name="connsiteX535" fmla="*/ 5829202 w 7472601"/>
              <a:gd name="connsiteY535" fmla="*/ 1971679 h 6858000"/>
              <a:gd name="connsiteX536" fmla="*/ 5809558 w 7472601"/>
              <a:gd name="connsiteY536" fmla="*/ 2198043 h 6858000"/>
              <a:gd name="connsiteX537" fmla="*/ 5788653 w 7472601"/>
              <a:gd name="connsiteY537" fmla="*/ 2489430 h 6858000"/>
              <a:gd name="connsiteX538" fmla="*/ 5793439 w 7472601"/>
              <a:gd name="connsiteY538" fmla="*/ 2575235 h 6858000"/>
              <a:gd name="connsiteX539" fmla="*/ 5796837 w 7472601"/>
              <a:gd name="connsiteY539" fmla="*/ 2637633 h 6858000"/>
              <a:gd name="connsiteX540" fmla="*/ 5818614 w 7472601"/>
              <a:gd name="connsiteY540" fmla="*/ 2473055 h 6858000"/>
              <a:gd name="connsiteX541" fmla="*/ 5829202 w 7472601"/>
              <a:gd name="connsiteY541" fmla="*/ 1971679 h 6858000"/>
              <a:gd name="connsiteX542" fmla="*/ 5911389 w 7472601"/>
              <a:gd name="connsiteY542" fmla="*/ 1898371 h 6858000"/>
              <a:gd name="connsiteX543" fmla="*/ 6237627 w 7472601"/>
              <a:gd name="connsiteY543" fmla="*/ 2231921 h 6858000"/>
              <a:gd name="connsiteX544" fmla="*/ 5911389 w 7472601"/>
              <a:gd name="connsiteY544" fmla="*/ 1898371 h 6858000"/>
              <a:gd name="connsiteX545" fmla="*/ 6944437 w 7472601"/>
              <a:gd name="connsiteY545" fmla="*/ 1575402 h 6858000"/>
              <a:gd name="connsiteX546" fmla="*/ 6304730 w 7472601"/>
              <a:gd name="connsiteY546" fmla="*/ 1766654 h 6858000"/>
              <a:gd name="connsiteX547" fmla="*/ 6944437 w 7472601"/>
              <a:gd name="connsiteY547" fmla="*/ 1575402 h 6858000"/>
              <a:gd name="connsiteX548" fmla="*/ 7019523 w 7472601"/>
              <a:gd name="connsiteY548" fmla="*/ 1519450 h 6858000"/>
              <a:gd name="connsiteX549" fmla="*/ 6298091 w 7472601"/>
              <a:gd name="connsiteY549" fmla="*/ 1737122 h 6858000"/>
              <a:gd name="connsiteX550" fmla="*/ 7019523 w 7472601"/>
              <a:gd name="connsiteY550" fmla="*/ 1519450 h 6858000"/>
              <a:gd name="connsiteX551" fmla="*/ 2399523 w 7472601"/>
              <a:gd name="connsiteY551" fmla="*/ 1428234 h 6858000"/>
              <a:gd name="connsiteX552" fmla="*/ 2224982 w 7472601"/>
              <a:gd name="connsiteY552" fmla="*/ 1826201 h 6858000"/>
              <a:gd name="connsiteX553" fmla="*/ 2096099 w 7472601"/>
              <a:gd name="connsiteY553" fmla="*/ 2345900 h 6858000"/>
              <a:gd name="connsiteX554" fmla="*/ 2283317 w 7472601"/>
              <a:gd name="connsiteY554" fmla="*/ 1796925 h 6858000"/>
              <a:gd name="connsiteX555" fmla="*/ 2399523 w 7472601"/>
              <a:gd name="connsiteY555" fmla="*/ 1428234 h 6858000"/>
              <a:gd name="connsiteX556" fmla="*/ 2448558 w 7472601"/>
              <a:gd name="connsiteY556" fmla="*/ 1373435 h 6858000"/>
              <a:gd name="connsiteX557" fmla="*/ 2312521 w 7472601"/>
              <a:gd name="connsiteY557" fmla="*/ 1806140 h 6858000"/>
              <a:gd name="connsiteX558" fmla="*/ 2127533 w 7472601"/>
              <a:gd name="connsiteY558" fmla="*/ 2348380 h 6858000"/>
              <a:gd name="connsiteX559" fmla="*/ 2358080 w 7472601"/>
              <a:gd name="connsiteY559" fmla="*/ 1866134 h 6858000"/>
              <a:gd name="connsiteX560" fmla="*/ 2407436 w 7472601"/>
              <a:gd name="connsiteY560" fmla="*/ 1651070 h 6858000"/>
              <a:gd name="connsiteX561" fmla="*/ 2448558 w 7472601"/>
              <a:gd name="connsiteY561" fmla="*/ 1373435 h 6858000"/>
              <a:gd name="connsiteX562" fmla="*/ 278707 w 7472601"/>
              <a:gd name="connsiteY562" fmla="*/ 1352270 h 6858000"/>
              <a:gd name="connsiteX563" fmla="*/ 321570 w 7472601"/>
              <a:gd name="connsiteY563" fmla="*/ 1861610 h 6858000"/>
              <a:gd name="connsiteX564" fmla="*/ 294281 w 7472601"/>
              <a:gd name="connsiteY564" fmla="*/ 1440658 h 6858000"/>
              <a:gd name="connsiteX565" fmla="*/ 278707 w 7472601"/>
              <a:gd name="connsiteY565" fmla="*/ 1352270 h 6858000"/>
              <a:gd name="connsiteX566" fmla="*/ 1423821 w 7472601"/>
              <a:gd name="connsiteY566" fmla="*/ 1351958 h 6858000"/>
              <a:gd name="connsiteX567" fmla="*/ 1638521 w 7472601"/>
              <a:gd name="connsiteY567" fmla="*/ 1908470 h 6858000"/>
              <a:gd name="connsiteX568" fmla="*/ 1754199 w 7472601"/>
              <a:gd name="connsiteY568" fmla="*/ 2149284 h 6858000"/>
              <a:gd name="connsiteX569" fmla="*/ 1908359 w 7472601"/>
              <a:gd name="connsiteY569" fmla="*/ 2364988 h 6858000"/>
              <a:gd name="connsiteX570" fmla="*/ 1647661 w 7472601"/>
              <a:gd name="connsiteY570" fmla="*/ 1825945 h 6858000"/>
              <a:gd name="connsiteX571" fmla="*/ 1423821 w 7472601"/>
              <a:gd name="connsiteY571" fmla="*/ 1351958 h 6858000"/>
              <a:gd name="connsiteX572" fmla="*/ 1431890 w 7472601"/>
              <a:gd name="connsiteY572" fmla="*/ 1306475 h 6858000"/>
              <a:gd name="connsiteX573" fmla="*/ 1507597 w 7472601"/>
              <a:gd name="connsiteY573" fmla="*/ 1446132 h 6858000"/>
              <a:gd name="connsiteX574" fmla="*/ 1674586 w 7472601"/>
              <a:gd name="connsiteY574" fmla="*/ 1813832 h 6858000"/>
              <a:gd name="connsiteX575" fmla="*/ 1815950 w 7472601"/>
              <a:gd name="connsiteY575" fmla="*/ 2128564 h 6858000"/>
              <a:gd name="connsiteX576" fmla="*/ 1984242 w 7472601"/>
              <a:gd name="connsiteY576" fmla="*/ 2430829 h 6858000"/>
              <a:gd name="connsiteX577" fmla="*/ 2014023 w 7472601"/>
              <a:gd name="connsiteY577" fmla="*/ 2450995 h 6858000"/>
              <a:gd name="connsiteX578" fmla="*/ 1747337 w 7472601"/>
              <a:gd name="connsiteY578" fmla="*/ 1855264 h 6858000"/>
              <a:gd name="connsiteX579" fmla="*/ 1533749 w 7472601"/>
              <a:gd name="connsiteY579" fmla="*/ 1478656 h 6858000"/>
              <a:gd name="connsiteX580" fmla="*/ 1431890 w 7472601"/>
              <a:gd name="connsiteY580" fmla="*/ 1306475 h 6858000"/>
              <a:gd name="connsiteX581" fmla="*/ 5052692 w 7472601"/>
              <a:gd name="connsiteY581" fmla="*/ 1292994 h 6858000"/>
              <a:gd name="connsiteX582" fmla="*/ 5200661 w 7472601"/>
              <a:gd name="connsiteY582" fmla="*/ 1635186 h 6858000"/>
              <a:gd name="connsiteX583" fmla="*/ 5297138 w 7472601"/>
              <a:gd name="connsiteY583" fmla="*/ 1906351 h 6858000"/>
              <a:gd name="connsiteX584" fmla="*/ 5052692 w 7472601"/>
              <a:gd name="connsiteY584" fmla="*/ 1292994 h 6858000"/>
              <a:gd name="connsiteX585" fmla="*/ 5009948 w 7472601"/>
              <a:gd name="connsiteY585" fmla="*/ 1273619 h 6858000"/>
              <a:gd name="connsiteX586" fmla="*/ 5121777 w 7472601"/>
              <a:gd name="connsiteY586" fmla="*/ 1654213 h 6858000"/>
              <a:gd name="connsiteX587" fmla="*/ 5293545 w 7472601"/>
              <a:gd name="connsiteY587" fmla="*/ 2072247 h 6858000"/>
              <a:gd name="connsiteX588" fmla="*/ 5294042 w 7472601"/>
              <a:gd name="connsiteY588" fmla="*/ 2065019 h 6858000"/>
              <a:gd name="connsiteX589" fmla="*/ 5171936 w 7472601"/>
              <a:gd name="connsiteY589" fmla="*/ 1647613 h 6858000"/>
              <a:gd name="connsiteX590" fmla="*/ 5009948 w 7472601"/>
              <a:gd name="connsiteY590" fmla="*/ 1273619 h 6858000"/>
              <a:gd name="connsiteX591" fmla="*/ 655236 w 7472601"/>
              <a:gd name="connsiteY591" fmla="*/ 1268632 h 6858000"/>
              <a:gd name="connsiteX592" fmla="*/ 839521 w 7472601"/>
              <a:gd name="connsiteY592" fmla="*/ 1685315 h 6858000"/>
              <a:gd name="connsiteX593" fmla="*/ 1109416 w 7472601"/>
              <a:gd name="connsiteY593" fmla="*/ 2061663 h 6858000"/>
              <a:gd name="connsiteX594" fmla="*/ 1298300 w 7472601"/>
              <a:gd name="connsiteY594" fmla="*/ 2247742 h 6858000"/>
              <a:gd name="connsiteX595" fmla="*/ 1125871 w 7472601"/>
              <a:gd name="connsiteY595" fmla="*/ 1989513 h 6858000"/>
              <a:gd name="connsiteX596" fmla="*/ 981574 w 7472601"/>
              <a:gd name="connsiteY596" fmla="*/ 1783157 h 6858000"/>
              <a:gd name="connsiteX597" fmla="*/ 922198 w 7472601"/>
              <a:gd name="connsiteY597" fmla="*/ 1677437 h 6858000"/>
              <a:gd name="connsiteX598" fmla="*/ 869293 w 7472601"/>
              <a:gd name="connsiteY598" fmla="*/ 1583214 h 6858000"/>
              <a:gd name="connsiteX599" fmla="*/ 751431 w 7472601"/>
              <a:gd name="connsiteY599" fmla="*/ 1405731 h 6858000"/>
              <a:gd name="connsiteX600" fmla="*/ 655236 w 7472601"/>
              <a:gd name="connsiteY600" fmla="*/ 1268632 h 6858000"/>
              <a:gd name="connsiteX601" fmla="*/ 6516292 w 7472601"/>
              <a:gd name="connsiteY601" fmla="*/ 1263064 h 6858000"/>
              <a:gd name="connsiteX602" fmla="*/ 5736320 w 7472601"/>
              <a:gd name="connsiteY602" fmla="*/ 1501803 h 6858000"/>
              <a:gd name="connsiteX603" fmla="*/ 6516292 w 7472601"/>
              <a:gd name="connsiteY603" fmla="*/ 1263064 h 6858000"/>
              <a:gd name="connsiteX604" fmla="*/ 291466 w 7472601"/>
              <a:gd name="connsiteY604" fmla="*/ 1250369 h 6858000"/>
              <a:gd name="connsiteX605" fmla="*/ 323180 w 7472601"/>
              <a:gd name="connsiteY605" fmla="*/ 1435283 h 6858000"/>
              <a:gd name="connsiteX606" fmla="*/ 349381 w 7472601"/>
              <a:gd name="connsiteY606" fmla="*/ 1875041 h 6858000"/>
              <a:gd name="connsiteX607" fmla="*/ 374363 w 7472601"/>
              <a:gd name="connsiteY607" fmla="*/ 1506494 h 6858000"/>
              <a:gd name="connsiteX608" fmla="*/ 302168 w 7472601"/>
              <a:gd name="connsiteY608" fmla="*/ 1274495 h 6858000"/>
              <a:gd name="connsiteX609" fmla="*/ 291466 w 7472601"/>
              <a:gd name="connsiteY609" fmla="*/ 1250369 h 6858000"/>
              <a:gd name="connsiteX610" fmla="*/ 678222 w 7472601"/>
              <a:gd name="connsiteY610" fmla="*/ 1248670 h 6858000"/>
              <a:gd name="connsiteX611" fmla="*/ 775536 w 7472601"/>
              <a:gd name="connsiteY611" fmla="*/ 1388015 h 6858000"/>
              <a:gd name="connsiteX612" fmla="*/ 894529 w 7472601"/>
              <a:gd name="connsiteY612" fmla="*/ 1567739 h 6858000"/>
              <a:gd name="connsiteX613" fmla="*/ 948000 w 7472601"/>
              <a:gd name="connsiteY613" fmla="*/ 1663088 h 6858000"/>
              <a:gd name="connsiteX614" fmla="*/ 1006812 w 7472601"/>
              <a:gd name="connsiteY614" fmla="*/ 1767683 h 6858000"/>
              <a:gd name="connsiteX615" fmla="*/ 1149133 w 7472601"/>
              <a:gd name="connsiteY615" fmla="*/ 1971513 h 6858000"/>
              <a:gd name="connsiteX616" fmla="*/ 1333952 w 7472601"/>
              <a:gd name="connsiteY616" fmla="*/ 2251620 h 6858000"/>
              <a:gd name="connsiteX617" fmla="*/ 1337329 w 7472601"/>
              <a:gd name="connsiteY617" fmla="*/ 2258350 h 6858000"/>
              <a:gd name="connsiteX618" fmla="*/ 1014726 w 7472601"/>
              <a:gd name="connsiteY618" fmla="*/ 1615556 h 6858000"/>
              <a:gd name="connsiteX619" fmla="*/ 678222 w 7472601"/>
              <a:gd name="connsiteY619" fmla="*/ 1248670 h 6858000"/>
              <a:gd name="connsiteX620" fmla="*/ 6691602 w 7472601"/>
              <a:gd name="connsiteY620" fmla="*/ 1140573 h 6858000"/>
              <a:gd name="connsiteX621" fmla="*/ 6571100 w 7472601"/>
              <a:gd name="connsiteY621" fmla="*/ 1183662 h 6858000"/>
              <a:gd name="connsiteX622" fmla="*/ 6241687 w 7472601"/>
              <a:gd name="connsiteY622" fmla="*/ 1257600 h 6858000"/>
              <a:gd name="connsiteX623" fmla="*/ 5693009 w 7472601"/>
              <a:gd name="connsiteY623" fmla="*/ 1478256 h 6858000"/>
              <a:gd name="connsiteX624" fmla="*/ 6548420 w 7472601"/>
              <a:gd name="connsiteY624" fmla="*/ 1214599 h 6858000"/>
              <a:gd name="connsiteX625" fmla="*/ 6605473 w 7472601"/>
              <a:gd name="connsiteY625" fmla="*/ 1184686 h 6858000"/>
              <a:gd name="connsiteX626" fmla="*/ 6691602 w 7472601"/>
              <a:gd name="connsiteY626" fmla="*/ 1140573 h 6858000"/>
              <a:gd name="connsiteX627" fmla="*/ 4002475 w 7472601"/>
              <a:gd name="connsiteY627" fmla="*/ 1037802 h 6858000"/>
              <a:gd name="connsiteX628" fmla="*/ 4000324 w 7472601"/>
              <a:gd name="connsiteY628" fmla="*/ 1039362 h 6858000"/>
              <a:gd name="connsiteX629" fmla="*/ 4002862 w 7472601"/>
              <a:gd name="connsiteY629" fmla="*/ 1042866 h 6858000"/>
              <a:gd name="connsiteX630" fmla="*/ 4002475 w 7472601"/>
              <a:gd name="connsiteY630" fmla="*/ 1037802 h 6858000"/>
              <a:gd name="connsiteX631" fmla="*/ 506322 w 7472601"/>
              <a:gd name="connsiteY631" fmla="*/ 1020997 h 6858000"/>
              <a:gd name="connsiteX632" fmla="*/ 533068 w 7472601"/>
              <a:gd name="connsiteY632" fmla="*/ 1029409 h 6858000"/>
              <a:gd name="connsiteX633" fmla="*/ 1232525 w 7472601"/>
              <a:gd name="connsiteY633" fmla="*/ 1804675 h 6858000"/>
              <a:gd name="connsiteX634" fmla="*/ 1388858 w 7472601"/>
              <a:gd name="connsiteY634" fmla="*/ 2368011 h 6858000"/>
              <a:gd name="connsiteX635" fmla="*/ 1384098 w 7472601"/>
              <a:gd name="connsiteY635" fmla="*/ 2378125 h 6858000"/>
              <a:gd name="connsiteX636" fmla="*/ 1425393 w 7472601"/>
              <a:gd name="connsiteY636" fmla="*/ 2589124 h 6858000"/>
              <a:gd name="connsiteX637" fmla="*/ 1424001 w 7472601"/>
              <a:gd name="connsiteY637" fmla="*/ 2597541 h 6858000"/>
              <a:gd name="connsiteX638" fmla="*/ 2152729 w 7472601"/>
              <a:gd name="connsiteY638" fmla="*/ 2864487 h 6858000"/>
              <a:gd name="connsiteX639" fmla="*/ 2020609 w 7472601"/>
              <a:gd name="connsiteY639" fmla="*/ 2539671 h 6858000"/>
              <a:gd name="connsiteX640" fmla="*/ 2018920 w 7472601"/>
              <a:gd name="connsiteY640" fmla="*/ 2536309 h 6858000"/>
              <a:gd name="connsiteX641" fmla="*/ 1342441 w 7472601"/>
              <a:gd name="connsiteY641" fmla="*/ 1173017 h 6858000"/>
              <a:gd name="connsiteX642" fmla="*/ 1367925 w 7472601"/>
              <a:gd name="connsiteY642" fmla="*/ 1135648 h 6858000"/>
              <a:gd name="connsiteX643" fmla="*/ 1771401 w 7472601"/>
              <a:gd name="connsiteY643" fmla="*/ 1806673 h 6858000"/>
              <a:gd name="connsiteX644" fmla="*/ 1972385 w 7472601"/>
              <a:gd name="connsiteY644" fmla="*/ 2198735 h 6858000"/>
              <a:gd name="connsiteX645" fmla="*/ 2040892 w 7472601"/>
              <a:gd name="connsiteY645" fmla="*/ 2405205 h 6858000"/>
              <a:gd name="connsiteX646" fmla="*/ 2131689 w 7472601"/>
              <a:gd name="connsiteY646" fmla="*/ 1936926 h 6858000"/>
              <a:gd name="connsiteX647" fmla="*/ 2454820 w 7472601"/>
              <a:gd name="connsiteY647" fmla="*/ 1248808 h 6858000"/>
              <a:gd name="connsiteX648" fmla="*/ 2492512 w 7472601"/>
              <a:gd name="connsiteY648" fmla="*/ 1302920 h 6858000"/>
              <a:gd name="connsiteX649" fmla="*/ 2081216 w 7472601"/>
              <a:gd name="connsiteY649" fmla="*/ 2527513 h 6858000"/>
              <a:gd name="connsiteX650" fmla="*/ 2081211 w 7472601"/>
              <a:gd name="connsiteY650" fmla="*/ 2528916 h 6858000"/>
              <a:gd name="connsiteX651" fmla="*/ 2199067 w 7472601"/>
              <a:gd name="connsiteY651" fmla="*/ 2884061 h 6858000"/>
              <a:gd name="connsiteX652" fmla="*/ 3192586 w 7472601"/>
              <a:gd name="connsiteY652" fmla="*/ 3411496 h 6858000"/>
              <a:gd name="connsiteX653" fmla="*/ 3182620 w 7472601"/>
              <a:gd name="connsiteY653" fmla="*/ 3483279 h 6858000"/>
              <a:gd name="connsiteX654" fmla="*/ 2435119 w 7472601"/>
              <a:gd name="connsiteY654" fmla="*/ 3080173 h 6858000"/>
              <a:gd name="connsiteX655" fmla="*/ 2410152 w 7472601"/>
              <a:gd name="connsiteY655" fmla="*/ 3063751 h 6858000"/>
              <a:gd name="connsiteX656" fmla="*/ 2408099 w 7472601"/>
              <a:gd name="connsiteY656" fmla="*/ 3064403 h 6858000"/>
              <a:gd name="connsiteX657" fmla="*/ 2407218 w 7472601"/>
              <a:gd name="connsiteY657" fmla="*/ 3070324 h 6858000"/>
              <a:gd name="connsiteX658" fmla="*/ 2380138 w 7472601"/>
              <a:gd name="connsiteY658" fmla="*/ 3099341 h 6858000"/>
              <a:gd name="connsiteX659" fmla="*/ 1765923 w 7472601"/>
              <a:gd name="connsiteY659" fmla="*/ 3581043 h 6858000"/>
              <a:gd name="connsiteX660" fmla="*/ 1702258 w 7472601"/>
              <a:gd name="connsiteY660" fmla="*/ 3612286 h 6858000"/>
              <a:gd name="connsiteX661" fmla="*/ 1538370 w 7472601"/>
              <a:gd name="connsiteY661" fmla="*/ 3811804 h 6858000"/>
              <a:gd name="connsiteX662" fmla="*/ 542867 w 7472601"/>
              <a:gd name="connsiteY662" fmla="*/ 4944092 h 6858000"/>
              <a:gd name="connsiteX663" fmla="*/ 515800 w 7472601"/>
              <a:gd name="connsiteY663" fmla="*/ 4862180 h 6858000"/>
              <a:gd name="connsiteX664" fmla="*/ 909145 w 7472601"/>
              <a:gd name="connsiteY664" fmla="*/ 4199225 h 6858000"/>
              <a:gd name="connsiteX665" fmla="*/ 1214067 w 7472601"/>
              <a:gd name="connsiteY665" fmla="*/ 3908561 h 6858000"/>
              <a:gd name="connsiteX666" fmla="*/ 640967 w 7472601"/>
              <a:gd name="connsiteY666" fmla="*/ 4105601 h 6858000"/>
              <a:gd name="connsiteX667" fmla="*/ 112563 w 7472601"/>
              <a:gd name="connsiteY667" fmla="*/ 4396952 h 6858000"/>
              <a:gd name="connsiteX668" fmla="*/ 0 w 7472601"/>
              <a:gd name="connsiteY668" fmla="*/ 4466006 h 6858000"/>
              <a:gd name="connsiteX669" fmla="*/ 0 w 7472601"/>
              <a:gd name="connsiteY669" fmla="*/ 4233763 h 6858000"/>
              <a:gd name="connsiteX670" fmla="*/ 36881 w 7472601"/>
              <a:gd name="connsiteY670" fmla="*/ 4200118 h 6858000"/>
              <a:gd name="connsiteX671" fmla="*/ 910534 w 7472601"/>
              <a:gd name="connsiteY671" fmla="*/ 3629753 h 6858000"/>
              <a:gd name="connsiteX672" fmla="*/ 1578717 w 7472601"/>
              <a:gd name="connsiteY672" fmla="*/ 3575982 h 6858000"/>
              <a:gd name="connsiteX673" fmla="*/ 2338780 w 7472601"/>
              <a:gd name="connsiteY673" fmla="*/ 3033725 h 6858000"/>
              <a:gd name="connsiteX674" fmla="*/ 1807991 w 7472601"/>
              <a:gd name="connsiteY674" fmla="*/ 2807184 h 6858000"/>
              <a:gd name="connsiteX675" fmla="*/ 1416358 w 7472601"/>
              <a:gd name="connsiteY675" fmla="*/ 3112571 h 6858000"/>
              <a:gd name="connsiteX676" fmla="*/ 939066 w 7472601"/>
              <a:gd name="connsiteY676" fmla="*/ 3378798 h 6858000"/>
              <a:gd name="connsiteX677" fmla="*/ 115099 w 7472601"/>
              <a:gd name="connsiteY677" fmla="*/ 3607650 h 6858000"/>
              <a:gd name="connsiteX678" fmla="*/ 97284 w 7472601"/>
              <a:gd name="connsiteY678" fmla="*/ 3520393 h 6858000"/>
              <a:gd name="connsiteX679" fmla="*/ 922050 w 7472601"/>
              <a:gd name="connsiteY679" fmla="*/ 3074867 h 6858000"/>
              <a:gd name="connsiteX680" fmla="*/ 1405265 w 7472601"/>
              <a:gd name="connsiteY680" fmla="*/ 3016319 h 6858000"/>
              <a:gd name="connsiteX681" fmla="*/ 1407512 w 7472601"/>
              <a:gd name="connsiteY681" fmla="*/ 3018001 h 6858000"/>
              <a:gd name="connsiteX682" fmla="*/ 1726266 w 7472601"/>
              <a:gd name="connsiteY682" fmla="*/ 2777274 h 6858000"/>
              <a:gd name="connsiteX683" fmla="*/ 625390 w 7472601"/>
              <a:gd name="connsiteY683" fmla="*/ 2514541 h 6858000"/>
              <a:gd name="connsiteX684" fmla="*/ 619799 w 7472601"/>
              <a:gd name="connsiteY684" fmla="*/ 2527180 h 6858000"/>
              <a:gd name="connsiteX685" fmla="*/ 310030 w 7472601"/>
              <a:gd name="connsiteY685" fmla="*/ 2771818 h 6858000"/>
              <a:gd name="connsiteX686" fmla="*/ 173877 w 7472601"/>
              <a:gd name="connsiteY686" fmla="*/ 2937056 h 6858000"/>
              <a:gd name="connsiteX687" fmla="*/ 77889 w 7472601"/>
              <a:gd name="connsiteY687" fmla="*/ 3138440 h 6858000"/>
              <a:gd name="connsiteX688" fmla="*/ 0 w 7472601"/>
              <a:gd name="connsiteY688" fmla="*/ 3271395 h 6858000"/>
              <a:gd name="connsiteX689" fmla="*/ 0 w 7472601"/>
              <a:gd name="connsiteY689" fmla="*/ 3153002 h 6858000"/>
              <a:gd name="connsiteX690" fmla="*/ 2386 w 7472601"/>
              <a:gd name="connsiteY690" fmla="*/ 3149203 h 6858000"/>
              <a:gd name="connsiteX691" fmla="*/ 89753 w 7472601"/>
              <a:gd name="connsiteY691" fmla="*/ 2987702 h 6858000"/>
              <a:gd name="connsiteX692" fmla="*/ 76869 w 7472601"/>
              <a:gd name="connsiteY692" fmla="*/ 3005404 h 6858000"/>
              <a:gd name="connsiteX693" fmla="*/ 32049 w 7472601"/>
              <a:gd name="connsiteY693" fmla="*/ 3065814 h 6858000"/>
              <a:gd name="connsiteX694" fmla="*/ 0 w 7472601"/>
              <a:gd name="connsiteY694" fmla="*/ 3108744 h 6858000"/>
              <a:gd name="connsiteX695" fmla="*/ 0 w 7472601"/>
              <a:gd name="connsiteY695" fmla="*/ 3058059 h 6858000"/>
              <a:gd name="connsiteX696" fmla="*/ 7610 w 7472601"/>
              <a:gd name="connsiteY696" fmla="*/ 3047889 h 6858000"/>
              <a:gd name="connsiteX697" fmla="*/ 52419 w 7472601"/>
              <a:gd name="connsiteY697" fmla="*/ 2987479 h 6858000"/>
              <a:gd name="connsiteX698" fmla="*/ 59142 w 7472601"/>
              <a:gd name="connsiteY698" fmla="*/ 2978488 h 6858000"/>
              <a:gd name="connsiteX699" fmla="*/ 0 w 7472601"/>
              <a:gd name="connsiteY699" fmla="*/ 3015334 h 6858000"/>
              <a:gd name="connsiteX700" fmla="*/ 0 w 7472601"/>
              <a:gd name="connsiteY700" fmla="*/ 2914286 h 6858000"/>
              <a:gd name="connsiteX701" fmla="*/ 36383 w 7472601"/>
              <a:gd name="connsiteY701" fmla="*/ 2901128 h 6858000"/>
              <a:gd name="connsiteX702" fmla="*/ 156329 w 7472601"/>
              <a:gd name="connsiteY702" fmla="*/ 2840533 h 6858000"/>
              <a:gd name="connsiteX703" fmla="*/ 358355 w 7472601"/>
              <a:gd name="connsiteY703" fmla="*/ 2620471 h 6858000"/>
              <a:gd name="connsiteX704" fmla="*/ 510577 w 7472601"/>
              <a:gd name="connsiteY704" fmla="*/ 2501244 h 6858000"/>
              <a:gd name="connsiteX705" fmla="*/ 211967 w 7472601"/>
              <a:gd name="connsiteY705" fmla="*/ 2479171 h 6858000"/>
              <a:gd name="connsiteX706" fmla="*/ 0 w 7472601"/>
              <a:gd name="connsiteY706" fmla="*/ 2476398 h 6858000"/>
              <a:gd name="connsiteX707" fmla="*/ 0 w 7472601"/>
              <a:gd name="connsiteY707" fmla="*/ 2389189 h 6858000"/>
              <a:gd name="connsiteX708" fmla="*/ 103062 w 7472601"/>
              <a:gd name="connsiteY708" fmla="*/ 2389518 h 6858000"/>
              <a:gd name="connsiteX709" fmla="*/ 510734 w 7472601"/>
              <a:gd name="connsiteY709" fmla="*/ 2416201 h 6858000"/>
              <a:gd name="connsiteX710" fmla="*/ 279257 w 7472601"/>
              <a:gd name="connsiteY710" fmla="*/ 2092102 h 6858000"/>
              <a:gd name="connsiteX711" fmla="*/ 65265 w 7472601"/>
              <a:gd name="connsiteY711" fmla="*/ 2006049 h 6858000"/>
              <a:gd name="connsiteX712" fmla="*/ 0 w 7472601"/>
              <a:gd name="connsiteY712" fmla="*/ 1982532 h 6858000"/>
              <a:gd name="connsiteX713" fmla="*/ 0 w 7472601"/>
              <a:gd name="connsiteY713" fmla="*/ 1912789 h 6858000"/>
              <a:gd name="connsiteX714" fmla="*/ 97460 w 7472601"/>
              <a:gd name="connsiteY714" fmla="*/ 1953725 h 6858000"/>
              <a:gd name="connsiteX715" fmla="*/ 221272 w 7472601"/>
              <a:gd name="connsiteY715" fmla="*/ 1980766 h 6858000"/>
              <a:gd name="connsiteX716" fmla="*/ 116765 w 7472601"/>
              <a:gd name="connsiteY716" fmla="*/ 1911033 h 6858000"/>
              <a:gd name="connsiteX717" fmla="*/ 16405 w 7472601"/>
              <a:gd name="connsiteY717" fmla="*/ 1803412 h 6858000"/>
              <a:gd name="connsiteX718" fmla="*/ 0 w 7472601"/>
              <a:gd name="connsiteY718" fmla="*/ 1784777 h 6858000"/>
              <a:gd name="connsiteX719" fmla="*/ 0 w 7472601"/>
              <a:gd name="connsiteY719" fmla="*/ 1740082 h 6858000"/>
              <a:gd name="connsiteX720" fmla="*/ 39394 w 7472601"/>
              <a:gd name="connsiteY720" fmla="*/ 1784856 h 6858000"/>
              <a:gd name="connsiteX721" fmla="*/ 135813 w 7472601"/>
              <a:gd name="connsiteY721" fmla="*/ 1888838 h 6858000"/>
              <a:gd name="connsiteX722" fmla="*/ 242575 w 7472601"/>
              <a:gd name="connsiteY722" fmla="*/ 1958841 h 6858000"/>
              <a:gd name="connsiteX723" fmla="*/ 82197 w 7472601"/>
              <a:gd name="connsiteY723" fmla="*/ 1754826 h 6858000"/>
              <a:gd name="connsiteX724" fmla="*/ 0 w 7472601"/>
              <a:gd name="connsiteY724" fmla="*/ 1679650 h 6858000"/>
              <a:gd name="connsiteX725" fmla="*/ 0 w 7472601"/>
              <a:gd name="connsiteY725" fmla="*/ 1602463 h 6858000"/>
              <a:gd name="connsiteX726" fmla="*/ 84689 w 7472601"/>
              <a:gd name="connsiteY726" fmla="*/ 1677442 h 6858000"/>
              <a:gd name="connsiteX727" fmla="*/ 298437 w 7472601"/>
              <a:gd name="connsiteY727" fmla="*/ 1968019 h 6858000"/>
              <a:gd name="connsiteX728" fmla="*/ 227269 w 7472601"/>
              <a:gd name="connsiteY728" fmla="*/ 1114064 h 6858000"/>
              <a:gd name="connsiteX729" fmla="*/ 248003 w 7472601"/>
              <a:gd name="connsiteY729" fmla="*/ 1089613 h 6858000"/>
              <a:gd name="connsiteX730" fmla="*/ 427020 w 7472601"/>
              <a:gd name="connsiteY730" fmla="*/ 1619803 h 6858000"/>
              <a:gd name="connsiteX731" fmla="*/ 340345 w 7472601"/>
              <a:gd name="connsiteY731" fmla="*/ 2027739 h 6858000"/>
              <a:gd name="connsiteX732" fmla="*/ 360865 w 7472601"/>
              <a:gd name="connsiteY732" fmla="*/ 2044827 h 6858000"/>
              <a:gd name="connsiteX733" fmla="*/ 560414 w 7472601"/>
              <a:gd name="connsiteY733" fmla="*/ 2421457 h 6858000"/>
              <a:gd name="connsiteX734" fmla="*/ 1359703 w 7472601"/>
              <a:gd name="connsiteY734" fmla="*/ 2578554 h 6858000"/>
              <a:gd name="connsiteX735" fmla="*/ 1359422 w 7472601"/>
              <a:gd name="connsiteY735" fmla="*/ 2577994 h 6858000"/>
              <a:gd name="connsiteX736" fmla="*/ 828701 w 7472601"/>
              <a:gd name="connsiteY736" fmla="*/ 1839520 h 6858000"/>
              <a:gd name="connsiteX737" fmla="*/ 494427 w 7472601"/>
              <a:gd name="connsiteY737" fmla="*/ 1092333 h 6858000"/>
              <a:gd name="connsiteX738" fmla="*/ 506322 w 7472601"/>
              <a:gd name="connsiteY738" fmla="*/ 1020997 h 6858000"/>
              <a:gd name="connsiteX739" fmla="*/ 4570198 w 7472601"/>
              <a:gd name="connsiteY739" fmla="*/ 978081 h 6858000"/>
              <a:gd name="connsiteX740" fmla="*/ 4523691 w 7472601"/>
              <a:gd name="connsiteY740" fmla="*/ 1127776 h 6858000"/>
              <a:gd name="connsiteX741" fmla="*/ 4509875 w 7472601"/>
              <a:gd name="connsiteY741" fmla="*/ 1167552 h 6858000"/>
              <a:gd name="connsiteX742" fmla="*/ 4478168 w 7472601"/>
              <a:gd name="connsiteY742" fmla="*/ 1260735 h 6858000"/>
              <a:gd name="connsiteX743" fmla="*/ 4409309 w 7472601"/>
              <a:gd name="connsiteY743" fmla="*/ 1666996 h 6858000"/>
              <a:gd name="connsiteX744" fmla="*/ 4370031 w 7472601"/>
              <a:gd name="connsiteY744" fmla="*/ 1955666 h 6858000"/>
              <a:gd name="connsiteX745" fmla="*/ 4570198 w 7472601"/>
              <a:gd name="connsiteY745" fmla="*/ 978081 h 6858000"/>
              <a:gd name="connsiteX746" fmla="*/ 4557898 w 7472601"/>
              <a:gd name="connsiteY746" fmla="*/ 900011 h 6858000"/>
              <a:gd name="connsiteX747" fmla="*/ 4344840 w 7472601"/>
              <a:gd name="connsiteY747" fmla="*/ 1922038 h 6858000"/>
              <a:gd name="connsiteX748" fmla="*/ 4378710 w 7472601"/>
              <a:gd name="connsiteY748" fmla="*/ 1665516 h 6858000"/>
              <a:gd name="connsiteX749" fmla="*/ 4448798 w 7472601"/>
              <a:gd name="connsiteY749" fmla="*/ 1253024 h 6858000"/>
              <a:gd name="connsiteX750" fmla="*/ 4480315 w 7472601"/>
              <a:gd name="connsiteY750" fmla="*/ 1158454 h 6858000"/>
              <a:gd name="connsiteX751" fmla="*/ 4494133 w 7472601"/>
              <a:gd name="connsiteY751" fmla="*/ 1118676 h 6858000"/>
              <a:gd name="connsiteX752" fmla="*/ 4557898 w 7472601"/>
              <a:gd name="connsiteY752" fmla="*/ 900011 h 6858000"/>
              <a:gd name="connsiteX753" fmla="*/ 5870151 w 7472601"/>
              <a:gd name="connsiteY753" fmla="*/ 898890 h 6858000"/>
              <a:gd name="connsiteX754" fmla="*/ 5861335 w 7472601"/>
              <a:gd name="connsiteY754" fmla="*/ 899177 h 6858000"/>
              <a:gd name="connsiteX755" fmla="*/ 5843702 w 7472601"/>
              <a:gd name="connsiteY755" fmla="*/ 899748 h 6858000"/>
              <a:gd name="connsiteX756" fmla="*/ 5651107 w 7472601"/>
              <a:gd name="connsiteY756" fmla="*/ 920306 h 6858000"/>
              <a:gd name="connsiteX757" fmla="*/ 5459407 w 7472601"/>
              <a:gd name="connsiteY757" fmla="*/ 940975 h 6858000"/>
              <a:gd name="connsiteX758" fmla="*/ 5374846 w 7472601"/>
              <a:gd name="connsiteY758" fmla="*/ 941988 h 6858000"/>
              <a:gd name="connsiteX759" fmla="*/ 5256105 w 7472601"/>
              <a:gd name="connsiteY759" fmla="*/ 945632 h 6858000"/>
              <a:gd name="connsiteX760" fmla="*/ 5107071 w 7472601"/>
              <a:gd name="connsiteY760" fmla="*/ 969720 h 6858000"/>
              <a:gd name="connsiteX761" fmla="*/ 4998681 w 7472601"/>
              <a:gd name="connsiteY761" fmla="*/ 988771 h 6858000"/>
              <a:gd name="connsiteX762" fmla="*/ 5870151 w 7472601"/>
              <a:gd name="connsiteY762" fmla="*/ 898890 h 6858000"/>
              <a:gd name="connsiteX763" fmla="*/ 5504425 w 7472601"/>
              <a:gd name="connsiteY763" fmla="*/ 848067 h 6858000"/>
              <a:gd name="connsiteX764" fmla="*/ 4968849 w 7472601"/>
              <a:gd name="connsiteY764" fmla="*/ 962318 h 6858000"/>
              <a:gd name="connsiteX765" fmla="*/ 5104039 w 7472601"/>
              <a:gd name="connsiteY765" fmla="*/ 940634 h 6858000"/>
              <a:gd name="connsiteX766" fmla="*/ 5256311 w 7472601"/>
              <a:gd name="connsiteY766" fmla="*/ 916490 h 6858000"/>
              <a:gd name="connsiteX767" fmla="*/ 5377381 w 7472601"/>
              <a:gd name="connsiteY767" fmla="*/ 912671 h 6858000"/>
              <a:gd name="connsiteX768" fmla="*/ 5460148 w 7472601"/>
              <a:gd name="connsiteY768" fmla="*/ 911442 h 6858000"/>
              <a:gd name="connsiteX769" fmla="*/ 5648971 w 7472601"/>
              <a:gd name="connsiteY769" fmla="*/ 891331 h 6858000"/>
              <a:gd name="connsiteX770" fmla="*/ 5844807 w 7472601"/>
              <a:gd name="connsiteY770" fmla="*/ 870718 h 6858000"/>
              <a:gd name="connsiteX771" fmla="*/ 5862975 w 7472601"/>
              <a:gd name="connsiteY771" fmla="*/ 869756 h 6858000"/>
              <a:gd name="connsiteX772" fmla="*/ 5920887 w 7472601"/>
              <a:gd name="connsiteY772" fmla="*/ 865929 h 6858000"/>
              <a:gd name="connsiteX773" fmla="*/ 5504425 w 7472601"/>
              <a:gd name="connsiteY773" fmla="*/ 848067 h 6858000"/>
              <a:gd name="connsiteX774" fmla="*/ 3607114 w 7472601"/>
              <a:gd name="connsiteY774" fmla="*/ 467441 h 6858000"/>
              <a:gd name="connsiteX775" fmla="*/ 3296242 w 7472601"/>
              <a:gd name="connsiteY775" fmla="*/ 807991 h 6858000"/>
              <a:gd name="connsiteX776" fmla="*/ 3174674 w 7472601"/>
              <a:gd name="connsiteY776" fmla="*/ 919759 h 6858000"/>
              <a:gd name="connsiteX777" fmla="*/ 3042978 w 7472601"/>
              <a:gd name="connsiteY777" fmla="*/ 1054894 h 6858000"/>
              <a:gd name="connsiteX778" fmla="*/ 2968914 w 7472601"/>
              <a:gd name="connsiteY778" fmla="*/ 1133756 h 6858000"/>
              <a:gd name="connsiteX779" fmla="*/ 3103823 w 7472601"/>
              <a:gd name="connsiteY779" fmla="*/ 1026814 h 6858000"/>
              <a:gd name="connsiteX780" fmla="*/ 3607114 w 7472601"/>
              <a:gd name="connsiteY780" fmla="*/ 467441 h 6858000"/>
              <a:gd name="connsiteX781" fmla="*/ 3744487 w 7472601"/>
              <a:gd name="connsiteY781" fmla="*/ 383136 h 6858000"/>
              <a:gd name="connsiteX782" fmla="*/ 3970213 w 7472601"/>
              <a:gd name="connsiteY782" fmla="*/ 995559 h 6858000"/>
              <a:gd name="connsiteX783" fmla="*/ 3744487 w 7472601"/>
              <a:gd name="connsiteY783" fmla="*/ 383136 h 6858000"/>
              <a:gd name="connsiteX784" fmla="*/ 3624562 w 7472601"/>
              <a:gd name="connsiteY784" fmla="*/ 367041 h 6858000"/>
              <a:gd name="connsiteX785" fmla="*/ 3489712 w 7472601"/>
              <a:gd name="connsiteY785" fmla="*/ 485386 h 6858000"/>
              <a:gd name="connsiteX786" fmla="*/ 3182994 w 7472601"/>
              <a:gd name="connsiteY786" fmla="*/ 828265 h 6858000"/>
              <a:gd name="connsiteX787" fmla="*/ 2892114 w 7472601"/>
              <a:gd name="connsiteY787" fmla="*/ 1172635 h 6858000"/>
              <a:gd name="connsiteX788" fmla="*/ 3021459 w 7472601"/>
              <a:gd name="connsiteY788" fmla="*/ 1035385 h 6858000"/>
              <a:gd name="connsiteX789" fmla="*/ 3153873 w 7472601"/>
              <a:gd name="connsiteY789" fmla="*/ 898971 h 6858000"/>
              <a:gd name="connsiteX790" fmla="*/ 3276511 w 7472601"/>
              <a:gd name="connsiteY790" fmla="*/ 786423 h 6858000"/>
              <a:gd name="connsiteX791" fmla="*/ 3584154 w 7472601"/>
              <a:gd name="connsiteY791" fmla="*/ 448218 h 6858000"/>
              <a:gd name="connsiteX792" fmla="*/ 3624562 w 7472601"/>
              <a:gd name="connsiteY792" fmla="*/ 367041 h 6858000"/>
              <a:gd name="connsiteX793" fmla="*/ 3766672 w 7472601"/>
              <a:gd name="connsiteY793" fmla="*/ 359429 h 6858000"/>
              <a:gd name="connsiteX794" fmla="*/ 3996338 w 7472601"/>
              <a:gd name="connsiteY794" fmla="*/ 968237 h 6858000"/>
              <a:gd name="connsiteX795" fmla="*/ 3766672 w 7472601"/>
              <a:gd name="connsiteY795" fmla="*/ 359429 h 6858000"/>
              <a:gd name="connsiteX796" fmla="*/ 5805386 w 7472601"/>
              <a:gd name="connsiteY796" fmla="*/ 239240 h 6858000"/>
              <a:gd name="connsiteX797" fmla="*/ 5736947 w 7472601"/>
              <a:gd name="connsiteY797" fmla="*/ 261367 h 6858000"/>
              <a:gd name="connsiteX798" fmla="*/ 5427012 w 7472601"/>
              <a:gd name="connsiteY798" fmla="*/ 311272 h 6858000"/>
              <a:gd name="connsiteX799" fmla="*/ 5147818 w 7472601"/>
              <a:gd name="connsiteY799" fmla="*/ 322112 h 6858000"/>
              <a:gd name="connsiteX800" fmla="*/ 5060854 w 7472601"/>
              <a:gd name="connsiteY800" fmla="*/ 311882 h 6858000"/>
              <a:gd name="connsiteX801" fmla="*/ 4945989 w 7472601"/>
              <a:gd name="connsiteY801" fmla="*/ 300516 h 6858000"/>
              <a:gd name="connsiteX802" fmla="*/ 5410479 w 7472601"/>
              <a:gd name="connsiteY802" fmla="*/ 348434 h 6858000"/>
              <a:gd name="connsiteX803" fmla="*/ 5805386 w 7472601"/>
              <a:gd name="connsiteY803" fmla="*/ 239240 h 6858000"/>
              <a:gd name="connsiteX804" fmla="*/ 5905192 w 7472601"/>
              <a:gd name="connsiteY804" fmla="*/ 163079 h 6858000"/>
              <a:gd name="connsiteX805" fmla="*/ 5865655 w 7472601"/>
              <a:gd name="connsiteY805" fmla="*/ 171901 h 6858000"/>
              <a:gd name="connsiteX806" fmla="*/ 5259740 w 7472601"/>
              <a:gd name="connsiteY806" fmla="*/ 257013 h 6858000"/>
              <a:gd name="connsiteX807" fmla="*/ 5208466 w 7472601"/>
              <a:gd name="connsiteY807" fmla="*/ 257550 h 6858000"/>
              <a:gd name="connsiteX808" fmla="*/ 4980204 w 7472601"/>
              <a:gd name="connsiteY808" fmla="*/ 271903 h 6858000"/>
              <a:gd name="connsiteX809" fmla="*/ 5068068 w 7472601"/>
              <a:gd name="connsiteY809" fmla="*/ 282244 h 6858000"/>
              <a:gd name="connsiteX810" fmla="*/ 5153231 w 7472601"/>
              <a:gd name="connsiteY810" fmla="*/ 292240 h 6858000"/>
              <a:gd name="connsiteX811" fmla="*/ 5426491 w 7472601"/>
              <a:gd name="connsiteY811" fmla="*/ 281128 h 6858000"/>
              <a:gd name="connsiteX812" fmla="*/ 5731212 w 7472601"/>
              <a:gd name="connsiteY812" fmla="*/ 231951 h 6858000"/>
              <a:gd name="connsiteX813" fmla="*/ 5905192 w 7472601"/>
              <a:gd name="connsiteY813" fmla="*/ 163079 h 6858000"/>
              <a:gd name="connsiteX814" fmla="*/ 5944437 w 7472601"/>
              <a:gd name="connsiteY814" fmla="*/ 113829 h 6858000"/>
              <a:gd name="connsiteX815" fmla="*/ 5825032 w 7472601"/>
              <a:gd name="connsiteY815" fmla="*/ 146405 h 6858000"/>
              <a:gd name="connsiteX816" fmla="*/ 4955599 w 7472601"/>
              <a:gd name="connsiteY816" fmla="*/ 247008 h 6858000"/>
              <a:gd name="connsiteX817" fmla="*/ 5210104 w 7472601"/>
              <a:gd name="connsiteY817" fmla="*/ 228123 h 6858000"/>
              <a:gd name="connsiteX818" fmla="*/ 5261015 w 7472601"/>
              <a:gd name="connsiteY818" fmla="*/ 227087 h 6858000"/>
              <a:gd name="connsiteX819" fmla="*/ 5861181 w 7472601"/>
              <a:gd name="connsiteY819" fmla="*/ 143093 h 6858000"/>
              <a:gd name="connsiteX820" fmla="*/ 5961252 w 7472601"/>
              <a:gd name="connsiteY820" fmla="*/ 114820 h 6858000"/>
              <a:gd name="connsiteX821" fmla="*/ 5944437 w 7472601"/>
              <a:gd name="connsiteY821" fmla="*/ 113829 h 6858000"/>
              <a:gd name="connsiteX822" fmla="*/ 3882765 w 7472601"/>
              <a:gd name="connsiteY822" fmla="*/ 0 h 6858000"/>
              <a:gd name="connsiteX823" fmla="*/ 3995099 w 7472601"/>
              <a:gd name="connsiteY823" fmla="*/ 0 h 6858000"/>
              <a:gd name="connsiteX824" fmla="*/ 4163818 w 7472601"/>
              <a:gd name="connsiteY824" fmla="*/ 234104 h 6858000"/>
              <a:gd name="connsiteX825" fmla="*/ 4172099 w 7472601"/>
              <a:gd name="connsiteY825" fmla="*/ 234207 h 6858000"/>
              <a:gd name="connsiteX826" fmla="*/ 4784282 w 7472601"/>
              <a:gd name="connsiteY826" fmla="*/ 276561 h 6858000"/>
              <a:gd name="connsiteX827" fmla="*/ 4801687 w 7472601"/>
              <a:gd name="connsiteY827" fmla="*/ 267764 h 6858000"/>
              <a:gd name="connsiteX828" fmla="*/ 6082788 w 7472601"/>
              <a:gd name="connsiteY828" fmla="*/ 64119 h 6858000"/>
              <a:gd name="connsiteX829" fmla="*/ 6099442 w 7472601"/>
              <a:gd name="connsiteY829" fmla="*/ 82568 h 6858000"/>
              <a:gd name="connsiteX830" fmla="*/ 4804137 w 7472601"/>
              <a:gd name="connsiteY830" fmla="*/ 320931 h 6858000"/>
              <a:gd name="connsiteX831" fmla="*/ 4227047 w 7472601"/>
              <a:gd name="connsiteY831" fmla="*/ 313415 h 6858000"/>
              <a:gd name="connsiteX832" fmla="*/ 4346041 w 7472601"/>
              <a:gd name="connsiteY832" fmla="*/ 456086 h 6858000"/>
              <a:gd name="connsiteX833" fmla="*/ 4870967 w 7472601"/>
              <a:gd name="connsiteY833" fmla="*/ 963061 h 6858000"/>
              <a:gd name="connsiteX834" fmla="*/ 4889647 w 7472601"/>
              <a:gd name="connsiteY834" fmla="*/ 957147 h 6858000"/>
              <a:gd name="connsiteX835" fmla="*/ 5422504 w 7472601"/>
              <a:gd name="connsiteY835" fmla="*/ 805191 h 6858000"/>
              <a:gd name="connsiteX836" fmla="*/ 6087656 w 7472601"/>
              <a:gd name="connsiteY836" fmla="*/ 826703 h 6858000"/>
              <a:gd name="connsiteX837" fmla="*/ 6058717 w 7472601"/>
              <a:gd name="connsiteY837" fmla="*/ 865992 h 6858000"/>
              <a:gd name="connsiteX838" fmla="*/ 4974153 w 7472601"/>
              <a:gd name="connsiteY838" fmla="*/ 1045456 h 6858000"/>
              <a:gd name="connsiteX839" fmla="*/ 5627835 w 7472601"/>
              <a:gd name="connsiteY839" fmla="*/ 1472077 h 6858000"/>
              <a:gd name="connsiteX840" fmla="*/ 5629817 w 7472601"/>
              <a:gd name="connsiteY840" fmla="*/ 1471412 h 6858000"/>
              <a:gd name="connsiteX841" fmla="*/ 5634124 w 7472601"/>
              <a:gd name="connsiteY841" fmla="*/ 1470572 h 6858000"/>
              <a:gd name="connsiteX842" fmla="*/ 5755832 w 7472601"/>
              <a:gd name="connsiteY842" fmla="*/ 1383886 h 6858000"/>
              <a:gd name="connsiteX843" fmla="*/ 6014186 w 7472601"/>
              <a:gd name="connsiteY843" fmla="*/ 1279799 h 6858000"/>
              <a:gd name="connsiteX844" fmla="*/ 6901619 w 7472601"/>
              <a:gd name="connsiteY844" fmla="*/ 1047874 h 6858000"/>
              <a:gd name="connsiteX845" fmla="*/ 6931566 w 7472601"/>
              <a:gd name="connsiteY845" fmla="*/ 1062034 h 6858000"/>
              <a:gd name="connsiteX846" fmla="*/ 5790982 w 7472601"/>
              <a:gd name="connsiteY846" fmla="*/ 1561380 h 6858000"/>
              <a:gd name="connsiteX847" fmla="*/ 6188971 w 7472601"/>
              <a:gd name="connsiteY847" fmla="*/ 1755168 h 6858000"/>
              <a:gd name="connsiteX848" fmla="*/ 6202446 w 7472601"/>
              <a:gd name="connsiteY848" fmla="*/ 1752268 h 6858000"/>
              <a:gd name="connsiteX849" fmla="*/ 7179560 w 7472601"/>
              <a:gd name="connsiteY849" fmla="*/ 1467551 h 6858000"/>
              <a:gd name="connsiteX850" fmla="*/ 7158730 w 7472601"/>
              <a:gd name="connsiteY850" fmla="*/ 1507835 h 6858000"/>
              <a:gd name="connsiteX851" fmla="*/ 6326959 w 7472601"/>
              <a:gd name="connsiteY851" fmla="*/ 1817686 h 6858000"/>
              <a:gd name="connsiteX852" fmla="*/ 6537433 w 7472601"/>
              <a:gd name="connsiteY852" fmla="*/ 1907790 h 6858000"/>
              <a:gd name="connsiteX853" fmla="*/ 6550221 w 7472601"/>
              <a:gd name="connsiteY853" fmla="*/ 1910729 h 6858000"/>
              <a:gd name="connsiteX854" fmla="*/ 6964438 w 7472601"/>
              <a:gd name="connsiteY854" fmla="*/ 2209505 h 6858000"/>
              <a:gd name="connsiteX855" fmla="*/ 7367862 w 7472601"/>
              <a:gd name="connsiteY855" fmla="*/ 2806833 h 6858000"/>
              <a:gd name="connsiteX856" fmla="*/ 7364329 w 7472601"/>
              <a:gd name="connsiteY856" fmla="*/ 2826907 h 6858000"/>
              <a:gd name="connsiteX857" fmla="*/ 7290545 w 7472601"/>
              <a:gd name="connsiteY857" fmla="*/ 2850663 h 6858000"/>
              <a:gd name="connsiteX858" fmla="*/ 6472036 w 7472601"/>
              <a:gd name="connsiteY858" fmla="*/ 1959003 h 6858000"/>
              <a:gd name="connsiteX859" fmla="*/ 5792897 w 7472601"/>
              <a:gd name="connsiteY859" fmla="*/ 1647747 h 6858000"/>
              <a:gd name="connsiteX860" fmla="*/ 5842751 w 7472601"/>
              <a:gd name="connsiteY860" fmla="*/ 1816112 h 6858000"/>
              <a:gd name="connsiteX861" fmla="*/ 5847424 w 7472601"/>
              <a:gd name="connsiteY861" fmla="*/ 1815776 h 6858000"/>
              <a:gd name="connsiteX862" fmla="*/ 6399821 w 7472601"/>
              <a:gd name="connsiteY862" fmla="*/ 2344799 h 6858000"/>
              <a:gd name="connsiteX863" fmla="*/ 6323232 w 7472601"/>
              <a:gd name="connsiteY863" fmla="*/ 2389634 h 6858000"/>
              <a:gd name="connsiteX864" fmla="*/ 5942958 w 7472601"/>
              <a:gd name="connsiteY864" fmla="*/ 2077708 h 6858000"/>
              <a:gd name="connsiteX865" fmla="*/ 5921559 w 7472601"/>
              <a:gd name="connsiteY865" fmla="*/ 2378596 h 6858000"/>
              <a:gd name="connsiteX866" fmla="*/ 5817651 w 7472601"/>
              <a:gd name="connsiteY866" fmla="*/ 3023919 h 6858000"/>
              <a:gd name="connsiteX867" fmla="*/ 5729634 w 7472601"/>
              <a:gd name="connsiteY867" fmla="*/ 3051849 h 6858000"/>
              <a:gd name="connsiteX868" fmla="*/ 5611018 w 7472601"/>
              <a:gd name="connsiteY868" fmla="*/ 2316769 h 6858000"/>
              <a:gd name="connsiteX869" fmla="*/ 5687608 w 7472601"/>
              <a:gd name="connsiteY869" fmla="*/ 2039972 h 6858000"/>
              <a:gd name="connsiteX870" fmla="*/ 5657554 w 7472601"/>
              <a:gd name="connsiteY870" fmla="*/ 1576445 h 6858000"/>
              <a:gd name="connsiteX871" fmla="*/ 5150475 w 7472601"/>
              <a:gd name="connsiteY871" fmla="*/ 1274012 h 6858000"/>
              <a:gd name="connsiteX872" fmla="*/ 5349142 w 7472601"/>
              <a:gd name="connsiteY872" fmla="*/ 2204405 h 6858000"/>
              <a:gd name="connsiteX873" fmla="*/ 5262214 w 7472601"/>
              <a:gd name="connsiteY873" fmla="*/ 2233836 h 6858000"/>
              <a:gd name="connsiteX874" fmla="*/ 4981539 w 7472601"/>
              <a:gd name="connsiteY874" fmla="*/ 1542201 h 6858000"/>
              <a:gd name="connsiteX875" fmla="*/ 4958461 w 7472601"/>
              <a:gd name="connsiteY875" fmla="*/ 1136957 h 6858000"/>
              <a:gd name="connsiteX876" fmla="*/ 4655015 w 7472601"/>
              <a:gd name="connsiteY876" fmla="*/ 891426 h 6858000"/>
              <a:gd name="connsiteX877" fmla="*/ 4348002 w 7472601"/>
              <a:gd name="connsiteY877" fmla="*/ 2205895 h 6858000"/>
              <a:gd name="connsiteX878" fmla="*/ 4262250 w 7472601"/>
              <a:gd name="connsiteY878" fmla="*/ 2219972 h 6858000"/>
              <a:gd name="connsiteX879" fmla="*/ 4550611 w 7472601"/>
              <a:gd name="connsiteY879" fmla="*/ 817540 h 6858000"/>
              <a:gd name="connsiteX880" fmla="*/ 4564418 w 7472601"/>
              <a:gd name="connsiteY880" fmla="*/ 808293 h 6858000"/>
              <a:gd name="connsiteX881" fmla="*/ 4266388 w 7472601"/>
              <a:gd name="connsiteY881" fmla="*/ 500083 h 6858000"/>
              <a:gd name="connsiteX882" fmla="*/ 4032842 w 7472601"/>
              <a:gd name="connsiteY882" fmla="*/ 211809 h 6858000"/>
              <a:gd name="connsiteX883" fmla="*/ 3882765 w 7472601"/>
              <a:gd name="connsiteY883" fmla="*/ 0 h 6858000"/>
              <a:gd name="connsiteX884" fmla="*/ 3721337 w 7472601"/>
              <a:gd name="connsiteY884" fmla="*/ 0 h 6858000"/>
              <a:gd name="connsiteX885" fmla="*/ 3797544 w 7472601"/>
              <a:gd name="connsiteY885" fmla="*/ 0 h 6858000"/>
              <a:gd name="connsiteX886" fmla="*/ 3775734 w 7472601"/>
              <a:gd name="connsiteY886" fmla="*/ 95131 h 6858000"/>
              <a:gd name="connsiteX887" fmla="*/ 3724807 w 7472601"/>
              <a:gd name="connsiteY887" fmla="*/ 272257 h 6858000"/>
              <a:gd name="connsiteX888" fmla="*/ 3726844 w 7472601"/>
              <a:gd name="connsiteY888" fmla="*/ 282988 h 6858000"/>
              <a:gd name="connsiteX889" fmla="*/ 3742664 w 7472601"/>
              <a:gd name="connsiteY889" fmla="*/ 279918 h 6858000"/>
              <a:gd name="connsiteX890" fmla="*/ 4103910 w 7472601"/>
              <a:gd name="connsiteY890" fmla="*/ 1161917 h 6858000"/>
              <a:gd name="connsiteX891" fmla="*/ 4020269 w 7472601"/>
              <a:gd name="connsiteY891" fmla="*/ 1200406 h 6858000"/>
              <a:gd name="connsiteX892" fmla="*/ 3674882 w 7472601"/>
              <a:gd name="connsiteY892" fmla="*/ 488524 h 6858000"/>
              <a:gd name="connsiteX893" fmla="*/ 3132682 w 7472601"/>
              <a:gd name="connsiteY893" fmla="*/ 1072284 h 6858000"/>
              <a:gd name="connsiteX894" fmla="*/ 2716346 w 7472601"/>
              <a:gd name="connsiteY894" fmla="*/ 1276376 h 6858000"/>
              <a:gd name="connsiteX895" fmla="*/ 2716772 w 7472601"/>
              <a:gd name="connsiteY895" fmla="*/ 1255462 h 6858000"/>
              <a:gd name="connsiteX896" fmla="*/ 3471096 w 7472601"/>
              <a:gd name="connsiteY896" fmla="*/ 437072 h 6858000"/>
              <a:gd name="connsiteX897" fmla="*/ 3639057 w 7472601"/>
              <a:gd name="connsiteY897" fmla="*/ 286334 h 6858000"/>
              <a:gd name="connsiteX898" fmla="*/ 3640309 w 7472601"/>
              <a:gd name="connsiteY898" fmla="*/ 284664 h 6858000"/>
              <a:gd name="connsiteX899" fmla="*/ 3646022 w 7472601"/>
              <a:gd name="connsiteY899" fmla="*/ 276711 h 6858000"/>
              <a:gd name="connsiteX900" fmla="*/ 3707943 w 7472601"/>
              <a:gd name="connsiteY900" fmla="*/ 65958 h 6858000"/>
              <a:gd name="connsiteX901" fmla="*/ 3721337 w 7472601"/>
              <a:gd name="connsiteY901" fmla="*/ 0 h 6858000"/>
              <a:gd name="connsiteX902" fmla="*/ 2867960 w 7472601"/>
              <a:gd name="connsiteY902" fmla="*/ 0 h 6858000"/>
              <a:gd name="connsiteX903" fmla="*/ 2926351 w 7472601"/>
              <a:gd name="connsiteY903" fmla="*/ 0 h 6858000"/>
              <a:gd name="connsiteX904" fmla="*/ 2902823 w 7472601"/>
              <a:gd name="connsiteY904" fmla="*/ 262929 h 6858000"/>
              <a:gd name="connsiteX905" fmla="*/ 2940663 w 7472601"/>
              <a:gd name="connsiteY905" fmla="*/ 140884 h 6858000"/>
              <a:gd name="connsiteX906" fmla="*/ 2947039 w 7472601"/>
              <a:gd name="connsiteY906" fmla="*/ 122524 h 6858000"/>
              <a:gd name="connsiteX907" fmla="*/ 2984316 w 7472601"/>
              <a:gd name="connsiteY907" fmla="*/ 0 h 6858000"/>
              <a:gd name="connsiteX908" fmla="*/ 3016114 w 7472601"/>
              <a:gd name="connsiteY908" fmla="*/ 0 h 6858000"/>
              <a:gd name="connsiteX909" fmla="*/ 2979949 w 7472601"/>
              <a:gd name="connsiteY909" fmla="*/ 119274 h 6858000"/>
              <a:gd name="connsiteX910" fmla="*/ 3023879 w 7472601"/>
              <a:gd name="connsiteY910" fmla="*/ 0 h 6858000"/>
              <a:gd name="connsiteX911" fmla="*/ 3105400 w 7472601"/>
              <a:gd name="connsiteY911" fmla="*/ 0 h 6858000"/>
              <a:gd name="connsiteX912" fmla="*/ 3094669 w 7472601"/>
              <a:gd name="connsiteY912" fmla="*/ 30308 h 6858000"/>
              <a:gd name="connsiteX913" fmla="*/ 2901945 w 7472601"/>
              <a:gd name="connsiteY913" fmla="*/ 466538 h 6858000"/>
              <a:gd name="connsiteX914" fmla="*/ 2815209 w 7472601"/>
              <a:gd name="connsiteY914" fmla="*/ 497361 h 6858000"/>
              <a:gd name="connsiteX915" fmla="*/ 2844845 w 7472601"/>
              <a:gd name="connsiteY915" fmla="*/ 127638 h 6858000"/>
              <a:gd name="connsiteX916" fmla="*/ 2867960 w 7472601"/>
              <a:gd name="connsiteY916" fmla="*/ 0 h 6858000"/>
              <a:gd name="connsiteX917" fmla="*/ 1057230 w 7472601"/>
              <a:gd name="connsiteY917" fmla="*/ 0 h 6858000"/>
              <a:gd name="connsiteX918" fmla="*/ 1111003 w 7472601"/>
              <a:gd name="connsiteY918" fmla="*/ 0 h 6858000"/>
              <a:gd name="connsiteX919" fmla="*/ 1125553 w 7472601"/>
              <a:gd name="connsiteY919" fmla="*/ 52588 h 6858000"/>
              <a:gd name="connsiteX920" fmla="*/ 1304276 w 7472601"/>
              <a:gd name="connsiteY920" fmla="*/ 476275 h 6858000"/>
              <a:gd name="connsiteX921" fmla="*/ 1492066 w 7472601"/>
              <a:gd name="connsiteY921" fmla="*/ 886333 h 6858000"/>
              <a:gd name="connsiteX922" fmla="*/ 1423698 w 7472601"/>
              <a:gd name="connsiteY922" fmla="*/ 710817 h 6858000"/>
              <a:gd name="connsiteX923" fmla="*/ 1357609 w 7472601"/>
              <a:gd name="connsiteY923" fmla="*/ 532892 h 6858000"/>
              <a:gd name="connsiteX924" fmla="*/ 1309550 w 7472601"/>
              <a:gd name="connsiteY924" fmla="*/ 374031 h 6858000"/>
              <a:gd name="connsiteX925" fmla="*/ 1193673 w 7472601"/>
              <a:gd name="connsiteY925" fmla="*/ 49533 h 6858000"/>
              <a:gd name="connsiteX926" fmla="*/ 1164391 w 7472601"/>
              <a:gd name="connsiteY926" fmla="*/ 0 h 6858000"/>
              <a:gd name="connsiteX927" fmla="*/ 1200666 w 7472601"/>
              <a:gd name="connsiteY927" fmla="*/ 0 h 6858000"/>
              <a:gd name="connsiteX928" fmla="*/ 1223408 w 7472601"/>
              <a:gd name="connsiteY928" fmla="*/ 38996 h 6858000"/>
              <a:gd name="connsiteX929" fmla="*/ 1339635 w 7472601"/>
              <a:gd name="connsiteY929" fmla="*/ 365517 h 6858000"/>
              <a:gd name="connsiteX930" fmla="*/ 1387469 w 7472601"/>
              <a:gd name="connsiteY930" fmla="*/ 523079 h 6858000"/>
              <a:gd name="connsiteX931" fmla="*/ 1452685 w 7472601"/>
              <a:gd name="connsiteY931" fmla="*/ 699806 h 6858000"/>
              <a:gd name="connsiteX932" fmla="*/ 1492092 w 7472601"/>
              <a:gd name="connsiteY932" fmla="*/ 800424 h 6858000"/>
              <a:gd name="connsiteX933" fmla="*/ 1455302 w 7472601"/>
              <a:gd name="connsiteY933" fmla="*/ 632913 h 6858000"/>
              <a:gd name="connsiteX934" fmla="*/ 1222336 w 7472601"/>
              <a:gd name="connsiteY934" fmla="*/ 9480 h 6858000"/>
              <a:gd name="connsiteX935" fmla="*/ 1214634 w 7472601"/>
              <a:gd name="connsiteY935" fmla="*/ 0 h 6858000"/>
              <a:gd name="connsiteX936" fmla="*/ 1289827 w 7472601"/>
              <a:gd name="connsiteY936" fmla="*/ 0 h 6858000"/>
              <a:gd name="connsiteX937" fmla="*/ 1321076 w 7472601"/>
              <a:gd name="connsiteY937" fmla="*/ 59722 h 6858000"/>
              <a:gd name="connsiteX938" fmla="*/ 1512579 w 7472601"/>
              <a:gd name="connsiteY938" fmla="*/ 626441 h 6858000"/>
              <a:gd name="connsiteX939" fmla="*/ 1506076 w 7472601"/>
              <a:gd name="connsiteY939" fmla="*/ 1089289 h 6858000"/>
              <a:gd name="connsiteX940" fmla="*/ 1486346 w 7472601"/>
              <a:gd name="connsiteY940" fmla="*/ 1079919 h 6858000"/>
              <a:gd name="connsiteX941" fmla="*/ 1070511 w 7472601"/>
              <a:gd name="connsiteY941" fmla="*/ 48609 h 6858000"/>
              <a:gd name="connsiteX942" fmla="*/ 1057230 w 7472601"/>
              <a:gd name="connsiteY942" fmla="*/ 0 h 6858000"/>
              <a:gd name="connsiteX943" fmla="*/ 43151 w 7472601"/>
              <a:gd name="connsiteY943" fmla="*/ 0 h 6858000"/>
              <a:gd name="connsiteX944" fmla="*/ 95283 w 7472601"/>
              <a:gd name="connsiteY944" fmla="*/ 0 h 6858000"/>
              <a:gd name="connsiteX945" fmla="*/ 300708 w 7472601"/>
              <a:gd name="connsiteY945" fmla="*/ 154571 h 6858000"/>
              <a:gd name="connsiteX946" fmla="*/ 530414 w 7472601"/>
              <a:gd name="connsiteY946" fmla="*/ 354673 h 6858000"/>
              <a:gd name="connsiteX947" fmla="*/ 333785 w 7472601"/>
              <a:gd name="connsiteY947" fmla="*/ 161564 h 6858000"/>
              <a:gd name="connsiteX948" fmla="*/ 147005 w 7472601"/>
              <a:gd name="connsiteY948" fmla="*/ 0 h 6858000"/>
              <a:gd name="connsiteX949" fmla="*/ 272509 w 7472601"/>
              <a:gd name="connsiteY949" fmla="*/ 0 h 6858000"/>
              <a:gd name="connsiteX950" fmla="*/ 326276 w 7472601"/>
              <a:gd name="connsiteY950" fmla="*/ 45847 h 6858000"/>
              <a:gd name="connsiteX951" fmla="*/ 823759 w 7472601"/>
              <a:gd name="connsiteY951" fmla="*/ 574145 h 6858000"/>
              <a:gd name="connsiteX952" fmla="*/ 811254 w 7472601"/>
              <a:gd name="connsiteY952" fmla="*/ 665546 h 6858000"/>
              <a:gd name="connsiteX953" fmla="*/ 154042 w 7472601"/>
              <a:gd name="connsiteY953" fmla="*/ 261522 h 6858000"/>
              <a:gd name="connsiteX954" fmla="*/ 13550 w 7472601"/>
              <a:gd name="connsiteY954" fmla="*/ 158423 h 6858000"/>
              <a:gd name="connsiteX955" fmla="*/ 0 w 7472601"/>
              <a:gd name="connsiteY955" fmla="*/ 146618 h 6858000"/>
              <a:gd name="connsiteX956" fmla="*/ 0 w 7472601"/>
              <a:gd name="connsiteY956" fmla="*/ 59161 h 6858000"/>
              <a:gd name="connsiteX957" fmla="*/ 45427 w 7472601"/>
              <a:gd name="connsiteY957" fmla="*/ 101078 h 6858000"/>
              <a:gd name="connsiteX958" fmla="*/ 630103 w 7472601"/>
              <a:gd name="connsiteY958" fmla="*/ 485885 h 6858000"/>
              <a:gd name="connsiteX959" fmla="*/ 532040 w 7472601"/>
              <a:gd name="connsiteY959" fmla="*/ 399359 h 6858000"/>
              <a:gd name="connsiteX960" fmla="*/ 517618 w 7472601"/>
              <a:gd name="connsiteY960" fmla="*/ 385726 h 6858000"/>
              <a:gd name="connsiteX961" fmla="*/ 285074 w 7472601"/>
              <a:gd name="connsiteY961" fmla="*/ 182755 h 6858000"/>
              <a:gd name="connsiteX962" fmla="*/ 43151 w 7472601"/>
              <a:gd name="connsiteY962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48321 w 7472601"/>
              <a:gd name="connsiteY79" fmla="*/ 6190991 h 6858000"/>
              <a:gd name="connsiteX80" fmla="*/ 7467600 w 7472601"/>
              <a:gd name="connsiteY80" fmla="*/ 6221686 h 6858000"/>
              <a:gd name="connsiteX81" fmla="*/ 7467600 w 7472601"/>
              <a:gd name="connsiteY81" fmla="*/ 6334256 h 6858000"/>
              <a:gd name="connsiteX82" fmla="*/ 7454976 w 7472601"/>
              <a:gd name="connsiteY82" fmla="*/ 6318297 h 6858000"/>
              <a:gd name="connsiteX83" fmla="*/ 1456157 w 7472601"/>
              <a:gd name="connsiteY83" fmla="*/ 5371404 h 6858000"/>
              <a:gd name="connsiteX84" fmla="*/ 1244432 w 7472601"/>
              <a:gd name="connsiteY84" fmla="*/ 5385601 h 6858000"/>
              <a:gd name="connsiteX85" fmla="*/ 973990 w 7472601"/>
              <a:gd name="connsiteY85" fmla="*/ 5424940 h 6858000"/>
              <a:gd name="connsiteX86" fmla="*/ 1103809 w 7472601"/>
              <a:gd name="connsiteY86" fmla="*/ 5433720 h 6858000"/>
              <a:gd name="connsiteX87" fmla="*/ 1123454 w 7472601"/>
              <a:gd name="connsiteY87" fmla="*/ 5435727 h 6858000"/>
              <a:gd name="connsiteX88" fmla="*/ 1737017 w 7472601"/>
              <a:gd name="connsiteY88" fmla="*/ 5452183 h 6858000"/>
              <a:gd name="connsiteX89" fmla="*/ 1824397 w 7472601"/>
              <a:gd name="connsiteY89" fmla="*/ 5447757 h 6858000"/>
              <a:gd name="connsiteX90" fmla="*/ 2070059 w 7472601"/>
              <a:gd name="connsiteY90" fmla="*/ 5441660 h 6858000"/>
              <a:gd name="connsiteX91" fmla="*/ 1456157 w 7472601"/>
              <a:gd name="connsiteY91" fmla="*/ 5371404 h 6858000"/>
              <a:gd name="connsiteX92" fmla="*/ 4988186 w 7472601"/>
              <a:gd name="connsiteY92" fmla="*/ 5216467 h 6858000"/>
              <a:gd name="connsiteX93" fmla="*/ 4777334 w 7472601"/>
              <a:gd name="connsiteY93" fmla="*/ 5406072 h 6858000"/>
              <a:gd name="connsiteX94" fmla="*/ 4718341 w 7472601"/>
              <a:gd name="connsiteY94" fmla="*/ 5468043 h 6858000"/>
              <a:gd name="connsiteX95" fmla="*/ 4604655 w 7472601"/>
              <a:gd name="connsiteY95" fmla="*/ 5583434 h 6858000"/>
              <a:gd name="connsiteX96" fmla="*/ 4565074 w 7472601"/>
              <a:gd name="connsiteY96" fmla="*/ 5618550 h 6858000"/>
              <a:gd name="connsiteX97" fmla="*/ 4988186 w 7472601"/>
              <a:gd name="connsiteY97" fmla="*/ 5216467 h 6858000"/>
              <a:gd name="connsiteX98" fmla="*/ 4978032 w 7472601"/>
              <a:gd name="connsiteY98" fmla="*/ 5183809 h 6858000"/>
              <a:gd name="connsiteX99" fmla="*/ 4463413 w 7472601"/>
              <a:gd name="connsiteY99" fmla="*/ 5615162 h 6858000"/>
              <a:gd name="connsiteX100" fmla="*/ 4358134 w 7472601"/>
              <a:gd name="connsiteY100" fmla="*/ 5742791 h 6858000"/>
              <a:gd name="connsiteX101" fmla="*/ 4376219 w 7472601"/>
              <a:gd name="connsiteY101" fmla="*/ 5729027 h 6858000"/>
              <a:gd name="connsiteX102" fmla="*/ 4582340 w 7472601"/>
              <a:gd name="connsiteY102" fmla="*/ 5561037 h 6858000"/>
              <a:gd name="connsiteX103" fmla="*/ 4694684 w 7472601"/>
              <a:gd name="connsiteY103" fmla="*/ 5447098 h 6858000"/>
              <a:gd name="connsiteX104" fmla="*/ 4754123 w 7472601"/>
              <a:gd name="connsiteY104" fmla="*/ 5384643 h 6858000"/>
              <a:gd name="connsiteX105" fmla="*/ 4978032 w 7472601"/>
              <a:gd name="connsiteY105" fmla="*/ 5183809 h 6858000"/>
              <a:gd name="connsiteX106" fmla="*/ 1903353 w 7472601"/>
              <a:gd name="connsiteY106" fmla="*/ 5044827 h 6858000"/>
              <a:gd name="connsiteX107" fmla="*/ 1936931 w 7472601"/>
              <a:gd name="connsiteY107" fmla="*/ 5093954 h 6858000"/>
              <a:gd name="connsiteX108" fmla="*/ 2195868 w 7472601"/>
              <a:gd name="connsiteY108" fmla="*/ 5396574 h 6858000"/>
              <a:gd name="connsiteX109" fmla="*/ 2088852 w 7472601"/>
              <a:gd name="connsiteY109" fmla="*/ 5166123 h 6858000"/>
              <a:gd name="connsiteX110" fmla="*/ 1958241 w 7472601"/>
              <a:gd name="connsiteY110" fmla="*/ 5067955 h 6858000"/>
              <a:gd name="connsiteX111" fmla="*/ 1903353 w 7472601"/>
              <a:gd name="connsiteY111" fmla="*/ 5044827 h 6858000"/>
              <a:gd name="connsiteX112" fmla="*/ 1979378 w 7472601"/>
              <a:gd name="connsiteY112" fmla="*/ 4769504 h 6858000"/>
              <a:gd name="connsiteX113" fmla="*/ 2882120 w 7472601"/>
              <a:gd name="connsiteY113" fmla="*/ 5064547 h 6858000"/>
              <a:gd name="connsiteX114" fmla="*/ 2793103 w 7472601"/>
              <a:gd name="connsiteY114" fmla="*/ 5039699 h 6858000"/>
              <a:gd name="connsiteX115" fmla="*/ 2770041 w 7472601"/>
              <a:gd name="connsiteY115" fmla="*/ 5033634 h 6858000"/>
              <a:gd name="connsiteX116" fmla="*/ 1979378 w 7472601"/>
              <a:gd name="connsiteY116" fmla="*/ 4769504 h 6858000"/>
              <a:gd name="connsiteX117" fmla="*/ 1927410 w 7472601"/>
              <a:gd name="connsiteY117" fmla="*/ 4716164 h 6858000"/>
              <a:gd name="connsiteX118" fmla="*/ 1959587 w 7472601"/>
              <a:gd name="connsiteY118" fmla="*/ 4728849 h 6858000"/>
              <a:gd name="connsiteX119" fmla="*/ 2777707 w 7472601"/>
              <a:gd name="connsiteY119" fmla="*/ 5003991 h 6858000"/>
              <a:gd name="connsiteX120" fmla="*/ 2800768 w 7472601"/>
              <a:gd name="connsiteY120" fmla="*/ 5010056 h 6858000"/>
              <a:gd name="connsiteX121" fmla="*/ 2879408 w 7472601"/>
              <a:gd name="connsiteY121" fmla="*/ 5031590 h 6858000"/>
              <a:gd name="connsiteX122" fmla="*/ 2862295 w 7472601"/>
              <a:gd name="connsiteY122" fmla="*/ 5022958 h 6858000"/>
              <a:gd name="connsiteX123" fmla="*/ 2813343 w 7472601"/>
              <a:gd name="connsiteY123" fmla="*/ 4998369 h 6858000"/>
              <a:gd name="connsiteX124" fmla="*/ 2646245 w 7472601"/>
              <a:gd name="connsiteY124" fmla="*/ 4930999 h 6858000"/>
              <a:gd name="connsiteX125" fmla="*/ 1999243 w 7472601"/>
              <a:gd name="connsiteY125" fmla="*/ 4730524 h 6858000"/>
              <a:gd name="connsiteX126" fmla="*/ 1979527 w 7472601"/>
              <a:gd name="connsiteY126" fmla="*/ 4726651 h 6858000"/>
              <a:gd name="connsiteX127" fmla="*/ 1927410 w 7472601"/>
              <a:gd name="connsiteY127" fmla="*/ 4716164 h 6858000"/>
              <a:gd name="connsiteX128" fmla="*/ 1997014 w 7472601"/>
              <a:gd name="connsiteY128" fmla="*/ 4698007 h 6858000"/>
              <a:gd name="connsiteX129" fmla="*/ 2005458 w 7472601"/>
              <a:gd name="connsiteY129" fmla="*/ 4699540 h 6858000"/>
              <a:gd name="connsiteX130" fmla="*/ 2657186 w 7472601"/>
              <a:gd name="connsiteY130" fmla="*/ 4901687 h 6858000"/>
              <a:gd name="connsiteX131" fmla="*/ 2826662 w 7472601"/>
              <a:gd name="connsiteY131" fmla="*/ 4970362 h 6858000"/>
              <a:gd name="connsiteX132" fmla="*/ 2876100 w 7472601"/>
              <a:gd name="connsiteY132" fmla="*/ 4995397 h 6858000"/>
              <a:gd name="connsiteX133" fmla="*/ 3042600 w 7472601"/>
              <a:gd name="connsiteY133" fmla="*/ 5059532 h 6858000"/>
              <a:gd name="connsiteX134" fmla="*/ 1997014 w 7472601"/>
              <a:gd name="connsiteY134" fmla="*/ 4698007 h 6858000"/>
              <a:gd name="connsiteX135" fmla="*/ 2305292 w 7472601"/>
              <a:gd name="connsiteY135" fmla="*/ 4219492 h 6858000"/>
              <a:gd name="connsiteX136" fmla="*/ 3360922 w 7472601"/>
              <a:gd name="connsiteY136" fmla="*/ 4529373 h 6858000"/>
              <a:gd name="connsiteX137" fmla="*/ 3492420 w 7472601"/>
              <a:gd name="connsiteY137" fmla="*/ 4510145 h 6858000"/>
              <a:gd name="connsiteX138" fmla="*/ 3364086 w 7472601"/>
              <a:gd name="connsiteY138" fmla="*/ 4480340 h 6858000"/>
              <a:gd name="connsiteX139" fmla="*/ 3225818 w 7472601"/>
              <a:gd name="connsiteY139" fmla="*/ 4411822 h 6858000"/>
              <a:gd name="connsiteX140" fmla="*/ 3129696 w 7472601"/>
              <a:gd name="connsiteY140" fmla="*/ 4360704 h 6858000"/>
              <a:gd name="connsiteX141" fmla="*/ 2814545 w 7472601"/>
              <a:gd name="connsiteY141" fmla="*/ 4282955 h 6858000"/>
              <a:gd name="connsiteX142" fmla="*/ 2305292 w 7472601"/>
              <a:gd name="connsiteY142" fmla="*/ 4219492 h 6858000"/>
              <a:gd name="connsiteX143" fmla="*/ 2626982 w 7472601"/>
              <a:gd name="connsiteY143" fmla="*/ 4206450 h 6858000"/>
              <a:gd name="connsiteX144" fmla="*/ 2490617 w 7472601"/>
              <a:gd name="connsiteY144" fmla="*/ 4206951 h 6858000"/>
              <a:gd name="connsiteX145" fmla="*/ 2819869 w 7472601"/>
              <a:gd name="connsiteY145" fmla="*/ 4252936 h 6858000"/>
              <a:gd name="connsiteX146" fmla="*/ 3143018 w 7472601"/>
              <a:gd name="connsiteY146" fmla="*/ 4332698 h 6858000"/>
              <a:gd name="connsiteX147" fmla="*/ 3241520 w 7472601"/>
              <a:gd name="connsiteY147" fmla="*/ 4385112 h 6858000"/>
              <a:gd name="connsiteX148" fmla="*/ 3374575 w 7472601"/>
              <a:gd name="connsiteY148" fmla="*/ 4451517 h 6858000"/>
              <a:gd name="connsiteX149" fmla="*/ 3505221 w 7472601"/>
              <a:gd name="connsiteY149" fmla="*/ 4480757 h 6858000"/>
              <a:gd name="connsiteX150" fmla="*/ 2626982 w 7472601"/>
              <a:gd name="connsiteY150" fmla="*/ 4206450 h 6858000"/>
              <a:gd name="connsiteX151" fmla="*/ 1310106 w 7472601"/>
              <a:gd name="connsiteY151" fmla="*/ 3943217 h 6858000"/>
              <a:gd name="connsiteX152" fmla="*/ 854994 w 7472601"/>
              <a:gd name="connsiteY152" fmla="*/ 4399136 h 6858000"/>
              <a:gd name="connsiteX153" fmla="*/ 742462 w 7472601"/>
              <a:gd name="connsiteY153" fmla="*/ 4594648 h 6858000"/>
              <a:gd name="connsiteX154" fmla="*/ 820602 w 7472601"/>
              <a:gd name="connsiteY154" fmla="*/ 4485915 h 6858000"/>
              <a:gd name="connsiteX155" fmla="*/ 878295 w 7472601"/>
              <a:gd name="connsiteY155" fmla="*/ 4403594 h 6858000"/>
              <a:gd name="connsiteX156" fmla="*/ 1240607 w 7472601"/>
              <a:gd name="connsiteY156" fmla="*/ 4010401 h 6858000"/>
              <a:gd name="connsiteX157" fmla="*/ 1310106 w 7472601"/>
              <a:gd name="connsiteY157" fmla="*/ 3943217 h 6858000"/>
              <a:gd name="connsiteX158" fmla="*/ 1423113 w 7472601"/>
              <a:gd name="connsiteY158" fmla="*/ 3874565 h 6858000"/>
              <a:gd name="connsiteX159" fmla="*/ 1260565 w 7472601"/>
              <a:gd name="connsiteY159" fmla="*/ 4031982 h 6858000"/>
              <a:gd name="connsiteX160" fmla="*/ 901900 w 7472601"/>
              <a:gd name="connsiteY160" fmla="*/ 4421236 h 6858000"/>
              <a:gd name="connsiteX161" fmla="*/ 845044 w 7472601"/>
              <a:gd name="connsiteY161" fmla="*/ 4502436 h 6858000"/>
              <a:gd name="connsiteX162" fmla="*/ 685926 w 7472601"/>
              <a:gd name="connsiteY162" fmla="*/ 4703069 h 6858000"/>
              <a:gd name="connsiteX163" fmla="*/ 684248 w 7472601"/>
              <a:gd name="connsiteY163" fmla="*/ 4706721 h 6858000"/>
              <a:gd name="connsiteX164" fmla="*/ 1423113 w 7472601"/>
              <a:gd name="connsiteY164" fmla="*/ 3874565 h 6858000"/>
              <a:gd name="connsiteX165" fmla="*/ 3316479 w 7472601"/>
              <a:gd name="connsiteY165" fmla="*/ 3872136 h 6858000"/>
              <a:gd name="connsiteX166" fmla="*/ 3546806 w 7472601"/>
              <a:gd name="connsiteY166" fmla="*/ 4356139 h 6858000"/>
              <a:gd name="connsiteX167" fmla="*/ 3364433 w 7472601"/>
              <a:gd name="connsiteY167" fmla="*/ 3953121 h 6858000"/>
              <a:gd name="connsiteX168" fmla="*/ 3316479 w 7472601"/>
              <a:gd name="connsiteY168" fmla="*/ 3872136 h 6858000"/>
              <a:gd name="connsiteX169" fmla="*/ 3291335 w 7472601"/>
              <a:gd name="connsiteY169" fmla="*/ 3767420 h 6858000"/>
              <a:gd name="connsiteX170" fmla="*/ 3390805 w 7472601"/>
              <a:gd name="connsiteY170" fmla="*/ 3937163 h 6858000"/>
              <a:gd name="connsiteX171" fmla="*/ 3579062 w 7472601"/>
              <a:gd name="connsiteY171" fmla="*/ 4359040 h 6858000"/>
              <a:gd name="connsiteX172" fmla="*/ 3467355 w 7472601"/>
              <a:gd name="connsiteY172" fmla="*/ 3988130 h 6858000"/>
              <a:gd name="connsiteX173" fmla="*/ 3310753 w 7472601"/>
              <a:gd name="connsiteY173" fmla="*/ 3787140 h 6858000"/>
              <a:gd name="connsiteX174" fmla="*/ 3291335 w 7472601"/>
              <a:gd name="connsiteY174" fmla="*/ 3767420 h 6858000"/>
              <a:gd name="connsiteX175" fmla="*/ 1635889 w 7472601"/>
              <a:gd name="connsiteY175" fmla="*/ 3709494 h 6858000"/>
              <a:gd name="connsiteX176" fmla="*/ 1634800 w 7472601"/>
              <a:gd name="connsiteY176" fmla="*/ 3731111 h 6858000"/>
              <a:gd name="connsiteX177" fmla="*/ 1635889 w 7472601"/>
              <a:gd name="connsiteY177" fmla="*/ 3709494 h 6858000"/>
              <a:gd name="connsiteX178" fmla="*/ 1510397 w 7472601"/>
              <a:gd name="connsiteY178" fmla="*/ 3684705 h 6858000"/>
              <a:gd name="connsiteX179" fmla="*/ 1146550 w 7472601"/>
              <a:gd name="connsiteY179" fmla="*/ 3802012 h 6858000"/>
              <a:gd name="connsiteX180" fmla="*/ 698834 w 7472601"/>
              <a:gd name="connsiteY180" fmla="*/ 3952272 h 6858000"/>
              <a:gd name="connsiteX181" fmla="*/ 34256 w 7472601"/>
              <a:gd name="connsiteY181" fmla="*/ 4347603 h 6858000"/>
              <a:gd name="connsiteX182" fmla="*/ 527241 w 7472601"/>
              <a:gd name="connsiteY182" fmla="*/ 4065078 h 6858000"/>
              <a:gd name="connsiteX183" fmla="*/ 1510397 w 7472601"/>
              <a:gd name="connsiteY183" fmla="*/ 3684705 h 6858000"/>
              <a:gd name="connsiteX184" fmla="*/ 1313114 w 7472601"/>
              <a:gd name="connsiteY184" fmla="*/ 3655216 h 6858000"/>
              <a:gd name="connsiteX185" fmla="*/ 1109304 w 7472601"/>
              <a:gd name="connsiteY185" fmla="*/ 3669030 h 6858000"/>
              <a:gd name="connsiteX186" fmla="*/ 8129 w 7472601"/>
              <a:gd name="connsiteY186" fmla="*/ 4330519 h 6858000"/>
              <a:gd name="connsiteX187" fmla="*/ 687572 w 7472601"/>
              <a:gd name="connsiteY187" fmla="*/ 3925629 h 6858000"/>
              <a:gd name="connsiteX188" fmla="*/ 1138365 w 7472601"/>
              <a:gd name="connsiteY188" fmla="*/ 3774515 h 6858000"/>
              <a:gd name="connsiteX189" fmla="*/ 1505579 w 7472601"/>
              <a:gd name="connsiteY189" fmla="*/ 3655526 h 6858000"/>
              <a:gd name="connsiteX190" fmla="*/ 1313114 w 7472601"/>
              <a:gd name="connsiteY190" fmla="*/ 3655216 h 6858000"/>
              <a:gd name="connsiteX191" fmla="*/ 3655073 w 7472601"/>
              <a:gd name="connsiteY191" fmla="*/ 3650884 h 6858000"/>
              <a:gd name="connsiteX192" fmla="*/ 3989938 w 7472601"/>
              <a:gd name="connsiteY192" fmla="*/ 3991685 h 6858000"/>
              <a:gd name="connsiteX193" fmla="*/ 4393907 w 7472601"/>
              <a:gd name="connsiteY193" fmla="*/ 4261258 h 6858000"/>
              <a:gd name="connsiteX194" fmla="*/ 4648051 w 7472601"/>
              <a:gd name="connsiteY194" fmla="*/ 4374051 h 6858000"/>
              <a:gd name="connsiteX195" fmla="*/ 4383389 w 7472601"/>
              <a:gd name="connsiteY195" fmla="*/ 4184369 h 6858000"/>
              <a:gd name="connsiteX196" fmla="*/ 4165508 w 7472601"/>
              <a:gd name="connsiteY196" fmla="*/ 4035196 h 6858000"/>
              <a:gd name="connsiteX197" fmla="*/ 4068162 w 7472601"/>
              <a:gd name="connsiteY197" fmla="*/ 3953394 h 6858000"/>
              <a:gd name="connsiteX198" fmla="*/ 3981416 w 7472601"/>
              <a:gd name="connsiteY198" fmla="*/ 3880482 h 6858000"/>
              <a:gd name="connsiteX199" fmla="*/ 3800147 w 7472601"/>
              <a:gd name="connsiteY199" fmla="*/ 3749872 h 6858000"/>
              <a:gd name="connsiteX200" fmla="*/ 3655073 w 7472601"/>
              <a:gd name="connsiteY200" fmla="*/ 3650884 h 6858000"/>
              <a:gd name="connsiteX201" fmla="*/ 3670252 w 7472601"/>
              <a:gd name="connsiteY201" fmla="*/ 3622798 h 6858000"/>
              <a:gd name="connsiteX202" fmla="*/ 3817258 w 7472601"/>
              <a:gd name="connsiteY202" fmla="*/ 3723577 h 6858000"/>
              <a:gd name="connsiteX203" fmla="*/ 4000461 w 7472601"/>
              <a:gd name="connsiteY203" fmla="*/ 3855966 h 6858000"/>
              <a:gd name="connsiteX204" fmla="*/ 4088180 w 7472601"/>
              <a:gd name="connsiteY204" fmla="*/ 3929774 h 6858000"/>
              <a:gd name="connsiteX205" fmla="*/ 4184555 w 7472601"/>
              <a:gd name="connsiteY205" fmla="*/ 4010683 h 6858000"/>
              <a:gd name="connsiteX206" fmla="*/ 4399563 w 7472601"/>
              <a:gd name="connsiteY206" fmla="*/ 4158106 h 6858000"/>
              <a:gd name="connsiteX207" fmla="*/ 4684469 w 7472601"/>
              <a:gd name="connsiteY207" fmla="*/ 4364680 h 6858000"/>
              <a:gd name="connsiteX208" fmla="*/ 4690271 w 7472601"/>
              <a:gd name="connsiteY208" fmla="*/ 4370034 h 6858000"/>
              <a:gd name="connsiteX209" fmla="*/ 4136093 w 7472601"/>
              <a:gd name="connsiteY209" fmla="*/ 3858466 h 6858000"/>
              <a:gd name="connsiteX210" fmla="*/ 3670252 w 7472601"/>
              <a:gd name="connsiteY210" fmla="*/ 3622798 h 6858000"/>
              <a:gd name="connsiteX211" fmla="*/ 4440129 w 7472601"/>
              <a:gd name="connsiteY211" fmla="*/ 3448571 h 6858000"/>
              <a:gd name="connsiteX212" fmla="*/ 4856525 w 7472601"/>
              <a:gd name="connsiteY212" fmla="*/ 3915351 h 6858000"/>
              <a:gd name="connsiteX213" fmla="*/ 5059055 w 7472601"/>
              <a:gd name="connsiteY213" fmla="*/ 4108918 h 6858000"/>
              <a:gd name="connsiteX214" fmla="*/ 5290070 w 7472601"/>
              <a:gd name="connsiteY214" fmla="*/ 4263619 h 6858000"/>
              <a:gd name="connsiteX215" fmla="*/ 4834991 w 7472601"/>
              <a:gd name="connsiteY215" fmla="*/ 3830985 h 6858000"/>
              <a:gd name="connsiteX216" fmla="*/ 4440129 w 7472601"/>
              <a:gd name="connsiteY216" fmla="*/ 3448571 h 6858000"/>
              <a:gd name="connsiteX217" fmla="*/ 4441737 w 7472601"/>
              <a:gd name="connsiteY217" fmla="*/ 3399734 h 6858000"/>
              <a:gd name="connsiteX218" fmla="*/ 4431236 w 7472601"/>
              <a:gd name="connsiteY218" fmla="*/ 3400954 h 6858000"/>
              <a:gd name="connsiteX219" fmla="*/ 4557150 w 7472601"/>
              <a:gd name="connsiteY219" fmla="*/ 3510023 h 6858000"/>
              <a:gd name="connsiteX220" fmla="*/ 4856936 w 7472601"/>
              <a:gd name="connsiteY220" fmla="*/ 3809146 h 6858000"/>
              <a:gd name="connsiteX221" fmla="*/ 5111996 w 7472601"/>
              <a:gd name="connsiteY221" fmla="*/ 4065759 h 6858000"/>
              <a:gd name="connsiteX222" fmla="*/ 5388878 w 7472601"/>
              <a:gd name="connsiteY222" fmla="*/ 4300185 h 6858000"/>
              <a:gd name="connsiteX223" fmla="*/ 5425556 w 7472601"/>
              <a:gd name="connsiteY223" fmla="*/ 4308967 h 6858000"/>
              <a:gd name="connsiteX224" fmla="*/ 4943646 w 7472601"/>
              <a:gd name="connsiteY224" fmla="*/ 3822916 h 6858000"/>
              <a:gd name="connsiteX225" fmla="*/ 4594837 w 7472601"/>
              <a:gd name="connsiteY225" fmla="*/ 3532274 h 6858000"/>
              <a:gd name="connsiteX226" fmla="*/ 4441737 w 7472601"/>
              <a:gd name="connsiteY226" fmla="*/ 3399734 h 6858000"/>
              <a:gd name="connsiteX227" fmla="*/ 5425834 w 7472601"/>
              <a:gd name="connsiteY227" fmla="*/ 3162785 h 6858000"/>
              <a:gd name="connsiteX228" fmla="*/ 5401644 w 7472601"/>
              <a:gd name="connsiteY228" fmla="*/ 3617847 h 6858000"/>
              <a:gd name="connsiteX229" fmla="*/ 5467256 w 7472601"/>
              <a:gd name="connsiteY229" fmla="*/ 4175494 h 6858000"/>
              <a:gd name="connsiteX230" fmla="*/ 5448069 w 7472601"/>
              <a:gd name="connsiteY230" fmla="*/ 3567554 h 6858000"/>
              <a:gd name="connsiteX231" fmla="*/ 5425834 w 7472601"/>
              <a:gd name="connsiteY231" fmla="*/ 3162785 h 6858000"/>
              <a:gd name="connsiteX232" fmla="*/ 1318687 w 7472601"/>
              <a:gd name="connsiteY232" fmla="*/ 3113840 h 6858000"/>
              <a:gd name="connsiteX233" fmla="*/ 1066793 w 7472601"/>
              <a:gd name="connsiteY233" fmla="*/ 3212171 h 6858000"/>
              <a:gd name="connsiteX234" fmla="*/ 993319 w 7472601"/>
              <a:gd name="connsiteY234" fmla="*/ 3247648 h 6858000"/>
              <a:gd name="connsiteX235" fmla="*/ 853081 w 7472601"/>
              <a:gd name="connsiteY235" fmla="*/ 3312410 h 6858000"/>
              <a:gd name="connsiteX236" fmla="*/ 805957 w 7472601"/>
              <a:gd name="connsiteY236" fmla="*/ 3330443 h 6858000"/>
              <a:gd name="connsiteX237" fmla="*/ 1318687 w 7472601"/>
              <a:gd name="connsiteY237" fmla="*/ 3113840 h 6858000"/>
              <a:gd name="connsiteX238" fmla="*/ 5453702 w 7472601"/>
              <a:gd name="connsiteY238" fmla="*/ 3090882 h 6858000"/>
              <a:gd name="connsiteX239" fmla="*/ 5480135 w 7472601"/>
              <a:gd name="connsiteY239" fmla="*/ 3565802 h 6858000"/>
              <a:gd name="connsiteX240" fmla="*/ 5499023 w 7472601"/>
              <a:gd name="connsiteY240" fmla="*/ 4166310 h 6858000"/>
              <a:gd name="connsiteX241" fmla="*/ 5547022 w 7472601"/>
              <a:gd name="connsiteY241" fmla="*/ 3607838 h 6858000"/>
              <a:gd name="connsiteX242" fmla="*/ 5515964 w 7472601"/>
              <a:gd name="connsiteY242" fmla="*/ 3378541 h 6858000"/>
              <a:gd name="connsiteX243" fmla="*/ 5453702 w 7472601"/>
              <a:gd name="connsiteY243" fmla="*/ 3090882 h 6858000"/>
              <a:gd name="connsiteX244" fmla="*/ 1238695 w 7472601"/>
              <a:gd name="connsiteY244" fmla="*/ 3076820 h 6858000"/>
              <a:gd name="connsiteX245" fmla="*/ 716371 w 7472601"/>
              <a:gd name="connsiteY245" fmla="*/ 3293249 h 6858000"/>
              <a:gd name="connsiteX246" fmla="*/ 579522 w 7472601"/>
              <a:gd name="connsiteY246" fmla="*/ 3371759 h 6858000"/>
              <a:gd name="connsiteX247" fmla="*/ 600288 w 7472601"/>
              <a:gd name="connsiteY247" fmla="*/ 3365555 h 6858000"/>
              <a:gd name="connsiteX248" fmla="*/ 840692 w 7472601"/>
              <a:gd name="connsiteY248" fmla="*/ 3284921 h 6858000"/>
              <a:gd name="connsiteX249" fmla="*/ 979248 w 7472601"/>
              <a:gd name="connsiteY249" fmla="*/ 3221003 h 6858000"/>
              <a:gd name="connsiteX250" fmla="*/ 1053282 w 7472601"/>
              <a:gd name="connsiteY250" fmla="*/ 3185247 h 6858000"/>
              <a:gd name="connsiteX251" fmla="*/ 1320603 w 7472601"/>
              <a:gd name="connsiteY251" fmla="*/ 3081281 h 6858000"/>
              <a:gd name="connsiteX252" fmla="*/ 1238695 w 7472601"/>
              <a:gd name="connsiteY252" fmla="*/ 3076820 h 6858000"/>
              <a:gd name="connsiteX253" fmla="*/ 5425627 w 7472601"/>
              <a:gd name="connsiteY253" fmla="*/ 2954192 h 6858000"/>
              <a:gd name="connsiteX254" fmla="*/ 5470770 w 7472601"/>
              <a:gd name="connsiteY254" fmla="*/ 3005435 h 6858000"/>
              <a:gd name="connsiteX255" fmla="*/ 5519779 w 7472601"/>
              <a:gd name="connsiteY255" fmla="*/ 4359223 h 6858000"/>
              <a:gd name="connsiteX256" fmla="*/ 5520293 w 7472601"/>
              <a:gd name="connsiteY256" fmla="*/ 4360602 h 6858000"/>
              <a:gd name="connsiteX257" fmla="*/ 5767221 w 7472601"/>
              <a:gd name="connsiteY257" fmla="*/ 4665564 h 6858000"/>
              <a:gd name="connsiteX258" fmla="*/ 6937169 w 7472601"/>
              <a:gd name="connsiteY258" fmla="*/ 4815941 h 6858000"/>
              <a:gd name="connsiteX259" fmla="*/ 6953922 w 7472601"/>
              <a:gd name="connsiteY259" fmla="*/ 4890068 h 6858000"/>
              <a:gd name="connsiteX260" fmla="*/ 6071359 w 7472601"/>
              <a:gd name="connsiteY260" fmla="*/ 4770770 h 6858000"/>
              <a:gd name="connsiteX261" fmla="*/ 6038839 w 7472601"/>
              <a:gd name="connsiteY261" fmla="*/ 4764474 h 6858000"/>
              <a:gd name="connsiteX262" fmla="*/ 6038706 w 7472601"/>
              <a:gd name="connsiteY262" fmla="*/ 4763847 h 6858000"/>
              <a:gd name="connsiteX263" fmla="*/ 6037784 w 7472601"/>
              <a:gd name="connsiteY263" fmla="*/ 4764270 h 6858000"/>
              <a:gd name="connsiteX264" fmla="*/ 6038839 w 7472601"/>
              <a:gd name="connsiteY264" fmla="*/ 4764474 h 6858000"/>
              <a:gd name="connsiteX265" fmla="*/ 6040338 w 7472601"/>
              <a:gd name="connsiteY265" fmla="*/ 4771418 h 6858000"/>
              <a:gd name="connsiteX266" fmla="*/ 6024488 w 7472601"/>
              <a:gd name="connsiteY266" fmla="*/ 4809903 h 6858000"/>
              <a:gd name="connsiteX267" fmla="*/ 5599771 w 7472601"/>
              <a:gd name="connsiteY267" fmla="*/ 5509652 h 6858000"/>
              <a:gd name="connsiteX268" fmla="*/ 5548843 w 7472601"/>
              <a:gd name="connsiteY268" fmla="*/ 5563845 h 6858000"/>
              <a:gd name="connsiteX269" fmla="*/ 5940952 w 7472601"/>
              <a:gd name="connsiteY269" fmla="*/ 6250028 h 6858000"/>
              <a:gd name="connsiteX270" fmla="*/ 6043441 w 7472601"/>
              <a:gd name="connsiteY270" fmla="*/ 6665847 h 6858000"/>
              <a:gd name="connsiteX271" fmla="*/ 6093432 w 7472601"/>
              <a:gd name="connsiteY271" fmla="*/ 6858000 h 6858000"/>
              <a:gd name="connsiteX272" fmla="*/ 6034344 w 7472601"/>
              <a:gd name="connsiteY272" fmla="*/ 6858000 h 6858000"/>
              <a:gd name="connsiteX273" fmla="*/ 6026679 w 7472601"/>
              <a:gd name="connsiteY273" fmla="*/ 6836959 h 6858000"/>
              <a:gd name="connsiteX274" fmla="*/ 5800441 w 7472601"/>
              <a:gd name="connsiteY274" fmla="*/ 6335286 h 6858000"/>
              <a:gd name="connsiteX275" fmla="*/ 5526562 w 7472601"/>
              <a:gd name="connsiteY275" fmla="*/ 5705388 h 6858000"/>
              <a:gd name="connsiteX276" fmla="*/ 5519640 w 7472601"/>
              <a:gd name="connsiteY276" fmla="*/ 5683774 h 6858000"/>
              <a:gd name="connsiteX277" fmla="*/ 5844559 w 7472601"/>
              <a:gd name="connsiteY277" fmla="*/ 6553349 h 6858000"/>
              <a:gd name="connsiteX278" fmla="*/ 5975994 w 7472601"/>
              <a:gd name="connsiteY278" fmla="*/ 6858000 h 6858000"/>
              <a:gd name="connsiteX279" fmla="*/ 5898547 w 7472601"/>
              <a:gd name="connsiteY279" fmla="*/ 6858000 h 6858000"/>
              <a:gd name="connsiteX280" fmla="*/ 5682041 w 7472601"/>
              <a:gd name="connsiteY280" fmla="*/ 6355860 h 6858000"/>
              <a:gd name="connsiteX281" fmla="*/ 5461758 w 7472601"/>
              <a:gd name="connsiteY281" fmla="*/ 5820220 h 6858000"/>
              <a:gd name="connsiteX282" fmla="*/ 5237282 w 7472601"/>
              <a:gd name="connsiteY282" fmla="*/ 6579086 h 6858000"/>
              <a:gd name="connsiteX283" fmla="*/ 5115009 w 7472601"/>
              <a:gd name="connsiteY283" fmla="*/ 6858000 h 6858000"/>
              <a:gd name="connsiteX284" fmla="*/ 5028074 w 7472601"/>
              <a:gd name="connsiteY284" fmla="*/ 6858000 h 6858000"/>
              <a:gd name="connsiteX285" fmla="*/ 5079508 w 7472601"/>
              <a:gd name="connsiteY285" fmla="*/ 6749074 h 6858000"/>
              <a:gd name="connsiteX286" fmla="*/ 5371846 w 7472601"/>
              <a:gd name="connsiteY286" fmla="*/ 5924413 h 6858000"/>
              <a:gd name="connsiteX287" fmla="*/ 5270512 w 7472601"/>
              <a:gd name="connsiteY287" fmla="*/ 6138975 h 6858000"/>
              <a:gd name="connsiteX288" fmla="*/ 5062409 w 7472601"/>
              <a:gd name="connsiteY288" fmla="*/ 6653544 h 6858000"/>
              <a:gd name="connsiteX289" fmla="*/ 5036628 w 7472601"/>
              <a:gd name="connsiteY289" fmla="*/ 6754247 h 6858000"/>
              <a:gd name="connsiteX290" fmla="*/ 5009112 w 7472601"/>
              <a:gd name="connsiteY290" fmla="*/ 6858000 h 6858000"/>
              <a:gd name="connsiteX291" fmla="*/ 4976679 w 7472601"/>
              <a:gd name="connsiteY291" fmla="*/ 6858000 h 6858000"/>
              <a:gd name="connsiteX292" fmla="*/ 5006537 w 7472601"/>
              <a:gd name="connsiteY292" fmla="*/ 6747068 h 6858000"/>
              <a:gd name="connsiteX293" fmla="*/ 5032723 w 7472601"/>
              <a:gd name="connsiteY293" fmla="*/ 6644957 h 6858000"/>
              <a:gd name="connsiteX294" fmla="*/ 5242949 w 7472601"/>
              <a:gd name="connsiteY294" fmla="*/ 6125175 h 6858000"/>
              <a:gd name="connsiteX295" fmla="*/ 5286321 w 7472601"/>
              <a:gd name="connsiteY295" fmla="*/ 6033555 h 6858000"/>
              <a:gd name="connsiteX296" fmla="*/ 5008210 w 7472601"/>
              <a:gd name="connsiteY296" fmla="*/ 6649194 h 6858000"/>
              <a:gd name="connsiteX297" fmla="*/ 4986321 w 7472601"/>
              <a:gd name="connsiteY297" fmla="*/ 6765687 h 6858000"/>
              <a:gd name="connsiteX298" fmla="*/ 4973474 w 7472601"/>
              <a:gd name="connsiteY298" fmla="*/ 6858000 h 6858000"/>
              <a:gd name="connsiteX299" fmla="*/ 4907178 w 7472601"/>
              <a:gd name="connsiteY299" fmla="*/ 6858000 h 6858000"/>
              <a:gd name="connsiteX300" fmla="*/ 4910810 w 7472601"/>
              <a:gd name="connsiteY300" fmla="*/ 6829660 h 6858000"/>
              <a:gd name="connsiteX301" fmla="*/ 4987461 w 7472601"/>
              <a:gd name="connsiteY301" fmla="*/ 6432994 h 6858000"/>
              <a:gd name="connsiteX302" fmla="*/ 5179262 w 7472601"/>
              <a:gd name="connsiteY302" fmla="*/ 6035044 h 6858000"/>
              <a:gd name="connsiteX303" fmla="*/ 4689678 w 7472601"/>
              <a:gd name="connsiteY303" fmla="*/ 6440241 h 6858000"/>
              <a:gd name="connsiteX304" fmla="*/ 4477543 w 7472601"/>
              <a:gd name="connsiteY304" fmla="*/ 6674836 h 6858000"/>
              <a:gd name="connsiteX305" fmla="*/ 4329957 w 7472601"/>
              <a:gd name="connsiteY305" fmla="*/ 6858000 h 6858000"/>
              <a:gd name="connsiteX306" fmla="*/ 4218595 w 7472601"/>
              <a:gd name="connsiteY306" fmla="*/ 6858000 h 6858000"/>
              <a:gd name="connsiteX307" fmla="*/ 4368888 w 7472601"/>
              <a:gd name="connsiteY307" fmla="*/ 6668412 h 6858000"/>
              <a:gd name="connsiteX308" fmla="*/ 4563091 w 7472601"/>
              <a:gd name="connsiteY308" fmla="*/ 6442508 h 6858000"/>
              <a:gd name="connsiteX309" fmla="*/ 5387324 w 7472601"/>
              <a:gd name="connsiteY309" fmla="*/ 5705830 h 6858000"/>
              <a:gd name="connsiteX310" fmla="*/ 5073620 w 7472601"/>
              <a:gd name="connsiteY310" fmla="*/ 5955437 h 6858000"/>
              <a:gd name="connsiteX311" fmla="*/ 4689789 w 7472601"/>
              <a:gd name="connsiteY311" fmla="*/ 6268382 h 6858000"/>
              <a:gd name="connsiteX312" fmla="*/ 4418722 w 7472601"/>
              <a:gd name="connsiteY312" fmla="*/ 6570886 h 6858000"/>
              <a:gd name="connsiteX313" fmla="*/ 4214944 w 7472601"/>
              <a:gd name="connsiteY313" fmla="*/ 6858000 h 6858000"/>
              <a:gd name="connsiteX314" fmla="*/ 4177898 w 7472601"/>
              <a:gd name="connsiteY314" fmla="*/ 6858000 h 6858000"/>
              <a:gd name="connsiteX315" fmla="*/ 4391597 w 7472601"/>
              <a:gd name="connsiteY315" fmla="*/ 6556370 h 6858000"/>
              <a:gd name="connsiteX316" fmla="*/ 4668889 w 7472601"/>
              <a:gd name="connsiteY316" fmla="*/ 6246399 h 6858000"/>
              <a:gd name="connsiteX317" fmla="*/ 5055427 w 7472601"/>
              <a:gd name="connsiteY317" fmla="*/ 5931476 h 6858000"/>
              <a:gd name="connsiteX318" fmla="*/ 5371814 w 7472601"/>
              <a:gd name="connsiteY318" fmla="*/ 5678975 h 6858000"/>
              <a:gd name="connsiteX319" fmla="*/ 4987918 w 7472601"/>
              <a:gd name="connsiteY319" fmla="*/ 5838701 h 6858000"/>
              <a:gd name="connsiteX320" fmla="*/ 4317146 w 7472601"/>
              <a:gd name="connsiteY320" fmla="*/ 6587716 h 6858000"/>
              <a:gd name="connsiteX321" fmla="*/ 4171627 w 7472601"/>
              <a:gd name="connsiteY321" fmla="*/ 6858000 h 6858000"/>
              <a:gd name="connsiteX322" fmla="*/ 4081585 w 7472601"/>
              <a:gd name="connsiteY322" fmla="*/ 6858000 h 6858000"/>
              <a:gd name="connsiteX323" fmla="*/ 4238603 w 7472601"/>
              <a:gd name="connsiteY323" fmla="*/ 6559341 h 6858000"/>
              <a:gd name="connsiteX324" fmla="*/ 4778333 w 7472601"/>
              <a:gd name="connsiteY324" fmla="*/ 5873626 h 6858000"/>
              <a:gd name="connsiteX325" fmla="*/ 5414185 w 7472601"/>
              <a:gd name="connsiteY325" fmla="*/ 5573882 h 6858000"/>
              <a:gd name="connsiteX326" fmla="*/ 5959648 w 7472601"/>
              <a:gd name="connsiteY326" fmla="*/ 4760797 h 6858000"/>
              <a:gd name="connsiteX327" fmla="*/ 5355019 w 7472601"/>
              <a:gd name="connsiteY327" fmla="*/ 4734672 h 6858000"/>
              <a:gd name="connsiteX328" fmla="*/ 5083565 w 7472601"/>
              <a:gd name="connsiteY328" fmla="*/ 5179121 h 6858000"/>
              <a:gd name="connsiteX329" fmla="*/ 4713577 w 7472601"/>
              <a:gd name="connsiteY329" fmla="*/ 5616803 h 6858000"/>
              <a:gd name="connsiteX330" fmla="*/ 3989559 w 7472601"/>
              <a:gd name="connsiteY330" fmla="*/ 6145945 h 6858000"/>
              <a:gd name="connsiteX331" fmla="*/ 3939824 w 7472601"/>
              <a:gd name="connsiteY331" fmla="*/ 6066900 h 6858000"/>
              <a:gd name="connsiteX332" fmla="*/ 4584537 w 7472601"/>
              <a:gd name="connsiteY332" fmla="*/ 5324826 h 6858000"/>
              <a:gd name="connsiteX333" fmla="*/ 5037105 w 7472601"/>
              <a:gd name="connsiteY333" fmla="*/ 5088765 h 6858000"/>
              <a:gd name="connsiteX334" fmla="*/ 5039930 w 7472601"/>
              <a:gd name="connsiteY334" fmla="*/ 5089585 h 6858000"/>
              <a:gd name="connsiteX335" fmla="*/ 5263764 w 7472601"/>
              <a:gd name="connsiteY335" fmla="*/ 4735525 h 6858000"/>
              <a:gd name="connsiteX336" fmla="*/ 4086300 w 7472601"/>
              <a:gd name="connsiteY336" fmla="*/ 4884599 h 6858000"/>
              <a:gd name="connsiteX337" fmla="*/ 4085485 w 7472601"/>
              <a:gd name="connsiteY337" fmla="*/ 4899070 h 6858000"/>
              <a:gd name="connsiteX338" fmla="*/ 3871915 w 7472601"/>
              <a:gd name="connsiteY338" fmla="*/ 5253645 h 6858000"/>
              <a:gd name="connsiteX339" fmla="*/ 3799374 w 7472601"/>
              <a:gd name="connsiteY339" fmla="*/ 5466127 h 6858000"/>
              <a:gd name="connsiteX340" fmla="*/ 3498850 w 7472601"/>
              <a:gd name="connsiteY340" fmla="*/ 6661888 h 6858000"/>
              <a:gd name="connsiteX341" fmla="*/ 3399216 w 7472601"/>
              <a:gd name="connsiteY341" fmla="*/ 6858000 h 6858000"/>
              <a:gd name="connsiteX342" fmla="*/ 3303688 w 7472601"/>
              <a:gd name="connsiteY342" fmla="*/ 6858000 h 6858000"/>
              <a:gd name="connsiteX343" fmla="*/ 3391774 w 7472601"/>
              <a:gd name="connsiteY343" fmla="*/ 6697181 h 6858000"/>
              <a:gd name="connsiteX344" fmla="*/ 3735540 w 7472601"/>
              <a:gd name="connsiteY344" fmla="*/ 5546923 h 6858000"/>
              <a:gd name="connsiteX345" fmla="*/ 3729438 w 7472601"/>
              <a:gd name="connsiteY345" fmla="*/ 5569058 h 6858000"/>
              <a:gd name="connsiteX346" fmla="*/ 3707782 w 7472601"/>
              <a:gd name="connsiteY346" fmla="*/ 5644908 h 6858000"/>
              <a:gd name="connsiteX347" fmla="*/ 3583827 w 7472601"/>
              <a:gd name="connsiteY347" fmla="*/ 6039215 h 6858000"/>
              <a:gd name="connsiteX348" fmla="*/ 3547861 w 7472601"/>
              <a:gd name="connsiteY348" fmla="*/ 6129609 h 6858000"/>
              <a:gd name="connsiteX349" fmla="*/ 3490905 w 7472601"/>
              <a:gd name="connsiteY349" fmla="*/ 6277660 h 6858000"/>
              <a:gd name="connsiteX350" fmla="*/ 3455859 w 7472601"/>
              <a:gd name="connsiteY350" fmla="*/ 6391301 h 6858000"/>
              <a:gd name="connsiteX351" fmla="*/ 3429112 w 7472601"/>
              <a:gd name="connsiteY351" fmla="*/ 6479469 h 6858000"/>
              <a:gd name="connsiteX352" fmla="*/ 3304862 w 7472601"/>
              <a:gd name="connsiteY352" fmla="*/ 6796476 h 6858000"/>
              <a:gd name="connsiteX353" fmla="*/ 3276071 w 7472601"/>
              <a:gd name="connsiteY353" fmla="*/ 6858000 h 6858000"/>
              <a:gd name="connsiteX354" fmla="*/ 3240805 w 7472601"/>
              <a:gd name="connsiteY354" fmla="*/ 6858000 h 6858000"/>
              <a:gd name="connsiteX355" fmla="*/ 3275917 w 7472601"/>
              <a:gd name="connsiteY355" fmla="*/ 6783192 h 6858000"/>
              <a:gd name="connsiteX356" fmla="*/ 3399358 w 7472601"/>
              <a:gd name="connsiteY356" fmla="*/ 6469011 h 6858000"/>
              <a:gd name="connsiteX357" fmla="*/ 3425650 w 7472601"/>
              <a:gd name="connsiteY357" fmla="*/ 6381333 h 6858000"/>
              <a:gd name="connsiteX358" fmla="*/ 3460661 w 7472601"/>
              <a:gd name="connsiteY358" fmla="*/ 6266763 h 6858000"/>
              <a:gd name="connsiteX359" fmla="*/ 3518021 w 7472601"/>
              <a:gd name="connsiteY359" fmla="*/ 6117298 h 6858000"/>
              <a:gd name="connsiteX360" fmla="*/ 3554035 w 7472601"/>
              <a:gd name="connsiteY360" fmla="*/ 6027832 h 6858000"/>
              <a:gd name="connsiteX361" fmla="*/ 3677174 w 7472601"/>
              <a:gd name="connsiteY361" fmla="*/ 5636351 h 6858000"/>
              <a:gd name="connsiteX362" fmla="*/ 3698819 w 7472601"/>
              <a:gd name="connsiteY362" fmla="*/ 5560503 h 6858000"/>
              <a:gd name="connsiteX363" fmla="*/ 3702094 w 7472601"/>
              <a:gd name="connsiteY363" fmla="*/ 5549194 h 6858000"/>
              <a:gd name="connsiteX364" fmla="*/ 3398355 w 7472601"/>
              <a:gd name="connsiteY364" fmla="*/ 6094603 h 6858000"/>
              <a:gd name="connsiteX365" fmla="*/ 3193941 w 7472601"/>
              <a:gd name="connsiteY365" fmla="*/ 6798775 h 6858000"/>
              <a:gd name="connsiteX366" fmla="*/ 3184140 w 7472601"/>
              <a:gd name="connsiteY366" fmla="*/ 6858000 h 6858000"/>
              <a:gd name="connsiteX367" fmla="*/ 3099978 w 7472601"/>
              <a:gd name="connsiteY367" fmla="*/ 6858000 h 6858000"/>
              <a:gd name="connsiteX368" fmla="*/ 3101556 w 7472601"/>
              <a:gd name="connsiteY368" fmla="*/ 6843337 h 6858000"/>
              <a:gd name="connsiteX369" fmla="*/ 3370162 w 7472601"/>
              <a:gd name="connsiteY369" fmla="*/ 5785550 h 6858000"/>
              <a:gd name="connsiteX370" fmla="*/ 3746477 w 7472601"/>
              <a:gd name="connsiteY370" fmla="*/ 5377889 h 6858000"/>
              <a:gd name="connsiteX371" fmla="*/ 3863399 w 7472601"/>
              <a:gd name="connsiteY371" fmla="*/ 5087257 h 6858000"/>
              <a:gd name="connsiteX372" fmla="*/ 3968712 w 7472601"/>
              <a:gd name="connsiteY372" fmla="*/ 4913989 h 6858000"/>
              <a:gd name="connsiteX373" fmla="*/ 2792390 w 7472601"/>
              <a:gd name="connsiteY373" fmla="*/ 5382974 h 6858000"/>
              <a:gd name="connsiteX374" fmla="*/ 2714982 w 7472601"/>
              <a:gd name="connsiteY374" fmla="*/ 5427051 h 6858000"/>
              <a:gd name="connsiteX375" fmla="*/ 2813361 w 7472601"/>
              <a:gd name="connsiteY375" fmla="*/ 6023912 h 6858000"/>
              <a:gd name="connsiteX376" fmla="*/ 2688430 w 7472601"/>
              <a:gd name="connsiteY376" fmla="*/ 6801564 h 6858000"/>
              <a:gd name="connsiteX377" fmla="*/ 2629626 w 7472601"/>
              <a:gd name="connsiteY377" fmla="*/ 6763394 h 6858000"/>
              <a:gd name="connsiteX378" fmla="*/ 2565328 w 7472601"/>
              <a:gd name="connsiteY378" fmla="*/ 5516399 h 6858000"/>
              <a:gd name="connsiteX379" fmla="*/ 1922999 w 7472601"/>
              <a:gd name="connsiteY379" fmla="*/ 5980343 h 6858000"/>
              <a:gd name="connsiteX380" fmla="*/ 1950261 w 7472601"/>
              <a:gd name="connsiteY380" fmla="*/ 6405858 h 6858000"/>
              <a:gd name="connsiteX381" fmla="*/ 2365554 w 7472601"/>
              <a:gd name="connsiteY381" fmla="*/ 6759107 h 6858000"/>
              <a:gd name="connsiteX382" fmla="*/ 2424142 w 7472601"/>
              <a:gd name="connsiteY382" fmla="*/ 6858000 h 6858000"/>
              <a:gd name="connsiteX383" fmla="*/ 2395994 w 7472601"/>
              <a:gd name="connsiteY383" fmla="*/ 6858000 h 6858000"/>
              <a:gd name="connsiteX384" fmla="*/ 2392863 w 7472601"/>
              <a:gd name="connsiteY384" fmla="*/ 6852964 h 6858000"/>
              <a:gd name="connsiteX385" fmla="*/ 2017589 w 7472601"/>
              <a:gd name="connsiteY385" fmla="*/ 6493982 h 6858000"/>
              <a:gd name="connsiteX386" fmla="*/ 2147336 w 7472601"/>
              <a:gd name="connsiteY386" fmla="*/ 6594052 h 6858000"/>
              <a:gd name="connsiteX387" fmla="*/ 2207047 w 7472601"/>
              <a:gd name="connsiteY387" fmla="*/ 6654540 h 6858000"/>
              <a:gd name="connsiteX388" fmla="*/ 2299106 w 7472601"/>
              <a:gd name="connsiteY388" fmla="*/ 6778931 h 6858000"/>
              <a:gd name="connsiteX389" fmla="*/ 2314430 w 7472601"/>
              <a:gd name="connsiteY389" fmla="*/ 6801144 h 6858000"/>
              <a:gd name="connsiteX390" fmla="*/ 2352406 w 7472601"/>
              <a:gd name="connsiteY390" fmla="*/ 6858000 h 6858000"/>
              <a:gd name="connsiteX391" fmla="*/ 2314492 w 7472601"/>
              <a:gd name="connsiteY391" fmla="*/ 6858000 h 6858000"/>
              <a:gd name="connsiteX392" fmla="*/ 2288095 w 7472601"/>
              <a:gd name="connsiteY392" fmla="*/ 6818030 h 6858000"/>
              <a:gd name="connsiteX393" fmla="*/ 2272768 w 7472601"/>
              <a:gd name="connsiteY393" fmla="*/ 6795822 h 6858000"/>
              <a:gd name="connsiteX394" fmla="*/ 2182715 w 7472601"/>
              <a:gd name="connsiteY394" fmla="*/ 6675071 h 6858000"/>
              <a:gd name="connsiteX395" fmla="*/ 2032061 w 7472601"/>
              <a:gd name="connsiteY395" fmla="*/ 6541380 h 6858000"/>
              <a:gd name="connsiteX396" fmla="*/ 2257220 w 7472601"/>
              <a:gd name="connsiteY396" fmla="*/ 6826257 h 6858000"/>
              <a:gd name="connsiteX397" fmla="*/ 2281324 w 7472601"/>
              <a:gd name="connsiteY397" fmla="*/ 6858000 h 6858000"/>
              <a:gd name="connsiteX398" fmla="*/ 2242860 w 7472601"/>
              <a:gd name="connsiteY398" fmla="*/ 6858000 h 6858000"/>
              <a:gd name="connsiteX399" fmla="*/ 2232818 w 7472601"/>
              <a:gd name="connsiteY399" fmla="*/ 6844926 h 6858000"/>
              <a:gd name="connsiteX400" fmla="*/ 1990172 w 7472601"/>
              <a:gd name="connsiteY400" fmla="*/ 6542121 h 6858000"/>
              <a:gd name="connsiteX401" fmla="*/ 2124090 w 7472601"/>
              <a:gd name="connsiteY401" fmla="*/ 6761017 h 6858000"/>
              <a:gd name="connsiteX402" fmla="*/ 2200380 w 7472601"/>
              <a:gd name="connsiteY402" fmla="*/ 6858000 h 6858000"/>
              <a:gd name="connsiteX403" fmla="*/ 2147507 w 7472601"/>
              <a:gd name="connsiteY403" fmla="*/ 6858000 h 6858000"/>
              <a:gd name="connsiteX404" fmla="*/ 2070668 w 7472601"/>
              <a:gd name="connsiteY404" fmla="*/ 6761520 h 6858000"/>
              <a:gd name="connsiteX405" fmla="*/ 1975142 w 7472601"/>
              <a:gd name="connsiteY405" fmla="*/ 6585570 h 6858000"/>
              <a:gd name="connsiteX406" fmla="*/ 2050035 w 7472601"/>
              <a:gd name="connsiteY406" fmla="*/ 6813345 h 6858000"/>
              <a:gd name="connsiteX407" fmla="*/ 2063025 w 7472601"/>
              <a:gd name="connsiteY407" fmla="*/ 6858000 h 6858000"/>
              <a:gd name="connsiteX408" fmla="*/ 2021675 w 7472601"/>
              <a:gd name="connsiteY408" fmla="*/ 6858000 h 6858000"/>
              <a:gd name="connsiteX409" fmla="*/ 2019308 w 7472601"/>
              <a:gd name="connsiteY409" fmla="*/ 6847118 h 6858000"/>
              <a:gd name="connsiteX410" fmla="*/ 1938835 w 7472601"/>
              <a:gd name="connsiteY410" fmla="*/ 6551160 h 6858000"/>
              <a:gd name="connsiteX411" fmla="*/ 1953230 w 7472601"/>
              <a:gd name="connsiteY411" fmla="*/ 6759699 h 6858000"/>
              <a:gd name="connsiteX412" fmla="*/ 1956763 w 7472601"/>
              <a:gd name="connsiteY412" fmla="*/ 6778191 h 6858000"/>
              <a:gd name="connsiteX413" fmla="*/ 1967925 w 7472601"/>
              <a:gd name="connsiteY413" fmla="*/ 6858000 h 6858000"/>
              <a:gd name="connsiteX414" fmla="*/ 1936622 w 7472601"/>
              <a:gd name="connsiteY414" fmla="*/ 6858000 h 6858000"/>
              <a:gd name="connsiteX415" fmla="*/ 1926261 w 7472601"/>
              <a:gd name="connsiteY415" fmla="*/ 6784064 h 6858000"/>
              <a:gd name="connsiteX416" fmla="*/ 1922724 w 7472601"/>
              <a:gd name="connsiteY416" fmla="*/ 6765577 h 6858000"/>
              <a:gd name="connsiteX417" fmla="*/ 1904650 w 7472601"/>
              <a:gd name="connsiteY417" fmla="*/ 6639616 h 6858000"/>
              <a:gd name="connsiteX418" fmla="*/ 1885273 w 7472601"/>
              <a:gd name="connsiteY418" fmla="*/ 6858000 h 6858000"/>
              <a:gd name="connsiteX419" fmla="*/ 1854363 w 7472601"/>
              <a:gd name="connsiteY419" fmla="*/ 6858000 h 6858000"/>
              <a:gd name="connsiteX420" fmla="*/ 1880391 w 7472601"/>
              <a:gd name="connsiteY420" fmla="*/ 6603796 h 6858000"/>
              <a:gd name="connsiteX421" fmla="*/ 1818273 w 7472601"/>
              <a:gd name="connsiteY421" fmla="*/ 6715729 h 6858000"/>
              <a:gd name="connsiteX422" fmla="*/ 1794691 w 7472601"/>
              <a:gd name="connsiteY422" fmla="*/ 6843239 h 6858000"/>
              <a:gd name="connsiteX423" fmla="*/ 1794914 w 7472601"/>
              <a:gd name="connsiteY423" fmla="*/ 6858000 h 6858000"/>
              <a:gd name="connsiteX424" fmla="*/ 1746128 w 7472601"/>
              <a:gd name="connsiteY424" fmla="*/ 6858000 h 6858000"/>
              <a:gd name="connsiteX425" fmla="*/ 1753934 w 7472601"/>
              <a:gd name="connsiteY425" fmla="*/ 6724796 h 6858000"/>
              <a:gd name="connsiteX426" fmla="*/ 1792053 w 7472601"/>
              <a:gd name="connsiteY426" fmla="*/ 6572396 h 6858000"/>
              <a:gd name="connsiteX427" fmla="*/ 1862248 w 7472601"/>
              <a:gd name="connsiteY427" fmla="*/ 6266397 h 6858000"/>
              <a:gd name="connsiteX428" fmla="*/ 1862250 w 7472601"/>
              <a:gd name="connsiteY428" fmla="*/ 6033531 h 6858000"/>
              <a:gd name="connsiteX429" fmla="*/ 1211999 w 7472601"/>
              <a:gd name="connsiteY429" fmla="*/ 6683610 h 6858000"/>
              <a:gd name="connsiteX430" fmla="*/ 1213266 w 7472601"/>
              <a:gd name="connsiteY430" fmla="*/ 6691947 h 6858000"/>
              <a:gd name="connsiteX431" fmla="*/ 1203370 w 7472601"/>
              <a:gd name="connsiteY431" fmla="*/ 6850676 h 6858000"/>
              <a:gd name="connsiteX432" fmla="*/ 1203671 w 7472601"/>
              <a:gd name="connsiteY432" fmla="*/ 6858000 h 6858000"/>
              <a:gd name="connsiteX433" fmla="*/ 1143180 w 7472601"/>
              <a:gd name="connsiteY433" fmla="*/ 6858000 h 6858000"/>
              <a:gd name="connsiteX434" fmla="*/ 1142176 w 7472601"/>
              <a:gd name="connsiteY434" fmla="*/ 6766045 h 6858000"/>
              <a:gd name="connsiteX435" fmla="*/ 1067484 w 7472601"/>
              <a:gd name="connsiteY435" fmla="*/ 6858000 h 6858000"/>
              <a:gd name="connsiteX436" fmla="*/ 953928 w 7472601"/>
              <a:gd name="connsiteY436" fmla="*/ 6858000 h 6858000"/>
              <a:gd name="connsiteX437" fmla="*/ 959715 w 7472601"/>
              <a:gd name="connsiteY437" fmla="*/ 6850185 h 6858000"/>
              <a:gd name="connsiteX438" fmla="*/ 1483788 w 7472601"/>
              <a:gd name="connsiteY438" fmla="*/ 6259174 h 6858000"/>
              <a:gd name="connsiteX439" fmla="*/ 1100671 w 7472601"/>
              <a:gd name="connsiteY439" fmla="*/ 6252137 h 6858000"/>
              <a:gd name="connsiteX440" fmla="*/ 1090144 w 7472601"/>
              <a:gd name="connsiteY440" fmla="*/ 6256748 h 6858000"/>
              <a:gd name="connsiteX441" fmla="*/ 1095872 w 7472601"/>
              <a:gd name="connsiteY441" fmla="*/ 6271892 h 6858000"/>
              <a:gd name="connsiteX442" fmla="*/ 262785 w 7472601"/>
              <a:gd name="connsiteY442" fmla="*/ 6845450 h 6858000"/>
              <a:gd name="connsiteX443" fmla="*/ 209968 w 7472601"/>
              <a:gd name="connsiteY443" fmla="*/ 6770713 h 6858000"/>
              <a:gd name="connsiteX444" fmla="*/ 873460 w 7472601"/>
              <a:gd name="connsiteY444" fmla="*/ 6253768 h 6858000"/>
              <a:gd name="connsiteX445" fmla="*/ 192686 w 7472601"/>
              <a:gd name="connsiteY445" fmla="*/ 5849257 h 6858000"/>
              <a:gd name="connsiteX446" fmla="*/ 4696 w 7472601"/>
              <a:gd name="connsiteY446" fmla="*/ 5697668 h 6858000"/>
              <a:gd name="connsiteX447" fmla="*/ 0 w 7472601"/>
              <a:gd name="connsiteY447" fmla="*/ 5689984 h 6858000"/>
              <a:gd name="connsiteX448" fmla="*/ 0 w 7472601"/>
              <a:gd name="connsiteY448" fmla="*/ 5513472 h 6858000"/>
              <a:gd name="connsiteX449" fmla="*/ 174101 w 7472601"/>
              <a:gd name="connsiteY449" fmla="*/ 5620277 h 6858000"/>
              <a:gd name="connsiteX450" fmla="*/ 891800 w 7472601"/>
              <a:gd name="connsiteY450" fmla="*/ 6036935 h 6858000"/>
              <a:gd name="connsiteX451" fmla="*/ 1072219 w 7472601"/>
              <a:gd name="connsiteY451" fmla="*/ 6169443 h 6858000"/>
              <a:gd name="connsiteX452" fmla="*/ 1074117 w 7472601"/>
              <a:gd name="connsiteY452" fmla="*/ 6170301 h 6858000"/>
              <a:gd name="connsiteX453" fmla="*/ 1083114 w 7472601"/>
              <a:gd name="connsiteY453" fmla="*/ 6174131 h 6858000"/>
              <a:gd name="connsiteX454" fmla="*/ 1543010 w 7472601"/>
              <a:gd name="connsiteY454" fmla="*/ 6191140 h 6858000"/>
              <a:gd name="connsiteX455" fmla="*/ 1551080 w 7472601"/>
              <a:gd name="connsiteY455" fmla="*/ 6195006 h 6858000"/>
              <a:gd name="connsiteX456" fmla="*/ 2345443 w 7472601"/>
              <a:gd name="connsiteY456" fmla="*/ 5549882 h 6858000"/>
              <a:gd name="connsiteX457" fmla="*/ 1721499 w 7472601"/>
              <a:gd name="connsiteY457" fmla="*/ 5599969 h 6858000"/>
              <a:gd name="connsiteX458" fmla="*/ 767716 w 7472601"/>
              <a:gd name="connsiteY458" fmla="*/ 5472768 h 6858000"/>
              <a:gd name="connsiteX459" fmla="*/ 722147 w 7472601"/>
              <a:gd name="connsiteY459" fmla="*/ 5393091 h 6858000"/>
              <a:gd name="connsiteX460" fmla="*/ 1485552 w 7472601"/>
              <a:gd name="connsiteY460" fmla="*/ 5313202 h 6858000"/>
              <a:gd name="connsiteX461" fmla="*/ 2143004 w 7472601"/>
              <a:gd name="connsiteY461" fmla="*/ 5402420 h 6858000"/>
              <a:gd name="connsiteX462" fmla="*/ 1933391 w 7472601"/>
              <a:gd name="connsiteY462" fmla="*/ 5156971 h 6858000"/>
              <a:gd name="connsiteX463" fmla="*/ 1827118 w 7472601"/>
              <a:gd name="connsiteY463" fmla="*/ 4968410 h 6858000"/>
              <a:gd name="connsiteX464" fmla="*/ 1837349 w 7472601"/>
              <a:gd name="connsiteY464" fmla="*/ 4956357 h 6858000"/>
              <a:gd name="connsiteX465" fmla="*/ 2162835 w 7472601"/>
              <a:gd name="connsiteY465" fmla="*/ 5187853 h 6858000"/>
              <a:gd name="connsiteX466" fmla="*/ 2257167 w 7472601"/>
              <a:gd name="connsiteY466" fmla="*/ 5462123 h 6858000"/>
              <a:gd name="connsiteX467" fmla="*/ 2261598 w 7472601"/>
              <a:gd name="connsiteY467" fmla="*/ 5467998 h 6858000"/>
              <a:gd name="connsiteX468" fmla="*/ 2437177 w 7472601"/>
              <a:gd name="connsiteY468" fmla="*/ 5479608 h 6858000"/>
              <a:gd name="connsiteX469" fmla="*/ 2445247 w 7472601"/>
              <a:gd name="connsiteY469" fmla="*/ 5483476 h 6858000"/>
              <a:gd name="connsiteX470" fmla="*/ 2743626 w 7472601"/>
              <a:gd name="connsiteY470" fmla="*/ 5304819 h 6858000"/>
              <a:gd name="connsiteX471" fmla="*/ 3048102 w 7472601"/>
              <a:gd name="connsiteY471" fmla="*/ 5150595 h 6858000"/>
              <a:gd name="connsiteX472" fmla="*/ 1799414 w 7472601"/>
              <a:gd name="connsiteY472" fmla="*/ 4694732 h 6858000"/>
              <a:gd name="connsiteX473" fmla="*/ 1771735 w 7472601"/>
              <a:gd name="connsiteY473" fmla="*/ 4619929 h 6858000"/>
              <a:gd name="connsiteX474" fmla="*/ 3104273 w 7472601"/>
              <a:gd name="connsiteY474" fmla="*/ 5076159 h 6858000"/>
              <a:gd name="connsiteX475" fmla="*/ 3113245 w 7472601"/>
              <a:gd name="connsiteY475" fmla="*/ 5090705 h 6858000"/>
              <a:gd name="connsiteX476" fmla="*/ 3126294 w 7472601"/>
              <a:gd name="connsiteY476" fmla="*/ 5114400 h 6858000"/>
              <a:gd name="connsiteX477" fmla="*/ 3937433 w 7472601"/>
              <a:gd name="connsiteY477" fmla="*/ 4830473 h 6858000"/>
              <a:gd name="connsiteX478" fmla="*/ 3590475 w 7472601"/>
              <a:gd name="connsiteY478" fmla="*/ 4597974 h 6858000"/>
              <a:gd name="connsiteX479" fmla="*/ 3100264 w 7472601"/>
              <a:gd name="connsiteY479" fmla="*/ 4579845 h 6858000"/>
              <a:gd name="connsiteX480" fmla="*/ 2183576 w 7472601"/>
              <a:gd name="connsiteY480" fmla="*/ 4227150 h 6858000"/>
              <a:gd name="connsiteX481" fmla="*/ 2151029 w 7472601"/>
              <a:gd name="connsiteY481" fmla="*/ 4146947 h 6858000"/>
              <a:gd name="connsiteX482" fmla="*/ 3563434 w 7472601"/>
              <a:gd name="connsiteY482" fmla="*/ 4469115 h 6858000"/>
              <a:gd name="connsiteX483" fmla="*/ 3177952 w 7472601"/>
              <a:gd name="connsiteY483" fmla="*/ 3657386 h 6858000"/>
              <a:gd name="connsiteX484" fmla="*/ 3189263 w 7472601"/>
              <a:gd name="connsiteY484" fmla="*/ 3625726 h 6858000"/>
              <a:gd name="connsiteX485" fmla="*/ 3560912 w 7472601"/>
              <a:gd name="connsiteY485" fmla="*/ 4079863 h 6858000"/>
              <a:gd name="connsiteX486" fmla="*/ 3626636 w 7472601"/>
              <a:gd name="connsiteY486" fmla="*/ 4512230 h 6858000"/>
              <a:gd name="connsiteX487" fmla="*/ 3653088 w 7472601"/>
              <a:gd name="connsiteY487" fmla="*/ 4521417 h 6858000"/>
              <a:gd name="connsiteX488" fmla="*/ 3988128 w 7472601"/>
              <a:gd name="connsiteY488" fmla="*/ 4817267 h 6858000"/>
              <a:gd name="connsiteX489" fmla="*/ 4830582 w 7472601"/>
              <a:gd name="connsiteY489" fmla="*/ 4676000 h 6858000"/>
              <a:gd name="connsiteX490" fmla="*/ 4830100 w 7472601"/>
              <a:gd name="connsiteY490" fmla="*/ 4675554 h 6858000"/>
              <a:gd name="connsiteX491" fmla="*/ 4036318 w 7472601"/>
              <a:gd name="connsiteY491" fmla="*/ 4147013 h 6858000"/>
              <a:gd name="connsiteX492" fmla="*/ 3432098 w 7472601"/>
              <a:gd name="connsiteY492" fmla="*/ 3537312 h 6858000"/>
              <a:gd name="connsiteX493" fmla="*/ 3446761 w 7472601"/>
              <a:gd name="connsiteY493" fmla="*/ 3461278 h 6858000"/>
              <a:gd name="connsiteX494" fmla="*/ 4419733 w 7472601"/>
              <a:gd name="connsiteY494" fmla="*/ 3963555 h 6858000"/>
              <a:gd name="connsiteX495" fmla="*/ 4781371 w 7472601"/>
              <a:gd name="connsiteY495" fmla="*/ 4458604 h 6858000"/>
              <a:gd name="connsiteX496" fmla="*/ 4780440 w 7472601"/>
              <a:gd name="connsiteY496" fmla="*/ 4470290 h 6858000"/>
              <a:gd name="connsiteX497" fmla="*/ 4898954 w 7472601"/>
              <a:gd name="connsiteY497" fmla="*/ 4662092 h 6858000"/>
              <a:gd name="connsiteX498" fmla="*/ 4900699 w 7472601"/>
              <a:gd name="connsiteY498" fmla="*/ 4670867 h 6858000"/>
              <a:gd name="connsiteX499" fmla="*/ 5714511 w 7472601"/>
              <a:gd name="connsiteY499" fmla="*/ 4663483 h 6858000"/>
              <a:gd name="connsiteX500" fmla="*/ 5464793 w 7472601"/>
              <a:gd name="connsiteY500" fmla="*/ 4393556 h 6858000"/>
              <a:gd name="connsiteX501" fmla="*/ 5461897 w 7472601"/>
              <a:gd name="connsiteY501" fmla="*/ 4390879 h 6858000"/>
              <a:gd name="connsiteX502" fmla="*/ 4294126 w 7472601"/>
              <a:gd name="connsiteY502" fmla="*/ 3303048 h 6858000"/>
              <a:gd name="connsiteX503" fmla="*/ 4305321 w 7472601"/>
              <a:gd name="connsiteY503" fmla="*/ 3256953 h 6858000"/>
              <a:gd name="connsiteX504" fmla="*/ 4949299 w 7472601"/>
              <a:gd name="connsiteY504" fmla="*/ 3766336 h 6858000"/>
              <a:gd name="connsiteX505" fmla="*/ 5291452 w 7472601"/>
              <a:gd name="connsiteY505" fmla="*/ 4076801 h 6858000"/>
              <a:gd name="connsiteX506" fmla="*/ 5434998 w 7472601"/>
              <a:gd name="connsiteY506" fmla="*/ 4254100 h 6858000"/>
              <a:gd name="connsiteX507" fmla="*/ 5351015 w 7472601"/>
              <a:gd name="connsiteY507" fmla="*/ 3760989 h 6858000"/>
              <a:gd name="connsiteX508" fmla="*/ 5413780 w 7472601"/>
              <a:gd name="connsiteY508" fmla="*/ 2966265 h 6858000"/>
              <a:gd name="connsiteX509" fmla="*/ 5425627 w 7472601"/>
              <a:gd name="connsiteY509" fmla="*/ 2954192 h 6858000"/>
              <a:gd name="connsiteX510" fmla="*/ 6604735 w 7472601"/>
              <a:gd name="connsiteY510" fmla="*/ 2041381 h 6858000"/>
              <a:gd name="connsiteX511" fmla="*/ 7204487 w 7472601"/>
              <a:gd name="connsiteY511" fmla="*/ 2742112 h 6858000"/>
              <a:gd name="connsiteX512" fmla="*/ 7131592 w 7472601"/>
              <a:gd name="connsiteY512" fmla="*/ 2672096 h 6858000"/>
              <a:gd name="connsiteX513" fmla="*/ 6996344 w 7472601"/>
              <a:gd name="connsiteY513" fmla="*/ 2518310 h 6858000"/>
              <a:gd name="connsiteX514" fmla="*/ 6735495 w 7472601"/>
              <a:gd name="connsiteY514" fmla="*/ 2196890 h 6858000"/>
              <a:gd name="connsiteX515" fmla="*/ 6721901 w 7472601"/>
              <a:gd name="connsiteY515" fmla="*/ 2179274 h 6858000"/>
              <a:gd name="connsiteX516" fmla="*/ 6604735 w 7472601"/>
              <a:gd name="connsiteY516" fmla="*/ 2041381 h 6858000"/>
              <a:gd name="connsiteX517" fmla="*/ 6591670 w 7472601"/>
              <a:gd name="connsiteY517" fmla="*/ 1988277 h 6858000"/>
              <a:gd name="connsiteX518" fmla="*/ 6747349 w 7472601"/>
              <a:gd name="connsiteY518" fmla="*/ 2160069 h 6858000"/>
              <a:gd name="connsiteX519" fmla="*/ 6760943 w 7472601"/>
              <a:gd name="connsiteY519" fmla="*/ 2177686 h 6858000"/>
              <a:gd name="connsiteX520" fmla="*/ 7021065 w 7472601"/>
              <a:gd name="connsiteY520" fmla="*/ 2498102 h 6858000"/>
              <a:gd name="connsiteX521" fmla="*/ 7155223 w 7472601"/>
              <a:gd name="connsiteY521" fmla="*/ 2650386 h 6858000"/>
              <a:gd name="connsiteX522" fmla="*/ 7203167 w 7472601"/>
              <a:gd name="connsiteY522" fmla="*/ 2697288 h 6858000"/>
              <a:gd name="connsiteX523" fmla="*/ 6937703 w 7472601"/>
              <a:gd name="connsiteY523" fmla="*/ 2321981 h 6858000"/>
              <a:gd name="connsiteX524" fmla="*/ 6591670 w 7472601"/>
              <a:gd name="connsiteY524" fmla="*/ 1988277 h 6858000"/>
              <a:gd name="connsiteX525" fmla="*/ 5798671 w 7472601"/>
              <a:gd name="connsiteY525" fmla="*/ 1981601 h 6858000"/>
              <a:gd name="connsiteX526" fmla="*/ 5754709 w 7472601"/>
              <a:gd name="connsiteY526" fmla="*/ 2071454 h 6858000"/>
              <a:gd name="connsiteX527" fmla="*/ 5763044 w 7472601"/>
              <a:gd name="connsiteY527" fmla="*/ 2842206 h 6858000"/>
              <a:gd name="connsiteX528" fmla="*/ 5764974 w 7472601"/>
              <a:gd name="connsiteY528" fmla="*/ 2799609 h 6858000"/>
              <a:gd name="connsiteX529" fmla="*/ 5767665 w 7472601"/>
              <a:gd name="connsiteY529" fmla="*/ 2666409 h 6858000"/>
              <a:gd name="connsiteX530" fmla="*/ 5763055 w 7472601"/>
              <a:gd name="connsiteY530" fmla="*/ 2579705 h 6858000"/>
              <a:gd name="connsiteX531" fmla="*/ 5758079 w 7472601"/>
              <a:gd name="connsiteY531" fmla="*/ 2492508 h 6858000"/>
              <a:gd name="connsiteX532" fmla="*/ 5779325 w 7472601"/>
              <a:gd name="connsiteY532" fmla="*/ 2197069 h 6858000"/>
              <a:gd name="connsiteX533" fmla="*/ 5798671 w 7472601"/>
              <a:gd name="connsiteY533" fmla="*/ 1981601 h 6858000"/>
              <a:gd name="connsiteX534" fmla="*/ 5829202 w 7472601"/>
              <a:gd name="connsiteY534" fmla="*/ 1971679 h 6858000"/>
              <a:gd name="connsiteX535" fmla="*/ 5809558 w 7472601"/>
              <a:gd name="connsiteY535" fmla="*/ 2198043 h 6858000"/>
              <a:gd name="connsiteX536" fmla="*/ 5788653 w 7472601"/>
              <a:gd name="connsiteY536" fmla="*/ 2489430 h 6858000"/>
              <a:gd name="connsiteX537" fmla="*/ 5793439 w 7472601"/>
              <a:gd name="connsiteY537" fmla="*/ 2575235 h 6858000"/>
              <a:gd name="connsiteX538" fmla="*/ 5796837 w 7472601"/>
              <a:gd name="connsiteY538" fmla="*/ 2637633 h 6858000"/>
              <a:gd name="connsiteX539" fmla="*/ 5818614 w 7472601"/>
              <a:gd name="connsiteY539" fmla="*/ 2473055 h 6858000"/>
              <a:gd name="connsiteX540" fmla="*/ 5829202 w 7472601"/>
              <a:gd name="connsiteY540" fmla="*/ 1971679 h 6858000"/>
              <a:gd name="connsiteX541" fmla="*/ 5911389 w 7472601"/>
              <a:gd name="connsiteY541" fmla="*/ 1898371 h 6858000"/>
              <a:gd name="connsiteX542" fmla="*/ 6237627 w 7472601"/>
              <a:gd name="connsiteY542" fmla="*/ 2231921 h 6858000"/>
              <a:gd name="connsiteX543" fmla="*/ 5911389 w 7472601"/>
              <a:gd name="connsiteY543" fmla="*/ 1898371 h 6858000"/>
              <a:gd name="connsiteX544" fmla="*/ 6944437 w 7472601"/>
              <a:gd name="connsiteY544" fmla="*/ 1575402 h 6858000"/>
              <a:gd name="connsiteX545" fmla="*/ 6304730 w 7472601"/>
              <a:gd name="connsiteY545" fmla="*/ 1766654 h 6858000"/>
              <a:gd name="connsiteX546" fmla="*/ 6944437 w 7472601"/>
              <a:gd name="connsiteY546" fmla="*/ 1575402 h 6858000"/>
              <a:gd name="connsiteX547" fmla="*/ 7019523 w 7472601"/>
              <a:gd name="connsiteY547" fmla="*/ 1519450 h 6858000"/>
              <a:gd name="connsiteX548" fmla="*/ 6298091 w 7472601"/>
              <a:gd name="connsiteY548" fmla="*/ 1737122 h 6858000"/>
              <a:gd name="connsiteX549" fmla="*/ 7019523 w 7472601"/>
              <a:gd name="connsiteY549" fmla="*/ 1519450 h 6858000"/>
              <a:gd name="connsiteX550" fmla="*/ 2399523 w 7472601"/>
              <a:gd name="connsiteY550" fmla="*/ 1428234 h 6858000"/>
              <a:gd name="connsiteX551" fmla="*/ 2224982 w 7472601"/>
              <a:gd name="connsiteY551" fmla="*/ 1826201 h 6858000"/>
              <a:gd name="connsiteX552" fmla="*/ 2096099 w 7472601"/>
              <a:gd name="connsiteY552" fmla="*/ 2345900 h 6858000"/>
              <a:gd name="connsiteX553" fmla="*/ 2283317 w 7472601"/>
              <a:gd name="connsiteY553" fmla="*/ 1796925 h 6858000"/>
              <a:gd name="connsiteX554" fmla="*/ 2399523 w 7472601"/>
              <a:gd name="connsiteY554" fmla="*/ 1428234 h 6858000"/>
              <a:gd name="connsiteX555" fmla="*/ 2448558 w 7472601"/>
              <a:gd name="connsiteY555" fmla="*/ 1373435 h 6858000"/>
              <a:gd name="connsiteX556" fmla="*/ 2312521 w 7472601"/>
              <a:gd name="connsiteY556" fmla="*/ 1806140 h 6858000"/>
              <a:gd name="connsiteX557" fmla="*/ 2127533 w 7472601"/>
              <a:gd name="connsiteY557" fmla="*/ 2348380 h 6858000"/>
              <a:gd name="connsiteX558" fmla="*/ 2358080 w 7472601"/>
              <a:gd name="connsiteY558" fmla="*/ 1866134 h 6858000"/>
              <a:gd name="connsiteX559" fmla="*/ 2407436 w 7472601"/>
              <a:gd name="connsiteY559" fmla="*/ 1651070 h 6858000"/>
              <a:gd name="connsiteX560" fmla="*/ 2448558 w 7472601"/>
              <a:gd name="connsiteY560" fmla="*/ 1373435 h 6858000"/>
              <a:gd name="connsiteX561" fmla="*/ 278707 w 7472601"/>
              <a:gd name="connsiteY561" fmla="*/ 1352270 h 6858000"/>
              <a:gd name="connsiteX562" fmla="*/ 321570 w 7472601"/>
              <a:gd name="connsiteY562" fmla="*/ 1861610 h 6858000"/>
              <a:gd name="connsiteX563" fmla="*/ 294281 w 7472601"/>
              <a:gd name="connsiteY563" fmla="*/ 1440658 h 6858000"/>
              <a:gd name="connsiteX564" fmla="*/ 278707 w 7472601"/>
              <a:gd name="connsiteY564" fmla="*/ 1352270 h 6858000"/>
              <a:gd name="connsiteX565" fmla="*/ 1423821 w 7472601"/>
              <a:gd name="connsiteY565" fmla="*/ 1351958 h 6858000"/>
              <a:gd name="connsiteX566" fmla="*/ 1638521 w 7472601"/>
              <a:gd name="connsiteY566" fmla="*/ 1908470 h 6858000"/>
              <a:gd name="connsiteX567" fmla="*/ 1754199 w 7472601"/>
              <a:gd name="connsiteY567" fmla="*/ 2149284 h 6858000"/>
              <a:gd name="connsiteX568" fmla="*/ 1908359 w 7472601"/>
              <a:gd name="connsiteY568" fmla="*/ 2364988 h 6858000"/>
              <a:gd name="connsiteX569" fmla="*/ 1647661 w 7472601"/>
              <a:gd name="connsiteY569" fmla="*/ 1825945 h 6858000"/>
              <a:gd name="connsiteX570" fmla="*/ 1423821 w 7472601"/>
              <a:gd name="connsiteY570" fmla="*/ 1351958 h 6858000"/>
              <a:gd name="connsiteX571" fmla="*/ 1431890 w 7472601"/>
              <a:gd name="connsiteY571" fmla="*/ 1306475 h 6858000"/>
              <a:gd name="connsiteX572" fmla="*/ 1507597 w 7472601"/>
              <a:gd name="connsiteY572" fmla="*/ 1446132 h 6858000"/>
              <a:gd name="connsiteX573" fmla="*/ 1674586 w 7472601"/>
              <a:gd name="connsiteY573" fmla="*/ 1813832 h 6858000"/>
              <a:gd name="connsiteX574" fmla="*/ 1815950 w 7472601"/>
              <a:gd name="connsiteY574" fmla="*/ 2128564 h 6858000"/>
              <a:gd name="connsiteX575" fmla="*/ 1984242 w 7472601"/>
              <a:gd name="connsiteY575" fmla="*/ 2430829 h 6858000"/>
              <a:gd name="connsiteX576" fmla="*/ 2014023 w 7472601"/>
              <a:gd name="connsiteY576" fmla="*/ 2450995 h 6858000"/>
              <a:gd name="connsiteX577" fmla="*/ 1747337 w 7472601"/>
              <a:gd name="connsiteY577" fmla="*/ 1855264 h 6858000"/>
              <a:gd name="connsiteX578" fmla="*/ 1533749 w 7472601"/>
              <a:gd name="connsiteY578" fmla="*/ 1478656 h 6858000"/>
              <a:gd name="connsiteX579" fmla="*/ 1431890 w 7472601"/>
              <a:gd name="connsiteY579" fmla="*/ 1306475 h 6858000"/>
              <a:gd name="connsiteX580" fmla="*/ 5052692 w 7472601"/>
              <a:gd name="connsiteY580" fmla="*/ 1292994 h 6858000"/>
              <a:gd name="connsiteX581" fmla="*/ 5200661 w 7472601"/>
              <a:gd name="connsiteY581" fmla="*/ 1635186 h 6858000"/>
              <a:gd name="connsiteX582" fmla="*/ 5297138 w 7472601"/>
              <a:gd name="connsiteY582" fmla="*/ 1906351 h 6858000"/>
              <a:gd name="connsiteX583" fmla="*/ 5052692 w 7472601"/>
              <a:gd name="connsiteY583" fmla="*/ 1292994 h 6858000"/>
              <a:gd name="connsiteX584" fmla="*/ 5009948 w 7472601"/>
              <a:gd name="connsiteY584" fmla="*/ 1273619 h 6858000"/>
              <a:gd name="connsiteX585" fmla="*/ 5121777 w 7472601"/>
              <a:gd name="connsiteY585" fmla="*/ 1654213 h 6858000"/>
              <a:gd name="connsiteX586" fmla="*/ 5293545 w 7472601"/>
              <a:gd name="connsiteY586" fmla="*/ 2072247 h 6858000"/>
              <a:gd name="connsiteX587" fmla="*/ 5294042 w 7472601"/>
              <a:gd name="connsiteY587" fmla="*/ 2065019 h 6858000"/>
              <a:gd name="connsiteX588" fmla="*/ 5171936 w 7472601"/>
              <a:gd name="connsiteY588" fmla="*/ 1647613 h 6858000"/>
              <a:gd name="connsiteX589" fmla="*/ 5009948 w 7472601"/>
              <a:gd name="connsiteY589" fmla="*/ 1273619 h 6858000"/>
              <a:gd name="connsiteX590" fmla="*/ 655236 w 7472601"/>
              <a:gd name="connsiteY590" fmla="*/ 1268632 h 6858000"/>
              <a:gd name="connsiteX591" fmla="*/ 839521 w 7472601"/>
              <a:gd name="connsiteY591" fmla="*/ 1685315 h 6858000"/>
              <a:gd name="connsiteX592" fmla="*/ 1109416 w 7472601"/>
              <a:gd name="connsiteY592" fmla="*/ 2061663 h 6858000"/>
              <a:gd name="connsiteX593" fmla="*/ 1298300 w 7472601"/>
              <a:gd name="connsiteY593" fmla="*/ 2247742 h 6858000"/>
              <a:gd name="connsiteX594" fmla="*/ 1125871 w 7472601"/>
              <a:gd name="connsiteY594" fmla="*/ 1989513 h 6858000"/>
              <a:gd name="connsiteX595" fmla="*/ 981574 w 7472601"/>
              <a:gd name="connsiteY595" fmla="*/ 1783157 h 6858000"/>
              <a:gd name="connsiteX596" fmla="*/ 922198 w 7472601"/>
              <a:gd name="connsiteY596" fmla="*/ 1677437 h 6858000"/>
              <a:gd name="connsiteX597" fmla="*/ 869293 w 7472601"/>
              <a:gd name="connsiteY597" fmla="*/ 1583214 h 6858000"/>
              <a:gd name="connsiteX598" fmla="*/ 751431 w 7472601"/>
              <a:gd name="connsiteY598" fmla="*/ 1405731 h 6858000"/>
              <a:gd name="connsiteX599" fmla="*/ 655236 w 7472601"/>
              <a:gd name="connsiteY599" fmla="*/ 1268632 h 6858000"/>
              <a:gd name="connsiteX600" fmla="*/ 6516292 w 7472601"/>
              <a:gd name="connsiteY600" fmla="*/ 1263064 h 6858000"/>
              <a:gd name="connsiteX601" fmla="*/ 5736320 w 7472601"/>
              <a:gd name="connsiteY601" fmla="*/ 1501803 h 6858000"/>
              <a:gd name="connsiteX602" fmla="*/ 6516292 w 7472601"/>
              <a:gd name="connsiteY602" fmla="*/ 1263064 h 6858000"/>
              <a:gd name="connsiteX603" fmla="*/ 291466 w 7472601"/>
              <a:gd name="connsiteY603" fmla="*/ 1250369 h 6858000"/>
              <a:gd name="connsiteX604" fmla="*/ 323180 w 7472601"/>
              <a:gd name="connsiteY604" fmla="*/ 1435283 h 6858000"/>
              <a:gd name="connsiteX605" fmla="*/ 349381 w 7472601"/>
              <a:gd name="connsiteY605" fmla="*/ 1875041 h 6858000"/>
              <a:gd name="connsiteX606" fmla="*/ 374363 w 7472601"/>
              <a:gd name="connsiteY606" fmla="*/ 1506494 h 6858000"/>
              <a:gd name="connsiteX607" fmla="*/ 302168 w 7472601"/>
              <a:gd name="connsiteY607" fmla="*/ 1274495 h 6858000"/>
              <a:gd name="connsiteX608" fmla="*/ 291466 w 7472601"/>
              <a:gd name="connsiteY608" fmla="*/ 1250369 h 6858000"/>
              <a:gd name="connsiteX609" fmla="*/ 678222 w 7472601"/>
              <a:gd name="connsiteY609" fmla="*/ 1248670 h 6858000"/>
              <a:gd name="connsiteX610" fmla="*/ 775536 w 7472601"/>
              <a:gd name="connsiteY610" fmla="*/ 1388015 h 6858000"/>
              <a:gd name="connsiteX611" fmla="*/ 894529 w 7472601"/>
              <a:gd name="connsiteY611" fmla="*/ 1567739 h 6858000"/>
              <a:gd name="connsiteX612" fmla="*/ 948000 w 7472601"/>
              <a:gd name="connsiteY612" fmla="*/ 1663088 h 6858000"/>
              <a:gd name="connsiteX613" fmla="*/ 1006812 w 7472601"/>
              <a:gd name="connsiteY613" fmla="*/ 1767683 h 6858000"/>
              <a:gd name="connsiteX614" fmla="*/ 1149133 w 7472601"/>
              <a:gd name="connsiteY614" fmla="*/ 1971513 h 6858000"/>
              <a:gd name="connsiteX615" fmla="*/ 1333952 w 7472601"/>
              <a:gd name="connsiteY615" fmla="*/ 2251620 h 6858000"/>
              <a:gd name="connsiteX616" fmla="*/ 1337329 w 7472601"/>
              <a:gd name="connsiteY616" fmla="*/ 2258350 h 6858000"/>
              <a:gd name="connsiteX617" fmla="*/ 1014726 w 7472601"/>
              <a:gd name="connsiteY617" fmla="*/ 1615556 h 6858000"/>
              <a:gd name="connsiteX618" fmla="*/ 678222 w 7472601"/>
              <a:gd name="connsiteY618" fmla="*/ 1248670 h 6858000"/>
              <a:gd name="connsiteX619" fmla="*/ 6691602 w 7472601"/>
              <a:gd name="connsiteY619" fmla="*/ 1140573 h 6858000"/>
              <a:gd name="connsiteX620" fmla="*/ 6571100 w 7472601"/>
              <a:gd name="connsiteY620" fmla="*/ 1183662 h 6858000"/>
              <a:gd name="connsiteX621" fmla="*/ 6241687 w 7472601"/>
              <a:gd name="connsiteY621" fmla="*/ 1257600 h 6858000"/>
              <a:gd name="connsiteX622" fmla="*/ 5693009 w 7472601"/>
              <a:gd name="connsiteY622" fmla="*/ 1478256 h 6858000"/>
              <a:gd name="connsiteX623" fmla="*/ 6548420 w 7472601"/>
              <a:gd name="connsiteY623" fmla="*/ 1214599 h 6858000"/>
              <a:gd name="connsiteX624" fmla="*/ 6605473 w 7472601"/>
              <a:gd name="connsiteY624" fmla="*/ 1184686 h 6858000"/>
              <a:gd name="connsiteX625" fmla="*/ 6691602 w 7472601"/>
              <a:gd name="connsiteY625" fmla="*/ 1140573 h 6858000"/>
              <a:gd name="connsiteX626" fmla="*/ 4002475 w 7472601"/>
              <a:gd name="connsiteY626" fmla="*/ 1037802 h 6858000"/>
              <a:gd name="connsiteX627" fmla="*/ 4000324 w 7472601"/>
              <a:gd name="connsiteY627" fmla="*/ 1039362 h 6858000"/>
              <a:gd name="connsiteX628" fmla="*/ 4002862 w 7472601"/>
              <a:gd name="connsiteY628" fmla="*/ 1042866 h 6858000"/>
              <a:gd name="connsiteX629" fmla="*/ 4002475 w 7472601"/>
              <a:gd name="connsiteY629" fmla="*/ 1037802 h 6858000"/>
              <a:gd name="connsiteX630" fmla="*/ 506322 w 7472601"/>
              <a:gd name="connsiteY630" fmla="*/ 1020997 h 6858000"/>
              <a:gd name="connsiteX631" fmla="*/ 533068 w 7472601"/>
              <a:gd name="connsiteY631" fmla="*/ 1029409 h 6858000"/>
              <a:gd name="connsiteX632" fmla="*/ 1232525 w 7472601"/>
              <a:gd name="connsiteY632" fmla="*/ 1804675 h 6858000"/>
              <a:gd name="connsiteX633" fmla="*/ 1388858 w 7472601"/>
              <a:gd name="connsiteY633" fmla="*/ 2368011 h 6858000"/>
              <a:gd name="connsiteX634" fmla="*/ 1384098 w 7472601"/>
              <a:gd name="connsiteY634" fmla="*/ 2378125 h 6858000"/>
              <a:gd name="connsiteX635" fmla="*/ 1425393 w 7472601"/>
              <a:gd name="connsiteY635" fmla="*/ 2589124 h 6858000"/>
              <a:gd name="connsiteX636" fmla="*/ 1424001 w 7472601"/>
              <a:gd name="connsiteY636" fmla="*/ 2597541 h 6858000"/>
              <a:gd name="connsiteX637" fmla="*/ 2152729 w 7472601"/>
              <a:gd name="connsiteY637" fmla="*/ 2864487 h 6858000"/>
              <a:gd name="connsiteX638" fmla="*/ 2020609 w 7472601"/>
              <a:gd name="connsiteY638" fmla="*/ 2539671 h 6858000"/>
              <a:gd name="connsiteX639" fmla="*/ 2018920 w 7472601"/>
              <a:gd name="connsiteY639" fmla="*/ 2536309 h 6858000"/>
              <a:gd name="connsiteX640" fmla="*/ 1342441 w 7472601"/>
              <a:gd name="connsiteY640" fmla="*/ 1173017 h 6858000"/>
              <a:gd name="connsiteX641" fmla="*/ 1367925 w 7472601"/>
              <a:gd name="connsiteY641" fmla="*/ 1135648 h 6858000"/>
              <a:gd name="connsiteX642" fmla="*/ 1771401 w 7472601"/>
              <a:gd name="connsiteY642" fmla="*/ 1806673 h 6858000"/>
              <a:gd name="connsiteX643" fmla="*/ 1972385 w 7472601"/>
              <a:gd name="connsiteY643" fmla="*/ 2198735 h 6858000"/>
              <a:gd name="connsiteX644" fmla="*/ 2040892 w 7472601"/>
              <a:gd name="connsiteY644" fmla="*/ 2405205 h 6858000"/>
              <a:gd name="connsiteX645" fmla="*/ 2131689 w 7472601"/>
              <a:gd name="connsiteY645" fmla="*/ 1936926 h 6858000"/>
              <a:gd name="connsiteX646" fmla="*/ 2454820 w 7472601"/>
              <a:gd name="connsiteY646" fmla="*/ 1248808 h 6858000"/>
              <a:gd name="connsiteX647" fmla="*/ 2492512 w 7472601"/>
              <a:gd name="connsiteY647" fmla="*/ 1302920 h 6858000"/>
              <a:gd name="connsiteX648" fmla="*/ 2081216 w 7472601"/>
              <a:gd name="connsiteY648" fmla="*/ 2527513 h 6858000"/>
              <a:gd name="connsiteX649" fmla="*/ 2081211 w 7472601"/>
              <a:gd name="connsiteY649" fmla="*/ 2528916 h 6858000"/>
              <a:gd name="connsiteX650" fmla="*/ 2199067 w 7472601"/>
              <a:gd name="connsiteY650" fmla="*/ 2884061 h 6858000"/>
              <a:gd name="connsiteX651" fmla="*/ 3192586 w 7472601"/>
              <a:gd name="connsiteY651" fmla="*/ 3411496 h 6858000"/>
              <a:gd name="connsiteX652" fmla="*/ 3182620 w 7472601"/>
              <a:gd name="connsiteY652" fmla="*/ 3483279 h 6858000"/>
              <a:gd name="connsiteX653" fmla="*/ 2435119 w 7472601"/>
              <a:gd name="connsiteY653" fmla="*/ 3080173 h 6858000"/>
              <a:gd name="connsiteX654" fmla="*/ 2410152 w 7472601"/>
              <a:gd name="connsiteY654" fmla="*/ 3063751 h 6858000"/>
              <a:gd name="connsiteX655" fmla="*/ 2408099 w 7472601"/>
              <a:gd name="connsiteY655" fmla="*/ 3064403 h 6858000"/>
              <a:gd name="connsiteX656" fmla="*/ 2407218 w 7472601"/>
              <a:gd name="connsiteY656" fmla="*/ 3070324 h 6858000"/>
              <a:gd name="connsiteX657" fmla="*/ 2380138 w 7472601"/>
              <a:gd name="connsiteY657" fmla="*/ 3099341 h 6858000"/>
              <a:gd name="connsiteX658" fmla="*/ 1765923 w 7472601"/>
              <a:gd name="connsiteY658" fmla="*/ 3581043 h 6858000"/>
              <a:gd name="connsiteX659" fmla="*/ 1702258 w 7472601"/>
              <a:gd name="connsiteY659" fmla="*/ 3612286 h 6858000"/>
              <a:gd name="connsiteX660" fmla="*/ 1538370 w 7472601"/>
              <a:gd name="connsiteY660" fmla="*/ 3811804 h 6858000"/>
              <a:gd name="connsiteX661" fmla="*/ 542867 w 7472601"/>
              <a:gd name="connsiteY661" fmla="*/ 4944092 h 6858000"/>
              <a:gd name="connsiteX662" fmla="*/ 515800 w 7472601"/>
              <a:gd name="connsiteY662" fmla="*/ 4862180 h 6858000"/>
              <a:gd name="connsiteX663" fmla="*/ 909145 w 7472601"/>
              <a:gd name="connsiteY663" fmla="*/ 4199225 h 6858000"/>
              <a:gd name="connsiteX664" fmla="*/ 1214067 w 7472601"/>
              <a:gd name="connsiteY664" fmla="*/ 3908561 h 6858000"/>
              <a:gd name="connsiteX665" fmla="*/ 640967 w 7472601"/>
              <a:gd name="connsiteY665" fmla="*/ 4105601 h 6858000"/>
              <a:gd name="connsiteX666" fmla="*/ 112563 w 7472601"/>
              <a:gd name="connsiteY666" fmla="*/ 4396952 h 6858000"/>
              <a:gd name="connsiteX667" fmla="*/ 0 w 7472601"/>
              <a:gd name="connsiteY667" fmla="*/ 4466006 h 6858000"/>
              <a:gd name="connsiteX668" fmla="*/ 0 w 7472601"/>
              <a:gd name="connsiteY668" fmla="*/ 4233763 h 6858000"/>
              <a:gd name="connsiteX669" fmla="*/ 36881 w 7472601"/>
              <a:gd name="connsiteY669" fmla="*/ 4200118 h 6858000"/>
              <a:gd name="connsiteX670" fmla="*/ 910534 w 7472601"/>
              <a:gd name="connsiteY670" fmla="*/ 3629753 h 6858000"/>
              <a:gd name="connsiteX671" fmla="*/ 1578717 w 7472601"/>
              <a:gd name="connsiteY671" fmla="*/ 3575982 h 6858000"/>
              <a:gd name="connsiteX672" fmla="*/ 2338780 w 7472601"/>
              <a:gd name="connsiteY672" fmla="*/ 3033725 h 6858000"/>
              <a:gd name="connsiteX673" fmla="*/ 1807991 w 7472601"/>
              <a:gd name="connsiteY673" fmla="*/ 2807184 h 6858000"/>
              <a:gd name="connsiteX674" fmla="*/ 1416358 w 7472601"/>
              <a:gd name="connsiteY674" fmla="*/ 3112571 h 6858000"/>
              <a:gd name="connsiteX675" fmla="*/ 939066 w 7472601"/>
              <a:gd name="connsiteY675" fmla="*/ 3378798 h 6858000"/>
              <a:gd name="connsiteX676" fmla="*/ 115099 w 7472601"/>
              <a:gd name="connsiteY676" fmla="*/ 3607650 h 6858000"/>
              <a:gd name="connsiteX677" fmla="*/ 97284 w 7472601"/>
              <a:gd name="connsiteY677" fmla="*/ 3520393 h 6858000"/>
              <a:gd name="connsiteX678" fmla="*/ 922050 w 7472601"/>
              <a:gd name="connsiteY678" fmla="*/ 3074867 h 6858000"/>
              <a:gd name="connsiteX679" fmla="*/ 1405265 w 7472601"/>
              <a:gd name="connsiteY679" fmla="*/ 3016319 h 6858000"/>
              <a:gd name="connsiteX680" fmla="*/ 1407512 w 7472601"/>
              <a:gd name="connsiteY680" fmla="*/ 3018001 h 6858000"/>
              <a:gd name="connsiteX681" fmla="*/ 1726266 w 7472601"/>
              <a:gd name="connsiteY681" fmla="*/ 2777274 h 6858000"/>
              <a:gd name="connsiteX682" fmla="*/ 625390 w 7472601"/>
              <a:gd name="connsiteY682" fmla="*/ 2514541 h 6858000"/>
              <a:gd name="connsiteX683" fmla="*/ 619799 w 7472601"/>
              <a:gd name="connsiteY683" fmla="*/ 2527180 h 6858000"/>
              <a:gd name="connsiteX684" fmla="*/ 310030 w 7472601"/>
              <a:gd name="connsiteY684" fmla="*/ 2771818 h 6858000"/>
              <a:gd name="connsiteX685" fmla="*/ 173877 w 7472601"/>
              <a:gd name="connsiteY685" fmla="*/ 2937056 h 6858000"/>
              <a:gd name="connsiteX686" fmla="*/ 77889 w 7472601"/>
              <a:gd name="connsiteY686" fmla="*/ 3138440 h 6858000"/>
              <a:gd name="connsiteX687" fmla="*/ 0 w 7472601"/>
              <a:gd name="connsiteY687" fmla="*/ 3271395 h 6858000"/>
              <a:gd name="connsiteX688" fmla="*/ 0 w 7472601"/>
              <a:gd name="connsiteY688" fmla="*/ 3153002 h 6858000"/>
              <a:gd name="connsiteX689" fmla="*/ 2386 w 7472601"/>
              <a:gd name="connsiteY689" fmla="*/ 3149203 h 6858000"/>
              <a:gd name="connsiteX690" fmla="*/ 89753 w 7472601"/>
              <a:gd name="connsiteY690" fmla="*/ 2987702 h 6858000"/>
              <a:gd name="connsiteX691" fmla="*/ 76869 w 7472601"/>
              <a:gd name="connsiteY691" fmla="*/ 3005404 h 6858000"/>
              <a:gd name="connsiteX692" fmla="*/ 32049 w 7472601"/>
              <a:gd name="connsiteY692" fmla="*/ 3065814 h 6858000"/>
              <a:gd name="connsiteX693" fmla="*/ 0 w 7472601"/>
              <a:gd name="connsiteY693" fmla="*/ 3108744 h 6858000"/>
              <a:gd name="connsiteX694" fmla="*/ 0 w 7472601"/>
              <a:gd name="connsiteY694" fmla="*/ 3058059 h 6858000"/>
              <a:gd name="connsiteX695" fmla="*/ 7610 w 7472601"/>
              <a:gd name="connsiteY695" fmla="*/ 3047889 h 6858000"/>
              <a:gd name="connsiteX696" fmla="*/ 52419 w 7472601"/>
              <a:gd name="connsiteY696" fmla="*/ 2987479 h 6858000"/>
              <a:gd name="connsiteX697" fmla="*/ 59142 w 7472601"/>
              <a:gd name="connsiteY697" fmla="*/ 2978488 h 6858000"/>
              <a:gd name="connsiteX698" fmla="*/ 0 w 7472601"/>
              <a:gd name="connsiteY698" fmla="*/ 3015334 h 6858000"/>
              <a:gd name="connsiteX699" fmla="*/ 0 w 7472601"/>
              <a:gd name="connsiteY699" fmla="*/ 2914286 h 6858000"/>
              <a:gd name="connsiteX700" fmla="*/ 36383 w 7472601"/>
              <a:gd name="connsiteY700" fmla="*/ 2901128 h 6858000"/>
              <a:gd name="connsiteX701" fmla="*/ 156329 w 7472601"/>
              <a:gd name="connsiteY701" fmla="*/ 2840533 h 6858000"/>
              <a:gd name="connsiteX702" fmla="*/ 358355 w 7472601"/>
              <a:gd name="connsiteY702" fmla="*/ 2620471 h 6858000"/>
              <a:gd name="connsiteX703" fmla="*/ 510577 w 7472601"/>
              <a:gd name="connsiteY703" fmla="*/ 2501244 h 6858000"/>
              <a:gd name="connsiteX704" fmla="*/ 211967 w 7472601"/>
              <a:gd name="connsiteY704" fmla="*/ 2479171 h 6858000"/>
              <a:gd name="connsiteX705" fmla="*/ 0 w 7472601"/>
              <a:gd name="connsiteY705" fmla="*/ 2476398 h 6858000"/>
              <a:gd name="connsiteX706" fmla="*/ 0 w 7472601"/>
              <a:gd name="connsiteY706" fmla="*/ 2389189 h 6858000"/>
              <a:gd name="connsiteX707" fmla="*/ 103062 w 7472601"/>
              <a:gd name="connsiteY707" fmla="*/ 2389518 h 6858000"/>
              <a:gd name="connsiteX708" fmla="*/ 510734 w 7472601"/>
              <a:gd name="connsiteY708" fmla="*/ 2416201 h 6858000"/>
              <a:gd name="connsiteX709" fmla="*/ 279257 w 7472601"/>
              <a:gd name="connsiteY709" fmla="*/ 2092102 h 6858000"/>
              <a:gd name="connsiteX710" fmla="*/ 65265 w 7472601"/>
              <a:gd name="connsiteY710" fmla="*/ 2006049 h 6858000"/>
              <a:gd name="connsiteX711" fmla="*/ 0 w 7472601"/>
              <a:gd name="connsiteY711" fmla="*/ 1982532 h 6858000"/>
              <a:gd name="connsiteX712" fmla="*/ 0 w 7472601"/>
              <a:gd name="connsiteY712" fmla="*/ 1912789 h 6858000"/>
              <a:gd name="connsiteX713" fmla="*/ 97460 w 7472601"/>
              <a:gd name="connsiteY713" fmla="*/ 1953725 h 6858000"/>
              <a:gd name="connsiteX714" fmla="*/ 221272 w 7472601"/>
              <a:gd name="connsiteY714" fmla="*/ 1980766 h 6858000"/>
              <a:gd name="connsiteX715" fmla="*/ 116765 w 7472601"/>
              <a:gd name="connsiteY715" fmla="*/ 1911033 h 6858000"/>
              <a:gd name="connsiteX716" fmla="*/ 16405 w 7472601"/>
              <a:gd name="connsiteY716" fmla="*/ 1803412 h 6858000"/>
              <a:gd name="connsiteX717" fmla="*/ 0 w 7472601"/>
              <a:gd name="connsiteY717" fmla="*/ 1784777 h 6858000"/>
              <a:gd name="connsiteX718" fmla="*/ 0 w 7472601"/>
              <a:gd name="connsiteY718" fmla="*/ 1740082 h 6858000"/>
              <a:gd name="connsiteX719" fmla="*/ 39394 w 7472601"/>
              <a:gd name="connsiteY719" fmla="*/ 1784856 h 6858000"/>
              <a:gd name="connsiteX720" fmla="*/ 135813 w 7472601"/>
              <a:gd name="connsiteY720" fmla="*/ 1888838 h 6858000"/>
              <a:gd name="connsiteX721" fmla="*/ 242575 w 7472601"/>
              <a:gd name="connsiteY721" fmla="*/ 1958841 h 6858000"/>
              <a:gd name="connsiteX722" fmla="*/ 82197 w 7472601"/>
              <a:gd name="connsiteY722" fmla="*/ 1754826 h 6858000"/>
              <a:gd name="connsiteX723" fmla="*/ 0 w 7472601"/>
              <a:gd name="connsiteY723" fmla="*/ 1679650 h 6858000"/>
              <a:gd name="connsiteX724" fmla="*/ 0 w 7472601"/>
              <a:gd name="connsiteY724" fmla="*/ 1602463 h 6858000"/>
              <a:gd name="connsiteX725" fmla="*/ 84689 w 7472601"/>
              <a:gd name="connsiteY725" fmla="*/ 1677442 h 6858000"/>
              <a:gd name="connsiteX726" fmla="*/ 298437 w 7472601"/>
              <a:gd name="connsiteY726" fmla="*/ 1968019 h 6858000"/>
              <a:gd name="connsiteX727" fmla="*/ 227269 w 7472601"/>
              <a:gd name="connsiteY727" fmla="*/ 1114064 h 6858000"/>
              <a:gd name="connsiteX728" fmla="*/ 248003 w 7472601"/>
              <a:gd name="connsiteY728" fmla="*/ 1089613 h 6858000"/>
              <a:gd name="connsiteX729" fmla="*/ 427020 w 7472601"/>
              <a:gd name="connsiteY729" fmla="*/ 1619803 h 6858000"/>
              <a:gd name="connsiteX730" fmla="*/ 340345 w 7472601"/>
              <a:gd name="connsiteY730" fmla="*/ 2027739 h 6858000"/>
              <a:gd name="connsiteX731" fmla="*/ 360865 w 7472601"/>
              <a:gd name="connsiteY731" fmla="*/ 2044827 h 6858000"/>
              <a:gd name="connsiteX732" fmla="*/ 560414 w 7472601"/>
              <a:gd name="connsiteY732" fmla="*/ 2421457 h 6858000"/>
              <a:gd name="connsiteX733" fmla="*/ 1359703 w 7472601"/>
              <a:gd name="connsiteY733" fmla="*/ 2578554 h 6858000"/>
              <a:gd name="connsiteX734" fmla="*/ 1359422 w 7472601"/>
              <a:gd name="connsiteY734" fmla="*/ 2577994 h 6858000"/>
              <a:gd name="connsiteX735" fmla="*/ 828701 w 7472601"/>
              <a:gd name="connsiteY735" fmla="*/ 1839520 h 6858000"/>
              <a:gd name="connsiteX736" fmla="*/ 494427 w 7472601"/>
              <a:gd name="connsiteY736" fmla="*/ 1092333 h 6858000"/>
              <a:gd name="connsiteX737" fmla="*/ 506322 w 7472601"/>
              <a:gd name="connsiteY737" fmla="*/ 1020997 h 6858000"/>
              <a:gd name="connsiteX738" fmla="*/ 4570198 w 7472601"/>
              <a:gd name="connsiteY738" fmla="*/ 978081 h 6858000"/>
              <a:gd name="connsiteX739" fmla="*/ 4523691 w 7472601"/>
              <a:gd name="connsiteY739" fmla="*/ 1127776 h 6858000"/>
              <a:gd name="connsiteX740" fmla="*/ 4509875 w 7472601"/>
              <a:gd name="connsiteY740" fmla="*/ 1167552 h 6858000"/>
              <a:gd name="connsiteX741" fmla="*/ 4478168 w 7472601"/>
              <a:gd name="connsiteY741" fmla="*/ 1260735 h 6858000"/>
              <a:gd name="connsiteX742" fmla="*/ 4409309 w 7472601"/>
              <a:gd name="connsiteY742" fmla="*/ 1666996 h 6858000"/>
              <a:gd name="connsiteX743" fmla="*/ 4370031 w 7472601"/>
              <a:gd name="connsiteY743" fmla="*/ 1955666 h 6858000"/>
              <a:gd name="connsiteX744" fmla="*/ 4570198 w 7472601"/>
              <a:gd name="connsiteY744" fmla="*/ 978081 h 6858000"/>
              <a:gd name="connsiteX745" fmla="*/ 4557898 w 7472601"/>
              <a:gd name="connsiteY745" fmla="*/ 900011 h 6858000"/>
              <a:gd name="connsiteX746" fmla="*/ 4344840 w 7472601"/>
              <a:gd name="connsiteY746" fmla="*/ 1922038 h 6858000"/>
              <a:gd name="connsiteX747" fmla="*/ 4378710 w 7472601"/>
              <a:gd name="connsiteY747" fmla="*/ 1665516 h 6858000"/>
              <a:gd name="connsiteX748" fmla="*/ 4448798 w 7472601"/>
              <a:gd name="connsiteY748" fmla="*/ 1253024 h 6858000"/>
              <a:gd name="connsiteX749" fmla="*/ 4480315 w 7472601"/>
              <a:gd name="connsiteY749" fmla="*/ 1158454 h 6858000"/>
              <a:gd name="connsiteX750" fmla="*/ 4494133 w 7472601"/>
              <a:gd name="connsiteY750" fmla="*/ 1118676 h 6858000"/>
              <a:gd name="connsiteX751" fmla="*/ 4557898 w 7472601"/>
              <a:gd name="connsiteY751" fmla="*/ 900011 h 6858000"/>
              <a:gd name="connsiteX752" fmla="*/ 5870151 w 7472601"/>
              <a:gd name="connsiteY752" fmla="*/ 898890 h 6858000"/>
              <a:gd name="connsiteX753" fmla="*/ 5861335 w 7472601"/>
              <a:gd name="connsiteY753" fmla="*/ 899177 h 6858000"/>
              <a:gd name="connsiteX754" fmla="*/ 5843702 w 7472601"/>
              <a:gd name="connsiteY754" fmla="*/ 899748 h 6858000"/>
              <a:gd name="connsiteX755" fmla="*/ 5651107 w 7472601"/>
              <a:gd name="connsiteY755" fmla="*/ 920306 h 6858000"/>
              <a:gd name="connsiteX756" fmla="*/ 5459407 w 7472601"/>
              <a:gd name="connsiteY756" fmla="*/ 940975 h 6858000"/>
              <a:gd name="connsiteX757" fmla="*/ 5374846 w 7472601"/>
              <a:gd name="connsiteY757" fmla="*/ 941988 h 6858000"/>
              <a:gd name="connsiteX758" fmla="*/ 5256105 w 7472601"/>
              <a:gd name="connsiteY758" fmla="*/ 945632 h 6858000"/>
              <a:gd name="connsiteX759" fmla="*/ 5107071 w 7472601"/>
              <a:gd name="connsiteY759" fmla="*/ 969720 h 6858000"/>
              <a:gd name="connsiteX760" fmla="*/ 4998681 w 7472601"/>
              <a:gd name="connsiteY760" fmla="*/ 988771 h 6858000"/>
              <a:gd name="connsiteX761" fmla="*/ 5870151 w 7472601"/>
              <a:gd name="connsiteY761" fmla="*/ 898890 h 6858000"/>
              <a:gd name="connsiteX762" fmla="*/ 5504425 w 7472601"/>
              <a:gd name="connsiteY762" fmla="*/ 848067 h 6858000"/>
              <a:gd name="connsiteX763" fmla="*/ 4968849 w 7472601"/>
              <a:gd name="connsiteY763" fmla="*/ 962318 h 6858000"/>
              <a:gd name="connsiteX764" fmla="*/ 5104039 w 7472601"/>
              <a:gd name="connsiteY764" fmla="*/ 940634 h 6858000"/>
              <a:gd name="connsiteX765" fmla="*/ 5256311 w 7472601"/>
              <a:gd name="connsiteY765" fmla="*/ 916490 h 6858000"/>
              <a:gd name="connsiteX766" fmla="*/ 5377381 w 7472601"/>
              <a:gd name="connsiteY766" fmla="*/ 912671 h 6858000"/>
              <a:gd name="connsiteX767" fmla="*/ 5460148 w 7472601"/>
              <a:gd name="connsiteY767" fmla="*/ 911442 h 6858000"/>
              <a:gd name="connsiteX768" fmla="*/ 5648971 w 7472601"/>
              <a:gd name="connsiteY768" fmla="*/ 891331 h 6858000"/>
              <a:gd name="connsiteX769" fmla="*/ 5844807 w 7472601"/>
              <a:gd name="connsiteY769" fmla="*/ 870718 h 6858000"/>
              <a:gd name="connsiteX770" fmla="*/ 5862975 w 7472601"/>
              <a:gd name="connsiteY770" fmla="*/ 869756 h 6858000"/>
              <a:gd name="connsiteX771" fmla="*/ 5920887 w 7472601"/>
              <a:gd name="connsiteY771" fmla="*/ 865929 h 6858000"/>
              <a:gd name="connsiteX772" fmla="*/ 5504425 w 7472601"/>
              <a:gd name="connsiteY772" fmla="*/ 848067 h 6858000"/>
              <a:gd name="connsiteX773" fmla="*/ 3607114 w 7472601"/>
              <a:gd name="connsiteY773" fmla="*/ 467441 h 6858000"/>
              <a:gd name="connsiteX774" fmla="*/ 3296242 w 7472601"/>
              <a:gd name="connsiteY774" fmla="*/ 807991 h 6858000"/>
              <a:gd name="connsiteX775" fmla="*/ 3174674 w 7472601"/>
              <a:gd name="connsiteY775" fmla="*/ 919759 h 6858000"/>
              <a:gd name="connsiteX776" fmla="*/ 3042978 w 7472601"/>
              <a:gd name="connsiteY776" fmla="*/ 1054894 h 6858000"/>
              <a:gd name="connsiteX777" fmla="*/ 2968914 w 7472601"/>
              <a:gd name="connsiteY777" fmla="*/ 1133756 h 6858000"/>
              <a:gd name="connsiteX778" fmla="*/ 3103823 w 7472601"/>
              <a:gd name="connsiteY778" fmla="*/ 1026814 h 6858000"/>
              <a:gd name="connsiteX779" fmla="*/ 3607114 w 7472601"/>
              <a:gd name="connsiteY779" fmla="*/ 467441 h 6858000"/>
              <a:gd name="connsiteX780" fmla="*/ 3744487 w 7472601"/>
              <a:gd name="connsiteY780" fmla="*/ 383136 h 6858000"/>
              <a:gd name="connsiteX781" fmla="*/ 3970213 w 7472601"/>
              <a:gd name="connsiteY781" fmla="*/ 995559 h 6858000"/>
              <a:gd name="connsiteX782" fmla="*/ 3744487 w 7472601"/>
              <a:gd name="connsiteY782" fmla="*/ 383136 h 6858000"/>
              <a:gd name="connsiteX783" fmla="*/ 3624562 w 7472601"/>
              <a:gd name="connsiteY783" fmla="*/ 367041 h 6858000"/>
              <a:gd name="connsiteX784" fmla="*/ 3489712 w 7472601"/>
              <a:gd name="connsiteY784" fmla="*/ 485386 h 6858000"/>
              <a:gd name="connsiteX785" fmla="*/ 3182994 w 7472601"/>
              <a:gd name="connsiteY785" fmla="*/ 828265 h 6858000"/>
              <a:gd name="connsiteX786" fmla="*/ 2892114 w 7472601"/>
              <a:gd name="connsiteY786" fmla="*/ 1172635 h 6858000"/>
              <a:gd name="connsiteX787" fmla="*/ 3021459 w 7472601"/>
              <a:gd name="connsiteY787" fmla="*/ 1035385 h 6858000"/>
              <a:gd name="connsiteX788" fmla="*/ 3153873 w 7472601"/>
              <a:gd name="connsiteY788" fmla="*/ 898971 h 6858000"/>
              <a:gd name="connsiteX789" fmla="*/ 3276511 w 7472601"/>
              <a:gd name="connsiteY789" fmla="*/ 786423 h 6858000"/>
              <a:gd name="connsiteX790" fmla="*/ 3584154 w 7472601"/>
              <a:gd name="connsiteY790" fmla="*/ 448218 h 6858000"/>
              <a:gd name="connsiteX791" fmla="*/ 3624562 w 7472601"/>
              <a:gd name="connsiteY791" fmla="*/ 367041 h 6858000"/>
              <a:gd name="connsiteX792" fmla="*/ 3766672 w 7472601"/>
              <a:gd name="connsiteY792" fmla="*/ 359429 h 6858000"/>
              <a:gd name="connsiteX793" fmla="*/ 3996338 w 7472601"/>
              <a:gd name="connsiteY793" fmla="*/ 968237 h 6858000"/>
              <a:gd name="connsiteX794" fmla="*/ 3766672 w 7472601"/>
              <a:gd name="connsiteY794" fmla="*/ 359429 h 6858000"/>
              <a:gd name="connsiteX795" fmla="*/ 5805386 w 7472601"/>
              <a:gd name="connsiteY795" fmla="*/ 239240 h 6858000"/>
              <a:gd name="connsiteX796" fmla="*/ 5736947 w 7472601"/>
              <a:gd name="connsiteY796" fmla="*/ 261367 h 6858000"/>
              <a:gd name="connsiteX797" fmla="*/ 5427012 w 7472601"/>
              <a:gd name="connsiteY797" fmla="*/ 311272 h 6858000"/>
              <a:gd name="connsiteX798" fmla="*/ 5147818 w 7472601"/>
              <a:gd name="connsiteY798" fmla="*/ 322112 h 6858000"/>
              <a:gd name="connsiteX799" fmla="*/ 5060854 w 7472601"/>
              <a:gd name="connsiteY799" fmla="*/ 311882 h 6858000"/>
              <a:gd name="connsiteX800" fmla="*/ 4945989 w 7472601"/>
              <a:gd name="connsiteY800" fmla="*/ 300516 h 6858000"/>
              <a:gd name="connsiteX801" fmla="*/ 5410479 w 7472601"/>
              <a:gd name="connsiteY801" fmla="*/ 348434 h 6858000"/>
              <a:gd name="connsiteX802" fmla="*/ 5805386 w 7472601"/>
              <a:gd name="connsiteY802" fmla="*/ 239240 h 6858000"/>
              <a:gd name="connsiteX803" fmla="*/ 5905192 w 7472601"/>
              <a:gd name="connsiteY803" fmla="*/ 163079 h 6858000"/>
              <a:gd name="connsiteX804" fmla="*/ 5865655 w 7472601"/>
              <a:gd name="connsiteY804" fmla="*/ 171901 h 6858000"/>
              <a:gd name="connsiteX805" fmla="*/ 5259740 w 7472601"/>
              <a:gd name="connsiteY805" fmla="*/ 257013 h 6858000"/>
              <a:gd name="connsiteX806" fmla="*/ 5208466 w 7472601"/>
              <a:gd name="connsiteY806" fmla="*/ 257550 h 6858000"/>
              <a:gd name="connsiteX807" fmla="*/ 4980204 w 7472601"/>
              <a:gd name="connsiteY807" fmla="*/ 271903 h 6858000"/>
              <a:gd name="connsiteX808" fmla="*/ 5068068 w 7472601"/>
              <a:gd name="connsiteY808" fmla="*/ 282244 h 6858000"/>
              <a:gd name="connsiteX809" fmla="*/ 5153231 w 7472601"/>
              <a:gd name="connsiteY809" fmla="*/ 292240 h 6858000"/>
              <a:gd name="connsiteX810" fmla="*/ 5426491 w 7472601"/>
              <a:gd name="connsiteY810" fmla="*/ 281128 h 6858000"/>
              <a:gd name="connsiteX811" fmla="*/ 5731212 w 7472601"/>
              <a:gd name="connsiteY811" fmla="*/ 231951 h 6858000"/>
              <a:gd name="connsiteX812" fmla="*/ 5905192 w 7472601"/>
              <a:gd name="connsiteY812" fmla="*/ 163079 h 6858000"/>
              <a:gd name="connsiteX813" fmla="*/ 5944437 w 7472601"/>
              <a:gd name="connsiteY813" fmla="*/ 113829 h 6858000"/>
              <a:gd name="connsiteX814" fmla="*/ 5825032 w 7472601"/>
              <a:gd name="connsiteY814" fmla="*/ 146405 h 6858000"/>
              <a:gd name="connsiteX815" fmla="*/ 4955599 w 7472601"/>
              <a:gd name="connsiteY815" fmla="*/ 247008 h 6858000"/>
              <a:gd name="connsiteX816" fmla="*/ 5210104 w 7472601"/>
              <a:gd name="connsiteY816" fmla="*/ 228123 h 6858000"/>
              <a:gd name="connsiteX817" fmla="*/ 5261015 w 7472601"/>
              <a:gd name="connsiteY817" fmla="*/ 227087 h 6858000"/>
              <a:gd name="connsiteX818" fmla="*/ 5861181 w 7472601"/>
              <a:gd name="connsiteY818" fmla="*/ 143093 h 6858000"/>
              <a:gd name="connsiteX819" fmla="*/ 5961252 w 7472601"/>
              <a:gd name="connsiteY819" fmla="*/ 114820 h 6858000"/>
              <a:gd name="connsiteX820" fmla="*/ 5944437 w 7472601"/>
              <a:gd name="connsiteY820" fmla="*/ 113829 h 6858000"/>
              <a:gd name="connsiteX821" fmla="*/ 3882765 w 7472601"/>
              <a:gd name="connsiteY821" fmla="*/ 0 h 6858000"/>
              <a:gd name="connsiteX822" fmla="*/ 3995099 w 7472601"/>
              <a:gd name="connsiteY822" fmla="*/ 0 h 6858000"/>
              <a:gd name="connsiteX823" fmla="*/ 4163818 w 7472601"/>
              <a:gd name="connsiteY823" fmla="*/ 234104 h 6858000"/>
              <a:gd name="connsiteX824" fmla="*/ 4172099 w 7472601"/>
              <a:gd name="connsiteY824" fmla="*/ 234207 h 6858000"/>
              <a:gd name="connsiteX825" fmla="*/ 4784282 w 7472601"/>
              <a:gd name="connsiteY825" fmla="*/ 276561 h 6858000"/>
              <a:gd name="connsiteX826" fmla="*/ 4801687 w 7472601"/>
              <a:gd name="connsiteY826" fmla="*/ 267764 h 6858000"/>
              <a:gd name="connsiteX827" fmla="*/ 6082788 w 7472601"/>
              <a:gd name="connsiteY827" fmla="*/ 64119 h 6858000"/>
              <a:gd name="connsiteX828" fmla="*/ 6099442 w 7472601"/>
              <a:gd name="connsiteY828" fmla="*/ 82568 h 6858000"/>
              <a:gd name="connsiteX829" fmla="*/ 4804137 w 7472601"/>
              <a:gd name="connsiteY829" fmla="*/ 320931 h 6858000"/>
              <a:gd name="connsiteX830" fmla="*/ 4227047 w 7472601"/>
              <a:gd name="connsiteY830" fmla="*/ 313415 h 6858000"/>
              <a:gd name="connsiteX831" fmla="*/ 4346041 w 7472601"/>
              <a:gd name="connsiteY831" fmla="*/ 456086 h 6858000"/>
              <a:gd name="connsiteX832" fmla="*/ 4870967 w 7472601"/>
              <a:gd name="connsiteY832" fmla="*/ 963061 h 6858000"/>
              <a:gd name="connsiteX833" fmla="*/ 4889647 w 7472601"/>
              <a:gd name="connsiteY833" fmla="*/ 957147 h 6858000"/>
              <a:gd name="connsiteX834" fmla="*/ 5422504 w 7472601"/>
              <a:gd name="connsiteY834" fmla="*/ 805191 h 6858000"/>
              <a:gd name="connsiteX835" fmla="*/ 6087656 w 7472601"/>
              <a:gd name="connsiteY835" fmla="*/ 826703 h 6858000"/>
              <a:gd name="connsiteX836" fmla="*/ 6058717 w 7472601"/>
              <a:gd name="connsiteY836" fmla="*/ 865992 h 6858000"/>
              <a:gd name="connsiteX837" fmla="*/ 4974153 w 7472601"/>
              <a:gd name="connsiteY837" fmla="*/ 1045456 h 6858000"/>
              <a:gd name="connsiteX838" fmla="*/ 5627835 w 7472601"/>
              <a:gd name="connsiteY838" fmla="*/ 1472077 h 6858000"/>
              <a:gd name="connsiteX839" fmla="*/ 5629817 w 7472601"/>
              <a:gd name="connsiteY839" fmla="*/ 1471412 h 6858000"/>
              <a:gd name="connsiteX840" fmla="*/ 5634124 w 7472601"/>
              <a:gd name="connsiteY840" fmla="*/ 1470572 h 6858000"/>
              <a:gd name="connsiteX841" fmla="*/ 5755832 w 7472601"/>
              <a:gd name="connsiteY841" fmla="*/ 1383886 h 6858000"/>
              <a:gd name="connsiteX842" fmla="*/ 6014186 w 7472601"/>
              <a:gd name="connsiteY842" fmla="*/ 1279799 h 6858000"/>
              <a:gd name="connsiteX843" fmla="*/ 6901619 w 7472601"/>
              <a:gd name="connsiteY843" fmla="*/ 1047874 h 6858000"/>
              <a:gd name="connsiteX844" fmla="*/ 6931566 w 7472601"/>
              <a:gd name="connsiteY844" fmla="*/ 1062034 h 6858000"/>
              <a:gd name="connsiteX845" fmla="*/ 5790982 w 7472601"/>
              <a:gd name="connsiteY845" fmla="*/ 1561380 h 6858000"/>
              <a:gd name="connsiteX846" fmla="*/ 6188971 w 7472601"/>
              <a:gd name="connsiteY846" fmla="*/ 1755168 h 6858000"/>
              <a:gd name="connsiteX847" fmla="*/ 6202446 w 7472601"/>
              <a:gd name="connsiteY847" fmla="*/ 1752268 h 6858000"/>
              <a:gd name="connsiteX848" fmla="*/ 7179560 w 7472601"/>
              <a:gd name="connsiteY848" fmla="*/ 1467551 h 6858000"/>
              <a:gd name="connsiteX849" fmla="*/ 7158730 w 7472601"/>
              <a:gd name="connsiteY849" fmla="*/ 1507835 h 6858000"/>
              <a:gd name="connsiteX850" fmla="*/ 6326959 w 7472601"/>
              <a:gd name="connsiteY850" fmla="*/ 1817686 h 6858000"/>
              <a:gd name="connsiteX851" fmla="*/ 6537433 w 7472601"/>
              <a:gd name="connsiteY851" fmla="*/ 1907790 h 6858000"/>
              <a:gd name="connsiteX852" fmla="*/ 6550221 w 7472601"/>
              <a:gd name="connsiteY852" fmla="*/ 1910729 h 6858000"/>
              <a:gd name="connsiteX853" fmla="*/ 6964438 w 7472601"/>
              <a:gd name="connsiteY853" fmla="*/ 2209505 h 6858000"/>
              <a:gd name="connsiteX854" fmla="*/ 7367862 w 7472601"/>
              <a:gd name="connsiteY854" fmla="*/ 2806833 h 6858000"/>
              <a:gd name="connsiteX855" fmla="*/ 7364329 w 7472601"/>
              <a:gd name="connsiteY855" fmla="*/ 2826907 h 6858000"/>
              <a:gd name="connsiteX856" fmla="*/ 7290545 w 7472601"/>
              <a:gd name="connsiteY856" fmla="*/ 2850663 h 6858000"/>
              <a:gd name="connsiteX857" fmla="*/ 6472036 w 7472601"/>
              <a:gd name="connsiteY857" fmla="*/ 1959003 h 6858000"/>
              <a:gd name="connsiteX858" fmla="*/ 5792897 w 7472601"/>
              <a:gd name="connsiteY858" fmla="*/ 1647747 h 6858000"/>
              <a:gd name="connsiteX859" fmla="*/ 5842751 w 7472601"/>
              <a:gd name="connsiteY859" fmla="*/ 1816112 h 6858000"/>
              <a:gd name="connsiteX860" fmla="*/ 5847424 w 7472601"/>
              <a:gd name="connsiteY860" fmla="*/ 1815776 h 6858000"/>
              <a:gd name="connsiteX861" fmla="*/ 6399821 w 7472601"/>
              <a:gd name="connsiteY861" fmla="*/ 2344799 h 6858000"/>
              <a:gd name="connsiteX862" fmla="*/ 6323232 w 7472601"/>
              <a:gd name="connsiteY862" fmla="*/ 2389634 h 6858000"/>
              <a:gd name="connsiteX863" fmla="*/ 5942958 w 7472601"/>
              <a:gd name="connsiteY863" fmla="*/ 2077708 h 6858000"/>
              <a:gd name="connsiteX864" fmla="*/ 5921559 w 7472601"/>
              <a:gd name="connsiteY864" fmla="*/ 2378596 h 6858000"/>
              <a:gd name="connsiteX865" fmla="*/ 5817651 w 7472601"/>
              <a:gd name="connsiteY865" fmla="*/ 3023919 h 6858000"/>
              <a:gd name="connsiteX866" fmla="*/ 5729634 w 7472601"/>
              <a:gd name="connsiteY866" fmla="*/ 3051849 h 6858000"/>
              <a:gd name="connsiteX867" fmla="*/ 5611018 w 7472601"/>
              <a:gd name="connsiteY867" fmla="*/ 2316769 h 6858000"/>
              <a:gd name="connsiteX868" fmla="*/ 5687608 w 7472601"/>
              <a:gd name="connsiteY868" fmla="*/ 2039972 h 6858000"/>
              <a:gd name="connsiteX869" fmla="*/ 5657554 w 7472601"/>
              <a:gd name="connsiteY869" fmla="*/ 1576445 h 6858000"/>
              <a:gd name="connsiteX870" fmla="*/ 5150475 w 7472601"/>
              <a:gd name="connsiteY870" fmla="*/ 1274012 h 6858000"/>
              <a:gd name="connsiteX871" fmla="*/ 5349142 w 7472601"/>
              <a:gd name="connsiteY871" fmla="*/ 2204405 h 6858000"/>
              <a:gd name="connsiteX872" fmla="*/ 5262214 w 7472601"/>
              <a:gd name="connsiteY872" fmla="*/ 2233836 h 6858000"/>
              <a:gd name="connsiteX873" fmla="*/ 4981539 w 7472601"/>
              <a:gd name="connsiteY873" fmla="*/ 1542201 h 6858000"/>
              <a:gd name="connsiteX874" fmla="*/ 4958461 w 7472601"/>
              <a:gd name="connsiteY874" fmla="*/ 1136957 h 6858000"/>
              <a:gd name="connsiteX875" fmla="*/ 4655015 w 7472601"/>
              <a:gd name="connsiteY875" fmla="*/ 891426 h 6858000"/>
              <a:gd name="connsiteX876" fmla="*/ 4348002 w 7472601"/>
              <a:gd name="connsiteY876" fmla="*/ 2205895 h 6858000"/>
              <a:gd name="connsiteX877" fmla="*/ 4262250 w 7472601"/>
              <a:gd name="connsiteY877" fmla="*/ 2219972 h 6858000"/>
              <a:gd name="connsiteX878" fmla="*/ 4550611 w 7472601"/>
              <a:gd name="connsiteY878" fmla="*/ 817540 h 6858000"/>
              <a:gd name="connsiteX879" fmla="*/ 4564418 w 7472601"/>
              <a:gd name="connsiteY879" fmla="*/ 808293 h 6858000"/>
              <a:gd name="connsiteX880" fmla="*/ 4266388 w 7472601"/>
              <a:gd name="connsiteY880" fmla="*/ 500083 h 6858000"/>
              <a:gd name="connsiteX881" fmla="*/ 4032842 w 7472601"/>
              <a:gd name="connsiteY881" fmla="*/ 211809 h 6858000"/>
              <a:gd name="connsiteX882" fmla="*/ 3882765 w 7472601"/>
              <a:gd name="connsiteY882" fmla="*/ 0 h 6858000"/>
              <a:gd name="connsiteX883" fmla="*/ 3721337 w 7472601"/>
              <a:gd name="connsiteY883" fmla="*/ 0 h 6858000"/>
              <a:gd name="connsiteX884" fmla="*/ 3797544 w 7472601"/>
              <a:gd name="connsiteY884" fmla="*/ 0 h 6858000"/>
              <a:gd name="connsiteX885" fmla="*/ 3775734 w 7472601"/>
              <a:gd name="connsiteY885" fmla="*/ 95131 h 6858000"/>
              <a:gd name="connsiteX886" fmla="*/ 3724807 w 7472601"/>
              <a:gd name="connsiteY886" fmla="*/ 272257 h 6858000"/>
              <a:gd name="connsiteX887" fmla="*/ 3726844 w 7472601"/>
              <a:gd name="connsiteY887" fmla="*/ 282988 h 6858000"/>
              <a:gd name="connsiteX888" fmla="*/ 3742664 w 7472601"/>
              <a:gd name="connsiteY888" fmla="*/ 279918 h 6858000"/>
              <a:gd name="connsiteX889" fmla="*/ 4103910 w 7472601"/>
              <a:gd name="connsiteY889" fmla="*/ 1161917 h 6858000"/>
              <a:gd name="connsiteX890" fmla="*/ 4020269 w 7472601"/>
              <a:gd name="connsiteY890" fmla="*/ 1200406 h 6858000"/>
              <a:gd name="connsiteX891" fmla="*/ 3674882 w 7472601"/>
              <a:gd name="connsiteY891" fmla="*/ 488524 h 6858000"/>
              <a:gd name="connsiteX892" fmla="*/ 3132682 w 7472601"/>
              <a:gd name="connsiteY892" fmla="*/ 1072284 h 6858000"/>
              <a:gd name="connsiteX893" fmla="*/ 2716346 w 7472601"/>
              <a:gd name="connsiteY893" fmla="*/ 1276376 h 6858000"/>
              <a:gd name="connsiteX894" fmla="*/ 2716772 w 7472601"/>
              <a:gd name="connsiteY894" fmla="*/ 1255462 h 6858000"/>
              <a:gd name="connsiteX895" fmla="*/ 3471096 w 7472601"/>
              <a:gd name="connsiteY895" fmla="*/ 437072 h 6858000"/>
              <a:gd name="connsiteX896" fmla="*/ 3639057 w 7472601"/>
              <a:gd name="connsiteY896" fmla="*/ 286334 h 6858000"/>
              <a:gd name="connsiteX897" fmla="*/ 3640309 w 7472601"/>
              <a:gd name="connsiteY897" fmla="*/ 284664 h 6858000"/>
              <a:gd name="connsiteX898" fmla="*/ 3646022 w 7472601"/>
              <a:gd name="connsiteY898" fmla="*/ 276711 h 6858000"/>
              <a:gd name="connsiteX899" fmla="*/ 3707943 w 7472601"/>
              <a:gd name="connsiteY899" fmla="*/ 65958 h 6858000"/>
              <a:gd name="connsiteX900" fmla="*/ 3721337 w 7472601"/>
              <a:gd name="connsiteY900" fmla="*/ 0 h 6858000"/>
              <a:gd name="connsiteX901" fmla="*/ 2867960 w 7472601"/>
              <a:gd name="connsiteY901" fmla="*/ 0 h 6858000"/>
              <a:gd name="connsiteX902" fmla="*/ 2926351 w 7472601"/>
              <a:gd name="connsiteY902" fmla="*/ 0 h 6858000"/>
              <a:gd name="connsiteX903" fmla="*/ 2902823 w 7472601"/>
              <a:gd name="connsiteY903" fmla="*/ 262929 h 6858000"/>
              <a:gd name="connsiteX904" fmla="*/ 2940663 w 7472601"/>
              <a:gd name="connsiteY904" fmla="*/ 140884 h 6858000"/>
              <a:gd name="connsiteX905" fmla="*/ 2947039 w 7472601"/>
              <a:gd name="connsiteY905" fmla="*/ 122524 h 6858000"/>
              <a:gd name="connsiteX906" fmla="*/ 2984316 w 7472601"/>
              <a:gd name="connsiteY906" fmla="*/ 0 h 6858000"/>
              <a:gd name="connsiteX907" fmla="*/ 3016114 w 7472601"/>
              <a:gd name="connsiteY907" fmla="*/ 0 h 6858000"/>
              <a:gd name="connsiteX908" fmla="*/ 2979949 w 7472601"/>
              <a:gd name="connsiteY908" fmla="*/ 119274 h 6858000"/>
              <a:gd name="connsiteX909" fmla="*/ 3023879 w 7472601"/>
              <a:gd name="connsiteY909" fmla="*/ 0 h 6858000"/>
              <a:gd name="connsiteX910" fmla="*/ 3105400 w 7472601"/>
              <a:gd name="connsiteY910" fmla="*/ 0 h 6858000"/>
              <a:gd name="connsiteX911" fmla="*/ 3094669 w 7472601"/>
              <a:gd name="connsiteY911" fmla="*/ 30308 h 6858000"/>
              <a:gd name="connsiteX912" fmla="*/ 2901945 w 7472601"/>
              <a:gd name="connsiteY912" fmla="*/ 466538 h 6858000"/>
              <a:gd name="connsiteX913" fmla="*/ 2815209 w 7472601"/>
              <a:gd name="connsiteY913" fmla="*/ 497361 h 6858000"/>
              <a:gd name="connsiteX914" fmla="*/ 2844845 w 7472601"/>
              <a:gd name="connsiteY914" fmla="*/ 127638 h 6858000"/>
              <a:gd name="connsiteX915" fmla="*/ 2867960 w 7472601"/>
              <a:gd name="connsiteY915" fmla="*/ 0 h 6858000"/>
              <a:gd name="connsiteX916" fmla="*/ 1057230 w 7472601"/>
              <a:gd name="connsiteY916" fmla="*/ 0 h 6858000"/>
              <a:gd name="connsiteX917" fmla="*/ 1111003 w 7472601"/>
              <a:gd name="connsiteY917" fmla="*/ 0 h 6858000"/>
              <a:gd name="connsiteX918" fmla="*/ 1125553 w 7472601"/>
              <a:gd name="connsiteY918" fmla="*/ 52588 h 6858000"/>
              <a:gd name="connsiteX919" fmla="*/ 1304276 w 7472601"/>
              <a:gd name="connsiteY919" fmla="*/ 476275 h 6858000"/>
              <a:gd name="connsiteX920" fmla="*/ 1492066 w 7472601"/>
              <a:gd name="connsiteY920" fmla="*/ 886333 h 6858000"/>
              <a:gd name="connsiteX921" fmla="*/ 1423698 w 7472601"/>
              <a:gd name="connsiteY921" fmla="*/ 710817 h 6858000"/>
              <a:gd name="connsiteX922" fmla="*/ 1357609 w 7472601"/>
              <a:gd name="connsiteY922" fmla="*/ 532892 h 6858000"/>
              <a:gd name="connsiteX923" fmla="*/ 1309550 w 7472601"/>
              <a:gd name="connsiteY923" fmla="*/ 374031 h 6858000"/>
              <a:gd name="connsiteX924" fmla="*/ 1193673 w 7472601"/>
              <a:gd name="connsiteY924" fmla="*/ 49533 h 6858000"/>
              <a:gd name="connsiteX925" fmla="*/ 1164391 w 7472601"/>
              <a:gd name="connsiteY925" fmla="*/ 0 h 6858000"/>
              <a:gd name="connsiteX926" fmla="*/ 1200666 w 7472601"/>
              <a:gd name="connsiteY926" fmla="*/ 0 h 6858000"/>
              <a:gd name="connsiteX927" fmla="*/ 1223408 w 7472601"/>
              <a:gd name="connsiteY927" fmla="*/ 38996 h 6858000"/>
              <a:gd name="connsiteX928" fmla="*/ 1339635 w 7472601"/>
              <a:gd name="connsiteY928" fmla="*/ 365517 h 6858000"/>
              <a:gd name="connsiteX929" fmla="*/ 1387469 w 7472601"/>
              <a:gd name="connsiteY929" fmla="*/ 523079 h 6858000"/>
              <a:gd name="connsiteX930" fmla="*/ 1452685 w 7472601"/>
              <a:gd name="connsiteY930" fmla="*/ 699806 h 6858000"/>
              <a:gd name="connsiteX931" fmla="*/ 1492092 w 7472601"/>
              <a:gd name="connsiteY931" fmla="*/ 800424 h 6858000"/>
              <a:gd name="connsiteX932" fmla="*/ 1455302 w 7472601"/>
              <a:gd name="connsiteY932" fmla="*/ 632913 h 6858000"/>
              <a:gd name="connsiteX933" fmla="*/ 1222336 w 7472601"/>
              <a:gd name="connsiteY933" fmla="*/ 9480 h 6858000"/>
              <a:gd name="connsiteX934" fmla="*/ 1214634 w 7472601"/>
              <a:gd name="connsiteY934" fmla="*/ 0 h 6858000"/>
              <a:gd name="connsiteX935" fmla="*/ 1289827 w 7472601"/>
              <a:gd name="connsiteY935" fmla="*/ 0 h 6858000"/>
              <a:gd name="connsiteX936" fmla="*/ 1321076 w 7472601"/>
              <a:gd name="connsiteY936" fmla="*/ 59722 h 6858000"/>
              <a:gd name="connsiteX937" fmla="*/ 1512579 w 7472601"/>
              <a:gd name="connsiteY937" fmla="*/ 626441 h 6858000"/>
              <a:gd name="connsiteX938" fmla="*/ 1506076 w 7472601"/>
              <a:gd name="connsiteY938" fmla="*/ 1089289 h 6858000"/>
              <a:gd name="connsiteX939" fmla="*/ 1486346 w 7472601"/>
              <a:gd name="connsiteY939" fmla="*/ 1079919 h 6858000"/>
              <a:gd name="connsiteX940" fmla="*/ 1070511 w 7472601"/>
              <a:gd name="connsiteY940" fmla="*/ 48609 h 6858000"/>
              <a:gd name="connsiteX941" fmla="*/ 1057230 w 7472601"/>
              <a:gd name="connsiteY941" fmla="*/ 0 h 6858000"/>
              <a:gd name="connsiteX942" fmla="*/ 43151 w 7472601"/>
              <a:gd name="connsiteY942" fmla="*/ 0 h 6858000"/>
              <a:gd name="connsiteX943" fmla="*/ 95283 w 7472601"/>
              <a:gd name="connsiteY943" fmla="*/ 0 h 6858000"/>
              <a:gd name="connsiteX944" fmla="*/ 300708 w 7472601"/>
              <a:gd name="connsiteY944" fmla="*/ 154571 h 6858000"/>
              <a:gd name="connsiteX945" fmla="*/ 530414 w 7472601"/>
              <a:gd name="connsiteY945" fmla="*/ 354673 h 6858000"/>
              <a:gd name="connsiteX946" fmla="*/ 333785 w 7472601"/>
              <a:gd name="connsiteY946" fmla="*/ 161564 h 6858000"/>
              <a:gd name="connsiteX947" fmla="*/ 147005 w 7472601"/>
              <a:gd name="connsiteY947" fmla="*/ 0 h 6858000"/>
              <a:gd name="connsiteX948" fmla="*/ 272509 w 7472601"/>
              <a:gd name="connsiteY948" fmla="*/ 0 h 6858000"/>
              <a:gd name="connsiteX949" fmla="*/ 326276 w 7472601"/>
              <a:gd name="connsiteY949" fmla="*/ 45847 h 6858000"/>
              <a:gd name="connsiteX950" fmla="*/ 823759 w 7472601"/>
              <a:gd name="connsiteY950" fmla="*/ 574145 h 6858000"/>
              <a:gd name="connsiteX951" fmla="*/ 811254 w 7472601"/>
              <a:gd name="connsiteY951" fmla="*/ 665546 h 6858000"/>
              <a:gd name="connsiteX952" fmla="*/ 154042 w 7472601"/>
              <a:gd name="connsiteY952" fmla="*/ 261522 h 6858000"/>
              <a:gd name="connsiteX953" fmla="*/ 13550 w 7472601"/>
              <a:gd name="connsiteY953" fmla="*/ 158423 h 6858000"/>
              <a:gd name="connsiteX954" fmla="*/ 0 w 7472601"/>
              <a:gd name="connsiteY954" fmla="*/ 146618 h 6858000"/>
              <a:gd name="connsiteX955" fmla="*/ 0 w 7472601"/>
              <a:gd name="connsiteY955" fmla="*/ 59161 h 6858000"/>
              <a:gd name="connsiteX956" fmla="*/ 45427 w 7472601"/>
              <a:gd name="connsiteY956" fmla="*/ 101078 h 6858000"/>
              <a:gd name="connsiteX957" fmla="*/ 630103 w 7472601"/>
              <a:gd name="connsiteY957" fmla="*/ 485885 h 6858000"/>
              <a:gd name="connsiteX958" fmla="*/ 532040 w 7472601"/>
              <a:gd name="connsiteY958" fmla="*/ 399359 h 6858000"/>
              <a:gd name="connsiteX959" fmla="*/ 517618 w 7472601"/>
              <a:gd name="connsiteY959" fmla="*/ 385726 h 6858000"/>
              <a:gd name="connsiteX960" fmla="*/ 285074 w 7472601"/>
              <a:gd name="connsiteY960" fmla="*/ 182755 h 6858000"/>
              <a:gd name="connsiteX961" fmla="*/ 43151 w 7472601"/>
              <a:gd name="connsiteY961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63634 h 6858000"/>
              <a:gd name="connsiteX78" fmla="*/ 7448321 w 7472601"/>
              <a:gd name="connsiteY78" fmla="*/ 6190991 h 6858000"/>
              <a:gd name="connsiteX79" fmla="*/ 7467600 w 7472601"/>
              <a:gd name="connsiteY79" fmla="*/ 6221686 h 6858000"/>
              <a:gd name="connsiteX80" fmla="*/ 7467600 w 7472601"/>
              <a:gd name="connsiteY80" fmla="*/ 6334256 h 6858000"/>
              <a:gd name="connsiteX81" fmla="*/ 7454976 w 7472601"/>
              <a:gd name="connsiteY81" fmla="*/ 6318297 h 6858000"/>
              <a:gd name="connsiteX82" fmla="*/ 1456157 w 7472601"/>
              <a:gd name="connsiteY82" fmla="*/ 5371404 h 6858000"/>
              <a:gd name="connsiteX83" fmla="*/ 1244432 w 7472601"/>
              <a:gd name="connsiteY83" fmla="*/ 5385601 h 6858000"/>
              <a:gd name="connsiteX84" fmla="*/ 973990 w 7472601"/>
              <a:gd name="connsiteY84" fmla="*/ 5424940 h 6858000"/>
              <a:gd name="connsiteX85" fmla="*/ 1103809 w 7472601"/>
              <a:gd name="connsiteY85" fmla="*/ 5433720 h 6858000"/>
              <a:gd name="connsiteX86" fmla="*/ 1123454 w 7472601"/>
              <a:gd name="connsiteY86" fmla="*/ 5435727 h 6858000"/>
              <a:gd name="connsiteX87" fmla="*/ 1737017 w 7472601"/>
              <a:gd name="connsiteY87" fmla="*/ 5452183 h 6858000"/>
              <a:gd name="connsiteX88" fmla="*/ 1824397 w 7472601"/>
              <a:gd name="connsiteY88" fmla="*/ 5447757 h 6858000"/>
              <a:gd name="connsiteX89" fmla="*/ 2070059 w 7472601"/>
              <a:gd name="connsiteY89" fmla="*/ 5441660 h 6858000"/>
              <a:gd name="connsiteX90" fmla="*/ 1456157 w 7472601"/>
              <a:gd name="connsiteY90" fmla="*/ 5371404 h 6858000"/>
              <a:gd name="connsiteX91" fmla="*/ 4988186 w 7472601"/>
              <a:gd name="connsiteY91" fmla="*/ 5216467 h 6858000"/>
              <a:gd name="connsiteX92" fmla="*/ 4777334 w 7472601"/>
              <a:gd name="connsiteY92" fmla="*/ 5406072 h 6858000"/>
              <a:gd name="connsiteX93" fmla="*/ 4718341 w 7472601"/>
              <a:gd name="connsiteY93" fmla="*/ 5468043 h 6858000"/>
              <a:gd name="connsiteX94" fmla="*/ 4604655 w 7472601"/>
              <a:gd name="connsiteY94" fmla="*/ 5583434 h 6858000"/>
              <a:gd name="connsiteX95" fmla="*/ 4565074 w 7472601"/>
              <a:gd name="connsiteY95" fmla="*/ 5618550 h 6858000"/>
              <a:gd name="connsiteX96" fmla="*/ 4988186 w 7472601"/>
              <a:gd name="connsiteY96" fmla="*/ 5216467 h 6858000"/>
              <a:gd name="connsiteX97" fmla="*/ 4978032 w 7472601"/>
              <a:gd name="connsiteY97" fmla="*/ 5183809 h 6858000"/>
              <a:gd name="connsiteX98" fmla="*/ 4463413 w 7472601"/>
              <a:gd name="connsiteY98" fmla="*/ 5615162 h 6858000"/>
              <a:gd name="connsiteX99" fmla="*/ 4358134 w 7472601"/>
              <a:gd name="connsiteY99" fmla="*/ 5742791 h 6858000"/>
              <a:gd name="connsiteX100" fmla="*/ 4376219 w 7472601"/>
              <a:gd name="connsiteY100" fmla="*/ 5729027 h 6858000"/>
              <a:gd name="connsiteX101" fmla="*/ 4582340 w 7472601"/>
              <a:gd name="connsiteY101" fmla="*/ 5561037 h 6858000"/>
              <a:gd name="connsiteX102" fmla="*/ 4694684 w 7472601"/>
              <a:gd name="connsiteY102" fmla="*/ 5447098 h 6858000"/>
              <a:gd name="connsiteX103" fmla="*/ 4754123 w 7472601"/>
              <a:gd name="connsiteY103" fmla="*/ 5384643 h 6858000"/>
              <a:gd name="connsiteX104" fmla="*/ 4978032 w 7472601"/>
              <a:gd name="connsiteY104" fmla="*/ 5183809 h 6858000"/>
              <a:gd name="connsiteX105" fmla="*/ 1903353 w 7472601"/>
              <a:gd name="connsiteY105" fmla="*/ 5044827 h 6858000"/>
              <a:gd name="connsiteX106" fmla="*/ 1936931 w 7472601"/>
              <a:gd name="connsiteY106" fmla="*/ 5093954 h 6858000"/>
              <a:gd name="connsiteX107" fmla="*/ 2195868 w 7472601"/>
              <a:gd name="connsiteY107" fmla="*/ 5396574 h 6858000"/>
              <a:gd name="connsiteX108" fmla="*/ 2088852 w 7472601"/>
              <a:gd name="connsiteY108" fmla="*/ 5166123 h 6858000"/>
              <a:gd name="connsiteX109" fmla="*/ 1958241 w 7472601"/>
              <a:gd name="connsiteY109" fmla="*/ 5067955 h 6858000"/>
              <a:gd name="connsiteX110" fmla="*/ 1903353 w 7472601"/>
              <a:gd name="connsiteY110" fmla="*/ 5044827 h 6858000"/>
              <a:gd name="connsiteX111" fmla="*/ 1979378 w 7472601"/>
              <a:gd name="connsiteY111" fmla="*/ 4769504 h 6858000"/>
              <a:gd name="connsiteX112" fmla="*/ 2882120 w 7472601"/>
              <a:gd name="connsiteY112" fmla="*/ 5064547 h 6858000"/>
              <a:gd name="connsiteX113" fmla="*/ 2793103 w 7472601"/>
              <a:gd name="connsiteY113" fmla="*/ 5039699 h 6858000"/>
              <a:gd name="connsiteX114" fmla="*/ 2770041 w 7472601"/>
              <a:gd name="connsiteY114" fmla="*/ 5033634 h 6858000"/>
              <a:gd name="connsiteX115" fmla="*/ 1979378 w 7472601"/>
              <a:gd name="connsiteY115" fmla="*/ 4769504 h 6858000"/>
              <a:gd name="connsiteX116" fmla="*/ 1927410 w 7472601"/>
              <a:gd name="connsiteY116" fmla="*/ 4716164 h 6858000"/>
              <a:gd name="connsiteX117" fmla="*/ 1959587 w 7472601"/>
              <a:gd name="connsiteY117" fmla="*/ 4728849 h 6858000"/>
              <a:gd name="connsiteX118" fmla="*/ 2777707 w 7472601"/>
              <a:gd name="connsiteY118" fmla="*/ 5003991 h 6858000"/>
              <a:gd name="connsiteX119" fmla="*/ 2800768 w 7472601"/>
              <a:gd name="connsiteY119" fmla="*/ 5010056 h 6858000"/>
              <a:gd name="connsiteX120" fmla="*/ 2879408 w 7472601"/>
              <a:gd name="connsiteY120" fmla="*/ 5031590 h 6858000"/>
              <a:gd name="connsiteX121" fmla="*/ 2862295 w 7472601"/>
              <a:gd name="connsiteY121" fmla="*/ 5022958 h 6858000"/>
              <a:gd name="connsiteX122" fmla="*/ 2813343 w 7472601"/>
              <a:gd name="connsiteY122" fmla="*/ 4998369 h 6858000"/>
              <a:gd name="connsiteX123" fmla="*/ 2646245 w 7472601"/>
              <a:gd name="connsiteY123" fmla="*/ 4930999 h 6858000"/>
              <a:gd name="connsiteX124" fmla="*/ 1999243 w 7472601"/>
              <a:gd name="connsiteY124" fmla="*/ 4730524 h 6858000"/>
              <a:gd name="connsiteX125" fmla="*/ 1979527 w 7472601"/>
              <a:gd name="connsiteY125" fmla="*/ 4726651 h 6858000"/>
              <a:gd name="connsiteX126" fmla="*/ 1927410 w 7472601"/>
              <a:gd name="connsiteY126" fmla="*/ 4716164 h 6858000"/>
              <a:gd name="connsiteX127" fmla="*/ 1997014 w 7472601"/>
              <a:gd name="connsiteY127" fmla="*/ 4698007 h 6858000"/>
              <a:gd name="connsiteX128" fmla="*/ 2005458 w 7472601"/>
              <a:gd name="connsiteY128" fmla="*/ 4699540 h 6858000"/>
              <a:gd name="connsiteX129" fmla="*/ 2657186 w 7472601"/>
              <a:gd name="connsiteY129" fmla="*/ 4901687 h 6858000"/>
              <a:gd name="connsiteX130" fmla="*/ 2826662 w 7472601"/>
              <a:gd name="connsiteY130" fmla="*/ 4970362 h 6858000"/>
              <a:gd name="connsiteX131" fmla="*/ 2876100 w 7472601"/>
              <a:gd name="connsiteY131" fmla="*/ 4995397 h 6858000"/>
              <a:gd name="connsiteX132" fmla="*/ 3042600 w 7472601"/>
              <a:gd name="connsiteY132" fmla="*/ 5059532 h 6858000"/>
              <a:gd name="connsiteX133" fmla="*/ 1997014 w 7472601"/>
              <a:gd name="connsiteY133" fmla="*/ 4698007 h 6858000"/>
              <a:gd name="connsiteX134" fmla="*/ 2305292 w 7472601"/>
              <a:gd name="connsiteY134" fmla="*/ 4219492 h 6858000"/>
              <a:gd name="connsiteX135" fmla="*/ 3360922 w 7472601"/>
              <a:gd name="connsiteY135" fmla="*/ 4529373 h 6858000"/>
              <a:gd name="connsiteX136" fmla="*/ 3492420 w 7472601"/>
              <a:gd name="connsiteY136" fmla="*/ 4510145 h 6858000"/>
              <a:gd name="connsiteX137" fmla="*/ 3364086 w 7472601"/>
              <a:gd name="connsiteY137" fmla="*/ 4480340 h 6858000"/>
              <a:gd name="connsiteX138" fmla="*/ 3225818 w 7472601"/>
              <a:gd name="connsiteY138" fmla="*/ 4411822 h 6858000"/>
              <a:gd name="connsiteX139" fmla="*/ 3129696 w 7472601"/>
              <a:gd name="connsiteY139" fmla="*/ 4360704 h 6858000"/>
              <a:gd name="connsiteX140" fmla="*/ 2814545 w 7472601"/>
              <a:gd name="connsiteY140" fmla="*/ 4282955 h 6858000"/>
              <a:gd name="connsiteX141" fmla="*/ 2305292 w 7472601"/>
              <a:gd name="connsiteY141" fmla="*/ 4219492 h 6858000"/>
              <a:gd name="connsiteX142" fmla="*/ 2626982 w 7472601"/>
              <a:gd name="connsiteY142" fmla="*/ 4206450 h 6858000"/>
              <a:gd name="connsiteX143" fmla="*/ 2490617 w 7472601"/>
              <a:gd name="connsiteY143" fmla="*/ 4206951 h 6858000"/>
              <a:gd name="connsiteX144" fmla="*/ 2819869 w 7472601"/>
              <a:gd name="connsiteY144" fmla="*/ 4252936 h 6858000"/>
              <a:gd name="connsiteX145" fmla="*/ 3143018 w 7472601"/>
              <a:gd name="connsiteY145" fmla="*/ 4332698 h 6858000"/>
              <a:gd name="connsiteX146" fmla="*/ 3241520 w 7472601"/>
              <a:gd name="connsiteY146" fmla="*/ 4385112 h 6858000"/>
              <a:gd name="connsiteX147" fmla="*/ 3374575 w 7472601"/>
              <a:gd name="connsiteY147" fmla="*/ 4451517 h 6858000"/>
              <a:gd name="connsiteX148" fmla="*/ 3505221 w 7472601"/>
              <a:gd name="connsiteY148" fmla="*/ 4480757 h 6858000"/>
              <a:gd name="connsiteX149" fmla="*/ 2626982 w 7472601"/>
              <a:gd name="connsiteY149" fmla="*/ 4206450 h 6858000"/>
              <a:gd name="connsiteX150" fmla="*/ 1310106 w 7472601"/>
              <a:gd name="connsiteY150" fmla="*/ 3943217 h 6858000"/>
              <a:gd name="connsiteX151" fmla="*/ 854994 w 7472601"/>
              <a:gd name="connsiteY151" fmla="*/ 4399136 h 6858000"/>
              <a:gd name="connsiteX152" fmla="*/ 742462 w 7472601"/>
              <a:gd name="connsiteY152" fmla="*/ 4594648 h 6858000"/>
              <a:gd name="connsiteX153" fmla="*/ 820602 w 7472601"/>
              <a:gd name="connsiteY153" fmla="*/ 4485915 h 6858000"/>
              <a:gd name="connsiteX154" fmla="*/ 878295 w 7472601"/>
              <a:gd name="connsiteY154" fmla="*/ 4403594 h 6858000"/>
              <a:gd name="connsiteX155" fmla="*/ 1240607 w 7472601"/>
              <a:gd name="connsiteY155" fmla="*/ 4010401 h 6858000"/>
              <a:gd name="connsiteX156" fmla="*/ 1310106 w 7472601"/>
              <a:gd name="connsiteY156" fmla="*/ 3943217 h 6858000"/>
              <a:gd name="connsiteX157" fmla="*/ 1423113 w 7472601"/>
              <a:gd name="connsiteY157" fmla="*/ 3874565 h 6858000"/>
              <a:gd name="connsiteX158" fmla="*/ 1260565 w 7472601"/>
              <a:gd name="connsiteY158" fmla="*/ 4031982 h 6858000"/>
              <a:gd name="connsiteX159" fmla="*/ 901900 w 7472601"/>
              <a:gd name="connsiteY159" fmla="*/ 4421236 h 6858000"/>
              <a:gd name="connsiteX160" fmla="*/ 845044 w 7472601"/>
              <a:gd name="connsiteY160" fmla="*/ 4502436 h 6858000"/>
              <a:gd name="connsiteX161" fmla="*/ 685926 w 7472601"/>
              <a:gd name="connsiteY161" fmla="*/ 4703069 h 6858000"/>
              <a:gd name="connsiteX162" fmla="*/ 684248 w 7472601"/>
              <a:gd name="connsiteY162" fmla="*/ 4706721 h 6858000"/>
              <a:gd name="connsiteX163" fmla="*/ 1423113 w 7472601"/>
              <a:gd name="connsiteY163" fmla="*/ 3874565 h 6858000"/>
              <a:gd name="connsiteX164" fmla="*/ 3316479 w 7472601"/>
              <a:gd name="connsiteY164" fmla="*/ 3872136 h 6858000"/>
              <a:gd name="connsiteX165" fmla="*/ 3546806 w 7472601"/>
              <a:gd name="connsiteY165" fmla="*/ 4356139 h 6858000"/>
              <a:gd name="connsiteX166" fmla="*/ 3364433 w 7472601"/>
              <a:gd name="connsiteY166" fmla="*/ 3953121 h 6858000"/>
              <a:gd name="connsiteX167" fmla="*/ 3316479 w 7472601"/>
              <a:gd name="connsiteY167" fmla="*/ 3872136 h 6858000"/>
              <a:gd name="connsiteX168" fmla="*/ 3291335 w 7472601"/>
              <a:gd name="connsiteY168" fmla="*/ 3767420 h 6858000"/>
              <a:gd name="connsiteX169" fmla="*/ 3390805 w 7472601"/>
              <a:gd name="connsiteY169" fmla="*/ 3937163 h 6858000"/>
              <a:gd name="connsiteX170" fmla="*/ 3579062 w 7472601"/>
              <a:gd name="connsiteY170" fmla="*/ 4359040 h 6858000"/>
              <a:gd name="connsiteX171" fmla="*/ 3467355 w 7472601"/>
              <a:gd name="connsiteY171" fmla="*/ 3988130 h 6858000"/>
              <a:gd name="connsiteX172" fmla="*/ 3310753 w 7472601"/>
              <a:gd name="connsiteY172" fmla="*/ 3787140 h 6858000"/>
              <a:gd name="connsiteX173" fmla="*/ 3291335 w 7472601"/>
              <a:gd name="connsiteY173" fmla="*/ 3767420 h 6858000"/>
              <a:gd name="connsiteX174" fmla="*/ 1635889 w 7472601"/>
              <a:gd name="connsiteY174" fmla="*/ 3709494 h 6858000"/>
              <a:gd name="connsiteX175" fmla="*/ 1634800 w 7472601"/>
              <a:gd name="connsiteY175" fmla="*/ 3731111 h 6858000"/>
              <a:gd name="connsiteX176" fmla="*/ 1635889 w 7472601"/>
              <a:gd name="connsiteY176" fmla="*/ 3709494 h 6858000"/>
              <a:gd name="connsiteX177" fmla="*/ 1510397 w 7472601"/>
              <a:gd name="connsiteY177" fmla="*/ 3684705 h 6858000"/>
              <a:gd name="connsiteX178" fmla="*/ 1146550 w 7472601"/>
              <a:gd name="connsiteY178" fmla="*/ 3802012 h 6858000"/>
              <a:gd name="connsiteX179" fmla="*/ 698834 w 7472601"/>
              <a:gd name="connsiteY179" fmla="*/ 3952272 h 6858000"/>
              <a:gd name="connsiteX180" fmla="*/ 34256 w 7472601"/>
              <a:gd name="connsiteY180" fmla="*/ 4347603 h 6858000"/>
              <a:gd name="connsiteX181" fmla="*/ 527241 w 7472601"/>
              <a:gd name="connsiteY181" fmla="*/ 4065078 h 6858000"/>
              <a:gd name="connsiteX182" fmla="*/ 1510397 w 7472601"/>
              <a:gd name="connsiteY182" fmla="*/ 3684705 h 6858000"/>
              <a:gd name="connsiteX183" fmla="*/ 1313114 w 7472601"/>
              <a:gd name="connsiteY183" fmla="*/ 3655216 h 6858000"/>
              <a:gd name="connsiteX184" fmla="*/ 1109304 w 7472601"/>
              <a:gd name="connsiteY184" fmla="*/ 3669030 h 6858000"/>
              <a:gd name="connsiteX185" fmla="*/ 8129 w 7472601"/>
              <a:gd name="connsiteY185" fmla="*/ 4330519 h 6858000"/>
              <a:gd name="connsiteX186" fmla="*/ 687572 w 7472601"/>
              <a:gd name="connsiteY186" fmla="*/ 3925629 h 6858000"/>
              <a:gd name="connsiteX187" fmla="*/ 1138365 w 7472601"/>
              <a:gd name="connsiteY187" fmla="*/ 3774515 h 6858000"/>
              <a:gd name="connsiteX188" fmla="*/ 1505579 w 7472601"/>
              <a:gd name="connsiteY188" fmla="*/ 3655526 h 6858000"/>
              <a:gd name="connsiteX189" fmla="*/ 1313114 w 7472601"/>
              <a:gd name="connsiteY189" fmla="*/ 3655216 h 6858000"/>
              <a:gd name="connsiteX190" fmla="*/ 3655073 w 7472601"/>
              <a:gd name="connsiteY190" fmla="*/ 3650884 h 6858000"/>
              <a:gd name="connsiteX191" fmla="*/ 3989938 w 7472601"/>
              <a:gd name="connsiteY191" fmla="*/ 3991685 h 6858000"/>
              <a:gd name="connsiteX192" fmla="*/ 4393907 w 7472601"/>
              <a:gd name="connsiteY192" fmla="*/ 4261258 h 6858000"/>
              <a:gd name="connsiteX193" fmla="*/ 4648051 w 7472601"/>
              <a:gd name="connsiteY193" fmla="*/ 4374051 h 6858000"/>
              <a:gd name="connsiteX194" fmla="*/ 4383389 w 7472601"/>
              <a:gd name="connsiteY194" fmla="*/ 4184369 h 6858000"/>
              <a:gd name="connsiteX195" fmla="*/ 4165508 w 7472601"/>
              <a:gd name="connsiteY195" fmla="*/ 4035196 h 6858000"/>
              <a:gd name="connsiteX196" fmla="*/ 4068162 w 7472601"/>
              <a:gd name="connsiteY196" fmla="*/ 3953394 h 6858000"/>
              <a:gd name="connsiteX197" fmla="*/ 3981416 w 7472601"/>
              <a:gd name="connsiteY197" fmla="*/ 3880482 h 6858000"/>
              <a:gd name="connsiteX198" fmla="*/ 3800147 w 7472601"/>
              <a:gd name="connsiteY198" fmla="*/ 3749872 h 6858000"/>
              <a:gd name="connsiteX199" fmla="*/ 3655073 w 7472601"/>
              <a:gd name="connsiteY199" fmla="*/ 3650884 h 6858000"/>
              <a:gd name="connsiteX200" fmla="*/ 3670252 w 7472601"/>
              <a:gd name="connsiteY200" fmla="*/ 3622798 h 6858000"/>
              <a:gd name="connsiteX201" fmla="*/ 3817258 w 7472601"/>
              <a:gd name="connsiteY201" fmla="*/ 3723577 h 6858000"/>
              <a:gd name="connsiteX202" fmla="*/ 4000461 w 7472601"/>
              <a:gd name="connsiteY202" fmla="*/ 3855966 h 6858000"/>
              <a:gd name="connsiteX203" fmla="*/ 4088180 w 7472601"/>
              <a:gd name="connsiteY203" fmla="*/ 3929774 h 6858000"/>
              <a:gd name="connsiteX204" fmla="*/ 4184555 w 7472601"/>
              <a:gd name="connsiteY204" fmla="*/ 4010683 h 6858000"/>
              <a:gd name="connsiteX205" fmla="*/ 4399563 w 7472601"/>
              <a:gd name="connsiteY205" fmla="*/ 4158106 h 6858000"/>
              <a:gd name="connsiteX206" fmla="*/ 4684469 w 7472601"/>
              <a:gd name="connsiteY206" fmla="*/ 4364680 h 6858000"/>
              <a:gd name="connsiteX207" fmla="*/ 4690271 w 7472601"/>
              <a:gd name="connsiteY207" fmla="*/ 4370034 h 6858000"/>
              <a:gd name="connsiteX208" fmla="*/ 4136093 w 7472601"/>
              <a:gd name="connsiteY208" fmla="*/ 3858466 h 6858000"/>
              <a:gd name="connsiteX209" fmla="*/ 3670252 w 7472601"/>
              <a:gd name="connsiteY209" fmla="*/ 3622798 h 6858000"/>
              <a:gd name="connsiteX210" fmla="*/ 4440129 w 7472601"/>
              <a:gd name="connsiteY210" fmla="*/ 3448571 h 6858000"/>
              <a:gd name="connsiteX211" fmla="*/ 4856525 w 7472601"/>
              <a:gd name="connsiteY211" fmla="*/ 3915351 h 6858000"/>
              <a:gd name="connsiteX212" fmla="*/ 5059055 w 7472601"/>
              <a:gd name="connsiteY212" fmla="*/ 4108918 h 6858000"/>
              <a:gd name="connsiteX213" fmla="*/ 5290070 w 7472601"/>
              <a:gd name="connsiteY213" fmla="*/ 4263619 h 6858000"/>
              <a:gd name="connsiteX214" fmla="*/ 4834991 w 7472601"/>
              <a:gd name="connsiteY214" fmla="*/ 3830985 h 6858000"/>
              <a:gd name="connsiteX215" fmla="*/ 4440129 w 7472601"/>
              <a:gd name="connsiteY215" fmla="*/ 3448571 h 6858000"/>
              <a:gd name="connsiteX216" fmla="*/ 4441737 w 7472601"/>
              <a:gd name="connsiteY216" fmla="*/ 3399734 h 6858000"/>
              <a:gd name="connsiteX217" fmla="*/ 4431236 w 7472601"/>
              <a:gd name="connsiteY217" fmla="*/ 3400954 h 6858000"/>
              <a:gd name="connsiteX218" fmla="*/ 4557150 w 7472601"/>
              <a:gd name="connsiteY218" fmla="*/ 3510023 h 6858000"/>
              <a:gd name="connsiteX219" fmla="*/ 4856936 w 7472601"/>
              <a:gd name="connsiteY219" fmla="*/ 3809146 h 6858000"/>
              <a:gd name="connsiteX220" fmla="*/ 5111996 w 7472601"/>
              <a:gd name="connsiteY220" fmla="*/ 4065759 h 6858000"/>
              <a:gd name="connsiteX221" fmla="*/ 5388878 w 7472601"/>
              <a:gd name="connsiteY221" fmla="*/ 4300185 h 6858000"/>
              <a:gd name="connsiteX222" fmla="*/ 5425556 w 7472601"/>
              <a:gd name="connsiteY222" fmla="*/ 4308967 h 6858000"/>
              <a:gd name="connsiteX223" fmla="*/ 4943646 w 7472601"/>
              <a:gd name="connsiteY223" fmla="*/ 3822916 h 6858000"/>
              <a:gd name="connsiteX224" fmla="*/ 4594837 w 7472601"/>
              <a:gd name="connsiteY224" fmla="*/ 3532274 h 6858000"/>
              <a:gd name="connsiteX225" fmla="*/ 4441737 w 7472601"/>
              <a:gd name="connsiteY225" fmla="*/ 3399734 h 6858000"/>
              <a:gd name="connsiteX226" fmla="*/ 5425834 w 7472601"/>
              <a:gd name="connsiteY226" fmla="*/ 3162785 h 6858000"/>
              <a:gd name="connsiteX227" fmla="*/ 5401644 w 7472601"/>
              <a:gd name="connsiteY227" fmla="*/ 3617847 h 6858000"/>
              <a:gd name="connsiteX228" fmla="*/ 5467256 w 7472601"/>
              <a:gd name="connsiteY228" fmla="*/ 4175494 h 6858000"/>
              <a:gd name="connsiteX229" fmla="*/ 5448069 w 7472601"/>
              <a:gd name="connsiteY229" fmla="*/ 3567554 h 6858000"/>
              <a:gd name="connsiteX230" fmla="*/ 5425834 w 7472601"/>
              <a:gd name="connsiteY230" fmla="*/ 3162785 h 6858000"/>
              <a:gd name="connsiteX231" fmla="*/ 1318687 w 7472601"/>
              <a:gd name="connsiteY231" fmla="*/ 3113840 h 6858000"/>
              <a:gd name="connsiteX232" fmla="*/ 1066793 w 7472601"/>
              <a:gd name="connsiteY232" fmla="*/ 3212171 h 6858000"/>
              <a:gd name="connsiteX233" fmla="*/ 993319 w 7472601"/>
              <a:gd name="connsiteY233" fmla="*/ 3247648 h 6858000"/>
              <a:gd name="connsiteX234" fmla="*/ 853081 w 7472601"/>
              <a:gd name="connsiteY234" fmla="*/ 3312410 h 6858000"/>
              <a:gd name="connsiteX235" fmla="*/ 805957 w 7472601"/>
              <a:gd name="connsiteY235" fmla="*/ 3330443 h 6858000"/>
              <a:gd name="connsiteX236" fmla="*/ 1318687 w 7472601"/>
              <a:gd name="connsiteY236" fmla="*/ 3113840 h 6858000"/>
              <a:gd name="connsiteX237" fmla="*/ 5453702 w 7472601"/>
              <a:gd name="connsiteY237" fmla="*/ 3090882 h 6858000"/>
              <a:gd name="connsiteX238" fmla="*/ 5480135 w 7472601"/>
              <a:gd name="connsiteY238" fmla="*/ 3565802 h 6858000"/>
              <a:gd name="connsiteX239" fmla="*/ 5499023 w 7472601"/>
              <a:gd name="connsiteY239" fmla="*/ 4166310 h 6858000"/>
              <a:gd name="connsiteX240" fmla="*/ 5547022 w 7472601"/>
              <a:gd name="connsiteY240" fmla="*/ 3607838 h 6858000"/>
              <a:gd name="connsiteX241" fmla="*/ 5515964 w 7472601"/>
              <a:gd name="connsiteY241" fmla="*/ 3378541 h 6858000"/>
              <a:gd name="connsiteX242" fmla="*/ 5453702 w 7472601"/>
              <a:gd name="connsiteY242" fmla="*/ 3090882 h 6858000"/>
              <a:gd name="connsiteX243" fmla="*/ 1238695 w 7472601"/>
              <a:gd name="connsiteY243" fmla="*/ 3076820 h 6858000"/>
              <a:gd name="connsiteX244" fmla="*/ 716371 w 7472601"/>
              <a:gd name="connsiteY244" fmla="*/ 3293249 h 6858000"/>
              <a:gd name="connsiteX245" fmla="*/ 579522 w 7472601"/>
              <a:gd name="connsiteY245" fmla="*/ 3371759 h 6858000"/>
              <a:gd name="connsiteX246" fmla="*/ 600288 w 7472601"/>
              <a:gd name="connsiteY246" fmla="*/ 3365555 h 6858000"/>
              <a:gd name="connsiteX247" fmla="*/ 840692 w 7472601"/>
              <a:gd name="connsiteY247" fmla="*/ 3284921 h 6858000"/>
              <a:gd name="connsiteX248" fmla="*/ 979248 w 7472601"/>
              <a:gd name="connsiteY248" fmla="*/ 3221003 h 6858000"/>
              <a:gd name="connsiteX249" fmla="*/ 1053282 w 7472601"/>
              <a:gd name="connsiteY249" fmla="*/ 3185247 h 6858000"/>
              <a:gd name="connsiteX250" fmla="*/ 1320603 w 7472601"/>
              <a:gd name="connsiteY250" fmla="*/ 3081281 h 6858000"/>
              <a:gd name="connsiteX251" fmla="*/ 1238695 w 7472601"/>
              <a:gd name="connsiteY251" fmla="*/ 3076820 h 6858000"/>
              <a:gd name="connsiteX252" fmla="*/ 5425627 w 7472601"/>
              <a:gd name="connsiteY252" fmla="*/ 2954192 h 6858000"/>
              <a:gd name="connsiteX253" fmla="*/ 5470770 w 7472601"/>
              <a:gd name="connsiteY253" fmla="*/ 3005435 h 6858000"/>
              <a:gd name="connsiteX254" fmla="*/ 5519779 w 7472601"/>
              <a:gd name="connsiteY254" fmla="*/ 4359223 h 6858000"/>
              <a:gd name="connsiteX255" fmla="*/ 5520293 w 7472601"/>
              <a:gd name="connsiteY255" fmla="*/ 4360602 h 6858000"/>
              <a:gd name="connsiteX256" fmla="*/ 5767221 w 7472601"/>
              <a:gd name="connsiteY256" fmla="*/ 4665564 h 6858000"/>
              <a:gd name="connsiteX257" fmla="*/ 6937169 w 7472601"/>
              <a:gd name="connsiteY257" fmla="*/ 4815941 h 6858000"/>
              <a:gd name="connsiteX258" fmla="*/ 6953922 w 7472601"/>
              <a:gd name="connsiteY258" fmla="*/ 4890068 h 6858000"/>
              <a:gd name="connsiteX259" fmla="*/ 6071359 w 7472601"/>
              <a:gd name="connsiteY259" fmla="*/ 4770770 h 6858000"/>
              <a:gd name="connsiteX260" fmla="*/ 6038839 w 7472601"/>
              <a:gd name="connsiteY260" fmla="*/ 4764474 h 6858000"/>
              <a:gd name="connsiteX261" fmla="*/ 6038706 w 7472601"/>
              <a:gd name="connsiteY261" fmla="*/ 4763847 h 6858000"/>
              <a:gd name="connsiteX262" fmla="*/ 6037784 w 7472601"/>
              <a:gd name="connsiteY262" fmla="*/ 4764270 h 6858000"/>
              <a:gd name="connsiteX263" fmla="*/ 6038839 w 7472601"/>
              <a:gd name="connsiteY263" fmla="*/ 4764474 h 6858000"/>
              <a:gd name="connsiteX264" fmla="*/ 6040338 w 7472601"/>
              <a:gd name="connsiteY264" fmla="*/ 4771418 h 6858000"/>
              <a:gd name="connsiteX265" fmla="*/ 6024488 w 7472601"/>
              <a:gd name="connsiteY265" fmla="*/ 4809903 h 6858000"/>
              <a:gd name="connsiteX266" fmla="*/ 5599771 w 7472601"/>
              <a:gd name="connsiteY266" fmla="*/ 5509652 h 6858000"/>
              <a:gd name="connsiteX267" fmla="*/ 5548843 w 7472601"/>
              <a:gd name="connsiteY267" fmla="*/ 5563845 h 6858000"/>
              <a:gd name="connsiteX268" fmla="*/ 5940952 w 7472601"/>
              <a:gd name="connsiteY268" fmla="*/ 6250028 h 6858000"/>
              <a:gd name="connsiteX269" fmla="*/ 6043441 w 7472601"/>
              <a:gd name="connsiteY269" fmla="*/ 6665847 h 6858000"/>
              <a:gd name="connsiteX270" fmla="*/ 6093432 w 7472601"/>
              <a:gd name="connsiteY270" fmla="*/ 6858000 h 6858000"/>
              <a:gd name="connsiteX271" fmla="*/ 6034344 w 7472601"/>
              <a:gd name="connsiteY271" fmla="*/ 6858000 h 6858000"/>
              <a:gd name="connsiteX272" fmla="*/ 6026679 w 7472601"/>
              <a:gd name="connsiteY272" fmla="*/ 6836959 h 6858000"/>
              <a:gd name="connsiteX273" fmla="*/ 5800441 w 7472601"/>
              <a:gd name="connsiteY273" fmla="*/ 6335286 h 6858000"/>
              <a:gd name="connsiteX274" fmla="*/ 5526562 w 7472601"/>
              <a:gd name="connsiteY274" fmla="*/ 5705388 h 6858000"/>
              <a:gd name="connsiteX275" fmla="*/ 5519640 w 7472601"/>
              <a:gd name="connsiteY275" fmla="*/ 5683774 h 6858000"/>
              <a:gd name="connsiteX276" fmla="*/ 5844559 w 7472601"/>
              <a:gd name="connsiteY276" fmla="*/ 6553349 h 6858000"/>
              <a:gd name="connsiteX277" fmla="*/ 5975994 w 7472601"/>
              <a:gd name="connsiteY277" fmla="*/ 6858000 h 6858000"/>
              <a:gd name="connsiteX278" fmla="*/ 5898547 w 7472601"/>
              <a:gd name="connsiteY278" fmla="*/ 6858000 h 6858000"/>
              <a:gd name="connsiteX279" fmla="*/ 5682041 w 7472601"/>
              <a:gd name="connsiteY279" fmla="*/ 6355860 h 6858000"/>
              <a:gd name="connsiteX280" fmla="*/ 5461758 w 7472601"/>
              <a:gd name="connsiteY280" fmla="*/ 5820220 h 6858000"/>
              <a:gd name="connsiteX281" fmla="*/ 5237282 w 7472601"/>
              <a:gd name="connsiteY281" fmla="*/ 6579086 h 6858000"/>
              <a:gd name="connsiteX282" fmla="*/ 5115009 w 7472601"/>
              <a:gd name="connsiteY282" fmla="*/ 6858000 h 6858000"/>
              <a:gd name="connsiteX283" fmla="*/ 5028074 w 7472601"/>
              <a:gd name="connsiteY283" fmla="*/ 6858000 h 6858000"/>
              <a:gd name="connsiteX284" fmla="*/ 5079508 w 7472601"/>
              <a:gd name="connsiteY284" fmla="*/ 6749074 h 6858000"/>
              <a:gd name="connsiteX285" fmla="*/ 5371846 w 7472601"/>
              <a:gd name="connsiteY285" fmla="*/ 5924413 h 6858000"/>
              <a:gd name="connsiteX286" fmla="*/ 5270512 w 7472601"/>
              <a:gd name="connsiteY286" fmla="*/ 6138975 h 6858000"/>
              <a:gd name="connsiteX287" fmla="*/ 5062409 w 7472601"/>
              <a:gd name="connsiteY287" fmla="*/ 6653544 h 6858000"/>
              <a:gd name="connsiteX288" fmla="*/ 5036628 w 7472601"/>
              <a:gd name="connsiteY288" fmla="*/ 6754247 h 6858000"/>
              <a:gd name="connsiteX289" fmla="*/ 5009112 w 7472601"/>
              <a:gd name="connsiteY289" fmla="*/ 6858000 h 6858000"/>
              <a:gd name="connsiteX290" fmla="*/ 4976679 w 7472601"/>
              <a:gd name="connsiteY290" fmla="*/ 6858000 h 6858000"/>
              <a:gd name="connsiteX291" fmla="*/ 5006537 w 7472601"/>
              <a:gd name="connsiteY291" fmla="*/ 6747068 h 6858000"/>
              <a:gd name="connsiteX292" fmla="*/ 5032723 w 7472601"/>
              <a:gd name="connsiteY292" fmla="*/ 6644957 h 6858000"/>
              <a:gd name="connsiteX293" fmla="*/ 5242949 w 7472601"/>
              <a:gd name="connsiteY293" fmla="*/ 6125175 h 6858000"/>
              <a:gd name="connsiteX294" fmla="*/ 5286321 w 7472601"/>
              <a:gd name="connsiteY294" fmla="*/ 6033555 h 6858000"/>
              <a:gd name="connsiteX295" fmla="*/ 5008210 w 7472601"/>
              <a:gd name="connsiteY295" fmla="*/ 6649194 h 6858000"/>
              <a:gd name="connsiteX296" fmla="*/ 4986321 w 7472601"/>
              <a:gd name="connsiteY296" fmla="*/ 6765687 h 6858000"/>
              <a:gd name="connsiteX297" fmla="*/ 4973474 w 7472601"/>
              <a:gd name="connsiteY297" fmla="*/ 6858000 h 6858000"/>
              <a:gd name="connsiteX298" fmla="*/ 4907178 w 7472601"/>
              <a:gd name="connsiteY298" fmla="*/ 6858000 h 6858000"/>
              <a:gd name="connsiteX299" fmla="*/ 4910810 w 7472601"/>
              <a:gd name="connsiteY299" fmla="*/ 6829660 h 6858000"/>
              <a:gd name="connsiteX300" fmla="*/ 4987461 w 7472601"/>
              <a:gd name="connsiteY300" fmla="*/ 6432994 h 6858000"/>
              <a:gd name="connsiteX301" fmla="*/ 5179262 w 7472601"/>
              <a:gd name="connsiteY301" fmla="*/ 6035044 h 6858000"/>
              <a:gd name="connsiteX302" fmla="*/ 4689678 w 7472601"/>
              <a:gd name="connsiteY302" fmla="*/ 6440241 h 6858000"/>
              <a:gd name="connsiteX303" fmla="*/ 4477543 w 7472601"/>
              <a:gd name="connsiteY303" fmla="*/ 6674836 h 6858000"/>
              <a:gd name="connsiteX304" fmla="*/ 4329957 w 7472601"/>
              <a:gd name="connsiteY304" fmla="*/ 6858000 h 6858000"/>
              <a:gd name="connsiteX305" fmla="*/ 4218595 w 7472601"/>
              <a:gd name="connsiteY305" fmla="*/ 6858000 h 6858000"/>
              <a:gd name="connsiteX306" fmla="*/ 4368888 w 7472601"/>
              <a:gd name="connsiteY306" fmla="*/ 6668412 h 6858000"/>
              <a:gd name="connsiteX307" fmla="*/ 4563091 w 7472601"/>
              <a:gd name="connsiteY307" fmla="*/ 6442508 h 6858000"/>
              <a:gd name="connsiteX308" fmla="*/ 5387324 w 7472601"/>
              <a:gd name="connsiteY308" fmla="*/ 5705830 h 6858000"/>
              <a:gd name="connsiteX309" fmla="*/ 5073620 w 7472601"/>
              <a:gd name="connsiteY309" fmla="*/ 5955437 h 6858000"/>
              <a:gd name="connsiteX310" fmla="*/ 4689789 w 7472601"/>
              <a:gd name="connsiteY310" fmla="*/ 6268382 h 6858000"/>
              <a:gd name="connsiteX311" fmla="*/ 4418722 w 7472601"/>
              <a:gd name="connsiteY311" fmla="*/ 6570886 h 6858000"/>
              <a:gd name="connsiteX312" fmla="*/ 4214944 w 7472601"/>
              <a:gd name="connsiteY312" fmla="*/ 6858000 h 6858000"/>
              <a:gd name="connsiteX313" fmla="*/ 4177898 w 7472601"/>
              <a:gd name="connsiteY313" fmla="*/ 6858000 h 6858000"/>
              <a:gd name="connsiteX314" fmla="*/ 4391597 w 7472601"/>
              <a:gd name="connsiteY314" fmla="*/ 6556370 h 6858000"/>
              <a:gd name="connsiteX315" fmla="*/ 4668889 w 7472601"/>
              <a:gd name="connsiteY315" fmla="*/ 6246399 h 6858000"/>
              <a:gd name="connsiteX316" fmla="*/ 5055427 w 7472601"/>
              <a:gd name="connsiteY316" fmla="*/ 5931476 h 6858000"/>
              <a:gd name="connsiteX317" fmla="*/ 5371814 w 7472601"/>
              <a:gd name="connsiteY317" fmla="*/ 5678975 h 6858000"/>
              <a:gd name="connsiteX318" fmla="*/ 4987918 w 7472601"/>
              <a:gd name="connsiteY318" fmla="*/ 5838701 h 6858000"/>
              <a:gd name="connsiteX319" fmla="*/ 4317146 w 7472601"/>
              <a:gd name="connsiteY319" fmla="*/ 6587716 h 6858000"/>
              <a:gd name="connsiteX320" fmla="*/ 4171627 w 7472601"/>
              <a:gd name="connsiteY320" fmla="*/ 6858000 h 6858000"/>
              <a:gd name="connsiteX321" fmla="*/ 4081585 w 7472601"/>
              <a:gd name="connsiteY321" fmla="*/ 6858000 h 6858000"/>
              <a:gd name="connsiteX322" fmla="*/ 4238603 w 7472601"/>
              <a:gd name="connsiteY322" fmla="*/ 6559341 h 6858000"/>
              <a:gd name="connsiteX323" fmla="*/ 4778333 w 7472601"/>
              <a:gd name="connsiteY323" fmla="*/ 5873626 h 6858000"/>
              <a:gd name="connsiteX324" fmla="*/ 5414185 w 7472601"/>
              <a:gd name="connsiteY324" fmla="*/ 5573882 h 6858000"/>
              <a:gd name="connsiteX325" fmla="*/ 5959648 w 7472601"/>
              <a:gd name="connsiteY325" fmla="*/ 4760797 h 6858000"/>
              <a:gd name="connsiteX326" fmla="*/ 5355019 w 7472601"/>
              <a:gd name="connsiteY326" fmla="*/ 4734672 h 6858000"/>
              <a:gd name="connsiteX327" fmla="*/ 5083565 w 7472601"/>
              <a:gd name="connsiteY327" fmla="*/ 5179121 h 6858000"/>
              <a:gd name="connsiteX328" fmla="*/ 4713577 w 7472601"/>
              <a:gd name="connsiteY328" fmla="*/ 5616803 h 6858000"/>
              <a:gd name="connsiteX329" fmla="*/ 3989559 w 7472601"/>
              <a:gd name="connsiteY329" fmla="*/ 6145945 h 6858000"/>
              <a:gd name="connsiteX330" fmla="*/ 3939824 w 7472601"/>
              <a:gd name="connsiteY330" fmla="*/ 6066900 h 6858000"/>
              <a:gd name="connsiteX331" fmla="*/ 4584537 w 7472601"/>
              <a:gd name="connsiteY331" fmla="*/ 5324826 h 6858000"/>
              <a:gd name="connsiteX332" fmla="*/ 5037105 w 7472601"/>
              <a:gd name="connsiteY332" fmla="*/ 5088765 h 6858000"/>
              <a:gd name="connsiteX333" fmla="*/ 5039930 w 7472601"/>
              <a:gd name="connsiteY333" fmla="*/ 5089585 h 6858000"/>
              <a:gd name="connsiteX334" fmla="*/ 5263764 w 7472601"/>
              <a:gd name="connsiteY334" fmla="*/ 4735525 h 6858000"/>
              <a:gd name="connsiteX335" fmla="*/ 4086300 w 7472601"/>
              <a:gd name="connsiteY335" fmla="*/ 4884599 h 6858000"/>
              <a:gd name="connsiteX336" fmla="*/ 4085485 w 7472601"/>
              <a:gd name="connsiteY336" fmla="*/ 4899070 h 6858000"/>
              <a:gd name="connsiteX337" fmla="*/ 3871915 w 7472601"/>
              <a:gd name="connsiteY337" fmla="*/ 5253645 h 6858000"/>
              <a:gd name="connsiteX338" fmla="*/ 3799374 w 7472601"/>
              <a:gd name="connsiteY338" fmla="*/ 5466127 h 6858000"/>
              <a:gd name="connsiteX339" fmla="*/ 3498850 w 7472601"/>
              <a:gd name="connsiteY339" fmla="*/ 6661888 h 6858000"/>
              <a:gd name="connsiteX340" fmla="*/ 3399216 w 7472601"/>
              <a:gd name="connsiteY340" fmla="*/ 6858000 h 6858000"/>
              <a:gd name="connsiteX341" fmla="*/ 3303688 w 7472601"/>
              <a:gd name="connsiteY341" fmla="*/ 6858000 h 6858000"/>
              <a:gd name="connsiteX342" fmla="*/ 3391774 w 7472601"/>
              <a:gd name="connsiteY342" fmla="*/ 6697181 h 6858000"/>
              <a:gd name="connsiteX343" fmla="*/ 3735540 w 7472601"/>
              <a:gd name="connsiteY343" fmla="*/ 5546923 h 6858000"/>
              <a:gd name="connsiteX344" fmla="*/ 3729438 w 7472601"/>
              <a:gd name="connsiteY344" fmla="*/ 5569058 h 6858000"/>
              <a:gd name="connsiteX345" fmla="*/ 3707782 w 7472601"/>
              <a:gd name="connsiteY345" fmla="*/ 5644908 h 6858000"/>
              <a:gd name="connsiteX346" fmla="*/ 3583827 w 7472601"/>
              <a:gd name="connsiteY346" fmla="*/ 6039215 h 6858000"/>
              <a:gd name="connsiteX347" fmla="*/ 3547861 w 7472601"/>
              <a:gd name="connsiteY347" fmla="*/ 6129609 h 6858000"/>
              <a:gd name="connsiteX348" fmla="*/ 3490905 w 7472601"/>
              <a:gd name="connsiteY348" fmla="*/ 6277660 h 6858000"/>
              <a:gd name="connsiteX349" fmla="*/ 3455859 w 7472601"/>
              <a:gd name="connsiteY349" fmla="*/ 6391301 h 6858000"/>
              <a:gd name="connsiteX350" fmla="*/ 3429112 w 7472601"/>
              <a:gd name="connsiteY350" fmla="*/ 6479469 h 6858000"/>
              <a:gd name="connsiteX351" fmla="*/ 3304862 w 7472601"/>
              <a:gd name="connsiteY351" fmla="*/ 6796476 h 6858000"/>
              <a:gd name="connsiteX352" fmla="*/ 3276071 w 7472601"/>
              <a:gd name="connsiteY352" fmla="*/ 6858000 h 6858000"/>
              <a:gd name="connsiteX353" fmla="*/ 3240805 w 7472601"/>
              <a:gd name="connsiteY353" fmla="*/ 6858000 h 6858000"/>
              <a:gd name="connsiteX354" fmla="*/ 3275917 w 7472601"/>
              <a:gd name="connsiteY354" fmla="*/ 6783192 h 6858000"/>
              <a:gd name="connsiteX355" fmla="*/ 3399358 w 7472601"/>
              <a:gd name="connsiteY355" fmla="*/ 6469011 h 6858000"/>
              <a:gd name="connsiteX356" fmla="*/ 3425650 w 7472601"/>
              <a:gd name="connsiteY356" fmla="*/ 6381333 h 6858000"/>
              <a:gd name="connsiteX357" fmla="*/ 3460661 w 7472601"/>
              <a:gd name="connsiteY357" fmla="*/ 6266763 h 6858000"/>
              <a:gd name="connsiteX358" fmla="*/ 3518021 w 7472601"/>
              <a:gd name="connsiteY358" fmla="*/ 6117298 h 6858000"/>
              <a:gd name="connsiteX359" fmla="*/ 3554035 w 7472601"/>
              <a:gd name="connsiteY359" fmla="*/ 6027832 h 6858000"/>
              <a:gd name="connsiteX360" fmla="*/ 3677174 w 7472601"/>
              <a:gd name="connsiteY360" fmla="*/ 5636351 h 6858000"/>
              <a:gd name="connsiteX361" fmla="*/ 3698819 w 7472601"/>
              <a:gd name="connsiteY361" fmla="*/ 5560503 h 6858000"/>
              <a:gd name="connsiteX362" fmla="*/ 3702094 w 7472601"/>
              <a:gd name="connsiteY362" fmla="*/ 5549194 h 6858000"/>
              <a:gd name="connsiteX363" fmla="*/ 3398355 w 7472601"/>
              <a:gd name="connsiteY363" fmla="*/ 6094603 h 6858000"/>
              <a:gd name="connsiteX364" fmla="*/ 3193941 w 7472601"/>
              <a:gd name="connsiteY364" fmla="*/ 6798775 h 6858000"/>
              <a:gd name="connsiteX365" fmla="*/ 3184140 w 7472601"/>
              <a:gd name="connsiteY365" fmla="*/ 6858000 h 6858000"/>
              <a:gd name="connsiteX366" fmla="*/ 3099978 w 7472601"/>
              <a:gd name="connsiteY366" fmla="*/ 6858000 h 6858000"/>
              <a:gd name="connsiteX367" fmla="*/ 3101556 w 7472601"/>
              <a:gd name="connsiteY367" fmla="*/ 6843337 h 6858000"/>
              <a:gd name="connsiteX368" fmla="*/ 3370162 w 7472601"/>
              <a:gd name="connsiteY368" fmla="*/ 5785550 h 6858000"/>
              <a:gd name="connsiteX369" fmla="*/ 3746477 w 7472601"/>
              <a:gd name="connsiteY369" fmla="*/ 5377889 h 6858000"/>
              <a:gd name="connsiteX370" fmla="*/ 3863399 w 7472601"/>
              <a:gd name="connsiteY370" fmla="*/ 5087257 h 6858000"/>
              <a:gd name="connsiteX371" fmla="*/ 3968712 w 7472601"/>
              <a:gd name="connsiteY371" fmla="*/ 4913989 h 6858000"/>
              <a:gd name="connsiteX372" fmla="*/ 2792390 w 7472601"/>
              <a:gd name="connsiteY372" fmla="*/ 5382974 h 6858000"/>
              <a:gd name="connsiteX373" fmla="*/ 2714982 w 7472601"/>
              <a:gd name="connsiteY373" fmla="*/ 5427051 h 6858000"/>
              <a:gd name="connsiteX374" fmla="*/ 2813361 w 7472601"/>
              <a:gd name="connsiteY374" fmla="*/ 6023912 h 6858000"/>
              <a:gd name="connsiteX375" fmla="*/ 2688430 w 7472601"/>
              <a:gd name="connsiteY375" fmla="*/ 6801564 h 6858000"/>
              <a:gd name="connsiteX376" fmla="*/ 2629626 w 7472601"/>
              <a:gd name="connsiteY376" fmla="*/ 6763394 h 6858000"/>
              <a:gd name="connsiteX377" fmla="*/ 2565328 w 7472601"/>
              <a:gd name="connsiteY377" fmla="*/ 5516399 h 6858000"/>
              <a:gd name="connsiteX378" fmla="*/ 1922999 w 7472601"/>
              <a:gd name="connsiteY378" fmla="*/ 5980343 h 6858000"/>
              <a:gd name="connsiteX379" fmla="*/ 1950261 w 7472601"/>
              <a:gd name="connsiteY379" fmla="*/ 6405858 h 6858000"/>
              <a:gd name="connsiteX380" fmla="*/ 2365554 w 7472601"/>
              <a:gd name="connsiteY380" fmla="*/ 6759107 h 6858000"/>
              <a:gd name="connsiteX381" fmla="*/ 2424142 w 7472601"/>
              <a:gd name="connsiteY381" fmla="*/ 6858000 h 6858000"/>
              <a:gd name="connsiteX382" fmla="*/ 2395994 w 7472601"/>
              <a:gd name="connsiteY382" fmla="*/ 6858000 h 6858000"/>
              <a:gd name="connsiteX383" fmla="*/ 2392863 w 7472601"/>
              <a:gd name="connsiteY383" fmla="*/ 6852964 h 6858000"/>
              <a:gd name="connsiteX384" fmla="*/ 2017589 w 7472601"/>
              <a:gd name="connsiteY384" fmla="*/ 6493982 h 6858000"/>
              <a:gd name="connsiteX385" fmla="*/ 2147336 w 7472601"/>
              <a:gd name="connsiteY385" fmla="*/ 6594052 h 6858000"/>
              <a:gd name="connsiteX386" fmla="*/ 2207047 w 7472601"/>
              <a:gd name="connsiteY386" fmla="*/ 6654540 h 6858000"/>
              <a:gd name="connsiteX387" fmla="*/ 2299106 w 7472601"/>
              <a:gd name="connsiteY387" fmla="*/ 6778931 h 6858000"/>
              <a:gd name="connsiteX388" fmla="*/ 2314430 w 7472601"/>
              <a:gd name="connsiteY388" fmla="*/ 6801144 h 6858000"/>
              <a:gd name="connsiteX389" fmla="*/ 2352406 w 7472601"/>
              <a:gd name="connsiteY389" fmla="*/ 6858000 h 6858000"/>
              <a:gd name="connsiteX390" fmla="*/ 2314492 w 7472601"/>
              <a:gd name="connsiteY390" fmla="*/ 6858000 h 6858000"/>
              <a:gd name="connsiteX391" fmla="*/ 2288095 w 7472601"/>
              <a:gd name="connsiteY391" fmla="*/ 6818030 h 6858000"/>
              <a:gd name="connsiteX392" fmla="*/ 2272768 w 7472601"/>
              <a:gd name="connsiteY392" fmla="*/ 6795822 h 6858000"/>
              <a:gd name="connsiteX393" fmla="*/ 2182715 w 7472601"/>
              <a:gd name="connsiteY393" fmla="*/ 6675071 h 6858000"/>
              <a:gd name="connsiteX394" fmla="*/ 2032061 w 7472601"/>
              <a:gd name="connsiteY394" fmla="*/ 6541380 h 6858000"/>
              <a:gd name="connsiteX395" fmla="*/ 2257220 w 7472601"/>
              <a:gd name="connsiteY395" fmla="*/ 6826257 h 6858000"/>
              <a:gd name="connsiteX396" fmla="*/ 2281324 w 7472601"/>
              <a:gd name="connsiteY396" fmla="*/ 6858000 h 6858000"/>
              <a:gd name="connsiteX397" fmla="*/ 2242860 w 7472601"/>
              <a:gd name="connsiteY397" fmla="*/ 6858000 h 6858000"/>
              <a:gd name="connsiteX398" fmla="*/ 2232818 w 7472601"/>
              <a:gd name="connsiteY398" fmla="*/ 6844926 h 6858000"/>
              <a:gd name="connsiteX399" fmla="*/ 1990172 w 7472601"/>
              <a:gd name="connsiteY399" fmla="*/ 6542121 h 6858000"/>
              <a:gd name="connsiteX400" fmla="*/ 2124090 w 7472601"/>
              <a:gd name="connsiteY400" fmla="*/ 6761017 h 6858000"/>
              <a:gd name="connsiteX401" fmla="*/ 2200380 w 7472601"/>
              <a:gd name="connsiteY401" fmla="*/ 6858000 h 6858000"/>
              <a:gd name="connsiteX402" fmla="*/ 2147507 w 7472601"/>
              <a:gd name="connsiteY402" fmla="*/ 6858000 h 6858000"/>
              <a:gd name="connsiteX403" fmla="*/ 2070668 w 7472601"/>
              <a:gd name="connsiteY403" fmla="*/ 6761520 h 6858000"/>
              <a:gd name="connsiteX404" fmla="*/ 1975142 w 7472601"/>
              <a:gd name="connsiteY404" fmla="*/ 6585570 h 6858000"/>
              <a:gd name="connsiteX405" fmla="*/ 2050035 w 7472601"/>
              <a:gd name="connsiteY405" fmla="*/ 6813345 h 6858000"/>
              <a:gd name="connsiteX406" fmla="*/ 2063025 w 7472601"/>
              <a:gd name="connsiteY406" fmla="*/ 6858000 h 6858000"/>
              <a:gd name="connsiteX407" fmla="*/ 2021675 w 7472601"/>
              <a:gd name="connsiteY407" fmla="*/ 6858000 h 6858000"/>
              <a:gd name="connsiteX408" fmla="*/ 2019308 w 7472601"/>
              <a:gd name="connsiteY408" fmla="*/ 6847118 h 6858000"/>
              <a:gd name="connsiteX409" fmla="*/ 1938835 w 7472601"/>
              <a:gd name="connsiteY409" fmla="*/ 6551160 h 6858000"/>
              <a:gd name="connsiteX410" fmla="*/ 1953230 w 7472601"/>
              <a:gd name="connsiteY410" fmla="*/ 6759699 h 6858000"/>
              <a:gd name="connsiteX411" fmla="*/ 1956763 w 7472601"/>
              <a:gd name="connsiteY411" fmla="*/ 6778191 h 6858000"/>
              <a:gd name="connsiteX412" fmla="*/ 1967925 w 7472601"/>
              <a:gd name="connsiteY412" fmla="*/ 6858000 h 6858000"/>
              <a:gd name="connsiteX413" fmla="*/ 1936622 w 7472601"/>
              <a:gd name="connsiteY413" fmla="*/ 6858000 h 6858000"/>
              <a:gd name="connsiteX414" fmla="*/ 1926261 w 7472601"/>
              <a:gd name="connsiteY414" fmla="*/ 6784064 h 6858000"/>
              <a:gd name="connsiteX415" fmla="*/ 1922724 w 7472601"/>
              <a:gd name="connsiteY415" fmla="*/ 6765577 h 6858000"/>
              <a:gd name="connsiteX416" fmla="*/ 1904650 w 7472601"/>
              <a:gd name="connsiteY416" fmla="*/ 6639616 h 6858000"/>
              <a:gd name="connsiteX417" fmla="*/ 1885273 w 7472601"/>
              <a:gd name="connsiteY417" fmla="*/ 6858000 h 6858000"/>
              <a:gd name="connsiteX418" fmla="*/ 1854363 w 7472601"/>
              <a:gd name="connsiteY418" fmla="*/ 6858000 h 6858000"/>
              <a:gd name="connsiteX419" fmla="*/ 1880391 w 7472601"/>
              <a:gd name="connsiteY419" fmla="*/ 6603796 h 6858000"/>
              <a:gd name="connsiteX420" fmla="*/ 1818273 w 7472601"/>
              <a:gd name="connsiteY420" fmla="*/ 6715729 h 6858000"/>
              <a:gd name="connsiteX421" fmla="*/ 1794691 w 7472601"/>
              <a:gd name="connsiteY421" fmla="*/ 6843239 h 6858000"/>
              <a:gd name="connsiteX422" fmla="*/ 1794914 w 7472601"/>
              <a:gd name="connsiteY422" fmla="*/ 6858000 h 6858000"/>
              <a:gd name="connsiteX423" fmla="*/ 1746128 w 7472601"/>
              <a:gd name="connsiteY423" fmla="*/ 6858000 h 6858000"/>
              <a:gd name="connsiteX424" fmla="*/ 1753934 w 7472601"/>
              <a:gd name="connsiteY424" fmla="*/ 6724796 h 6858000"/>
              <a:gd name="connsiteX425" fmla="*/ 1792053 w 7472601"/>
              <a:gd name="connsiteY425" fmla="*/ 6572396 h 6858000"/>
              <a:gd name="connsiteX426" fmla="*/ 1862248 w 7472601"/>
              <a:gd name="connsiteY426" fmla="*/ 6266397 h 6858000"/>
              <a:gd name="connsiteX427" fmla="*/ 1862250 w 7472601"/>
              <a:gd name="connsiteY427" fmla="*/ 6033531 h 6858000"/>
              <a:gd name="connsiteX428" fmla="*/ 1211999 w 7472601"/>
              <a:gd name="connsiteY428" fmla="*/ 6683610 h 6858000"/>
              <a:gd name="connsiteX429" fmla="*/ 1213266 w 7472601"/>
              <a:gd name="connsiteY429" fmla="*/ 6691947 h 6858000"/>
              <a:gd name="connsiteX430" fmla="*/ 1203370 w 7472601"/>
              <a:gd name="connsiteY430" fmla="*/ 6850676 h 6858000"/>
              <a:gd name="connsiteX431" fmla="*/ 1203671 w 7472601"/>
              <a:gd name="connsiteY431" fmla="*/ 6858000 h 6858000"/>
              <a:gd name="connsiteX432" fmla="*/ 1143180 w 7472601"/>
              <a:gd name="connsiteY432" fmla="*/ 6858000 h 6858000"/>
              <a:gd name="connsiteX433" fmla="*/ 1142176 w 7472601"/>
              <a:gd name="connsiteY433" fmla="*/ 6766045 h 6858000"/>
              <a:gd name="connsiteX434" fmla="*/ 1067484 w 7472601"/>
              <a:gd name="connsiteY434" fmla="*/ 6858000 h 6858000"/>
              <a:gd name="connsiteX435" fmla="*/ 953928 w 7472601"/>
              <a:gd name="connsiteY435" fmla="*/ 6858000 h 6858000"/>
              <a:gd name="connsiteX436" fmla="*/ 959715 w 7472601"/>
              <a:gd name="connsiteY436" fmla="*/ 6850185 h 6858000"/>
              <a:gd name="connsiteX437" fmla="*/ 1483788 w 7472601"/>
              <a:gd name="connsiteY437" fmla="*/ 6259174 h 6858000"/>
              <a:gd name="connsiteX438" fmla="*/ 1100671 w 7472601"/>
              <a:gd name="connsiteY438" fmla="*/ 6252137 h 6858000"/>
              <a:gd name="connsiteX439" fmla="*/ 1090144 w 7472601"/>
              <a:gd name="connsiteY439" fmla="*/ 6256748 h 6858000"/>
              <a:gd name="connsiteX440" fmla="*/ 1095872 w 7472601"/>
              <a:gd name="connsiteY440" fmla="*/ 6271892 h 6858000"/>
              <a:gd name="connsiteX441" fmla="*/ 262785 w 7472601"/>
              <a:gd name="connsiteY441" fmla="*/ 6845450 h 6858000"/>
              <a:gd name="connsiteX442" fmla="*/ 209968 w 7472601"/>
              <a:gd name="connsiteY442" fmla="*/ 6770713 h 6858000"/>
              <a:gd name="connsiteX443" fmla="*/ 873460 w 7472601"/>
              <a:gd name="connsiteY443" fmla="*/ 6253768 h 6858000"/>
              <a:gd name="connsiteX444" fmla="*/ 192686 w 7472601"/>
              <a:gd name="connsiteY444" fmla="*/ 5849257 h 6858000"/>
              <a:gd name="connsiteX445" fmla="*/ 4696 w 7472601"/>
              <a:gd name="connsiteY445" fmla="*/ 5697668 h 6858000"/>
              <a:gd name="connsiteX446" fmla="*/ 0 w 7472601"/>
              <a:gd name="connsiteY446" fmla="*/ 5689984 h 6858000"/>
              <a:gd name="connsiteX447" fmla="*/ 0 w 7472601"/>
              <a:gd name="connsiteY447" fmla="*/ 5513472 h 6858000"/>
              <a:gd name="connsiteX448" fmla="*/ 174101 w 7472601"/>
              <a:gd name="connsiteY448" fmla="*/ 5620277 h 6858000"/>
              <a:gd name="connsiteX449" fmla="*/ 891800 w 7472601"/>
              <a:gd name="connsiteY449" fmla="*/ 6036935 h 6858000"/>
              <a:gd name="connsiteX450" fmla="*/ 1072219 w 7472601"/>
              <a:gd name="connsiteY450" fmla="*/ 6169443 h 6858000"/>
              <a:gd name="connsiteX451" fmla="*/ 1074117 w 7472601"/>
              <a:gd name="connsiteY451" fmla="*/ 6170301 h 6858000"/>
              <a:gd name="connsiteX452" fmla="*/ 1083114 w 7472601"/>
              <a:gd name="connsiteY452" fmla="*/ 6174131 h 6858000"/>
              <a:gd name="connsiteX453" fmla="*/ 1543010 w 7472601"/>
              <a:gd name="connsiteY453" fmla="*/ 6191140 h 6858000"/>
              <a:gd name="connsiteX454" fmla="*/ 1551080 w 7472601"/>
              <a:gd name="connsiteY454" fmla="*/ 6195006 h 6858000"/>
              <a:gd name="connsiteX455" fmla="*/ 2345443 w 7472601"/>
              <a:gd name="connsiteY455" fmla="*/ 5549882 h 6858000"/>
              <a:gd name="connsiteX456" fmla="*/ 1721499 w 7472601"/>
              <a:gd name="connsiteY456" fmla="*/ 5599969 h 6858000"/>
              <a:gd name="connsiteX457" fmla="*/ 767716 w 7472601"/>
              <a:gd name="connsiteY457" fmla="*/ 5472768 h 6858000"/>
              <a:gd name="connsiteX458" fmla="*/ 722147 w 7472601"/>
              <a:gd name="connsiteY458" fmla="*/ 5393091 h 6858000"/>
              <a:gd name="connsiteX459" fmla="*/ 1485552 w 7472601"/>
              <a:gd name="connsiteY459" fmla="*/ 5313202 h 6858000"/>
              <a:gd name="connsiteX460" fmla="*/ 2143004 w 7472601"/>
              <a:gd name="connsiteY460" fmla="*/ 5402420 h 6858000"/>
              <a:gd name="connsiteX461" fmla="*/ 1933391 w 7472601"/>
              <a:gd name="connsiteY461" fmla="*/ 5156971 h 6858000"/>
              <a:gd name="connsiteX462" fmla="*/ 1827118 w 7472601"/>
              <a:gd name="connsiteY462" fmla="*/ 4968410 h 6858000"/>
              <a:gd name="connsiteX463" fmla="*/ 1837349 w 7472601"/>
              <a:gd name="connsiteY463" fmla="*/ 4956357 h 6858000"/>
              <a:gd name="connsiteX464" fmla="*/ 2162835 w 7472601"/>
              <a:gd name="connsiteY464" fmla="*/ 5187853 h 6858000"/>
              <a:gd name="connsiteX465" fmla="*/ 2257167 w 7472601"/>
              <a:gd name="connsiteY465" fmla="*/ 5462123 h 6858000"/>
              <a:gd name="connsiteX466" fmla="*/ 2261598 w 7472601"/>
              <a:gd name="connsiteY466" fmla="*/ 5467998 h 6858000"/>
              <a:gd name="connsiteX467" fmla="*/ 2437177 w 7472601"/>
              <a:gd name="connsiteY467" fmla="*/ 5479608 h 6858000"/>
              <a:gd name="connsiteX468" fmla="*/ 2445247 w 7472601"/>
              <a:gd name="connsiteY468" fmla="*/ 5483476 h 6858000"/>
              <a:gd name="connsiteX469" fmla="*/ 2743626 w 7472601"/>
              <a:gd name="connsiteY469" fmla="*/ 5304819 h 6858000"/>
              <a:gd name="connsiteX470" fmla="*/ 3048102 w 7472601"/>
              <a:gd name="connsiteY470" fmla="*/ 5150595 h 6858000"/>
              <a:gd name="connsiteX471" fmla="*/ 1799414 w 7472601"/>
              <a:gd name="connsiteY471" fmla="*/ 4694732 h 6858000"/>
              <a:gd name="connsiteX472" fmla="*/ 1771735 w 7472601"/>
              <a:gd name="connsiteY472" fmla="*/ 4619929 h 6858000"/>
              <a:gd name="connsiteX473" fmla="*/ 3104273 w 7472601"/>
              <a:gd name="connsiteY473" fmla="*/ 5076159 h 6858000"/>
              <a:gd name="connsiteX474" fmla="*/ 3113245 w 7472601"/>
              <a:gd name="connsiteY474" fmla="*/ 5090705 h 6858000"/>
              <a:gd name="connsiteX475" fmla="*/ 3126294 w 7472601"/>
              <a:gd name="connsiteY475" fmla="*/ 5114400 h 6858000"/>
              <a:gd name="connsiteX476" fmla="*/ 3937433 w 7472601"/>
              <a:gd name="connsiteY476" fmla="*/ 4830473 h 6858000"/>
              <a:gd name="connsiteX477" fmla="*/ 3590475 w 7472601"/>
              <a:gd name="connsiteY477" fmla="*/ 4597974 h 6858000"/>
              <a:gd name="connsiteX478" fmla="*/ 3100264 w 7472601"/>
              <a:gd name="connsiteY478" fmla="*/ 4579845 h 6858000"/>
              <a:gd name="connsiteX479" fmla="*/ 2183576 w 7472601"/>
              <a:gd name="connsiteY479" fmla="*/ 4227150 h 6858000"/>
              <a:gd name="connsiteX480" fmla="*/ 2151029 w 7472601"/>
              <a:gd name="connsiteY480" fmla="*/ 4146947 h 6858000"/>
              <a:gd name="connsiteX481" fmla="*/ 3563434 w 7472601"/>
              <a:gd name="connsiteY481" fmla="*/ 4469115 h 6858000"/>
              <a:gd name="connsiteX482" fmla="*/ 3177952 w 7472601"/>
              <a:gd name="connsiteY482" fmla="*/ 3657386 h 6858000"/>
              <a:gd name="connsiteX483" fmla="*/ 3189263 w 7472601"/>
              <a:gd name="connsiteY483" fmla="*/ 3625726 h 6858000"/>
              <a:gd name="connsiteX484" fmla="*/ 3560912 w 7472601"/>
              <a:gd name="connsiteY484" fmla="*/ 4079863 h 6858000"/>
              <a:gd name="connsiteX485" fmla="*/ 3626636 w 7472601"/>
              <a:gd name="connsiteY485" fmla="*/ 4512230 h 6858000"/>
              <a:gd name="connsiteX486" fmla="*/ 3653088 w 7472601"/>
              <a:gd name="connsiteY486" fmla="*/ 4521417 h 6858000"/>
              <a:gd name="connsiteX487" fmla="*/ 3988128 w 7472601"/>
              <a:gd name="connsiteY487" fmla="*/ 4817267 h 6858000"/>
              <a:gd name="connsiteX488" fmla="*/ 4830582 w 7472601"/>
              <a:gd name="connsiteY488" fmla="*/ 4676000 h 6858000"/>
              <a:gd name="connsiteX489" fmla="*/ 4830100 w 7472601"/>
              <a:gd name="connsiteY489" fmla="*/ 4675554 h 6858000"/>
              <a:gd name="connsiteX490" fmla="*/ 4036318 w 7472601"/>
              <a:gd name="connsiteY490" fmla="*/ 4147013 h 6858000"/>
              <a:gd name="connsiteX491" fmla="*/ 3432098 w 7472601"/>
              <a:gd name="connsiteY491" fmla="*/ 3537312 h 6858000"/>
              <a:gd name="connsiteX492" fmla="*/ 3446761 w 7472601"/>
              <a:gd name="connsiteY492" fmla="*/ 3461278 h 6858000"/>
              <a:gd name="connsiteX493" fmla="*/ 4419733 w 7472601"/>
              <a:gd name="connsiteY493" fmla="*/ 3963555 h 6858000"/>
              <a:gd name="connsiteX494" fmla="*/ 4781371 w 7472601"/>
              <a:gd name="connsiteY494" fmla="*/ 4458604 h 6858000"/>
              <a:gd name="connsiteX495" fmla="*/ 4780440 w 7472601"/>
              <a:gd name="connsiteY495" fmla="*/ 4470290 h 6858000"/>
              <a:gd name="connsiteX496" fmla="*/ 4898954 w 7472601"/>
              <a:gd name="connsiteY496" fmla="*/ 4662092 h 6858000"/>
              <a:gd name="connsiteX497" fmla="*/ 4900699 w 7472601"/>
              <a:gd name="connsiteY497" fmla="*/ 4670867 h 6858000"/>
              <a:gd name="connsiteX498" fmla="*/ 5714511 w 7472601"/>
              <a:gd name="connsiteY498" fmla="*/ 4663483 h 6858000"/>
              <a:gd name="connsiteX499" fmla="*/ 5464793 w 7472601"/>
              <a:gd name="connsiteY499" fmla="*/ 4393556 h 6858000"/>
              <a:gd name="connsiteX500" fmla="*/ 5461897 w 7472601"/>
              <a:gd name="connsiteY500" fmla="*/ 4390879 h 6858000"/>
              <a:gd name="connsiteX501" fmla="*/ 4294126 w 7472601"/>
              <a:gd name="connsiteY501" fmla="*/ 3303048 h 6858000"/>
              <a:gd name="connsiteX502" fmla="*/ 4305321 w 7472601"/>
              <a:gd name="connsiteY502" fmla="*/ 3256953 h 6858000"/>
              <a:gd name="connsiteX503" fmla="*/ 4949299 w 7472601"/>
              <a:gd name="connsiteY503" fmla="*/ 3766336 h 6858000"/>
              <a:gd name="connsiteX504" fmla="*/ 5291452 w 7472601"/>
              <a:gd name="connsiteY504" fmla="*/ 4076801 h 6858000"/>
              <a:gd name="connsiteX505" fmla="*/ 5434998 w 7472601"/>
              <a:gd name="connsiteY505" fmla="*/ 4254100 h 6858000"/>
              <a:gd name="connsiteX506" fmla="*/ 5351015 w 7472601"/>
              <a:gd name="connsiteY506" fmla="*/ 3760989 h 6858000"/>
              <a:gd name="connsiteX507" fmla="*/ 5413780 w 7472601"/>
              <a:gd name="connsiteY507" fmla="*/ 2966265 h 6858000"/>
              <a:gd name="connsiteX508" fmla="*/ 5425627 w 7472601"/>
              <a:gd name="connsiteY508" fmla="*/ 2954192 h 6858000"/>
              <a:gd name="connsiteX509" fmla="*/ 6604735 w 7472601"/>
              <a:gd name="connsiteY509" fmla="*/ 2041381 h 6858000"/>
              <a:gd name="connsiteX510" fmla="*/ 7204487 w 7472601"/>
              <a:gd name="connsiteY510" fmla="*/ 2742112 h 6858000"/>
              <a:gd name="connsiteX511" fmla="*/ 7131592 w 7472601"/>
              <a:gd name="connsiteY511" fmla="*/ 2672096 h 6858000"/>
              <a:gd name="connsiteX512" fmla="*/ 6996344 w 7472601"/>
              <a:gd name="connsiteY512" fmla="*/ 2518310 h 6858000"/>
              <a:gd name="connsiteX513" fmla="*/ 6735495 w 7472601"/>
              <a:gd name="connsiteY513" fmla="*/ 2196890 h 6858000"/>
              <a:gd name="connsiteX514" fmla="*/ 6721901 w 7472601"/>
              <a:gd name="connsiteY514" fmla="*/ 2179274 h 6858000"/>
              <a:gd name="connsiteX515" fmla="*/ 6604735 w 7472601"/>
              <a:gd name="connsiteY515" fmla="*/ 2041381 h 6858000"/>
              <a:gd name="connsiteX516" fmla="*/ 6591670 w 7472601"/>
              <a:gd name="connsiteY516" fmla="*/ 1988277 h 6858000"/>
              <a:gd name="connsiteX517" fmla="*/ 6747349 w 7472601"/>
              <a:gd name="connsiteY517" fmla="*/ 2160069 h 6858000"/>
              <a:gd name="connsiteX518" fmla="*/ 6760943 w 7472601"/>
              <a:gd name="connsiteY518" fmla="*/ 2177686 h 6858000"/>
              <a:gd name="connsiteX519" fmla="*/ 7021065 w 7472601"/>
              <a:gd name="connsiteY519" fmla="*/ 2498102 h 6858000"/>
              <a:gd name="connsiteX520" fmla="*/ 7155223 w 7472601"/>
              <a:gd name="connsiteY520" fmla="*/ 2650386 h 6858000"/>
              <a:gd name="connsiteX521" fmla="*/ 7203167 w 7472601"/>
              <a:gd name="connsiteY521" fmla="*/ 2697288 h 6858000"/>
              <a:gd name="connsiteX522" fmla="*/ 6937703 w 7472601"/>
              <a:gd name="connsiteY522" fmla="*/ 2321981 h 6858000"/>
              <a:gd name="connsiteX523" fmla="*/ 6591670 w 7472601"/>
              <a:gd name="connsiteY523" fmla="*/ 1988277 h 6858000"/>
              <a:gd name="connsiteX524" fmla="*/ 5798671 w 7472601"/>
              <a:gd name="connsiteY524" fmla="*/ 1981601 h 6858000"/>
              <a:gd name="connsiteX525" fmla="*/ 5754709 w 7472601"/>
              <a:gd name="connsiteY525" fmla="*/ 2071454 h 6858000"/>
              <a:gd name="connsiteX526" fmla="*/ 5763044 w 7472601"/>
              <a:gd name="connsiteY526" fmla="*/ 2842206 h 6858000"/>
              <a:gd name="connsiteX527" fmla="*/ 5764974 w 7472601"/>
              <a:gd name="connsiteY527" fmla="*/ 2799609 h 6858000"/>
              <a:gd name="connsiteX528" fmla="*/ 5767665 w 7472601"/>
              <a:gd name="connsiteY528" fmla="*/ 2666409 h 6858000"/>
              <a:gd name="connsiteX529" fmla="*/ 5763055 w 7472601"/>
              <a:gd name="connsiteY529" fmla="*/ 2579705 h 6858000"/>
              <a:gd name="connsiteX530" fmla="*/ 5758079 w 7472601"/>
              <a:gd name="connsiteY530" fmla="*/ 2492508 h 6858000"/>
              <a:gd name="connsiteX531" fmla="*/ 5779325 w 7472601"/>
              <a:gd name="connsiteY531" fmla="*/ 2197069 h 6858000"/>
              <a:gd name="connsiteX532" fmla="*/ 5798671 w 7472601"/>
              <a:gd name="connsiteY532" fmla="*/ 1981601 h 6858000"/>
              <a:gd name="connsiteX533" fmla="*/ 5829202 w 7472601"/>
              <a:gd name="connsiteY533" fmla="*/ 1971679 h 6858000"/>
              <a:gd name="connsiteX534" fmla="*/ 5809558 w 7472601"/>
              <a:gd name="connsiteY534" fmla="*/ 2198043 h 6858000"/>
              <a:gd name="connsiteX535" fmla="*/ 5788653 w 7472601"/>
              <a:gd name="connsiteY535" fmla="*/ 2489430 h 6858000"/>
              <a:gd name="connsiteX536" fmla="*/ 5793439 w 7472601"/>
              <a:gd name="connsiteY536" fmla="*/ 2575235 h 6858000"/>
              <a:gd name="connsiteX537" fmla="*/ 5796837 w 7472601"/>
              <a:gd name="connsiteY537" fmla="*/ 2637633 h 6858000"/>
              <a:gd name="connsiteX538" fmla="*/ 5818614 w 7472601"/>
              <a:gd name="connsiteY538" fmla="*/ 2473055 h 6858000"/>
              <a:gd name="connsiteX539" fmla="*/ 5829202 w 7472601"/>
              <a:gd name="connsiteY539" fmla="*/ 1971679 h 6858000"/>
              <a:gd name="connsiteX540" fmla="*/ 5911389 w 7472601"/>
              <a:gd name="connsiteY540" fmla="*/ 1898371 h 6858000"/>
              <a:gd name="connsiteX541" fmla="*/ 6237627 w 7472601"/>
              <a:gd name="connsiteY541" fmla="*/ 2231921 h 6858000"/>
              <a:gd name="connsiteX542" fmla="*/ 5911389 w 7472601"/>
              <a:gd name="connsiteY542" fmla="*/ 1898371 h 6858000"/>
              <a:gd name="connsiteX543" fmla="*/ 6944437 w 7472601"/>
              <a:gd name="connsiteY543" fmla="*/ 1575402 h 6858000"/>
              <a:gd name="connsiteX544" fmla="*/ 6304730 w 7472601"/>
              <a:gd name="connsiteY544" fmla="*/ 1766654 h 6858000"/>
              <a:gd name="connsiteX545" fmla="*/ 6944437 w 7472601"/>
              <a:gd name="connsiteY545" fmla="*/ 1575402 h 6858000"/>
              <a:gd name="connsiteX546" fmla="*/ 7019523 w 7472601"/>
              <a:gd name="connsiteY546" fmla="*/ 1519450 h 6858000"/>
              <a:gd name="connsiteX547" fmla="*/ 6298091 w 7472601"/>
              <a:gd name="connsiteY547" fmla="*/ 1737122 h 6858000"/>
              <a:gd name="connsiteX548" fmla="*/ 7019523 w 7472601"/>
              <a:gd name="connsiteY548" fmla="*/ 1519450 h 6858000"/>
              <a:gd name="connsiteX549" fmla="*/ 2399523 w 7472601"/>
              <a:gd name="connsiteY549" fmla="*/ 1428234 h 6858000"/>
              <a:gd name="connsiteX550" fmla="*/ 2224982 w 7472601"/>
              <a:gd name="connsiteY550" fmla="*/ 1826201 h 6858000"/>
              <a:gd name="connsiteX551" fmla="*/ 2096099 w 7472601"/>
              <a:gd name="connsiteY551" fmla="*/ 2345900 h 6858000"/>
              <a:gd name="connsiteX552" fmla="*/ 2283317 w 7472601"/>
              <a:gd name="connsiteY552" fmla="*/ 1796925 h 6858000"/>
              <a:gd name="connsiteX553" fmla="*/ 2399523 w 7472601"/>
              <a:gd name="connsiteY553" fmla="*/ 1428234 h 6858000"/>
              <a:gd name="connsiteX554" fmla="*/ 2448558 w 7472601"/>
              <a:gd name="connsiteY554" fmla="*/ 1373435 h 6858000"/>
              <a:gd name="connsiteX555" fmla="*/ 2312521 w 7472601"/>
              <a:gd name="connsiteY555" fmla="*/ 1806140 h 6858000"/>
              <a:gd name="connsiteX556" fmla="*/ 2127533 w 7472601"/>
              <a:gd name="connsiteY556" fmla="*/ 2348380 h 6858000"/>
              <a:gd name="connsiteX557" fmla="*/ 2358080 w 7472601"/>
              <a:gd name="connsiteY557" fmla="*/ 1866134 h 6858000"/>
              <a:gd name="connsiteX558" fmla="*/ 2407436 w 7472601"/>
              <a:gd name="connsiteY558" fmla="*/ 1651070 h 6858000"/>
              <a:gd name="connsiteX559" fmla="*/ 2448558 w 7472601"/>
              <a:gd name="connsiteY559" fmla="*/ 1373435 h 6858000"/>
              <a:gd name="connsiteX560" fmla="*/ 278707 w 7472601"/>
              <a:gd name="connsiteY560" fmla="*/ 1352270 h 6858000"/>
              <a:gd name="connsiteX561" fmla="*/ 321570 w 7472601"/>
              <a:gd name="connsiteY561" fmla="*/ 1861610 h 6858000"/>
              <a:gd name="connsiteX562" fmla="*/ 294281 w 7472601"/>
              <a:gd name="connsiteY562" fmla="*/ 1440658 h 6858000"/>
              <a:gd name="connsiteX563" fmla="*/ 278707 w 7472601"/>
              <a:gd name="connsiteY563" fmla="*/ 1352270 h 6858000"/>
              <a:gd name="connsiteX564" fmla="*/ 1423821 w 7472601"/>
              <a:gd name="connsiteY564" fmla="*/ 1351958 h 6858000"/>
              <a:gd name="connsiteX565" fmla="*/ 1638521 w 7472601"/>
              <a:gd name="connsiteY565" fmla="*/ 1908470 h 6858000"/>
              <a:gd name="connsiteX566" fmla="*/ 1754199 w 7472601"/>
              <a:gd name="connsiteY566" fmla="*/ 2149284 h 6858000"/>
              <a:gd name="connsiteX567" fmla="*/ 1908359 w 7472601"/>
              <a:gd name="connsiteY567" fmla="*/ 2364988 h 6858000"/>
              <a:gd name="connsiteX568" fmla="*/ 1647661 w 7472601"/>
              <a:gd name="connsiteY568" fmla="*/ 1825945 h 6858000"/>
              <a:gd name="connsiteX569" fmla="*/ 1423821 w 7472601"/>
              <a:gd name="connsiteY569" fmla="*/ 1351958 h 6858000"/>
              <a:gd name="connsiteX570" fmla="*/ 1431890 w 7472601"/>
              <a:gd name="connsiteY570" fmla="*/ 1306475 h 6858000"/>
              <a:gd name="connsiteX571" fmla="*/ 1507597 w 7472601"/>
              <a:gd name="connsiteY571" fmla="*/ 1446132 h 6858000"/>
              <a:gd name="connsiteX572" fmla="*/ 1674586 w 7472601"/>
              <a:gd name="connsiteY572" fmla="*/ 1813832 h 6858000"/>
              <a:gd name="connsiteX573" fmla="*/ 1815950 w 7472601"/>
              <a:gd name="connsiteY573" fmla="*/ 2128564 h 6858000"/>
              <a:gd name="connsiteX574" fmla="*/ 1984242 w 7472601"/>
              <a:gd name="connsiteY574" fmla="*/ 2430829 h 6858000"/>
              <a:gd name="connsiteX575" fmla="*/ 2014023 w 7472601"/>
              <a:gd name="connsiteY575" fmla="*/ 2450995 h 6858000"/>
              <a:gd name="connsiteX576" fmla="*/ 1747337 w 7472601"/>
              <a:gd name="connsiteY576" fmla="*/ 1855264 h 6858000"/>
              <a:gd name="connsiteX577" fmla="*/ 1533749 w 7472601"/>
              <a:gd name="connsiteY577" fmla="*/ 1478656 h 6858000"/>
              <a:gd name="connsiteX578" fmla="*/ 1431890 w 7472601"/>
              <a:gd name="connsiteY578" fmla="*/ 1306475 h 6858000"/>
              <a:gd name="connsiteX579" fmla="*/ 5052692 w 7472601"/>
              <a:gd name="connsiteY579" fmla="*/ 1292994 h 6858000"/>
              <a:gd name="connsiteX580" fmla="*/ 5200661 w 7472601"/>
              <a:gd name="connsiteY580" fmla="*/ 1635186 h 6858000"/>
              <a:gd name="connsiteX581" fmla="*/ 5297138 w 7472601"/>
              <a:gd name="connsiteY581" fmla="*/ 1906351 h 6858000"/>
              <a:gd name="connsiteX582" fmla="*/ 5052692 w 7472601"/>
              <a:gd name="connsiteY582" fmla="*/ 1292994 h 6858000"/>
              <a:gd name="connsiteX583" fmla="*/ 5009948 w 7472601"/>
              <a:gd name="connsiteY583" fmla="*/ 1273619 h 6858000"/>
              <a:gd name="connsiteX584" fmla="*/ 5121777 w 7472601"/>
              <a:gd name="connsiteY584" fmla="*/ 1654213 h 6858000"/>
              <a:gd name="connsiteX585" fmla="*/ 5293545 w 7472601"/>
              <a:gd name="connsiteY585" fmla="*/ 2072247 h 6858000"/>
              <a:gd name="connsiteX586" fmla="*/ 5294042 w 7472601"/>
              <a:gd name="connsiteY586" fmla="*/ 2065019 h 6858000"/>
              <a:gd name="connsiteX587" fmla="*/ 5171936 w 7472601"/>
              <a:gd name="connsiteY587" fmla="*/ 1647613 h 6858000"/>
              <a:gd name="connsiteX588" fmla="*/ 5009948 w 7472601"/>
              <a:gd name="connsiteY588" fmla="*/ 1273619 h 6858000"/>
              <a:gd name="connsiteX589" fmla="*/ 655236 w 7472601"/>
              <a:gd name="connsiteY589" fmla="*/ 1268632 h 6858000"/>
              <a:gd name="connsiteX590" fmla="*/ 839521 w 7472601"/>
              <a:gd name="connsiteY590" fmla="*/ 1685315 h 6858000"/>
              <a:gd name="connsiteX591" fmla="*/ 1109416 w 7472601"/>
              <a:gd name="connsiteY591" fmla="*/ 2061663 h 6858000"/>
              <a:gd name="connsiteX592" fmla="*/ 1298300 w 7472601"/>
              <a:gd name="connsiteY592" fmla="*/ 2247742 h 6858000"/>
              <a:gd name="connsiteX593" fmla="*/ 1125871 w 7472601"/>
              <a:gd name="connsiteY593" fmla="*/ 1989513 h 6858000"/>
              <a:gd name="connsiteX594" fmla="*/ 981574 w 7472601"/>
              <a:gd name="connsiteY594" fmla="*/ 1783157 h 6858000"/>
              <a:gd name="connsiteX595" fmla="*/ 922198 w 7472601"/>
              <a:gd name="connsiteY595" fmla="*/ 1677437 h 6858000"/>
              <a:gd name="connsiteX596" fmla="*/ 869293 w 7472601"/>
              <a:gd name="connsiteY596" fmla="*/ 1583214 h 6858000"/>
              <a:gd name="connsiteX597" fmla="*/ 751431 w 7472601"/>
              <a:gd name="connsiteY597" fmla="*/ 1405731 h 6858000"/>
              <a:gd name="connsiteX598" fmla="*/ 655236 w 7472601"/>
              <a:gd name="connsiteY598" fmla="*/ 1268632 h 6858000"/>
              <a:gd name="connsiteX599" fmla="*/ 6516292 w 7472601"/>
              <a:gd name="connsiteY599" fmla="*/ 1263064 h 6858000"/>
              <a:gd name="connsiteX600" fmla="*/ 5736320 w 7472601"/>
              <a:gd name="connsiteY600" fmla="*/ 1501803 h 6858000"/>
              <a:gd name="connsiteX601" fmla="*/ 6516292 w 7472601"/>
              <a:gd name="connsiteY601" fmla="*/ 1263064 h 6858000"/>
              <a:gd name="connsiteX602" fmla="*/ 291466 w 7472601"/>
              <a:gd name="connsiteY602" fmla="*/ 1250369 h 6858000"/>
              <a:gd name="connsiteX603" fmla="*/ 323180 w 7472601"/>
              <a:gd name="connsiteY603" fmla="*/ 1435283 h 6858000"/>
              <a:gd name="connsiteX604" fmla="*/ 349381 w 7472601"/>
              <a:gd name="connsiteY604" fmla="*/ 1875041 h 6858000"/>
              <a:gd name="connsiteX605" fmla="*/ 374363 w 7472601"/>
              <a:gd name="connsiteY605" fmla="*/ 1506494 h 6858000"/>
              <a:gd name="connsiteX606" fmla="*/ 302168 w 7472601"/>
              <a:gd name="connsiteY606" fmla="*/ 1274495 h 6858000"/>
              <a:gd name="connsiteX607" fmla="*/ 291466 w 7472601"/>
              <a:gd name="connsiteY607" fmla="*/ 1250369 h 6858000"/>
              <a:gd name="connsiteX608" fmla="*/ 678222 w 7472601"/>
              <a:gd name="connsiteY608" fmla="*/ 1248670 h 6858000"/>
              <a:gd name="connsiteX609" fmla="*/ 775536 w 7472601"/>
              <a:gd name="connsiteY609" fmla="*/ 1388015 h 6858000"/>
              <a:gd name="connsiteX610" fmla="*/ 894529 w 7472601"/>
              <a:gd name="connsiteY610" fmla="*/ 1567739 h 6858000"/>
              <a:gd name="connsiteX611" fmla="*/ 948000 w 7472601"/>
              <a:gd name="connsiteY611" fmla="*/ 1663088 h 6858000"/>
              <a:gd name="connsiteX612" fmla="*/ 1006812 w 7472601"/>
              <a:gd name="connsiteY612" fmla="*/ 1767683 h 6858000"/>
              <a:gd name="connsiteX613" fmla="*/ 1149133 w 7472601"/>
              <a:gd name="connsiteY613" fmla="*/ 1971513 h 6858000"/>
              <a:gd name="connsiteX614" fmla="*/ 1333952 w 7472601"/>
              <a:gd name="connsiteY614" fmla="*/ 2251620 h 6858000"/>
              <a:gd name="connsiteX615" fmla="*/ 1337329 w 7472601"/>
              <a:gd name="connsiteY615" fmla="*/ 2258350 h 6858000"/>
              <a:gd name="connsiteX616" fmla="*/ 1014726 w 7472601"/>
              <a:gd name="connsiteY616" fmla="*/ 1615556 h 6858000"/>
              <a:gd name="connsiteX617" fmla="*/ 678222 w 7472601"/>
              <a:gd name="connsiteY617" fmla="*/ 1248670 h 6858000"/>
              <a:gd name="connsiteX618" fmla="*/ 6691602 w 7472601"/>
              <a:gd name="connsiteY618" fmla="*/ 1140573 h 6858000"/>
              <a:gd name="connsiteX619" fmla="*/ 6571100 w 7472601"/>
              <a:gd name="connsiteY619" fmla="*/ 1183662 h 6858000"/>
              <a:gd name="connsiteX620" fmla="*/ 6241687 w 7472601"/>
              <a:gd name="connsiteY620" fmla="*/ 1257600 h 6858000"/>
              <a:gd name="connsiteX621" fmla="*/ 5693009 w 7472601"/>
              <a:gd name="connsiteY621" fmla="*/ 1478256 h 6858000"/>
              <a:gd name="connsiteX622" fmla="*/ 6548420 w 7472601"/>
              <a:gd name="connsiteY622" fmla="*/ 1214599 h 6858000"/>
              <a:gd name="connsiteX623" fmla="*/ 6605473 w 7472601"/>
              <a:gd name="connsiteY623" fmla="*/ 1184686 h 6858000"/>
              <a:gd name="connsiteX624" fmla="*/ 6691602 w 7472601"/>
              <a:gd name="connsiteY624" fmla="*/ 1140573 h 6858000"/>
              <a:gd name="connsiteX625" fmla="*/ 4002475 w 7472601"/>
              <a:gd name="connsiteY625" fmla="*/ 1037802 h 6858000"/>
              <a:gd name="connsiteX626" fmla="*/ 4000324 w 7472601"/>
              <a:gd name="connsiteY626" fmla="*/ 1039362 h 6858000"/>
              <a:gd name="connsiteX627" fmla="*/ 4002862 w 7472601"/>
              <a:gd name="connsiteY627" fmla="*/ 1042866 h 6858000"/>
              <a:gd name="connsiteX628" fmla="*/ 4002475 w 7472601"/>
              <a:gd name="connsiteY628" fmla="*/ 1037802 h 6858000"/>
              <a:gd name="connsiteX629" fmla="*/ 506322 w 7472601"/>
              <a:gd name="connsiteY629" fmla="*/ 1020997 h 6858000"/>
              <a:gd name="connsiteX630" fmla="*/ 533068 w 7472601"/>
              <a:gd name="connsiteY630" fmla="*/ 1029409 h 6858000"/>
              <a:gd name="connsiteX631" fmla="*/ 1232525 w 7472601"/>
              <a:gd name="connsiteY631" fmla="*/ 1804675 h 6858000"/>
              <a:gd name="connsiteX632" fmla="*/ 1388858 w 7472601"/>
              <a:gd name="connsiteY632" fmla="*/ 2368011 h 6858000"/>
              <a:gd name="connsiteX633" fmla="*/ 1384098 w 7472601"/>
              <a:gd name="connsiteY633" fmla="*/ 2378125 h 6858000"/>
              <a:gd name="connsiteX634" fmla="*/ 1425393 w 7472601"/>
              <a:gd name="connsiteY634" fmla="*/ 2589124 h 6858000"/>
              <a:gd name="connsiteX635" fmla="*/ 1424001 w 7472601"/>
              <a:gd name="connsiteY635" fmla="*/ 2597541 h 6858000"/>
              <a:gd name="connsiteX636" fmla="*/ 2152729 w 7472601"/>
              <a:gd name="connsiteY636" fmla="*/ 2864487 h 6858000"/>
              <a:gd name="connsiteX637" fmla="*/ 2020609 w 7472601"/>
              <a:gd name="connsiteY637" fmla="*/ 2539671 h 6858000"/>
              <a:gd name="connsiteX638" fmla="*/ 2018920 w 7472601"/>
              <a:gd name="connsiteY638" fmla="*/ 2536309 h 6858000"/>
              <a:gd name="connsiteX639" fmla="*/ 1342441 w 7472601"/>
              <a:gd name="connsiteY639" fmla="*/ 1173017 h 6858000"/>
              <a:gd name="connsiteX640" fmla="*/ 1367925 w 7472601"/>
              <a:gd name="connsiteY640" fmla="*/ 1135648 h 6858000"/>
              <a:gd name="connsiteX641" fmla="*/ 1771401 w 7472601"/>
              <a:gd name="connsiteY641" fmla="*/ 1806673 h 6858000"/>
              <a:gd name="connsiteX642" fmla="*/ 1972385 w 7472601"/>
              <a:gd name="connsiteY642" fmla="*/ 2198735 h 6858000"/>
              <a:gd name="connsiteX643" fmla="*/ 2040892 w 7472601"/>
              <a:gd name="connsiteY643" fmla="*/ 2405205 h 6858000"/>
              <a:gd name="connsiteX644" fmla="*/ 2131689 w 7472601"/>
              <a:gd name="connsiteY644" fmla="*/ 1936926 h 6858000"/>
              <a:gd name="connsiteX645" fmla="*/ 2454820 w 7472601"/>
              <a:gd name="connsiteY645" fmla="*/ 1248808 h 6858000"/>
              <a:gd name="connsiteX646" fmla="*/ 2492512 w 7472601"/>
              <a:gd name="connsiteY646" fmla="*/ 1302920 h 6858000"/>
              <a:gd name="connsiteX647" fmla="*/ 2081216 w 7472601"/>
              <a:gd name="connsiteY647" fmla="*/ 2527513 h 6858000"/>
              <a:gd name="connsiteX648" fmla="*/ 2081211 w 7472601"/>
              <a:gd name="connsiteY648" fmla="*/ 2528916 h 6858000"/>
              <a:gd name="connsiteX649" fmla="*/ 2199067 w 7472601"/>
              <a:gd name="connsiteY649" fmla="*/ 2884061 h 6858000"/>
              <a:gd name="connsiteX650" fmla="*/ 3192586 w 7472601"/>
              <a:gd name="connsiteY650" fmla="*/ 3411496 h 6858000"/>
              <a:gd name="connsiteX651" fmla="*/ 3182620 w 7472601"/>
              <a:gd name="connsiteY651" fmla="*/ 3483279 h 6858000"/>
              <a:gd name="connsiteX652" fmla="*/ 2435119 w 7472601"/>
              <a:gd name="connsiteY652" fmla="*/ 3080173 h 6858000"/>
              <a:gd name="connsiteX653" fmla="*/ 2410152 w 7472601"/>
              <a:gd name="connsiteY653" fmla="*/ 3063751 h 6858000"/>
              <a:gd name="connsiteX654" fmla="*/ 2408099 w 7472601"/>
              <a:gd name="connsiteY654" fmla="*/ 3064403 h 6858000"/>
              <a:gd name="connsiteX655" fmla="*/ 2407218 w 7472601"/>
              <a:gd name="connsiteY655" fmla="*/ 3070324 h 6858000"/>
              <a:gd name="connsiteX656" fmla="*/ 2380138 w 7472601"/>
              <a:gd name="connsiteY656" fmla="*/ 3099341 h 6858000"/>
              <a:gd name="connsiteX657" fmla="*/ 1765923 w 7472601"/>
              <a:gd name="connsiteY657" fmla="*/ 3581043 h 6858000"/>
              <a:gd name="connsiteX658" fmla="*/ 1702258 w 7472601"/>
              <a:gd name="connsiteY658" fmla="*/ 3612286 h 6858000"/>
              <a:gd name="connsiteX659" fmla="*/ 1538370 w 7472601"/>
              <a:gd name="connsiteY659" fmla="*/ 3811804 h 6858000"/>
              <a:gd name="connsiteX660" fmla="*/ 542867 w 7472601"/>
              <a:gd name="connsiteY660" fmla="*/ 4944092 h 6858000"/>
              <a:gd name="connsiteX661" fmla="*/ 515800 w 7472601"/>
              <a:gd name="connsiteY661" fmla="*/ 4862180 h 6858000"/>
              <a:gd name="connsiteX662" fmla="*/ 909145 w 7472601"/>
              <a:gd name="connsiteY662" fmla="*/ 4199225 h 6858000"/>
              <a:gd name="connsiteX663" fmla="*/ 1214067 w 7472601"/>
              <a:gd name="connsiteY663" fmla="*/ 3908561 h 6858000"/>
              <a:gd name="connsiteX664" fmla="*/ 640967 w 7472601"/>
              <a:gd name="connsiteY664" fmla="*/ 4105601 h 6858000"/>
              <a:gd name="connsiteX665" fmla="*/ 112563 w 7472601"/>
              <a:gd name="connsiteY665" fmla="*/ 4396952 h 6858000"/>
              <a:gd name="connsiteX666" fmla="*/ 0 w 7472601"/>
              <a:gd name="connsiteY666" fmla="*/ 4466006 h 6858000"/>
              <a:gd name="connsiteX667" fmla="*/ 0 w 7472601"/>
              <a:gd name="connsiteY667" fmla="*/ 4233763 h 6858000"/>
              <a:gd name="connsiteX668" fmla="*/ 36881 w 7472601"/>
              <a:gd name="connsiteY668" fmla="*/ 4200118 h 6858000"/>
              <a:gd name="connsiteX669" fmla="*/ 910534 w 7472601"/>
              <a:gd name="connsiteY669" fmla="*/ 3629753 h 6858000"/>
              <a:gd name="connsiteX670" fmla="*/ 1578717 w 7472601"/>
              <a:gd name="connsiteY670" fmla="*/ 3575982 h 6858000"/>
              <a:gd name="connsiteX671" fmla="*/ 2338780 w 7472601"/>
              <a:gd name="connsiteY671" fmla="*/ 3033725 h 6858000"/>
              <a:gd name="connsiteX672" fmla="*/ 1807991 w 7472601"/>
              <a:gd name="connsiteY672" fmla="*/ 2807184 h 6858000"/>
              <a:gd name="connsiteX673" fmla="*/ 1416358 w 7472601"/>
              <a:gd name="connsiteY673" fmla="*/ 3112571 h 6858000"/>
              <a:gd name="connsiteX674" fmla="*/ 939066 w 7472601"/>
              <a:gd name="connsiteY674" fmla="*/ 3378798 h 6858000"/>
              <a:gd name="connsiteX675" fmla="*/ 115099 w 7472601"/>
              <a:gd name="connsiteY675" fmla="*/ 3607650 h 6858000"/>
              <a:gd name="connsiteX676" fmla="*/ 97284 w 7472601"/>
              <a:gd name="connsiteY676" fmla="*/ 3520393 h 6858000"/>
              <a:gd name="connsiteX677" fmla="*/ 922050 w 7472601"/>
              <a:gd name="connsiteY677" fmla="*/ 3074867 h 6858000"/>
              <a:gd name="connsiteX678" fmla="*/ 1405265 w 7472601"/>
              <a:gd name="connsiteY678" fmla="*/ 3016319 h 6858000"/>
              <a:gd name="connsiteX679" fmla="*/ 1407512 w 7472601"/>
              <a:gd name="connsiteY679" fmla="*/ 3018001 h 6858000"/>
              <a:gd name="connsiteX680" fmla="*/ 1726266 w 7472601"/>
              <a:gd name="connsiteY680" fmla="*/ 2777274 h 6858000"/>
              <a:gd name="connsiteX681" fmla="*/ 625390 w 7472601"/>
              <a:gd name="connsiteY681" fmla="*/ 2514541 h 6858000"/>
              <a:gd name="connsiteX682" fmla="*/ 619799 w 7472601"/>
              <a:gd name="connsiteY682" fmla="*/ 2527180 h 6858000"/>
              <a:gd name="connsiteX683" fmla="*/ 310030 w 7472601"/>
              <a:gd name="connsiteY683" fmla="*/ 2771818 h 6858000"/>
              <a:gd name="connsiteX684" fmla="*/ 173877 w 7472601"/>
              <a:gd name="connsiteY684" fmla="*/ 2937056 h 6858000"/>
              <a:gd name="connsiteX685" fmla="*/ 77889 w 7472601"/>
              <a:gd name="connsiteY685" fmla="*/ 3138440 h 6858000"/>
              <a:gd name="connsiteX686" fmla="*/ 0 w 7472601"/>
              <a:gd name="connsiteY686" fmla="*/ 3271395 h 6858000"/>
              <a:gd name="connsiteX687" fmla="*/ 0 w 7472601"/>
              <a:gd name="connsiteY687" fmla="*/ 3153002 h 6858000"/>
              <a:gd name="connsiteX688" fmla="*/ 2386 w 7472601"/>
              <a:gd name="connsiteY688" fmla="*/ 3149203 h 6858000"/>
              <a:gd name="connsiteX689" fmla="*/ 89753 w 7472601"/>
              <a:gd name="connsiteY689" fmla="*/ 2987702 h 6858000"/>
              <a:gd name="connsiteX690" fmla="*/ 76869 w 7472601"/>
              <a:gd name="connsiteY690" fmla="*/ 3005404 h 6858000"/>
              <a:gd name="connsiteX691" fmla="*/ 32049 w 7472601"/>
              <a:gd name="connsiteY691" fmla="*/ 3065814 h 6858000"/>
              <a:gd name="connsiteX692" fmla="*/ 0 w 7472601"/>
              <a:gd name="connsiteY692" fmla="*/ 3108744 h 6858000"/>
              <a:gd name="connsiteX693" fmla="*/ 0 w 7472601"/>
              <a:gd name="connsiteY693" fmla="*/ 3058059 h 6858000"/>
              <a:gd name="connsiteX694" fmla="*/ 7610 w 7472601"/>
              <a:gd name="connsiteY694" fmla="*/ 3047889 h 6858000"/>
              <a:gd name="connsiteX695" fmla="*/ 52419 w 7472601"/>
              <a:gd name="connsiteY695" fmla="*/ 2987479 h 6858000"/>
              <a:gd name="connsiteX696" fmla="*/ 59142 w 7472601"/>
              <a:gd name="connsiteY696" fmla="*/ 2978488 h 6858000"/>
              <a:gd name="connsiteX697" fmla="*/ 0 w 7472601"/>
              <a:gd name="connsiteY697" fmla="*/ 3015334 h 6858000"/>
              <a:gd name="connsiteX698" fmla="*/ 0 w 7472601"/>
              <a:gd name="connsiteY698" fmla="*/ 2914286 h 6858000"/>
              <a:gd name="connsiteX699" fmla="*/ 36383 w 7472601"/>
              <a:gd name="connsiteY699" fmla="*/ 2901128 h 6858000"/>
              <a:gd name="connsiteX700" fmla="*/ 156329 w 7472601"/>
              <a:gd name="connsiteY700" fmla="*/ 2840533 h 6858000"/>
              <a:gd name="connsiteX701" fmla="*/ 358355 w 7472601"/>
              <a:gd name="connsiteY701" fmla="*/ 2620471 h 6858000"/>
              <a:gd name="connsiteX702" fmla="*/ 510577 w 7472601"/>
              <a:gd name="connsiteY702" fmla="*/ 2501244 h 6858000"/>
              <a:gd name="connsiteX703" fmla="*/ 211967 w 7472601"/>
              <a:gd name="connsiteY703" fmla="*/ 2479171 h 6858000"/>
              <a:gd name="connsiteX704" fmla="*/ 0 w 7472601"/>
              <a:gd name="connsiteY704" fmla="*/ 2476398 h 6858000"/>
              <a:gd name="connsiteX705" fmla="*/ 0 w 7472601"/>
              <a:gd name="connsiteY705" fmla="*/ 2389189 h 6858000"/>
              <a:gd name="connsiteX706" fmla="*/ 103062 w 7472601"/>
              <a:gd name="connsiteY706" fmla="*/ 2389518 h 6858000"/>
              <a:gd name="connsiteX707" fmla="*/ 510734 w 7472601"/>
              <a:gd name="connsiteY707" fmla="*/ 2416201 h 6858000"/>
              <a:gd name="connsiteX708" fmla="*/ 279257 w 7472601"/>
              <a:gd name="connsiteY708" fmla="*/ 2092102 h 6858000"/>
              <a:gd name="connsiteX709" fmla="*/ 65265 w 7472601"/>
              <a:gd name="connsiteY709" fmla="*/ 2006049 h 6858000"/>
              <a:gd name="connsiteX710" fmla="*/ 0 w 7472601"/>
              <a:gd name="connsiteY710" fmla="*/ 1982532 h 6858000"/>
              <a:gd name="connsiteX711" fmla="*/ 0 w 7472601"/>
              <a:gd name="connsiteY711" fmla="*/ 1912789 h 6858000"/>
              <a:gd name="connsiteX712" fmla="*/ 97460 w 7472601"/>
              <a:gd name="connsiteY712" fmla="*/ 1953725 h 6858000"/>
              <a:gd name="connsiteX713" fmla="*/ 221272 w 7472601"/>
              <a:gd name="connsiteY713" fmla="*/ 1980766 h 6858000"/>
              <a:gd name="connsiteX714" fmla="*/ 116765 w 7472601"/>
              <a:gd name="connsiteY714" fmla="*/ 1911033 h 6858000"/>
              <a:gd name="connsiteX715" fmla="*/ 16405 w 7472601"/>
              <a:gd name="connsiteY715" fmla="*/ 1803412 h 6858000"/>
              <a:gd name="connsiteX716" fmla="*/ 0 w 7472601"/>
              <a:gd name="connsiteY716" fmla="*/ 1784777 h 6858000"/>
              <a:gd name="connsiteX717" fmla="*/ 0 w 7472601"/>
              <a:gd name="connsiteY717" fmla="*/ 1740082 h 6858000"/>
              <a:gd name="connsiteX718" fmla="*/ 39394 w 7472601"/>
              <a:gd name="connsiteY718" fmla="*/ 1784856 h 6858000"/>
              <a:gd name="connsiteX719" fmla="*/ 135813 w 7472601"/>
              <a:gd name="connsiteY719" fmla="*/ 1888838 h 6858000"/>
              <a:gd name="connsiteX720" fmla="*/ 242575 w 7472601"/>
              <a:gd name="connsiteY720" fmla="*/ 1958841 h 6858000"/>
              <a:gd name="connsiteX721" fmla="*/ 82197 w 7472601"/>
              <a:gd name="connsiteY721" fmla="*/ 1754826 h 6858000"/>
              <a:gd name="connsiteX722" fmla="*/ 0 w 7472601"/>
              <a:gd name="connsiteY722" fmla="*/ 1679650 h 6858000"/>
              <a:gd name="connsiteX723" fmla="*/ 0 w 7472601"/>
              <a:gd name="connsiteY723" fmla="*/ 1602463 h 6858000"/>
              <a:gd name="connsiteX724" fmla="*/ 84689 w 7472601"/>
              <a:gd name="connsiteY724" fmla="*/ 1677442 h 6858000"/>
              <a:gd name="connsiteX725" fmla="*/ 298437 w 7472601"/>
              <a:gd name="connsiteY725" fmla="*/ 1968019 h 6858000"/>
              <a:gd name="connsiteX726" fmla="*/ 227269 w 7472601"/>
              <a:gd name="connsiteY726" fmla="*/ 1114064 h 6858000"/>
              <a:gd name="connsiteX727" fmla="*/ 248003 w 7472601"/>
              <a:gd name="connsiteY727" fmla="*/ 1089613 h 6858000"/>
              <a:gd name="connsiteX728" fmla="*/ 427020 w 7472601"/>
              <a:gd name="connsiteY728" fmla="*/ 1619803 h 6858000"/>
              <a:gd name="connsiteX729" fmla="*/ 340345 w 7472601"/>
              <a:gd name="connsiteY729" fmla="*/ 2027739 h 6858000"/>
              <a:gd name="connsiteX730" fmla="*/ 360865 w 7472601"/>
              <a:gd name="connsiteY730" fmla="*/ 2044827 h 6858000"/>
              <a:gd name="connsiteX731" fmla="*/ 560414 w 7472601"/>
              <a:gd name="connsiteY731" fmla="*/ 2421457 h 6858000"/>
              <a:gd name="connsiteX732" fmla="*/ 1359703 w 7472601"/>
              <a:gd name="connsiteY732" fmla="*/ 2578554 h 6858000"/>
              <a:gd name="connsiteX733" fmla="*/ 1359422 w 7472601"/>
              <a:gd name="connsiteY733" fmla="*/ 2577994 h 6858000"/>
              <a:gd name="connsiteX734" fmla="*/ 828701 w 7472601"/>
              <a:gd name="connsiteY734" fmla="*/ 1839520 h 6858000"/>
              <a:gd name="connsiteX735" fmla="*/ 494427 w 7472601"/>
              <a:gd name="connsiteY735" fmla="*/ 1092333 h 6858000"/>
              <a:gd name="connsiteX736" fmla="*/ 506322 w 7472601"/>
              <a:gd name="connsiteY736" fmla="*/ 1020997 h 6858000"/>
              <a:gd name="connsiteX737" fmla="*/ 4570198 w 7472601"/>
              <a:gd name="connsiteY737" fmla="*/ 978081 h 6858000"/>
              <a:gd name="connsiteX738" fmla="*/ 4523691 w 7472601"/>
              <a:gd name="connsiteY738" fmla="*/ 1127776 h 6858000"/>
              <a:gd name="connsiteX739" fmla="*/ 4509875 w 7472601"/>
              <a:gd name="connsiteY739" fmla="*/ 1167552 h 6858000"/>
              <a:gd name="connsiteX740" fmla="*/ 4478168 w 7472601"/>
              <a:gd name="connsiteY740" fmla="*/ 1260735 h 6858000"/>
              <a:gd name="connsiteX741" fmla="*/ 4409309 w 7472601"/>
              <a:gd name="connsiteY741" fmla="*/ 1666996 h 6858000"/>
              <a:gd name="connsiteX742" fmla="*/ 4370031 w 7472601"/>
              <a:gd name="connsiteY742" fmla="*/ 1955666 h 6858000"/>
              <a:gd name="connsiteX743" fmla="*/ 4570198 w 7472601"/>
              <a:gd name="connsiteY743" fmla="*/ 978081 h 6858000"/>
              <a:gd name="connsiteX744" fmla="*/ 4557898 w 7472601"/>
              <a:gd name="connsiteY744" fmla="*/ 900011 h 6858000"/>
              <a:gd name="connsiteX745" fmla="*/ 4344840 w 7472601"/>
              <a:gd name="connsiteY745" fmla="*/ 1922038 h 6858000"/>
              <a:gd name="connsiteX746" fmla="*/ 4378710 w 7472601"/>
              <a:gd name="connsiteY746" fmla="*/ 1665516 h 6858000"/>
              <a:gd name="connsiteX747" fmla="*/ 4448798 w 7472601"/>
              <a:gd name="connsiteY747" fmla="*/ 1253024 h 6858000"/>
              <a:gd name="connsiteX748" fmla="*/ 4480315 w 7472601"/>
              <a:gd name="connsiteY748" fmla="*/ 1158454 h 6858000"/>
              <a:gd name="connsiteX749" fmla="*/ 4494133 w 7472601"/>
              <a:gd name="connsiteY749" fmla="*/ 1118676 h 6858000"/>
              <a:gd name="connsiteX750" fmla="*/ 4557898 w 7472601"/>
              <a:gd name="connsiteY750" fmla="*/ 900011 h 6858000"/>
              <a:gd name="connsiteX751" fmla="*/ 5870151 w 7472601"/>
              <a:gd name="connsiteY751" fmla="*/ 898890 h 6858000"/>
              <a:gd name="connsiteX752" fmla="*/ 5861335 w 7472601"/>
              <a:gd name="connsiteY752" fmla="*/ 899177 h 6858000"/>
              <a:gd name="connsiteX753" fmla="*/ 5843702 w 7472601"/>
              <a:gd name="connsiteY753" fmla="*/ 899748 h 6858000"/>
              <a:gd name="connsiteX754" fmla="*/ 5651107 w 7472601"/>
              <a:gd name="connsiteY754" fmla="*/ 920306 h 6858000"/>
              <a:gd name="connsiteX755" fmla="*/ 5459407 w 7472601"/>
              <a:gd name="connsiteY755" fmla="*/ 940975 h 6858000"/>
              <a:gd name="connsiteX756" fmla="*/ 5374846 w 7472601"/>
              <a:gd name="connsiteY756" fmla="*/ 941988 h 6858000"/>
              <a:gd name="connsiteX757" fmla="*/ 5256105 w 7472601"/>
              <a:gd name="connsiteY757" fmla="*/ 945632 h 6858000"/>
              <a:gd name="connsiteX758" fmla="*/ 5107071 w 7472601"/>
              <a:gd name="connsiteY758" fmla="*/ 969720 h 6858000"/>
              <a:gd name="connsiteX759" fmla="*/ 4998681 w 7472601"/>
              <a:gd name="connsiteY759" fmla="*/ 988771 h 6858000"/>
              <a:gd name="connsiteX760" fmla="*/ 5870151 w 7472601"/>
              <a:gd name="connsiteY760" fmla="*/ 898890 h 6858000"/>
              <a:gd name="connsiteX761" fmla="*/ 5504425 w 7472601"/>
              <a:gd name="connsiteY761" fmla="*/ 848067 h 6858000"/>
              <a:gd name="connsiteX762" fmla="*/ 4968849 w 7472601"/>
              <a:gd name="connsiteY762" fmla="*/ 962318 h 6858000"/>
              <a:gd name="connsiteX763" fmla="*/ 5104039 w 7472601"/>
              <a:gd name="connsiteY763" fmla="*/ 940634 h 6858000"/>
              <a:gd name="connsiteX764" fmla="*/ 5256311 w 7472601"/>
              <a:gd name="connsiteY764" fmla="*/ 916490 h 6858000"/>
              <a:gd name="connsiteX765" fmla="*/ 5377381 w 7472601"/>
              <a:gd name="connsiteY765" fmla="*/ 912671 h 6858000"/>
              <a:gd name="connsiteX766" fmla="*/ 5460148 w 7472601"/>
              <a:gd name="connsiteY766" fmla="*/ 911442 h 6858000"/>
              <a:gd name="connsiteX767" fmla="*/ 5648971 w 7472601"/>
              <a:gd name="connsiteY767" fmla="*/ 891331 h 6858000"/>
              <a:gd name="connsiteX768" fmla="*/ 5844807 w 7472601"/>
              <a:gd name="connsiteY768" fmla="*/ 870718 h 6858000"/>
              <a:gd name="connsiteX769" fmla="*/ 5862975 w 7472601"/>
              <a:gd name="connsiteY769" fmla="*/ 869756 h 6858000"/>
              <a:gd name="connsiteX770" fmla="*/ 5920887 w 7472601"/>
              <a:gd name="connsiteY770" fmla="*/ 865929 h 6858000"/>
              <a:gd name="connsiteX771" fmla="*/ 5504425 w 7472601"/>
              <a:gd name="connsiteY771" fmla="*/ 848067 h 6858000"/>
              <a:gd name="connsiteX772" fmla="*/ 3607114 w 7472601"/>
              <a:gd name="connsiteY772" fmla="*/ 467441 h 6858000"/>
              <a:gd name="connsiteX773" fmla="*/ 3296242 w 7472601"/>
              <a:gd name="connsiteY773" fmla="*/ 807991 h 6858000"/>
              <a:gd name="connsiteX774" fmla="*/ 3174674 w 7472601"/>
              <a:gd name="connsiteY774" fmla="*/ 919759 h 6858000"/>
              <a:gd name="connsiteX775" fmla="*/ 3042978 w 7472601"/>
              <a:gd name="connsiteY775" fmla="*/ 1054894 h 6858000"/>
              <a:gd name="connsiteX776" fmla="*/ 2968914 w 7472601"/>
              <a:gd name="connsiteY776" fmla="*/ 1133756 h 6858000"/>
              <a:gd name="connsiteX777" fmla="*/ 3103823 w 7472601"/>
              <a:gd name="connsiteY777" fmla="*/ 1026814 h 6858000"/>
              <a:gd name="connsiteX778" fmla="*/ 3607114 w 7472601"/>
              <a:gd name="connsiteY778" fmla="*/ 467441 h 6858000"/>
              <a:gd name="connsiteX779" fmla="*/ 3744487 w 7472601"/>
              <a:gd name="connsiteY779" fmla="*/ 383136 h 6858000"/>
              <a:gd name="connsiteX780" fmla="*/ 3970213 w 7472601"/>
              <a:gd name="connsiteY780" fmla="*/ 995559 h 6858000"/>
              <a:gd name="connsiteX781" fmla="*/ 3744487 w 7472601"/>
              <a:gd name="connsiteY781" fmla="*/ 383136 h 6858000"/>
              <a:gd name="connsiteX782" fmla="*/ 3624562 w 7472601"/>
              <a:gd name="connsiteY782" fmla="*/ 367041 h 6858000"/>
              <a:gd name="connsiteX783" fmla="*/ 3489712 w 7472601"/>
              <a:gd name="connsiteY783" fmla="*/ 485386 h 6858000"/>
              <a:gd name="connsiteX784" fmla="*/ 3182994 w 7472601"/>
              <a:gd name="connsiteY784" fmla="*/ 828265 h 6858000"/>
              <a:gd name="connsiteX785" fmla="*/ 2892114 w 7472601"/>
              <a:gd name="connsiteY785" fmla="*/ 1172635 h 6858000"/>
              <a:gd name="connsiteX786" fmla="*/ 3021459 w 7472601"/>
              <a:gd name="connsiteY786" fmla="*/ 1035385 h 6858000"/>
              <a:gd name="connsiteX787" fmla="*/ 3153873 w 7472601"/>
              <a:gd name="connsiteY787" fmla="*/ 898971 h 6858000"/>
              <a:gd name="connsiteX788" fmla="*/ 3276511 w 7472601"/>
              <a:gd name="connsiteY788" fmla="*/ 786423 h 6858000"/>
              <a:gd name="connsiteX789" fmla="*/ 3584154 w 7472601"/>
              <a:gd name="connsiteY789" fmla="*/ 448218 h 6858000"/>
              <a:gd name="connsiteX790" fmla="*/ 3624562 w 7472601"/>
              <a:gd name="connsiteY790" fmla="*/ 367041 h 6858000"/>
              <a:gd name="connsiteX791" fmla="*/ 3766672 w 7472601"/>
              <a:gd name="connsiteY791" fmla="*/ 359429 h 6858000"/>
              <a:gd name="connsiteX792" fmla="*/ 3996338 w 7472601"/>
              <a:gd name="connsiteY792" fmla="*/ 968237 h 6858000"/>
              <a:gd name="connsiteX793" fmla="*/ 3766672 w 7472601"/>
              <a:gd name="connsiteY793" fmla="*/ 359429 h 6858000"/>
              <a:gd name="connsiteX794" fmla="*/ 5805386 w 7472601"/>
              <a:gd name="connsiteY794" fmla="*/ 239240 h 6858000"/>
              <a:gd name="connsiteX795" fmla="*/ 5736947 w 7472601"/>
              <a:gd name="connsiteY795" fmla="*/ 261367 h 6858000"/>
              <a:gd name="connsiteX796" fmla="*/ 5427012 w 7472601"/>
              <a:gd name="connsiteY796" fmla="*/ 311272 h 6858000"/>
              <a:gd name="connsiteX797" fmla="*/ 5147818 w 7472601"/>
              <a:gd name="connsiteY797" fmla="*/ 322112 h 6858000"/>
              <a:gd name="connsiteX798" fmla="*/ 5060854 w 7472601"/>
              <a:gd name="connsiteY798" fmla="*/ 311882 h 6858000"/>
              <a:gd name="connsiteX799" fmla="*/ 4945989 w 7472601"/>
              <a:gd name="connsiteY799" fmla="*/ 300516 h 6858000"/>
              <a:gd name="connsiteX800" fmla="*/ 5410479 w 7472601"/>
              <a:gd name="connsiteY800" fmla="*/ 348434 h 6858000"/>
              <a:gd name="connsiteX801" fmla="*/ 5805386 w 7472601"/>
              <a:gd name="connsiteY801" fmla="*/ 239240 h 6858000"/>
              <a:gd name="connsiteX802" fmla="*/ 5905192 w 7472601"/>
              <a:gd name="connsiteY802" fmla="*/ 163079 h 6858000"/>
              <a:gd name="connsiteX803" fmla="*/ 5865655 w 7472601"/>
              <a:gd name="connsiteY803" fmla="*/ 171901 h 6858000"/>
              <a:gd name="connsiteX804" fmla="*/ 5259740 w 7472601"/>
              <a:gd name="connsiteY804" fmla="*/ 257013 h 6858000"/>
              <a:gd name="connsiteX805" fmla="*/ 5208466 w 7472601"/>
              <a:gd name="connsiteY805" fmla="*/ 257550 h 6858000"/>
              <a:gd name="connsiteX806" fmla="*/ 4980204 w 7472601"/>
              <a:gd name="connsiteY806" fmla="*/ 271903 h 6858000"/>
              <a:gd name="connsiteX807" fmla="*/ 5068068 w 7472601"/>
              <a:gd name="connsiteY807" fmla="*/ 282244 h 6858000"/>
              <a:gd name="connsiteX808" fmla="*/ 5153231 w 7472601"/>
              <a:gd name="connsiteY808" fmla="*/ 292240 h 6858000"/>
              <a:gd name="connsiteX809" fmla="*/ 5426491 w 7472601"/>
              <a:gd name="connsiteY809" fmla="*/ 281128 h 6858000"/>
              <a:gd name="connsiteX810" fmla="*/ 5731212 w 7472601"/>
              <a:gd name="connsiteY810" fmla="*/ 231951 h 6858000"/>
              <a:gd name="connsiteX811" fmla="*/ 5905192 w 7472601"/>
              <a:gd name="connsiteY811" fmla="*/ 163079 h 6858000"/>
              <a:gd name="connsiteX812" fmla="*/ 5944437 w 7472601"/>
              <a:gd name="connsiteY812" fmla="*/ 113829 h 6858000"/>
              <a:gd name="connsiteX813" fmla="*/ 5825032 w 7472601"/>
              <a:gd name="connsiteY813" fmla="*/ 146405 h 6858000"/>
              <a:gd name="connsiteX814" fmla="*/ 4955599 w 7472601"/>
              <a:gd name="connsiteY814" fmla="*/ 247008 h 6858000"/>
              <a:gd name="connsiteX815" fmla="*/ 5210104 w 7472601"/>
              <a:gd name="connsiteY815" fmla="*/ 228123 h 6858000"/>
              <a:gd name="connsiteX816" fmla="*/ 5261015 w 7472601"/>
              <a:gd name="connsiteY816" fmla="*/ 227087 h 6858000"/>
              <a:gd name="connsiteX817" fmla="*/ 5861181 w 7472601"/>
              <a:gd name="connsiteY817" fmla="*/ 143093 h 6858000"/>
              <a:gd name="connsiteX818" fmla="*/ 5961252 w 7472601"/>
              <a:gd name="connsiteY818" fmla="*/ 114820 h 6858000"/>
              <a:gd name="connsiteX819" fmla="*/ 5944437 w 7472601"/>
              <a:gd name="connsiteY819" fmla="*/ 113829 h 6858000"/>
              <a:gd name="connsiteX820" fmla="*/ 3882765 w 7472601"/>
              <a:gd name="connsiteY820" fmla="*/ 0 h 6858000"/>
              <a:gd name="connsiteX821" fmla="*/ 3995099 w 7472601"/>
              <a:gd name="connsiteY821" fmla="*/ 0 h 6858000"/>
              <a:gd name="connsiteX822" fmla="*/ 4163818 w 7472601"/>
              <a:gd name="connsiteY822" fmla="*/ 234104 h 6858000"/>
              <a:gd name="connsiteX823" fmla="*/ 4172099 w 7472601"/>
              <a:gd name="connsiteY823" fmla="*/ 234207 h 6858000"/>
              <a:gd name="connsiteX824" fmla="*/ 4784282 w 7472601"/>
              <a:gd name="connsiteY824" fmla="*/ 276561 h 6858000"/>
              <a:gd name="connsiteX825" fmla="*/ 4801687 w 7472601"/>
              <a:gd name="connsiteY825" fmla="*/ 267764 h 6858000"/>
              <a:gd name="connsiteX826" fmla="*/ 6082788 w 7472601"/>
              <a:gd name="connsiteY826" fmla="*/ 64119 h 6858000"/>
              <a:gd name="connsiteX827" fmla="*/ 6099442 w 7472601"/>
              <a:gd name="connsiteY827" fmla="*/ 82568 h 6858000"/>
              <a:gd name="connsiteX828" fmla="*/ 4804137 w 7472601"/>
              <a:gd name="connsiteY828" fmla="*/ 320931 h 6858000"/>
              <a:gd name="connsiteX829" fmla="*/ 4227047 w 7472601"/>
              <a:gd name="connsiteY829" fmla="*/ 313415 h 6858000"/>
              <a:gd name="connsiteX830" fmla="*/ 4346041 w 7472601"/>
              <a:gd name="connsiteY830" fmla="*/ 456086 h 6858000"/>
              <a:gd name="connsiteX831" fmla="*/ 4870967 w 7472601"/>
              <a:gd name="connsiteY831" fmla="*/ 963061 h 6858000"/>
              <a:gd name="connsiteX832" fmla="*/ 4889647 w 7472601"/>
              <a:gd name="connsiteY832" fmla="*/ 957147 h 6858000"/>
              <a:gd name="connsiteX833" fmla="*/ 5422504 w 7472601"/>
              <a:gd name="connsiteY833" fmla="*/ 805191 h 6858000"/>
              <a:gd name="connsiteX834" fmla="*/ 6087656 w 7472601"/>
              <a:gd name="connsiteY834" fmla="*/ 826703 h 6858000"/>
              <a:gd name="connsiteX835" fmla="*/ 6058717 w 7472601"/>
              <a:gd name="connsiteY835" fmla="*/ 865992 h 6858000"/>
              <a:gd name="connsiteX836" fmla="*/ 4974153 w 7472601"/>
              <a:gd name="connsiteY836" fmla="*/ 1045456 h 6858000"/>
              <a:gd name="connsiteX837" fmla="*/ 5627835 w 7472601"/>
              <a:gd name="connsiteY837" fmla="*/ 1472077 h 6858000"/>
              <a:gd name="connsiteX838" fmla="*/ 5629817 w 7472601"/>
              <a:gd name="connsiteY838" fmla="*/ 1471412 h 6858000"/>
              <a:gd name="connsiteX839" fmla="*/ 5634124 w 7472601"/>
              <a:gd name="connsiteY839" fmla="*/ 1470572 h 6858000"/>
              <a:gd name="connsiteX840" fmla="*/ 5755832 w 7472601"/>
              <a:gd name="connsiteY840" fmla="*/ 1383886 h 6858000"/>
              <a:gd name="connsiteX841" fmla="*/ 6014186 w 7472601"/>
              <a:gd name="connsiteY841" fmla="*/ 1279799 h 6858000"/>
              <a:gd name="connsiteX842" fmla="*/ 6901619 w 7472601"/>
              <a:gd name="connsiteY842" fmla="*/ 1047874 h 6858000"/>
              <a:gd name="connsiteX843" fmla="*/ 6931566 w 7472601"/>
              <a:gd name="connsiteY843" fmla="*/ 1062034 h 6858000"/>
              <a:gd name="connsiteX844" fmla="*/ 5790982 w 7472601"/>
              <a:gd name="connsiteY844" fmla="*/ 1561380 h 6858000"/>
              <a:gd name="connsiteX845" fmla="*/ 6188971 w 7472601"/>
              <a:gd name="connsiteY845" fmla="*/ 1755168 h 6858000"/>
              <a:gd name="connsiteX846" fmla="*/ 6202446 w 7472601"/>
              <a:gd name="connsiteY846" fmla="*/ 1752268 h 6858000"/>
              <a:gd name="connsiteX847" fmla="*/ 7179560 w 7472601"/>
              <a:gd name="connsiteY847" fmla="*/ 1467551 h 6858000"/>
              <a:gd name="connsiteX848" fmla="*/ 7158730 w 7472601"/>
              <a:gd name="connsiteY848" fmla="*/ 1507835 h 6858000"/>
              <a:gd name="connsiteX849" fmla="*/ 6326959 w 7472601"/>
              <a:gd name="connsiteY849" fmla="*/ 1817686 h 6858000"/>
              <a:gd name="connsiteX850" fmla="*/ 6537433 w 7472601"/>
              <a:gd name="connsiteY850" fmla="*/ 1907790 h 6858000"/>
              <a:gd name="connsiteX851" fmla="*/ 6550221 w 7472601"/>
              <a:gd name="connsiteY851" fmla="*/ 1910729 h 6858000"/>
              <a:gd name="connsiteX852" fmla="*/ 6964438 w 7472601"/>
              <a:gd name="connsiteY852" fmla="*/ 2209505 h 6858000"/>
              <a:gd name="connsiteX853" fmla="*/ 7367862 w 7472601"/>
              <a:gd name="connsiteY853" fmla="*/ 2806833 h 6858000"/>
              <a:gd name="connsiteX854" fmla="*/ 7364329 w 7472601"/>
              <a:gd name="connsiteY854" fmla="*/ 2826907 h 6858000"/>
              <a:gd name="connsiteX855" fmla="*/ 7290545 w 7472601"/>
              <a:gd name="connsiteY855" fmla="*/ 2850663 h 6858000"/>
              <a:gd name="connsiteX856" fmla="*/ 6472036 w 7472601"/>
              <a:gd name="connsiteY856" fmla="*/ 1959003 h 6858000"/>
              <a:gd name="connsiteX857" fmla="*/ 5792897 w 7472601"/>
              <a:gd name="connsiteY857" fmla="*/ 1647747 h 6858000"/>
              <a:gd name="connsiteX858" fmla="*/ 5842751 w 7472601"/>
              <a:gd name="connsiteY858" fmla="*/ 1816112 h 6858000"/>
              <a:gd name="connsiteX859" fmla="*/ 5847424 w 7472601"/>
              <a:gd name="connsiteY859" fmla="*/ 1815776 h 6858000"/>
              <a:gd name="connsiteX860" fmla="*/ 6399821 w 7472601"/>
              <a:gd name="connsiteY860" fmla="*/ 2344799 h 6858000"/>
              <a:gd name="connsiteX861" fmla="*/ 6323232 w 7472601"/>
              <a:gd name="connsiteY861" fmla="*/ 2389634 h 6858000"/>
              <a:gd name="connsiteX862" fmla="*/ 5942958 w 7472601"/>
              <a:gd name="connsiteY862" fmla="*/ 2077708 h 6858000"/>
              <a:gd name="connsiteX863" fmla="*/ 5921559 w 7472601"/>
              <a:gd name="connsiteY863" fmla="*/ 2378596 h 6858000"/>
              <a:gd name="connsiteX864" fmla="*/ 5817651 w 7472601"/>
              <a:gd name="connsiteY864" fmla="*/ 3023919 h 6858000"/>
              <a:gd name="connsiteX865" fmla="*/ 5729634 w 7472601"/>
              <a:gd name="connsiteY865" fmla="*/ 3051849 h 6858000"/>
              <a:gd name="connsiteX866" fmla="*/ 5611018 w 7472601"/>
              <a:gd name="connsiteY866" fmla="*/ 2316769 h 6858000"/>
              <a:gd name="connsiteX867" fmla="*/ 5687608 w 7472601"/>
              <a:gd name="connsiteY867" fmla="*/ 2039972 h 6858000"/>
              <a:gd name="connsiteX868" fmla="*/ 5657554 w 7472601"/>
              <a:gd name="connsiteY868" fmla="*/ 1576445 h 6858000"/>
              <a:gd name="connsiteX869" fmla="*/ 5150475 w 7472601"/>
              <a:gd name="connsiteY869" fmla="*/ 1274012 h 6858000"/>
              <a:gd name="connsiteX870" fmla="*/ 5349142 w 7472601"/>
              <a:gd name="connsiteY870" fmla="*/ 2204405 h 6858000"/>
              <a:gd name="connsiteX871" fmla="*/ 5262214 w 7472601"/>
              <a:gd name="connsiteY871" fmla="*/ 2233836 h 6858000"/>
              <a:gd name="connsiteX872" fmla="*/ 4981539 w 7472601"/>
              <a:gd name="connsiteY872" fmla="*/ 1542201 h 6858000"/>
              <a:gd name="connsiteX873" fmla="*/ 4958461 w 7472601"/>
              <a:gd name="connsiteY873" fmla="*/ 1136957 h 6858000"/>
              <a:gd name="connsiteX874" fmla="*/ 4655015 w 7472601"/>
              <a:gd name="connsiteY874" fmla="*/ 891426 h 6858000"/>
              <a:gd name="connsiteX875" fmla="*/ 4348002 w 7472601"/>
              <a:gd name="connsiteY875" fmla="*/ 2205895 h 6858000"/>
              <a:gd name="connsiteX876" fmla="*/ 4262250 w 7472601"/>
              <a:gd name="connsiteY876" fmla="*/ 2219972 h 6858000"/>
              <a:gd name="connsiteX877" fmla="*/ 4550611 w 7472601"/>
              <a:gd name="connsiteY877" fmla="*/ 817540 h 6858000"/>
              <a:gd name="connsiteX878" fmla="*/ 4564418 w 7472601"/>
              <a:gd name="connsiteY878" fmla="*/ 808293 h 6858000"/>
              <a:gd name="connsiteX879" fmla="*/ 4266388 w 7472601"/>
              <a:gd name="connsiteY879" fmla="*/ 500083 h 6858000"/>
              <a:gd name="connsiteX880" fmla="*/ 4032842 w 7472601"/>
              <a:gd name="connsiteY880" fmla="*/ 211809 h 6858000"/>
              <a:gd name="connsiteX881" fmla="*/ 3882765 w 7472601"/>
              <a:gd name="connsiteY881" fmla="*/ 0 h 6858000"/>
              <a:gd name="connsiteX882" fmla="*/ 3721337 w 7472601"/>
              <a:gd name="connsiteY882" fmla="*/ 0 h 6858000"/>
              <a:gd name="connsiteX883" fmla="*/ 3797544 w 7472601"/>
              <a:gd name="connsiteY883" fmla="*/ 0 h 6858000"/>
              <a:gd name="connsiteX884" fmla="*/ 3775734 w 7472601"/>
              <a:gd name="connsiteY884" fmla="*/ 95131 h 6858000"/>
              <a:gd name="connsiteX885" fmla="*/ 3724807 w 7472601"/>
              <a:gd name="connsiteY885" fmla="*/ 272257 h 6858000"/>
              <a:gd name="connsiteX886" fmla="*/ 3726844 w 7472601"/>
              <a:gd name="connsiteY886" fmla="*/ 282988 h 6858000"/>
              <a:gd name="connsiteX887" fmla="*/ 3742664 w 7472601"/>
              <a:gd name="connsiteY887" fmla="*/ 279918 h 6858000"/>
              <a:gd name="connsiteX888" fmla="*/ 4103910 w 7472601"/>
              <a:gd name="connsiteY888" fmla="*/ 1161917 h 6858000"/>
              <a:gd name="connsiteX889" fmla="*/ 4020269 w 7472601"/>
              <a:gd name="connsiteY889" fmla="*/ 1200406 h 6858000"/>
              <a:gd name="connsiteX890" fmla="*/ 3674882 w 7472601"/>
              <a:gd name="connsiteY890" fmla="*/ 488524 h 6858000"/>
              <a:gd name="connsiteX891" fmla="*/ 3132682 w 7472601"/>
              <a:gd name="connsiteY891" fmla="*/ 1072284 h 6858000"/>
              <a:gd name="connsiteX892" fmla="*/ 2716346 w 7472601"/>
              <a:gd name="connsiteY892" fmla="*/ 1276376 h 6858000"/>
              <a:gd name="connsiteX893" fmla="*/ 2716772 w 7472601"/>
              <a:gd name="connsiteY893" fmla="*/ 1255462 h 6858000"/>
              <a:gd name="connsiteX894" fmla="*/ 3471096 w 7472601"/>
              <a:gd name="connsiteY894" fmla="*/ 437072 h 6858000"/>
              <a:gd name="connsiteX895" fmla="*/ 3639057 w 7472601"/>
              <a:gd name="connsiteY895" fmla="*/ 286334 h 6858000"/>
              <a:gd name="connsiteX896" fmla="*/ 3640309 w 7472601"/>
              <a:gd name="connsiteY896" fmla="*/ 284664 h 6858000"/>
              <a:gd name="connsiteX897" fmla="*/ 3646022 w 7472601"/>
              <a:gd name="connsiteY897" fmla="*/ 276711 h 6858000"/>
              <a:gd name="connsiteX898" fmla="*/ 3707943 w 7472601"/>
              <a:gd name="connsiteY898" fmla="*/ 65958 h 6858000"/>
              <a:gd name="connsiteX899" fmla="*/ 3721337 w 7472601"/>
              <a:gd name="connsiteY899" fmla="*/ 0 h 6858000"/>
              <a:gd name="connsiteX900" fmla="*/ 2867960 w 7472601"/>
              <a:gd name="connsiteY900" fmla="*/ 0 h 6858000"/>
              <a:gd name="connsiteX901" fmla="*/ 2926351 w 7472601"/>
              <a:gd name="connsiteY901" fmla="*/ 0 h 6858000"/>
              <a:gd name="connsiteX902" fmla="*/ 2902823 w 7472601"/>
              <a:gd name="connsiteY902" fmla="*/ 262929 h 6858000"/>
              <a:gd name="connsiteX903" fmla="*/ 2940663 w 7472601"/>
              <a:gd name="connsiteY903" fmla="*/ 140884 h 6858000"/>
              <a:gd name="connsiteX904" fmla="*/ 2947039 w 7472601"/>
              <a:gd name="connsiteY904" fmla="*/ 122524 h 6858000"/>
              <a:gd name="connsiteX905" fmla="*/ 2984316 w 7472601"/>
              <a:gd name="connsiteY905" fmla="*/ 0 h 6858000"/>
              <a:gd name="connsiteX906" fmla="*/ 3016114 w 7472601"/>
              <a:gd name="connsiteY906" fmla="*/ 0 h 6858000"/>
              <a:gd name="connsiteX907" fmla="*/ 2979949 w 7472601"/>
              <a:gd name="connsiteY907" fmla="*/ 119274 h 6858000"/>
              <a:gd name="connsiteX908" fmla="*/ 3023879 w 7472601"/>
              <a:gd name="connsiteY908" fmla="*/ 0 h 6858000"/>
              <a:gd name="connsiteX909" fmla="*/ 3105400 w 7472601"/>
              <a:gd name="connsiteY909" fmla="*/ 0 h 6858000"/>
              <a:gd name="connsiteX910" fmla="*/ 3094669 w 7472601"/>
              <a:gd name="connsiteY910" fmla="*/ 30308 h 6858000"/>
              <a:gd name="connsiteX911" fmla="*/ 2901945 w 7472601"/>
              <a:gd name="connsiteY911" fmla="*/ 466538 h 6858000"/>
              <a:gd name="connsiteX912" fmla="*/ 2815209 w 7472601"/>
              <a:gd name="connsiteY912" fmla="*/ 497361 h 6858000"/>
              <a:gd name="connsiteX913" fmla="*/ 2844845 w 7472601"/>
              <a:gd name="connsiteY913" fmla="*/ 127638 h 6858000"/>
              <a:gd name="connsiteX914" fmla="*/ 2867960 w 7472601"/>
              <a:gd name="connsiteY914" fmla="*/ 0 h 6858000"/>
              <a:gd name="connsiteX915" fmla="*/ 1057230 w 7472601"/>
              <a:gd name="connsiteY915" fmla="*/ 0 h 6858000"/>
              <a:gd name="connsiteX916" fmla="*/ 1111003 w 7472601"/>
              <a:gd name="connsiteY916" fmla="*/ 0 h 6858000"/>
              <a:gd name="connsiteX917" fmla="*/ 1125553 w 7472601"/>
              <a:gd name="connsiteY917" fmla="*/ 52588 h 6858000"/>
              <a:gd name="connsiteX918" fmla="*/ 1304276 w 7472601"/>
              <a:gd name="connsiteY918" fmla="*/ 476275 h 6858000"/>
              <a:gd name="connsiteX919" fmla="*/ 1492066 w 7472601"/>
              <a:gd name="connsiteY919" fmla="*/ 886333 h 6858000"/>
              <a:gd name="connsiteX920" fmla="*/ 1423698 w 7472601"/>
              <a:gd name="connsiteY920" fmla="*/ 710817 h 6858000"/>
              <a:gd name="connsiteX921" fmla="*/ 1357609 w 7472601"/>
              <a:gd name="connsiteY921" fmla="*/ 532892 h 6858000"/>
              <a:gd name="connsiteX922" fmla="*/ 1309550 w 7472601"/>
              <a:gd name="connsiteY922" fmla="*/ 374031 h 6858000"/>
              <a:gd name="connsiteX923" fmla="*/ 1193673 w 7472601"/>
              <a:gd name="connsiteY923" fmla="*/ 49533 h 6858000"/>
              <a:gd name="connsiteX924" fmla="*/ 1164391 w 7472601"/>
              <a:gd name="connsiteY924" fmla="*/ 0 h 6858000"/>
              <a:gd name="connsiteX925" fmla="*/ 1200666 w 7472601"/>
              <a:gd name="connsiteY925" fmla="*/ 0 h 6858000"/>
              <a:gd name="connsiteX926" fmla="*/ 1223408 w 7472601"/>
              <a:gd name="connsiteY926" fmla="*/ 38996 h 6858000"/>
              <a:gd name="connsiteX927" fmla="*/ 1339635 w 7472601"/>
              <a:gd name="connsiteY927" fmla="*/ 365517 h 6858000"/>
              <a:gd name="connsiteX928" fmla="*/ 1387469 w 7472601"/>
              <a:gd name="connsiteY928" fmla="*/ 523079 h 6858000"/>
              <a:gd name="connsiteX929" fmla="*/ 1452685 w 7472601"/>
              <a:gd name="connsiteY929" fmla="*/ 699806 h 6858000"/>
              <a:gd name="connsiteX930" fmla="*/ 1492092 w 7472601"/>
              <a:gd name="connsiteY930" fmla="*/ 800424 h 6858000"/>
              <a:gd name="connsiteX931" fmla="*/ 1455302 w 7472601"/>
              <a:gd name="connsiteY931" fmla="*/ 632913 h 6858000"/>
              <a:gd name="connsiteX932" fmla="*/ 1222336 w 7472601"/>
              <a:gd name="connsiteY932" fmla="*/ 9480 h 6858000"/>
              <a:gd name="connsiteX933" fmla="*/ 1214634 w 7472601"/>
              <a:gd name="connsiteY933" fmla="*/ 0 h 6858000"/>
              <a:gd name="connsiteX934" fmla="*/ 1289827 w 7472601"/>
              <a:gd name="connsiteY934" fmla="*/ 0 h 6858000"/>
              <a:gd name="connsiteX935" fmla="*/ 1321076 w 7472601"/>
              <a:gd name="connsiteY935" fmla="*/ 59722 h 6858000"/>
              <a:gd name="connsiteX936" fmla="*/ 1512579 w 7472601"/>
              <a:gd name="connsiteY936" fmla="*/ 626441 h 6858000"/>
              <a:gd name="connsiteX937" fmla="*/ 1506076 w 7472601"/>
              <a:gd name="connsiteY937" fmla="*/ 1089289 h 6858000"/>
              <a:gd name="connsiteX938" fmla="*/ 1486346 w 7472601"/>
              <a:gd name="connsiteY938" fmla="*/ 1079919 h 6858000"/>
              <a:gd name="connsiteX939" fmla="*/ 1070511 w 7472601"/>
              <a:gd name="connsiteY939" fmla="*/ 48609 h 6858000"/>
              <a:gd name="connsiteX940" fmla="*/ 1057230 w 7472601"/>
              <a:gd name="connsiteY940" fmla="*/ 0 h 6858000"/>
              <a:gd name="connsiteX941" fmla="*/ 43151 w 7472601"/>
              <a:gd name="connsiteY941" fmla="*/ 0 h 6858000"/>
              <a:gd name="connsiteX942" fmla="*/ 95283 w 7472601"/>
              <a:gd name="connsiteY942" fmla="*/ 0 h 6858000"/>
              <a:gd name="connsiteX943" fmla="*/ 300708 w 7472601"/>
              <a:gd name="connsiteY943" fmla="*/ 154571 h 6858000"/>
              <a:gd name="connsiteX944" fmla="*/ 530414 w 7472601"/>
              <a:gd name="connsiteY944" fmla="*/ 354673 h 6858000"/>
              <a:gd name="connsiteX945" fmla="*/ 333785 w 7472601"/>
              <a:gd name="connsiteY945" fmla="*/ 161564 h 6858000"/>
              <a:gd name="connsiteX946" fmla="*/ 147005 w 7472601"/>
              <a:gd name="connsiteY946" fmla="*/ 0 h 6858000"/>
              <a:gd name="connsiteX947" fmla="*/ 272509 w 7472601"/>
              <a:gd name="connsiteY947" fmla="*/ 0 h 6858000"/>
              <a:gd name="connsiteX948" fmla="*/ 326276 w 7472601"/>
              <a:gd name="connsiteY948" fmla="*/ 45847 h 6858000"/>
              <a:gd name="connsiteX949" fmla="*/ 823759 w 7472601"/>
              <a:gd name="connsiteY949" fmla="*/ 574145 h 6858000"/>
              <a:gd name="connsiteX950" fmla="*/ 811254 w 7472601"/>
              <a:gd name="connsiteY950" fmla="*/ 665546 h 6858000"/>
              <a:gd name="connsiteX951" fmla="*/ 154042 w 7472601"/>
              <a:gd name="connsiteY951" fmla="*/ 261522 h 6858000"/>
              <a:gd name="connsiteX952" fmla="*/ 13550 w 7472601"/>
              <a:gd name="connsiteY952" fmla="*/ 158423 h 6858000"/>
              <a:gd name="connsiteX953" fmla="*/ 0 w 7472601"/>
              <a:gd name="connsiteY953" fmla="*/ 146618 h 6858000"/>
              <a:gd name="connsiteX954" fmla="*/ 0 w 7472601"/>
              <a:gd name="connsiteY954" fmla="*/ 59161 h 6858000"/>
              <a:gd name="connsiteX955" fmla="*/ 45427 w 7472601"/>
              <a:gd name="connsiteY955" fmla="*/ 101078 h 6858000"/>
              <a:gd name="connsiteX956" fmla="*/ 630103 w 7472601"/>
              <a:gd name="connsiteY956" fmla="*/ 485885 h 6858000"/>
              <a:gd name="connsiteX957" fmla="*/ 532040 w 7472601"/>
              <a:gd name="connsiteY957" fmla="*/ 399359 h 6858000"/>
              <a:gd name="connsiteX958" fmla="*/ 517618 w 7472601"/>
              <a:gd name="connsiteY958" fmla="*/ 385726 h 6858000"/>
              <a:gd name="connsiteX959" fmla="*/ 285074 w 7472601"/>
              <a:gd name="connsiteY959" fmla="*/ 182755 h 6858000"/>
              <a:gd name="connsiteX960" fmla="*/ 43151 w 7472601"/>
              <a:gd name="connsiteY960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467600 w 7472601"/>
              <a:gd name="connsiteY76" fmla="*/ 6163634 h 6858000"/>
              <a:gd name="connsiteX77" fmla="*/ 7448321 w 7472601"/>
              <a:gd name="connsiteY77" fmla="*/ 6190991 h 6858000"/>
              <a:gd name="connsiteX78" fmla="*/ 7467600 w 7472601"/>
              <a:gd name="connsiteY78" fmla="*/ 6221686 h 6858000"/>
              <a:gd name="connsiteX79" fmla="*/ 7467600 w 7472601"/>
              <a:gd name="connsiteY79" fmla="*/ 6334256 h 6858000"/>
              <a:gd name="connsiteX80" fmla="*/ 7454976 w 7472601"/>
              <a:gd name="connsiteY80" fmla="*/ 6318297 h 6858000"/>
              <a:gd name="connsiteX81" fmla="*/ 1456157 w 7472601"/>
              <a:gd name="connsiteY81" fmla="*/ 5371404 h 6858000"/>
              <a:gd name="connsiteX82" fmla="*/ 1244432 w 7472601"/>
              <a:gd name="connsiteY82" fmla="*/ 5385601 h 6858000"/>
              <a:gd name="connsiteX83" fmla="*/ 973990 w 7472601"/>
              <a:gd name="connsiteY83" fmla="*/ 5424940 h 6858000"/>
              <a:gd name="connsiteX84" fmla="*/ 1103809 w 7472601"/>
              <a:gd name="connsiteY84" fmla="*/ 5433720 h 6858000"/>
              <a:gd name="connsiteX85" fmla="*/ 1123454 w 7472601"/>
              <a:gd name="connsiteY85" fmla="*/ 5435727 h 6858000"/>
              <a:gd name="connsiteX86" fmla="*/ 1737017 w 7472601"/>
              <a:gd name="connsiteY86" fmla="*/ 5452183 h 6858000"/>
              <a:gd name="connsiteX87" fmla="*/ 1824397 w 7472601"/>
              <a:gd name="connsiteY87" fmla="*/ 5447757 h 6858000"/>
              <a:gd name="connsiteX88" fmla="*/ 2070059 w 7472601"/>
              <a:gd name="connsiteY88" fmla="*/ 5441660 h 6858000"/>
              <a:gd name="connsiteX89" fmla="*/ 1456157 w 7472601"/>
              <a:gd name="connsiteY89" fmla="*/ 5371404 h 6858000"/>
              <a:gd name="connsiteX90" fmla="*/ 4988186 w 7472601"/>
              <a:gd name="connsiteY90" fmla="*/ 5216467 h 6858000"/>
              <a:gd name="connsiteX91" fmla="*/ 4777334 w 7472601"/>
              <a:gd name="connsiteY91" fmla="*/ 5406072 h 6858000"/>
              <a:gd name="connsiteX92" fmla="*/ 4718341 w 7472601"/>
              <a:gd name="connsiteY92" fmla="*/ 5468043 h 6858000"/>
              <a:gd name="connsiteX93" fmla="*/ 4604655 w 7472601"/>
              <a:gd name="connsiteY93" fmla="*/ 5583434 h 6858000"/>
              <a:gd name="connsiteX94" fmla="*/ 4565074 w 7472601"/>
              <a:gd name="connsiteY94" fmla="*/ 5618550 h 6858000"/>
              <a:gd name="connsiteX95" fmla="*/ 4988186 w 7472601"/>
              <a:gd name="connsiteY95" fmla="*/ 5216467 h 6858000"/>
              <a:gd name="connsiteX96" fmla="*/ 4978032 w 7472601"/>
              <a:gd name="connsiteY96" fmla="*/ 5183809 h 6858000"/>
              <a:gd name="connsiteX97" fmla="*/ 4463413 w 7472601"/>
              <a:gd name="connsiteY97" fmla="*/ 5615162 h 6858000"/>
              <a:gd name="connsiteX98" fmla="*/ 4358134 w 7472601"/>
              <a:gd name="connsiteY98" fmla="*/ 5742791 h 6858000"/>
              <a:gd name="connsiteX99" fmla="*/ 4376219 w 7472601"/>
              <a:gd name="connsiteY99" fmla="*/ 5729027 h 6858000"/>
              <a:gd name="connsiteX100" fmla="*/ 4582340 w 7472601"/>
              <a:gd name="connsiteY100" fmla="*/ 5561037 h 6858000"/>
              <a:gd name="connsiteX101" fmla="*/ 4694684 w 7472601"/>
              <a:gd name="connsiteY101" fmla="*/ 5447098 h 6858000"/>
              <a:gd name="connsiteX102" fmla="*/ 4754123 w 7472601"/>
              <a:gd name="connsiteY102" fmla="*/ 5384643 h 6858000"/>
              <a:gd name="connsiteX103" fmla="*/ 4978032 w 7472601"/>
              <a:gd name="connsiteY103" fmla="*/ 5183809 h 6858000"/>
              <a:gd name="connsiteX104" fmla="*/ 1903353 w 7472601"/>
              <a:gd name="connsiteY104" fmla="*/ 5044827 h 6858000"/>
              <a:gd name="connsiteX105" fmla="*/ 1936931 w 7472601"/>
              <a:gd name="connsiteY105" fmla="*/ 5093954 h 6858000"/>
              <a:gd name="connsiteX106" fmla="*/ 2195868 w 7472601"/>
              <a:gd name="connsiteY106" fmla="*/ 5396574 h 6858000"/>
              <a:gd name="connsiteX107" fmla="*/ 2088852 w 7472601"/>
              <a:gd name="connsiteY107" fmla="*/ 5166123 h 6858000"/>
              <a:gd name="connsiteX108" fmla="*/ 1958241 w 7472601"/>
              <a:gd name="connsiteY108" fmla="*/ 5067955 h 6858000"/>
              <a:gd name="connsiteX109" fmla="*/ 1903353 w 7472601"/>
              <a:gd name="connsiteY109" fmla="*/ 5044827 h 6858000"/>
              <a:gd name="connsiteX110" fmla="*/ 1979378 w 7472601"/>
              <a:gd name="connsiteY110" fmla="*/ 4769504 h 6858000"/>
              <a:gd name="connsiteX111" fmla="*/ 2882120 w 7472601"/>
              <a:gd name="connsiteY111" fmla="*/ 5064547 h 6858000"/>
              <a:gd name="connsiteX112" fmla="*/ 2793103 w 7472601"/>
              <a:gd name="connsiteY112" fmla="*/ 5039699 h 6858000"/>
              <a:gd name="connsiteX113" fmla="*/ 2770041 w 7472601"/>
              <a:gd name="connsiteY113" fmla="*/ 5033634 h 6858000"/>
              <a:gd name="connsiteX114" fmla="*/ 1979378 w 7472601"/>
              <a:gd name="connsiteY114" fmla="*/ 4769504 h 6858000"/>
              <a:gd name="connsiteX115" fmla="*/ 1927410 w 7472601"/>
              <a:gd name="connsiteY115" fmla="*/ 4716164 h 6858000"/>
              <a:gd name="connsiteX116" fmla="*/ 1959587 w 7472601"/>
              <a:gd name="connsiteY116" fmla="*/ 4728849 h 6858000"/>
              <a:gd name="connsiteX117" fmla="*/ 2777707 w 7472601"/>
              <a:gd name="connsiteY117" fmla="*/ 5003991 h 6858000"/>
              <a:gd name="connsiteX118" fmla="*/ 2800768 w 7472601"/>
              <a:gd name="connsiteY118" fmla="*/ 5010056 h 6858000"/>
              <a:gd name="connsiteX119" fmla="*/ 2879408 w 7472601"/>
              <a:gd name="connsiteY119" fmla="*/ 5031590 h 6858000"/>
              <a:gd name="connsiteX120" fmla="*/ 2862295 w 7472601"/>
              <a:gd name="connsiteY120" fmla="*/ 5022958 h 6858000"/>
              <a:gd name="connsiteX121" fmla="*/ 2813343 w 7472601"/>
              <a:gd name="connsiteY121" fmla="*/ 4998369 h 6858000"/>
              <a:gd name="connsiteX122" fmla="*/ 2646245 w 7472601"/>
              <a:gd name="connsiteY122" fmla="*/ 4930999 h 6858000"/>
              <a:gd name="connsiteX123" fmla="*/ 1999243 w 7472601"/>
              <a:gd name="connsiteY123" fmla="*/ 4730524 h 6858000"/>
              <a:gd name="connsiteX124" fmla="*/ 1979527 w 7472601"/>
              <a:gd name="connsiteY124" fmla="*/ 4726651 h 6858000"/>
              <a:gd name="connsiteX125" fmla="*/ 1927410 w 7472601"/>
              <a:gd name="connsiteY125" fmla="*/ 4716164 h 6858000"/>
              <a:gd name="connsiteX126" fmla="*/ 1997014 w 7472601"/>
              <a:gd name="connsiteY126" fmla="*/ 4698007 h 6858000"/>
              <a:gd name="connsiteX127" fmla="*/ 2005458 w 7472601"/>
              <a:gd name="connsiteY127" fmla="*/ 4699540 h 6858000"/>
              <a:gd name="connsiteX128" fmla="*/ 2657186 w 7472601"/>
              <a:gd name="connsiteY128" fmla="*/ 4901687 h 6858000"/>
              <a:gd name="connsiteX129" fmla="*/ 2826662 w 7472601"/>
              <a:gd name="connsiteY129" fmla="*/ 4970362 h 6858000"/>
              <a:gd name="connsiteX130" fmla="*/ 2876100 w 7472601"/>
              <a:gd name="connsiteY130" fmla="*/ 4995397 h 6858000"/>
              <a:gd name="connsiteX131" fmla="*/ 3042600 w 7472601"/>
              <a:gd name="connsiteY131" fmla="*/ 5059532 h 6858000"/>
              <a:gd name="connsiteX132" fmla="*/ 1997014 w 7472601"/>
              <a:gd name="connsiteY132" fmla="*/ 4698007 h 6858000"/>
              <a:gd name="connsiteX133" fmla="*/ 2305292 w 7472601"/>
              <a:gd name="connsiteY133" fmla="*/ 4219492 h 6858000"/>
              <a:gd name="connsiteX134" fmla="*/ 3360922 w 7472601"/>
              <a:gd name="connsiteY134" fmla="*/ 4529373 h 6858000"/>
              <a:gd name="connsiteX135" fmla="*/ 3492420 w 7472601"/>
              <a:gd name="connsiteY135" fmla="*/ 4510145 h 6858000"/>
              <a:gd name="connsiteX136" fmla="*/ 3364086 w 7472601"/>
              <a:gd name="connsiteY136" fmla="*/ 4480340 h 6858000"/>
              <a:gd name="connsiteX137" fmla="*/ 3225818 w 7472601"/>
              <a:gd name="connsiteY137" fmla="*/ 4411822 h 6858000"/>
              <a:gd name="connsiteX138" fmla="*/ 3129696 w 7472601"/>
              <a:gd name="connsiteY138" fmla="*/ 4360704 h 6858000"/>
              <a:gd name="connsiteX139" fmla="*/ 2814545 w 7472601"/>
              <a:gd name="connsiteY139" fmla="*/ 4282955 h 6858000"/>
              <a:gd name="connsiteX140" fmla="*/ 2305292 w 7472601"/>
              <a:gd name="connsiteY140" fmla="*/ 4219492 h 6858000"/>
              <a:gd name="connsiteX141" fmla="*/ 2626982 w 7472601"/>
              <a:gd name="connsiteY141" fmla="*/ 4206450 h 6858000"/>
              <a:gd name="connsiteX142" fmla="*/ 2490617 w 7472601"/>
              <a:gd name="connsiteY142" fmla="*/ 4206951 h 6858000"/>
              <a:gd name="connsiteX143" fmla="*/ 2819869 w 7472601"/>
              <a:gd name="connsiteY143" fmla="*/ 4252936 h 6858000"/>
              <a:gd name="connsiteX144" fmla="*/ 3143018 w 7472601"/>
              <a:gd name="connsiteY144" fmla="*/ 4332698 h 6858000"/>
              <a:gd name="connsiteX145" fmla="*/ 3241520 w 7472601"/>
              <a:gd name="connsiteY145" fmla="*/ 4385112 h 6858000"/>
              <a:gd name="connsiteX146" fmla="*/ 3374575 w 7472601"/>
              <a:gd name="connsiteY146" fmla="*/ 4451517 h 6858000"/>
              <a:gd name="connsiteX147" fmla="*/ 3505221 w 7472601"/>
              <a:gd name="connsiteY147" fmla="*/ 4480757 h 6858000"/>
              <a:gd name="connsiteX148" fmla="*/ 2626982 w 7472601"/>
              <a:gd name="connsiteY148" fmla="*/ 4206450 h 6858000"/>
              <a:gd name="connsiteX149" fmla="*/ 1310106 w 7472601"/>
              <a:gd name="connsiteY149" fmla="*/ 3943217 h 6858000"/>
              <a:gd name="connsiteX150" fmla="*/ 854994 w 7472601"/>
              <a:gd name="connsiteY150" fmla="*/ 4399136 h 6858000"/>
              <a:gd name="connsiteX151" fmla="*/ 742462 w 7472601"/>
              <a:gd name="connsiteY151" fmla="*/ 4594648 h 6858000"/>
              <a:gd name="connsiteX152" fmla="*/ 820602 w 7472601"/>
              <a:gd name="connsiteY152" fmla="*/ 4485915 h 6858000"/>
              <a:gd name="connsiteX153" fmla="*/ 878295 w 7472601"/>
              <a:gd name="connsiteY153" fmla="*/ 4403594 h 6858000"/>
              <a:gd name="connsiteX154" fmla="*/ 1240607 w 7472601"/>
              <a:gd name="connsiteY154" fmla="*/ 4010401 h 6858000"/>
              <a:gd name="connsiteX155" fmla="*/ 1310106 w 7472601"/>
              <a:gd name="connsiteY155" fmla="*/ 3943217 h 6858000"/>
              <a:gd name="connsiteX156" fmla="*/ 1423113 w 7472601"/>
              <a:gd name="connsiteY156" fmla="*/ 3874565 h 6858000"/>
              <a:gd name="connsiteX157" fmla="*/ 1260565 w 7472601"/>
              <a:gd name="connsiteY157" fmla="*/ 4031982 h 6858000"/>
              <a:gd name="connsiteX158" fmla="*/ 901900 w 7472601"/>
              <a:gd name="connsiteY158" fmla="*/ 4421236 h 6858000"/>
              <a:gd name="connsiteX159" fmla="*/ 845044 w 7472601"/>
              <a:gd name="connsiteY159" fmla="*/ 4502436 h 6858000"/>
              <a:gd name="connsiteX160" fmla="*/ 685926 w 7472601"/>
              <a:gd name="connsiteY160" fmla="*/ 4703069 h 6858000"/>
              <a:gd name="connsiteX161" fmla="*/ 684248 w 7472601"/>
              <a:gd name="connsiteY161" fmla="*/ 4706721 h 6858000"/>
              <a:gd name="connsiteX162" fmla="*/ 1423113 w 7472601"/>
              <a:gd name="connsiteY162" fmla="*/ 3874565 h 6858000"/>
              <a:gd name="connsiteX163" fmla="*/ 3316479 w 7472601"/>
              <a:gd name="connsiteY163" fmla="*/ 3872136 h 6858000"/>
              <a:gd name="connsiteX164" fmla="*/ 3546806 w 7472601"/>
              <a:gd name="connsiteY164" fmla="*/ 4356139 h 6858000"/>
              <a:gd name="connsiteX165" fmla="*/ 3364433 w 7472601"/>
              <a:gd name="connsiteY165" fmla="*/ 3953121 h 6858000"/>
              <a:gd name="connsiteX166" fmla="*/ 3316479 w 7472601"/>
              <a:gd name="connsiteY166" fmla="*/ 3872136 h 6858000"/>
              <a:gd name="connsiteX167" fmla="*/ 3291335 w 7472601"/>
              <a:gd name="connsiteY167" fmla="*/ 3767420 h 6858000"/>
              <a:gd name="connsiteX168" fmla="*/ 3390805 w 7472601"/>
              <a:gd name="connsiteY168" fmla="*/ 3937163 h 6858000"/>
              <a:gd name="connsiteX169" fmla="*/ 3579062 w 7472601"/>
              <a:gd name="connsiteY169" fmla="*/ 4359040 h 6858000"/>
              <a:gd name="connsiteX170" fmla="*/ 3467355 w 7472601"/>
              <a:gd name="connsiteY170" fmla="*/ 3988130 h 6858000"/>
              <a:gd name="connsiteX171" fmla="*/ 3310753 w 7472601"/>
              <a:gd name="connsiteY171" fmla="*/ 3787140 h 6858000"/>
              <a:gd name="connsiteX172" fmla="*/ 3291335 w 7472601"/>
              <a:gd name="connsiteY172" fmla="*/ 3767420 h 6858000"/>
              <a:gd name="connsiteX173" fmla="*/ 1635889 w 7472601"/>
              <a:gd name="connsiteY173" fmla="*/ 3709494 h 6858000"/>
              <a:gd name="connsiteX174" fmla="*/ 1634800 w 7472601"/>
              <a:gd name="connsiteY174" fmla="*/ 3731111 h 6858000"/>
              <a:gd name="connsiteX175" fmla="*/ 1635889 w 7472601"/>
              <a:gd name="connsiteY175" fmla="*/ 3709494 h 6858000"/>
              <a:gd name="connsiteX176" fmla="*/ 1510397 w 7472601"/>
              <a:gd name="connsiteY176" fmla="*/ 3684705 h 6858000"/>
              <a:gd name="connsiteX177" fmla="*/ 1146550 w 7472601"/>
              <a:gd name="connsiteY177" fmla="*/ 3802012 h 6858000"/>
              <a:gd name="connsiteX178" fmla="*/ 698834 w 7472601"/>
              <a:gd name="connsiteY178" fmla="*/ 3952272 h 6858000"/>
              <a:gd name="connsiteX179" fmla="*/ 34256 w 7472601"/>
              <a:gd name="connsiteY179" fmla="*/ 4347603 h 6858000"/>
              <a:gd name="connsiteX180" fmla="*/ 527241 w 7472601"/>
              <a:gd name="connsiteY180" fmla="*/ 4065078 h 6858000"/>
              <a:gd name="connsiteX181" fmla="*/ 1510397 w 7472601"/>
              <a:gd name="connsiteY181" fmla="*/ 3684705 h 6858000"/>
              <a:gd name="connsiteX182" fmla="*/ 1313114 w 7472601"/>
              <a:gd name="connsiteY182" fmla="*/ 3655216 h 6858000"/>
              <a:gd name="connsiteX183" fmla="*/ 1109304 w 7472601"/>
              <a:gd name="connsiteY183" fmla="*/ 3669030 h 6858000"/>
              <a:gd name="connsiteX184" fmla="*/ 8129 w 7472601"/>
              <a:gd name="connsiteY184" fmla="*/ 4330519 h 6858000"/>
              <a:gd name="connsiteX185" fmla="*/ 687572 w 7472601"/>
              <a:gd name="connsiteY185" fmla="*/ 3925629 h 6858000"/>
              <a:gd name="connsiteX186" fmla="*/ 1138365 w 7472601"/>
              <a:gd name="connsiteY186" fmla="*/ 3774515 h 6858000"/>
              <a:gd name="connsiteX187" fmla="*/ 1505579 w 7472601"/>
              <a:gd name="connsiteY187" fmla="*/ 3655526 h 6858000"/>
              <a:gd name="connsiteX188" fmla="*/ 1313114 w 7472601"/>
              <a:gd name="connsiteY188" fmla="*/ 3655216 h 6858000"/>
              <a:gd name="connsiteX189" fmla="*/ 3655073 w 7472601"/>
              <a:gd name="connsiteY189" fmla="*/ 3650884 h 6858000"/>
              <a:gd name="connsiteX190" fmla="*/ 3989938 w 7472601"/>
              <a:gd name="connsiteY190" fmla="*/ 3991685 h 6858000"/>
              <a:gd name="connsiteX191" fmla="*/ 4393907 w 7472601"/>
              <a:gd name="connsiteY191" fmla="*/ 4261258 h 6858000"/>
              <a:gd name="connsiteX192" fmla="*/ 4648051 w 7472601"/>
              <a:gd name="connsiteY192" fmla="*/ 4374051 h 6858000"/>
              <a:gd name="connsiteX193" fmla="*/ 4383389 w 7472601"/>
              <a:gd name="connsiteY193" fmla="*/ 4184369 h 6858000"/>
              <a:gd name="connsiteX194" fmla="*/ 4165508 w 7472601"/>
              <a:gd name="connsiteY194" fmla="*/ 4035196 h 6858000"/>
              <a:gd name="connsiteX195" fmla="*/ 4068162 w 7472601"/>
              <a:gd name="connsiteY195" fmla="*/ 3953394 h 6858000"/>
              <a:gd name="connsiteX196" fmla="*/ 3981416 w 7472601"/>
              <a:gd name="connsiteY196" fmla="*/ 3880482 h 6858000"/>
              <a:gd name="connsiteX197" fmla="*/ 3800147 w 7472601"/>
              <a:gd name="connsiteY197" fmla="*/ 3749872 h 6858000"/>
              <a:gd name="connsiteX198" fmla="*/ 3655073 w 7472601"/>
              <a:gd name="connsiteY198" fmla="*/ 3650884 h 6858000"/>
              <a:gd name="connsiteX199" fmla="*/ 3670252 w 7472601"/>
              <a:gd name="connsiteY199" fmla="*/ 3622798 h 6858000"/>
              <a:gd name="connsiteX200" fmla="*/ 3817258 w 7472601"/>
              <a:gd name="connsiteY200" fmla="*/ 3723577 h 6858000"/>
              <a:gd name="connsiteX201" fmla="*/ 4000461 w 7472601"/>
              <a:gd name="connsiteY201" fmla="*/ 3855966 h 6858000"/>
              <a:gd name="connsiteX202" fmla="*/ 4088180 w 7472601"/>
              <a:gd name="connsiteY202" fmla="*/ 3929774 h 6858000"/>
              <a:gd name="connsiteX203" fmla="*/ 4184555 w 7472601"/>
              <a:gd name="connsiteY203" fmla="*/ 4010683 h 6858000"/>
              <a:gd name="connsiteX204" fmla="*/ 4399563 w 7472601"/>
              <a:gd name="connsiteY204" fmla="*/ 4158106 h 6858000"/>
              <a:gd name="connsiteX205" fmla="*/ 4684469 w 7472601"/>
              <a:gd name="connsiteY205" fmla="*/ 4364680 h 6858000"/>
              <a:gd name="connsiteX206" fmla="*/ 4690271 w 7472601"/>
              <a:gd name="connsiteY206" fmla="*/ 4370034 h 6858000"/>
              <a:gd name="connsiteX207" fmla="*/ 4136093 w 7472601"/>
              <a:gd name="connsiteY207" fmla="*/ 3858466 h 6858000"/>
              <a:gd name="connsiteX208" fmla="*/ 3670252 w 7472601"/>
              <a:gd name="connsiteY208" fmla="*/ 3622798 h 6858000"/>
              <a:gd name="connsiteX209" fmla="*/ 4440129 w 7472601"/>
              <a:gd name="connsiteY209" fmla="*/ 3448571 h 6858000"/>
              <a:gd name="connsiteX210" fmla="*/ 4856525 w 7472601"/>
              <a:gd name="connsiteY210" fmla="*/ 3915351 h 6858000"/>
              <a:gd name="connsiteX211" fmla="*/ 5059055 w 7472601"/>
              <a:gd name="connsiteY211" fmla="*/ 4108918 h 6858000"/>
              <a:gd name="connsiteX212" fmla="*/ 5290070 w 7472601"/>
              <a:gd name="connsiteY212" fmla="*/ 4263619 h 6858000"/>
              <a:gd name="connsiteX213" fmla="*/ 4834991 w 7472601"/>
              <a:gd name="connsiteY213" fmla="*/ 3830985 h 6858000"/>
              <a:gd name="connsiteX214" fmla="*/ 4440129 w 7472601"/>
              <a:gd name="connsiteY214" fmla="*/ 3448571 h 6858000"/>
              <a:gd name="connsiteX215" fmla="*/ 4441737 w 7472601"/>
              <a:gd name="connsiteY215" fmla="*/ 3399734 h 6858000"/>
              <a:gd name="connsiteX216" fmla="*/ 4431236 w 7472601"/>
              <a:gd name="connsiteY216" fmla="*/ 3400954 h 6858000"/>
              <a:gd name="connsiteX217" fmla="*/ 4557150 w 7472601"/>
              <a:gd name="connsiteY217" fmla="*/ 3510023 h 6858000"/>
              <a:gd name="connsiteX218" fmla="*/ 4856936 w 7472601"/>
              <a:gd name="connsiteY218" fmla="*/ 3809146 h 6858000"/>
              <a:gd name="connsiteX219" fmla="*/ 5111996 w 7472601"/>
              <a:gd name="connsiteY219" fmla="*/ 4065759 h 6858000"/>
              <a:gd name="connsiteX220" fmla="*/ 5388878 w 7472601"/>
              <a:gd name="connsiteY220" fmla="*/ 4300185 h 6858000"/>
              <a:gd name="connsiteX221" fmla="*/ 5425556 w 7472601"/>
              <a:gd name="connsiteY221" fmla="*/ 4308967 h 6858000"/>
              <a:gd name="connsiteX222" fmla="*/ 4943646 w 7472601"/>
              <a:gd name="connsiteY222" fmla="*/ 3822916 h 6858000"/>
              <a:gd name="connsiteX223" fmla="*/ 4594837 w 7472601"/>
              <a:gd name="connsiteY223" fmla="*/ 3532274 h 6858000"/>
              <a:gd name="connsiteX224" fmla="*/ 4441737 w 7472601"/>
              <a:gd name="connsiteY224" fmla="*/ 3399734 h 6858000"/>
              <a:gd name="connsiteX225" fmla="*/ 5425834 w 7472601"/>
              <a:gd name="connsiteY225" fmla="*/ 3162785 h 6858000"/>
              <a:gd name="connsiteX226" fmla="*/ 5401644 w 7472601"/>
              <a:gd name="connsiteY226" fmla="*/ 3617847 h 6858000"/>
              <a:gd name="connsiteX227" fmla="*/ 5467256 w 7472601"/>
              <a:gd name="connsiteY227" fmla="*/ 4175494 h 6858000"/>
              <a:gd name="connsiteX228" fmla="*/ 5448069 w 7472601"/>
              <a:gd name="connsiteY228" fmla="*/ 3567554 h 6858000"/>
              <a:gd name="connsiteX229" fmla="*/ 5425834 w 7472601"/>
              <a:gd name="connsiteY229" fmla="*/ 3162785 h 6858000"/>
              <a:gd name="connsiteX230" fmla="*/ 1318687 w 7472601"/>
              <a:gd name="connsiteY230" fmla="*/ 3113840 h 6858000"/>
              <a:gd name="connsiteX231" fmla="*/ 1066793 w 7472601"/>
              <a:gd name="connsiteY231" fmla="*/ 3212171 h 6858000"/>
              <a:gd name="connsiteX232" fmla="*/ 993319 w 7472601"/>
              <a:gd name="connsiteY232" fmla="*/ 3247648 h 6858000"/>
              <a:gd name="connsiteX233" fmla="*/ 853081 w 7472601"/>
              <a:gd name="connsiteY233" fmla="*/ 3312410 h 6858000"/>
              <a:gd name="connsiteX234" fmla="*/ 805957 w 7472601"/>
              <a:gd name="connsiteY234" fmla="*/ 3330443 h 6858000"/>
              <a:gd name="connsiteX235" fmla="*/ 1318687 w 7472601"/>
              <a:gd name="connsiteY235" fmla="*/ 3113840 h 6858000"/>
              <a:gd name="connsiteX236" fmla="*/ 5453702 w 7472601"/>
              <a:gd name="connsiteY236" fmla="*/ 3090882 h 6858000"/>
              <a:gd name="connsiteX237" fmla="*/ 5480135 w 7472601"/>
              <a:gd name="connsiteY237" fmla="*/ 3565802 h 6858000"/>
              <a:gd name="connsiteX238" fmla="*/ 5499023 w 7472601"/>
              <a:gd name="connsiteY238" fmla="*/ 4166310 h 6858000"/>
              <a:gd name="connsiteX239" fmla="*/ 5547022 w 7472601"/>
              <a:gd name="connsiteY239" fmla="*/ 3607838 h 6858000"/>
              <a:gd name="connsiteX240" fmla="*/ 5515964 w 7472601"/>
              <a:gd name="connsiteY240" fmla="*/ 3378541 h 6858000"/>
              <a:gd name="connsiteX241" fmla="*/ 5453702 w 7472601"/>
              <a:gd name="connsiteY241" fmla="*/ 3090882 h 6858000"/>
              <a:gd name="connsiteX242" fmla="*/ 1238695 w 7472601"/>
              <a:gd name="connsiteY242" fmla="*/ 3076820 h 6858000"/>
              <a:gd name="connsiteX243" fmla="*/ 716371 w 7472601"/>
              <a:gd name="connsiteY243" fmla="*/ 3293249 h 6858000"/>
              <a:gd name="connsiteX244" fmla="*/ 579522 w 7472601"/>
              <a:gd name="connsiteY244" fmla="*/ 3371759 h 6858000"/>
              <a:gd name="connsiteX245" fmla="*/ 600288 w 7472601"/>
              <a:gd name="connsiteY245" fmla="*/ 3365555 h 6858000"/>
              <a:gd name="connsiteX246" fmla="*/ 840692 w 7472601"/>
              <a:gd name="connsiteY246" fmla="*/ 3284921 h 6858000"/>
              <a:gd name="connsiteX247" fmla="*/ 979248 w 7472601"/>
              <a:gd name="connsiteY247" fmla="*/ 3221003 h 6858000"/>
              <a:gd name="connsiteX248" fmla="*/ 1053282 w 7472601"/>
              <a:gd name="connsiteY248" fmla="*/ 3185247 h 6858000"/>
              <a:gd name="connsiteX249" fmla="*/ 1320603 w 7472601"/>
              <a:gd name="connsiteY249" fmla="*/ 3081281 h 6858000"/>
              <a:gd name="connsiteX250" fmla="*/ 1238695 w 7472601"/>
              <a:gd name="connsiteY250" fmla="*/ 3076820 h 6858000"/>
              <a:gd name="connsiteX251" fmla="*/ 5425627 w 7472601"/>
              <a:gd name="connsiteY251" fmla="*/ 2954192 h 6858000"/>
              <a:gd name="connsiteX252" fmla="*/ 5470770 w 7472601"/>
              <a:gd name="connsiteY252" fmla="*/ 3005435 h 6858000"/>
              <a:gd name="connsiteX253" fmla="*/ 5519779 w 7472601"/>
              <a:gd name="connsiteY253" fmla="*/ 4359223 h 6858000"/>
              <a:gd name="connsiteX254" fmla="*/ 5520293 w 7472601"/>
              <a:gd name="connsiteY254" fmla="*/ 4360602 h 6858000"/>
              <a:gd name="connsiteX255" fmla="*/ 5767221 w 7472601"/>
              <a:gd name="connsiteY255" fmla="*/ 4665564 h 6858000"/>
              <a:gd name="connsiteX256" fmla="*/ 6937169 w 7472601"/>
              <a:gd name="connsiteY256" fmla="*/ 4815941 h 6858000"/>
              <a:gd name="connsiteX257" fmla="*/ 6953922 w 7472601"/>
              <a:gd name="connsiteY257" fmla="*/ 4890068 h 6858000"/>
              <a:gd name="connsiteX258" fmla="*/ 6071359 w 7472601"/>
              <a:gd name="connsiteY258" fmla="*/ 4770770 h 6858000"/>
              <a:gd name="connsiteX259" fmla="*/ 6038839 w 7472601"/>
              <a:gd name="connsiteY259" fmla="*/ 4764474 h 6858000"/>
              <a:gd name="connsiteX260" fmla="*/ 6038706 w 7472601"/>
              <a:gd name="connsiteY260" fmla="*/ 4763847 h 6858000"/>
              <a:gd name="connsiteX261" fmla="*/ 6037784 w 7472601"/>
              <a:gd name="connsiteY261" fmla="*/ 4764270 h 6858000"/>
              <a:gd name="connsiteX262" fmla="*/ 6038839 w 7472601"/>
              <a:gd name="connsiteY262" fmla="*/ 4764474 h 6858000"/>
              <a:gd name="connsiteX263" fmla="*/ 6040338 w 7472601"/>
              <a:gd name="connsiteY263" fmla="*/ 4771418 h 6858000"/>
              <a:gd name="connsiteX264" fmla="*/ 6024488 w 7472601"/>
              <a:gd name="connsiteY264" fmla="*/ 4809903 h 6858000"/>
              <a:gd name="connsiteX265" fmla="*/ 5599771 w 7472601"/>
              <a:gd name="connsiteY265" fmla="*/ 5509652 h 6858000"/>
              <a:gd name="connsiteX266" fmla="*/ 5548843 w 7472601"/>
              <a:gd name="connsiteY266" fmla="*/ 5563845 h 6858000"/>
              <a:gd name="connsiteX267" fmla="*/ 5940952 w 7472601"/>
              <a:gd name="connsiteY267" fmla="*/ 6250028 h 6858000"/>
              <a:gd name="connsiteX268" fmla="*/ 6043441 w 7472601"/>
              <a:gd name="connsiteY268" fmla="*/ 6665847 h 6858000"/>
              <a:gd name="connsiteX269" fmla="*/ 6093432 w 7472601"/>
              <a:gd name="connsiteY269" fmla="*/ 6858000 h 6858000"/>
              <a:gd name="connsiteX270" fmla="*/ 6034344 w 7472601"/>
              <a:gd name="connsiteY270" fmla="*/ 6858000 h 6858000"/>
              <a:gd name="connsiteX271" fmla="*/ 6026679 w 7472601"/>
              <a:gd name="connsiteY271" fmla="*/ 6836959 h 6858000"/>
              <a:gd name="connsiteX272" fmla="*/ 5800441 w 7472601"/>
              <a:gd name="connsiteY272" fmla="*/ 6335286 h 6858000"/>
              <a:gd name="connsiteX273" fmla="*/ 5526562 w 7472601"/>
              <a:gd name="connsiteY273" fmla="*/ 5705388 h 6858000"/>
              <a:gd name="connsiteX274" fmla="*/ 5519640 w 7472601"/>
              <a:gd name="connsiteY274" fmla="*/ 5683774 h 6858000"/>
              <a:gd name="connsiteX275" fmla="*/ 5844559 w 7472601"/>
              <a:gd name="connsiteY275" fmla="*/ 6553349 h 6858000"/>
              <a:gd name="connsiteX276" fmla="*/ 5975994 w 7472601"/>
              <a:gd name="connsiteY276" fmla="*/ 6858000 h 6858000"/>
              <a:gd name="connsiteX277" fmla="*/ 5898547 w 7472601"/>
              <a:gd name="connsiteY277" fmla="*/ 6858000 h 6858000"/>
              <a:gd name="connsiteX278" fmla="*/ 5682041 w 7472601"/>
              <a:gd name="connsiteY278" fmla="*/ 6355860 h 6858000"/>
              <a:gd name="connsiteX279" fmla="*/ 5461758 w 7472601"/>
              <a:gd name="connsiteY279" fmla="*/ 5820220 h 6858000"/>
              <a:gd name="connsiteX280" fmla="*/ 5237282 w 7472601"/>
              <a:gd name="connsiteY280" fmla="*/ 6579086 h 6858000"/>
              <a:gd name="connsiteX281" fmla="*/ 5115009 w 7472601"/>
              <a:gd name="connsiteY281" fmla="*/ 6858000 h 6858000"/>
              <a:gd name="connsiteX282" fmla="*/ 5028074 w 7472601"/>
              <a:gd name="connsiteY282" fmla="*/ 6858000 h 6858000"/>
              <a:gd name="connsiteX283" fmla="*/ 5079508 w 7472601"/>
              <a:gd name="connsiteY283" fmla="*/ 6749074 h 6858000"/>
              <a:gd name="connsiteX284" fmla="*/ 5371846 w 7472601"/>
              <a:gd name="connsiteY284" fmla="*/ 5924413 h 6858000"/>
              <a:gd name="connsiteX285" fmla="*/ 5270512 w 7472601"/>
              <a:gd name="connsiteY285" fmla="*/ 6138975 h 6858000"/>
              <a:gd name="connsiteX286" fmla="*/ 5062409 w 7472601"/>
              <a:gd name="connsiteY286" fmla="*/ 6653544 h 6858000"/>
              <a:gd name="connsiteX287" fmla="*/ 5036628 w 7472601"/>
              <a:gd name="connsiteY287" fmla="*/ 6754247 h 6858000"/>
              <a:gd name="connsiteX288" fmla="*/ 5009112 w 7472601"/>
              <a:gd name="connsiteY288" fmla="*/ 6858000 h 6858000"/>
              <a:gd name="connsiteX289" fmla="*/ 4976679 w 7472601"/>
              <a:gd name="connsiteY289" fmla="*/ 6858000 h 6858000"/>
              <a:gd name="connsiteX290" fmla="*/ 5006537 w 7472601"/>
              <a:gd name="connsiteY290" fmla="*/ 6747068 h 6858000"/>
              <a:gd name="connsiteX291" fmla="*/ 5032723 w 7472601"/>
              <a:gd name="connsiteY291" fmla="*/ 6644957 h 6858000"/>
              <a:gd name="connsiteX292" fmla="*/ 5242949 w 7472601"/>
              <a:gd name="connsiteY292" fmla="*/ 6125175 h 6858000"/>
              <a:gd name="connsiteX293" fmla="*/ 5286321 w 7472601"/>
              <a:gd name="connsiteY293" fmla="*/ 6033555 h 6858000"/>
              <a:gd name="connsiteX294" fmla="*/ 5008210 w 7472601"/>
              <a:gd name="connsiteY294" fmla="*/ 6649194 h 6858000"/>
              <a:gd name="connsiteX295" fmla="*/ 4986321 w 7472601"/>
              <a:gd name="connsiteY295" fmla="*/ 6765687 h 6858000"/>
              <a:gd name="connsiteX296" fmla="*/ 4973474 w 7472601"/>
              <a:gd name="connsiteY296" fmla="*/ 6858000 h 6858000"/>
              <a:gd name="connsiteX297" fmla="*/ 4907178 w 7472601"/>
              <a:gd name="connsiteY297" fmla="*/ 6858000 h 6858000"/>
              <a:gd name="connsiteX298" fmla="*/ 4910810 w 7472601"/>
              <a:gd name="connsiteY298" fmla="*/ 6829660 h 6858000"/>
              <a:gd name="connsiteX299" fmla="*/ 4987461 w 7472601"/>
              <a:gd name="connsiteY299" fmla="*/ 6432994 h 6858000"/>
              <a:gd name="connsiteX300" fmla="*/ 5179262 w 7472601"/>
              <a:gd name="connsiteY300" fmla="*/ 6035044 h 6858000"/>
              <a:gd name="connsiteX301" fmla="*/ 4689678 w 7472601"/>
              <a:gd name="connsiteY301" fmla="*/ 6440241 h 6858000"/>
              <a:gd name="connsiteX302" fmla="*/ 4477543 w 7472601"/>
              <a:gd name="connsiteY302" fmla="*/ 6674836 h 6858000"/>
              <a:gd name="connsiteX303" fmla="*/ 4329957 w 7472601"/>
              <a:gd name="connsiteY303" fmla="*/ 6858000 h 6858000"/>
              <a:gd name="connsiteX304" fmla="*/ 4218595 w 7472601"/>
              <a:gd name="connsiteY304" fmla="*/ 6858000 h 6858000"/>
              <a:gd name="connsiteX305" fmla="*/ 4368888 w 7472601"/>
              <a:gd name="connsiteY305" fmla="*/ 6668412 h 6858000"/>
              <a:gd name="connsiteX306" fmla="*/ 4563091 w 7472601"/>
              <a:gd name="connsiteY306" fmla="*/ 6442508 h 6858000"/>
              <a:gd name="connsiteX307" fmla="*/ 5387324 w 7472601"/>
              <a:gd name="connsiteY307" fmla="*/ 5705830 h 6858000"/>
              <a:gd name="connsiteX308" fmla="*/ 5073620 w 7472601"/>
              <a:gd name="connsiteY308" fmla="*/ 5955437 h 6858000"/>
              <a:gd name="connsiteX309" fmla="*/ 4689789 w 7472601"/>
              <a:gd name="connsiteY309" fmla="*/ 6268382 h 6858000"/>
              <a:gd name="connsiteX310" fmla="*/ 4418722 w 7472601"/>
              <a:gd name="connsiteY310" fmla="*/ 6570886 h 6858000"/>
              <a:gd name="connsiteX311" fmla="*/ 4214944 w 7472601"/>
              <a:gd name="connsiteY311" fmla="*/ 6858000 h 6858000"/>
              <a:gd name="connsiteX312" fmla="*/ 4177898 w 7472601"/>
              <a:gd name="connsiteY312" fmla="*/ 6858000 h 6858000"/>
              <a:gd name="connsiteX313" fmla="*/ 4391597 w 7472601"/>
              <a:gd name="connsiteY313" fmla="*/ 6556370 h 6858000"/>
              <a:gd name="connsiteX314" fmla="*/ 4668889 w 7472601"/>
              <a:gd name="connsiteY314" fmla="*/ 6246399 h 6858000"/>
              <a:gd name="connsiteX315" fmla="*/ 5055427 w 7472601"/>
              <a:gd name="connsiteY315" fmla="*/ 5931476 h 6858000"/>
              <a:gd name="connsiteX316" fmla="*/ 5371814 w 7472601"/>
              <a:gd name="connsiteY316" fmla="*/ 5678975 h 6858000"/>
              <a:gd name="connsiteX317" fmla="*/ 4987918 w 7472601"/>
              <a:gd name="connsiteY317" fmla="*/ 5838701 h 6858000"/>
              <a:gd name="connsiteX318" fmla="*/ 4317146 w 7472601"/>
              <a:gd name="connsiteY318" fmla="*/ 6587716 h 6858000"/>
              <a:gd name="connsiteX319" fmla="*/ 4171627 w 7472601"/>
              <a:gd name="connsiteY319" fmla="*/ 6858000 h 6858000"/>
              <a:gd name="connsiteX320" fmla="*/ 4081585 w 7472601"/>
              <a:gd name="connsiteY320" fmla="*/ 6858000 h 6858000"/>
              <a:gd name="connsiteX321" fmla="*/ 4238603 w 7472601"/>
              <a:gd name="connsiteY321" fmla="*/ 6559341 h 6858000"/>
              <a:gd name="connsiteX322" fmla="*/ 4778333 w 7472601"/>
              <a:gd name="connsiteY322" fmla="*/ 5873626 h 6858000"/>
              <a:gd name="connsiteX323" fmla="*/ 5414185 w 7472601"/>
              <a:gd name="connsiteY323" fmla="*/ 5573882 h 6858000"/>
              <a:gd name="connsiteX324" fmla="*/ 5959648 w 7472601"/>
              <a:gd name="connsiteY324" fmla="*/ 4760797 h 6858000"/>
              <a:gd name="connsiteX325" fmla="*/ 5355019 w 7472601"/>
              <a:gd name="connsiteY325" fmla="*/ 4734672 h 6858000"/>
              <a:gd name="connsiteX326" fmla="*/ 5083565 w 7472601"/>
              <a:gd name="connsiteY326" fmla="*/ 5179121 h 6858000"/>
              <a:gd name="connsiteX327" fmla="*/ 4713577 w 7472601"/>
              <a:gd name="connsiteY327" fmla="*/ 5616803 h 6858000"/>
              <a:gd name="connsiteX328" fmla="*/ 3989559 w 7472601"/>
              <a:gd name="connsiteY328" fmla="*/ 6145945 h 6858000"/>
              <a:gd name="connsiteX329" fmla="*/ 3939824 w 7472601"/>
              <a:gd name="connsiteY329" fmla="*/ 6066900 h 6858000"/>
              <a:gd name="connsiteX330" fmla="*/ 4584537 w 7472601"/>
              <a:gd name="connsiteY330" fmla="*/ 5324826 h 6858000"/>
              <a:gd name="connsiteX331" fmla="*/ 5037105 w 7472601"/>
              <a:gd name="connsiteY331" fmla="*/ 5088765 h 6858000"/>
              <a:gd name="connsiteX332" fmla="*/ 5039930 w 7472601"/>
              <a:gd name="connsiteY332" fmla="*/ 5089585 h 6858000"/>
              <a:gd name="connsiteX333" fmla="*/ 5263764 w 7472601"/>
              <a:gd name="connsiteY333" fmla="*/ 4735525 h 6858000"/>
              <a:gd name="connsiteX334" fmla="*/ 4086300 w 7472601"/>
              <a:gd name="connsiteY334" fmla="*/ 4884599 h 6858000"/>
              <a:gd name="connsiteX335" fmla="*/ 4085485 w 7472601"/>
              <a:gd name="connsiteY335" fmla="*/ 4899070 h 6858000"/>
              <a:gd name="connsiteX336" fmla="*/ 3871915 w 7472601"/>
              <a:gd name="connsiteY336" fmla="*/ 5253645 h 6858000"/>
              <a:gd name="connsiteX337" fmla="*/ 3799374 w 7472601"/>
              <a:gd name="connsiteY337" fmla="*/ 5466127 h 6858000"/>
              <a:gd name="connsiteX338" fmla="*/ 3498850 w 7472601"/>
              <a:gd name="connsiteY338" fmla="*/ 6661888 h 6858000"/>
              <a:gd name="connsiteX339" fmla="*/ 3399216 w 7472601"/>
              <a:gd name="connsiteY339" fmla="*/ 6858000 h 6858000"/>
              <a:gd name="connsiteX340" fmla="*/ 3303688 w 7472601"/>
              <a:gd name="connsiteY340" fmla="*/ 6858000 h 6858000"/>
              <a:gd name="connsiteX341" fmla="*/ 3391774 w 7472601"/>
              <a:gd name="connsiteY341" fmla="*/ 6697181 h 6858000"/>
              <a:gd name="connsiteX342" fmla="*/ 3735540 w 7472601"/>
              <a:gd name="connsiteY342" fmla="*/ 5546923 h 6858000"/>
              <a:gd name="connsiteX343" fmla="*/ 3729438 w 7472601"/>
              <a:gd name="connsiteY343" fmla="*/ 5569058 h 6858000"/>
              <a:gd name="connsiteX344" fmla="*/ 3707782 w 7472601"/>
              <a:gd name="connsiteY344" fmla="*/ 5644908 h 6858000"/>
              <a:gd name="connsiteX345" fmla="*/ 3583827 w 7472601"/>
              <a:gd name="connsiteY345" fmla="*/ 6039215 h 6858000"/>
              <a:gd name="connsiteX346" fmla="*/ 3547861 w 7472601"/>
              <a:gd name="connsiteY346" fmla="*/ 6129609 h 6858000"/>
              <a:gd name="connsiteX347" fmla="*/ 3490905 w 7472601"/>
              <a:gd name="connsiteY347" fmla="*/ 6277660 h 6858000"/>
              <a:gd name="connsiteX348" fmla="*/ 3455859 w 7472601"/>
              <a:gd name="connsiteY348" fmla="*/ 6391301 h 6858000"/>
              <a:gd name="connsiteX349" fmla="*/ 3429112 w 7472601"/>
              <a:gd name="connsiteY349" fmla="*/ 6479469 h 6858000"/>
              <a:gd name="connsiteX350" fmla="*/ 3304862 w 7472601"/>
              <a:gd name="connsiteY350" fmla="*/ 6796476 h 6858000"/>
              <a:gd name="connsiteX351" fmla="*/ 3276071 w 7472601"/>
              <a:gd name="connsiteY351" fmla="*/ 6858000 h 6858000"/>
              <a:gd name="connsiteX352" fmla="*/ 3240805 w 7472601"/>
              <a:gd name="connsiteY352" fmla="*/ 6858000 h 6858000"/>
              <a:gd name="connsiteX353" fmla="*/ 3275917 w 7472601"/>
              <a:gd name="connsiteY353" fmla="*/ 6783192 h 6858000"/>
              <a:gd name="connsiteX354" fmla="*/ 3399358 w 7472601"/>
              <a:gd name="connsiteY354" fmla="*/ 6469011 h 6858000"/>
              <a:gd name="connsiteX355" fmla="*/ 3425650 w 7472601"/>
              <a:gd name="connsiteY355" fmla="*/ 6381333 h 6858000"/>
              <a:gd name="connsiteX356" fmla="*/ 3460661 w 7472601"/>
              <a:gd name="connsiteY356" fmla="*/ 6266763 h 6858000"/>
              <a:gd name="connsiteX357" fmla="*/ 3518021 w 7472601"/>
              <a:gd name="connsiteY357" fmla="*/ 6117298 h 6858000"/>
              <a:gd name="connsiteX358" fmla="*/ 3554035 w 7472601"/>
              <a:gd name="connsiteY358" fmla="*/ 6027832 h 6858000"/>
              <a:gd name="connsiteX359" fmla="*/ 3677174 w 7472601"/>
              <a:gd name="connsiteY359" fmla="*/ 5636351 h 6858000"/>
              <a:gd name="connsiteX360" fmla="*/ 3698819 w 7472601"/>
              <a:gd name="connsiteY360" fmla="*/ 5560503 h 6858000"/>
              <a:gd name="connsiteX361" fmla="*/ 3702094 w 7472601"/>
              <a:gd name="connsiteY361" fmla="*/ 5549194 h 6858000"/>
              <a:gd name="connsiteX362" fmla="*/ 3398355 w 7472601"/>
              <a:gd name="connsiteY362" fmla="*/ 6094603 h 6858000"/>
              <a:gd name="connsiteX363" fmla="*/ 3193941 w 7472601"/>
              <a:gd name="connsiteY363" fmla="*/ 6798775 h 6858000"/>
              <a:gd name="connsiteX364" fmla="*/ 3184140 w 7472601"/>
              <a:gd name="connsiteY364" fmla="*/ 6858000 h 6858000"/>
              <a:gd name="connsiteX365" fmla="*/ 3099978 w 7472601"/>
              <a:gd name="connsiteY365" fmla="*/ 6858000 h 6858000"/>
              <a:gd name="connsiteX366" fmla="*/ 3101556 w 7472601"/>
              <a:gd name="connsiteY366" fmla="*/ 6843337 h 6858000"/>
              <a:gd name="connsiteX367" fmla="*/ 3370162 w 7472601"/>
              <a:gd name="connsiteY367" fmla="*/ 5785550 h 6858000"/>
              <a:gd name="connsiteX368" fmla="*/ 3746477 w 7472601"/>
              <a:gd name="connsiteY368" fmla="*/ 5377889 h 6858000"/>
              <a:gd name="connsiteX369" fmla="*/ 3863399 w 7472601"/>
              <a:gd name="connsiteY369" fmla="*/ 5087257 h 6858000"/>
              <a:gd name="connsiteX370" fmla="*/ 3968712 w 7472601"/>
              <a:gd name="connsiteY370" fmla="*/ 4913989 h 6858000"/>
              <a:gd name="connsiteX371" fmla="*/ 2792390 w 7472601"/>
              <a:gd name="connsiteY371" fmla="*/ 5382974 h 6858000"/>
              <a:gd name="connsiteX372" fmla="*/ 2714982 w 7472601"/>
              <a:gd name="connsiteY372" fmla="*/ 5427051 h 6858000"/>
              <a:gd name="connsiteX373" fmla="*/ 2813361 w 7472601"/>
              <a:gd name="connsiteY373" fmla="*/ 6023912 h 6858000"/>
              <a:gd name="connsiteX374" fmla="*/ 2688430 w 7472601"/>
              <a:gd name="connsiteY374" fmla="*/ 6801564 h 6858000"/>
              <a:gd name="connsiteX375" fmla="*/ 2629626 w 7472601"/>
              <a:gd name="connsiteY375" fmla="*/ 6763394 h 6858000"/>
              <a:gd name="connsiteX376" fmla="*/ 2565328 w 7472601"/>
              <a:gd name="connsiteY376" fmla="*/ 5516399 h 6858000"/>
              <a:gd name="connsiteX377" fmla="*/ 1922999 w 7472601"/>
              <a:gd name="connsiteY377" fmla="*/ 5980343 h 6858000"/>
              <a:gd name="connsiteX378" fmla="*/ 1950261 w 7472601"/>
              <a:gd name="connsiteY378" fmla="*/ 6405858 h 6858000"/>
              <a:gd name="connsiteX379" fmla="*/ 2365554 w 7472601"/>
              <a:gd name="connsiteY379" fmla="*/ 6759107 h 6858000"/>
              <a:gd name="connsiteX380" fmla="*/ 2424142 w 7472601"/>
              <a:gd name="connsiteY380" fmla="*/ 6858000 h 6858000"/>
              <a:gd name="connsiteX381" fmla="*/ 2395994 w 7472601"/>
              <a:gd name="connsiteY381" fmla="*/ 6858000 h 6858000"/>
              <a:gd name="connsiteX382" fmla="*/ 2392863 w 7472601"/>
              <a:gd name="connsiteY382" fmla="*/ 6852964 h 6858000"/>
              <a:gd name="connsiteX383" fmla="*/ 2017589 w 7472601"/>
              <a:gd name="connsiteY383" fmla="*/ 6493982 h 6858000"/>
              <a:gd name="connsiteX384" fmla="*/ 2147336 w 7472601"/>
              <a:gd name="connsiteY384" fmla="*/ 6594052 h 6858000"/>
              <a:gd name="connsiteX385" fmla="*/ 2207047 w 7472601"/>
              <a:gd name="connsiteY385" fmla="*/ 6654540 h 6858000"/>
              <a:gd name="connsiteX386" fmla="*/ 2299106 w 7472601"/>
              <a:gd name="connsiteY386" fmla="*/ 6778931 h 6858000"/>
              <a:gd name="connsiteX387" fmla="*/ 2314430 w 7472601"/>
              <a:gd name="connsiteY387" fmla="*/ 6801144 h 6858000"/>
              <a:gd name="connsiteX388" fmla="*/ 2352406 w 7472601"/>
              <a:gd name="connsiteY388" fmla="*/ 6858000 h 6858000"/>
              <a:gd name="connsiteX389" fmla="*/ 2314492 w 7472601"/>
              <a:gd name="connsiteY389" fmla="*/ 6858000 h 6858000"/>
              <a:gd name="connsiteX390" fmla="*/ 2288095 w 7472601"/>
              <a:gd name="connsiteY390" fmla="*/ 6818030 h 6858000"/>
              <a:gd name="connsiteX391" fmla="*/ 2272768 w 7472601"/>
              <a:gd name="connsiteY391" fmla="*/ 6795822 h 6858000"/>
              <a:gd name="connsiteX392" fmla="*/ 2182715 w 7472601"/>
              <a:gd name="connsiteY392" fmla="*/ 6675071 h 6858000"/>
              <a:gd name="connsiteX393" fmla="*/ 2032061 w 7472601"/>
              <a:gd name="connsiteY393" fmla="*/ 6541380 h 6858000"/>
              <a:gd name="connsiteX394" fmla="*/ 2257220 w 7472601"/>
              <a:gd name="connsiteY394" fmla="*/ 6826257 h 6858000"/>
              <a:gd name="connsiteX395" fmla="*/ 2281324 w 7472601"/>
              <a:gd name="connsiteY395" fmla="*/ 6858000 h 6858000"/>
              <a:gd name="connsiteX396" fmla="*/ 2242860 w 7472601"/>
              <a:gd name="connsiteY396" fmla="*/ 6858000 h 6858000"/>
              <a:gd name="connsiteX397" fmla="*/ 2232818 w 7472601"/>
              <a:gd name="connsiteY397" fmla="*/ 6844926 h 6858000"/>
              <a:gd name="connsiteX398" fmla="*/ 1990172 w 7472601"/>
              <a:gd name="connsiteY398" fmla="*/ 6542121 h 6858000"/>
              <a:gd name="connsiteX399" fmla="*/ 2124090 w 7472601"/>
              <a:gd name="connsiteY399" fmla="*/ 6761017 h 6858000"/>
              <a:gd name="connsiteX400" fmla="*/ 2200380 w 7472601"/>
              <a:gd name="connsiteY400" fmla="*/ 6858000 h 6858000"/>
              <a:gd name="connsiteX401" fmla="*/ 2147507 w 7472601"/>
              <a:gd name="connsiteY401" fmla="*/ 6858000 h 6858000"/>
              <a:gd name="connsiteX402" fmla="*/ 2070668 w 7472601"/>
              <a:gd name="connsiteY402" fmla="*/ 6761520 h 6858000"/>
              <a:gd name="connsiteX403" fmla="*/ 1975142 w 7472601"/>
              <a:gd name="connsiteY403" fmla="*/ 6585570 h 6858000"/>
              <a:gd name="connsiteX404" fmla="*/ 2050035 w 7472601"/>
              <a:gd name="connsiteY404" fmla="*/ 6813345 h 6858000"/>
              <a:gd name="connsiteX405" fmla="*/ 2063025 w 7472601"/>
              <a:gd name="connsiteY405" fmla="*/ 6858000 h 6858000"/>
              <a:gd name="connsiteX406" fmla="*/ 2021675 w 7472601"/>
              <a:gd name="connsiteY406" fmla="*/ 6858000 h 6858000"/>
              <a:gd name="connsiteX407" fmla="*/ 2019308 w 7472601"/>
              <a:gd name="connsiteY407" fmla="*/ 6847118 h 6858000"/>
              <a:gd name="connsiteX408" fmla="*/ 1938835 w 7472601"/>
              <a:gd name="connsiteY408" fmla="*/ 6551160 h 6858000"/>
              <a:gd name="connsiteX409" fmla="*/ 1953230 w 7472601"/>
              <a:gd name="connsiteY409" fmla="*/ 6759699 h 6858000"/>
              <a:gd name="connsiteX410" fmla="*/ 1956763 w 7472601"/>
              <a:gd name="connsiteY410" fmla="*/ 6778191 h 6858000"/>
              <a:gd name="connsiteX411" fmla="*/ 1967925 w 7472601"/>
              <a:gd name="connsiteY411" fmla="*/ 6858000 h 6858000"/>
              <a:gd name="connsiteX412" fmla="*/ 1936622 w 7472601"/>
              <a:gd name="connsiteY412" fmla="*/ 6858000 h 6858000"/>
              <a:gd name="connsiteX413" fmla="*/ 1926261 w 7472601"/>
              <a:gd name="connsiteY413" fmla="*/ 6784064 h 6858000"/>
              <a:gd name="connsiteX414" fmla="*/ 1922724 w 7472601"/>
              <a:gd name="connsiteY414" fmla="*/ 6765577 h 6858000"/>
              <a:gd name="connsiteX415" fmla="*/ 1904650 w 7472601"/>
              <a:gd name="connsiteY415" fmla="*/ 6639616 h 6858000"/>
              <a:gd name="connsiteX416" fmla="*/ 1885273 w 7472601"/>
              <a:gd name="connsiteY416" fmla="*/ 6858000 h 6858000"/>
              <a:gd name="connsiteX417" fmla="*/ 1854363 w 7472601"/>
              <a:gd name="connsiteY417" fmla="*/ 6858000 h 6858000"/>
              <a:gd name="connsiteX418" fmla="*/ 1880391 w 7472601"/>
              <a:gd name="connsiteY418" fmla="*/ 6603796 h 6858000"/>
              <a:gd name="connsiteX419" fmla="*/ 1818273 w 7472601"/>
              <a:gd name="connsiteY419" fmla="*/ 6715729 h 6858000"/>
              <a:gd name="connsiteX420" fmla="*/ 1794691 w 7472601"/>
              <a:gd name="connsiteY420" fmla="*/ 6843239 h 6858000"/>
              <a:gd name="connsiteX421" fmla="*/ 1794914 w 7472601"/>
              <a:gd name="connsiteY421" fmla="*/ 6858000 h 6858000"/>
              <a:gd name="connsiteX422" fmla="*/ 1746128 w 7472601"/>
              <a:gd name="connsiteY422" fmla="*/ 6858000 h 6858000"/>
              <a:gd name="connsiteX423" fmla="*/ 1753934 w 7472601"/>
              <a:gd name="connsiteY423" fmla="*/ 6724796 h 6858000"/>
              <a:gd name="connsiteX424" fmla="*/ 1792053 w 7472601"/>
              <a:gd name="connsiteY424" fmla="*/ 6572396 h 6858000"/>
              <a:gd name="connsiteX425" fmla="*/ 1862248 w 7472601"/>
              <a:gd name="connsiteY425" fmla="*/ 6266397 h 6858000"/>
              <a:gd name="connsiteX426" fmla="*/ 1862250 w 7472601"/>
              <a:gd name="connsiteY426" fmla="*/ 6033531 h 6858000"/>
              <a:gd name="connsiteX427" fmla="*/ 1211999 w 7472601"/>
              <a:gd name="connsiteY427" fmla="*/ 6683610 h 6858000"/>
              <a:gd name="connsiteX428" fmla="*/ 1213266 w 7472601"/>
              <a:gd name="connsiteY428" fmla="*/ 6691947 h 6858000"/>
              <a:gd name="connsiteX429" fmla="*/ 1203370 w 7472601"/>
              <a:gd name="connsiteY429" fmla="*/ 6850676 h 6858000"/>
              <a:gd name="connsiteX430" fmla="*/ 1203671 w 7472601"/>
              <a:gd name="connsiteY430" fmla="*/ 6858000 h 6858000"/>
              <a:gd name="connsiteX431" fmla="*/ 1143180 w 7472601"/>
              <a:gd name="connsiteY431" fmla="*/ 6858000 h 6858000"/>
              <a:gd name="connsiteX432" fmla="*/ 1142176 w 7472601"/>
              <a:gd name="connsiteY432" fmla="*/ 6766045 h 6858000"/>
              <a:gd name="connsiteX433" fmla="*/ 1067484 w 7472601"/>
              <a:gd name="connsiteY433" fmla="*/ 6858000 h 6858000"/>
              <a:gd name="connsiteX434" fmla="*/ 953928 w 7472601"/>
              <a:gd name="connsiteY434" fmla="*/ 6858000 h 6858000"/>
              <a:gd name="connsiteX435" fmla="*/ 959715 w 7472601"/>
              <a:gd name="connsiteY435" fmla="*/ 6850185 h 6858000"/>
              <a:gd name="connsiteX436" fmla="*/ 1483788 w 7472601"/>
              <a:gd name="connsiteY436" fmla="*/ 6259174 h 6858000"/>
              <a:gd name="connsiteX437" fmla="*/ 1100671 w 7472601"/>
              <a:gd name="connsiteY437" fmla="*/ 6252137 h 6858000"/>
              <a:gd name="connsiteX438" fmla="*/ 1090144 w 7472601"/>
              <a:gd name="connsiteY438" fmla="*/ 6256748 h 6858000"/>
              <a:gd name="connsiteX439" fmla="*/ 1095872 w 7472601"/>
              <a:gd name="connsiteY439" fmla="*/ 6271892 h 6858000"/>
              <a:gd name="connsiteX440" fmla="*/ 262785 w 7472601"/>
              <a:gd name="connsiteY440" fmla="*/ 6845450 h 6858000"/>
              <a:gd name="connsiteX441" fmla="*/ 209968 w 7472601"/>
              <a:gd name="connsiteY441" fmla="*/ 6770713 h 6858000"/>
              <a:gd name="connsiteX442" fmla="*/ 873460 w 7472601"/>
              <a:gd name="connsiteY442" fmla="*/ 6253768 h 6858000"/>
              <a:gd name="connsiteX443" fmla="*/ 192686 w 7472601"/>
              <a:gd name="connsiteY443" fmla="*/ 5849257 h 6858000"/>
              <a:gd name="connsiteX444" fmla="*/ 4696 w 7472601"/>
              <a:gd name="connsiteY444" fmla="*/ 5697668 h 6858000"/>
              <a:gd name="connsiteX445" fmla="*/ 0 w 7472601"/>
              <a:gd name="connsiteY445" fmla="*/ 5689984 h 6858000"/>
              <a:gd name="connsiteX446" fmla="*/ 0 w 7472601"/>
              <a:gd name="connsiteY446" fmla="*/ 5513472 h 6858000"/>
              <a:gd name="connsiteX447" fmla="*/ 174101 w 7472601"/>
              <a:gd name="connsiteY447" fmla="*/ 5620277 h 6858000"/>
              <a:gd name="connsiteX448" fmla="*/ 891800 w 7472601"/>
              <a:gd name="connsiteY448" fmla="*/ 6036935 h 6858000"/>
              <a:gd name="connsiteX449" fmla="*/ 1072219 w 7472601"/>
              <a:gd name="connsiteY449" fmla="*/ 6169443 h 6858000"/>
              <a:gd name="connsiteX450" fmla="*/ 1074117 w 7472601"/>
              <a:gd name="connsiteY450" fmla="*/ 6170301 h 6858000"/>
              <a:gd name="connsiteX451" fmla="*/ 1083114 w 7472601"/>
              <a:gd name="connsiteY451" fmla="*/ 6174131 h 6858000"/>
              <a:gd name="connsiteX452" fmla="*/ 1543010 w 7472601"/>
              <a:gd name="connsiteY452" fmla="*/ 6191140 h 6858000"/>
              <a:gd name="connsiteX453" fmla="*/ 1551080 w 7472601"/>
              <a:gd name="connsiteY453" fmla="*/ 6195006 h 6858000"/>
              <a:gd name="connsiteX454" fmla="*/ 2345443 w 7472601"/>
              <a:gd name="connsiteY454" fmla="*/ 5549882 h 6858000"/>
              <a:gd name="connsiteX455" fmla="*/ 1721499 w 7472601"/>
              <a:gd name="connsiteY455" fmla="*/ 5599969 h 6858000"/>
              <a:gd name="connsiteX456" fmla="*/ 767716 w 7472601"/>
              <a:gd name="connsiteY456" fmla="*/ 5472768 h 6858000"/>
              <a:gd name="connsiteX457" fmla="*/ 722147 w 7472601"/>
              <a:gd name="connsiteY457" fmla="*/ 5393091 h 6858000"/>
              <a:gd name="connsiteX458" fmla="*/ 1485552 w 7472601"/>
              <a:gd name="connsiteY458" fmla="*/ 5313202 h 6858000"/>
              <a:gd name="connsiteX459" fmla="*/ 2143004 w 7472601"/>
              <a:gd name="connsiteY459" fmla="*/ 5402420 h 6858000"/>
              <a:gd name="connsiteX460" fmla="*/ 1933391 w 7472601"/>
              <a:gd name="connsiteY460" fmla="*/ 5156971 h 6858000"/>
              <a:gd name="connsiteX461" fmla="*/ 1827118 w 7472601"/>
              <a:gd name="connsiteY461" fmla="*/ 4968410 h 6858000"/>
              <a:gd name="connsiteX462" fmla="*/ 1837349 w 7472601"/>
              <a:gd name="connsiteY462" fmla="*/ 4956357 h 6858000"/>
              <a:gd name="connsiteX463" fmla="*/ 2162835 w 7472601"/>
              <a:gd name="connsiteY463" fmla="*/ 5187853 h 6858000"/>
              <a:gd name="connsiteX464" fmla="*/ 2257167 w 7472601"/>
              <a:gd name="connsiteY464" fmla="*/ 5462123 h 6858000"/>
              <a:gd name="connsiteX465" fmla="*/ 2261598 w 7472601"/>
              <a:gd name="connsiteY465" fmla="*/ 5467998 h 6858000"/>
              <a:gd name="connsiteX466" fmla="*/ 2437177 w 7472601"/>
              <a:gd name="connsiteY466" fmla="*/ 5479608 h 6858000"/>
              <a:gd name="connsiteX467" fmla="*/ 2445247 w 7472601"/>
              <a:gd name="connsiteY467" fmla="*/ 5483476 h 6858000"/>
              <a:gd name="connsiteX468" fmla="*/ 2743626 w 7472601"/>
              <a:gd name="connsiteY468" fmla="*/ 5304819 h 6858000"/>
              <a:gd name="connsiteX469" fmla="*/ 3048102 w 7472601"/>
              <a:gd name="connsiteY469" fmla="*/ 5150595 h 6858000"/>
              <a:gd name="connsiteX470" fmla="*/ 1799414 w 7472601"/>
              <a:gd name="connsiteY470" fmla="*/ 4694732 h 6858000"/>
              <a:gd name="connsiteX471" fmla="*/ 1771735 w 7472601"/>
              <a:gd name="connsiteY471" fmla="*/ 4619929 h 6858000"/>
              <a:gd name="connsiteX472" fmla="*/ 3104273 w 7472601"/>
              <a:gd name="connsiteY472" fmla="*/ 5076159 h 6858000"/>
              <a:gd name="connsiteX473" fmla="*/ 3113245 w 7472601"/>
              <a:gd name="connsiteY473" fmla="*/ 5090705 h 6858000"/>
              <a:gd name="connsiteX474" fmla="*/ 3126294 w 7472601"/>
              <a:gd name="connsiteY474" fmla="*/ 5114400 h 6858000"/>
              <a:gd name="connsiteX475" fmla="*/ 3937433 w 7472601"/>
              <a:gd name="connsiteY475" fmla="*/ 4830473 h 6858000"/>
              <a:gd name="connsiteX476" fmla="*/ 3590475 w 7472601"/>
              <a:gd name="connsiteY476" fmla="*/ 4597974 h 6858000"/>
              <a:gd name="connsiteX477" fmla="*/ 3100264 w 7472601"/>
              <a:gd name="connsiteY477" fmla="*/ 4579845 h 6858000"/>
              <a:gd name="connsiteX478" fmla="*/ 2183576 w 7472601"/>
              <a:gd name="connsiteY478" fmla="*/ 4227150 h 6858000"/>
              <a:gd name="connsiteX479" fmla="*/ 2151029 w 7472601"/>
              <a:gd name="connsiteY479" fmla="*/ 4146947 h 6858000"/>
              <a:gd name="connsiteX480" fmla="*/ 3563434 w 7472601"/>
              <a:gd name="connsiteY480" fmla="*/ 4469115 h 6858000"/>
              <a:gd name="connsiteX481" fmla="*/ 3177952 w 7472601"/>
              <a:gd name="connsiteY481" fmla="*/ 3657386 h 6858000"/>
              <a:gd name="connsiteX482" fmla="*/ 3189263 w 7472601"/>
              <a:gd name="connsiteY482" fmla="*/ 3625726 h 6858000"/>
              <a:gd name="connsiteX483" fmla="*/ 3560912 w 7472601"/>
              <a:gd name="connsiteY483" fmla="*/ 4079863 h 6858000"/>
              <a:gd name="connsiteX484" fmla="*/ 3626636 w 7472601"/>
              <a:gd name="connsiteY484" fmla="*/ 4512230 h 6858000"/>
              <a:gd name="connsiteX485" fmla="*/ 3653088 w 7472601"/>
              <a:gd name="connsiteY485" fmla="*/ 4521417 h 6858000"/>
              <a:gd name="connsiteX486" fmla="*/ 3988128 w 7472601"/>
              <a:gd name="connsiteY486" fmla="*/ 4817267 h 6858000"/>
              <a:gd name="connsiteX487" fmla="*/ 4830582 w 7472601"/>
              <a:gd name="connsiteY487" fmla="*/ 4676000 h 6858000"/>
              <a:gd name="connsiteX488" fmla="*/ 4830100 w 7472601"/>
              <a:gd name="connsiteY488" fmla="*/ 4675554 h 6858000"/>
              <a:gd name="connsiteX489" fmla="*/ 4036318 w 7472601"/>
              <a:gd name="connsiteY489" fmla="*/ 4147013 h 6858000"/>
              <a:gd name="connsiteX490" fmla="*/ 3432098 w 7472601"/>
              <a:gd name="connsiteY490" fmla="*/ 3537312 h 6858000"/>
              <a:gd name="connsiteX491" fmla="*/ 3446761 w 7472601"/>
              <a:gd name="connsiteY491" fmla="*/ 3461278 h 6858000"/>
              <a:gd name="connsiteX492" fmla="*/ 4419733 w 7472601"/>
              <a:gd name="connsiteY492" fmla="*/ 3963555 h 6858000"/>
              <a:gd name="connsiteX493" fmla="*/ 4781371 w 7472601"/>
              <a:gd name="connsiteY493" fmla="*/ 4458604 h 6858000"/>
              <a:gd name="connsiteX494" fmla="*/ 4780440 w 7472601"/>
              <a:gd name="connsiteY494" fmla="*/ 4470290 h 6858000"/>
              <a:gd name="connsiteX495" fmla="*/ 4898954 w 7472601"/>
              <a:gd name="connsiteY495" fmla="*/ 4662092 h 6858000"/>
              <a:gd name="connsiteX496" fmla="*/ 4900699 w 7472601"/>
              <a:gd name="connsiteY496" fmla="*/ 4670867 h 6858000"/>
              <a:gd name="connsiteX497" fmla="*/ 5714511 w 7472601"/>
              <a:gd name="connsiteY497" fmla="*/ 4663483 h 6858000"/>
              <a:gd name="connsiteX498" fmla="*/ 5464793 w 7472601"/>
              <a:gd name="connsiteY498" fmla="*/ 4393556 h 6858000"/>
              <a:gd name="connsiteX499" fmla="*/ 5461897 w 7472601"/>
              <a:gd name="connsiteY499" fmla="*/ 4390879 h 6858000"/>
              <a:gd name="connsiteX500" fmla="*/ 4294126 w 7472601"/>
              <a:gd name="connsiteY500" fmla="*/ 3303048 h 6858000"/>
              <a:gd name="connsiteX501" fmla="*/ 4305321 w 7472601"/>
              <a:gd name="connsiteY501" fmla="*/ 3256953 h 6858000"/>
              <a:gd name="connsiteX502" fmla="*/ 4949299 w 7472601"/>
              <a:gd name="connsiteY502" fmla="*/ 3766336 h 6858000"/>
              <a:gd name="connsiteX503" fmla="*/ 5291452 w 7472601"/>
              <a:gd name="connsiteY503" fmla="*/ 4076801 h 6858000"/>
              <a:gd name="connsiteX504" fmla="*/ 5434998 w 7472601"/>
              <a:gd name="connsiteY504" fmla="*/ 4254100 h 6858000"/>
              <a:gd name="connsiteX505" fmla="*/ 5351015 w 7472601"/>
              <a:gd name="connsiteY505" fmla="*/ 3760989 h 6858000"/>
              <a:gd name="connsiteX506" fmla="*/ 5413780 w 7472601"/>
              <a:gd name="connsiteY506" fmla="*/ 2966265 h 6858000"/>
              <a:gd name="connsiteX507" fmla="*/ 5425627 w 7472601"/>
              <a:gd name="connsiteY507" fmla="*/ 2954192 h 6858000"/>
              <a:gd name="connsiteX508" fmla="*/ 6604735 w 7472601"/>
              <a:gd name="connsiteY508" fmla="*/ 2041381 h 6858000"/>
              <a:gd name="connsiteX509" fmla="*/ 7204487 w 7472601"/>
              <a:gd name="connsiteY509" fmla="*/ 2742112 h 6858000"/>
              <a:gd name="connsiteX510" fmla="*/ 7131592 w 7472601"/>
              <a:gd name="connsiteY510" fmla="*/ 2672096 h 6858000"/>
              <a:gd name="connsiteX511" fmla="*/ 6996344 w 7472601"/>
              <a:gd name="connsiteY511" fmla="*/ 2518310 h 6858000"/>
              <a:gd name="connsiteX512" fmla="*/ 6735495 w 7472601"/>
              <a:gd name="connsiteY512" fmla="*/ 2196890 h 6858000"/>
              <a:gd name="connsiteX513" fmla="*/ 6721901 w 7472601"/>
              <a:gd name="connsiteY513" fmla="*/ 2179274 h 6858000"/>
              <a:gd name="connsiteX514" fmla="*/ 6604735 w 7472601"/>
              <a:gd name="connsiteY514" fmla="*/ 2041381 h 6858000"/>
              <a:gd name="connsiteX515" fmla="*/ 6591670 w 7472601"/>
              <a:gd name="connsiteY515" fmla="*/ 1988277 h 6858000"/>
              <a:gd name="connsiteX516" fmla="*/ 6747349 w 7472601"/>
              <a:gd name="connsiteY516" fmla="*/ 2160069 h 6858000"/>
              <a:gd name="connsiteX517" fmla="*/ 6760943 w 7472601"/>
              <a:gd name="connsiteY517" fmla="*/ 2177686 h 6858000"/>
              <a:gd name="connsiteX518" fmla="*/ 7021065 w 7472601"/>
              <a:gd name="connsiteY518" fmla="*/ 2498102 h 6858000"/>
              <a:gd name="connsiteX519" fmla="*/ 7155223 w 7472601"/>
              <a:gd name="connsiteY519" fmla="*/ 2650386 h 6858000"/>
              <a:gd name="connsiteX520" fmla="*/ 7203167 w 7472601"/>
              <a:gd name="connsiteY520" fmla="*/ 2697288 h 6858000"/>
              <a:gd name="connsiteX521" fmla="*/ 6937703 w 7472601"/>
              <a:gd name="connsiteY521" fmla="*/ 2321981 h 6858000"/>
              <a:gd name="connsiteX522" fmla="*/ 6591670 w 7472601"/>
              <a:gd name="connsiteY522" fmla="*/ 1988277 h 6858000"/>
              <a:gd name="connsiteX523" fmla="*/ 5798671 w 7472601"/>
              <a:gd name="connsiteY523" fmla="*/ 1981601 h 6858000"/>
              <a:gd name="connsiteX524" fmla="*/ 5754709 w 7472601"/>
              <a:gd name="connsiteY524" fmla="*/ 2071454 h 6858000"/>
              <a:gd name="connsiteX525" fmla="*/ 5763044 w 7472601"/>
              <a:gd name="connsiteY525" fmla="*/ 2842206 h 6858000"/>
              <a:gd name="connsiteX526" fmla="*/ 5764974 w 7472601"/>
              <a:gd name="connsiteY526" fmla="*/ 2799609 h 6858000"/>
              <a:gd name="connsiteX527" fmla="*/ 5767665 w 7472601"/>
              <a:gd name="connsiteY527" fmla="*/ 2666409 h 6858000"/>
              <a:gd name="connsiteX528" fmla="*/ 5763055 w 7472601"/>
              <a:gd name="connsiteY528" fmla="*/ 2579705 h 6858000"/>
              <a:gd name="connsiteX529" fmla="*/ 5758079 w 7472601"/>
              <a:gd name="connsiteY529" fmla="*/ 2492508 h 6858000"/>
              <a:gd name="connsiteX530" fmla="*/ 5779325 w 7472601"/>
              <a:gd name="connsiteY530" fmla="*/ 2197069 h 6858000"/>
              <a:gd name="connsiteX531" fmla="*/ 5798671 w 7472601"/>
              <a:gd name="connsiteY531" fmla="*/ 1981601 h 6858000"/>
              <a:gd name="connsiteX532" fmla="*/ 5829202 w 7472601"/>
              <a:gd name="connsiteY532" fmla="*/ 1971679 h 6858000"/>
              <a:gd name="connsiteX533" fmla="*/ 5809558 w 7472601"/>
              <a:gd name="connsiteY533" fmla="*/ 2198043 h 6858000"/>
              <a:gd name="connsiteX534" fmla="*/ 5788653 w 7472601"/>
              <a:gd name="connsiteY534" fmla="*/ 2489430 h 6858000"/>
              <a:gd name="connsiteX535" fmla="*/ 5793439 w 7472601"/>
              <a:gd name="connsiteY535" fmla="*/ 2575235 h 6858000"/>
              <a:gd name="connsiteX536" fmla="*/ 5796837 w 7472601"/>
              <a:gd name="connsiteY536" fmla="*/ 2637633 h 6858000"/>
              <a:gd name="connsiteX537" fmla="*/ 5818614 w 7472601"/>
              <a:gd name="connsiteY537" fmla="*/ 2473055 h 6858000"/>
              <a:gd name="connsiteX538" fmla="*/ 5829202 w 7472601"/>
              <a:gd name="connsiteY538" fmla="*/ 1971679 h 6858000"/>
              <a:gd name="connsiteX539" fmla="*/ 5911389 w 7472601"/>
              <a:gd name="connsiteY539" fmla="*/ 1898371 h 6858000"/>
              <a:gd name="connsiteX540" fmla="*/ 6237627 w 7472601"/>
              <a:gd name="connsiteY540" fmla="*/ 2231921 h 6858000"/>
              <a:gd name="connsiteX541" fmla="*/ 5911389 w 7472601"/>
              <a:gd name="connsiteY541" fmla="*/ 1898371 h 6858000"/>
              <a:gd name="connsiteX542" fmla="*/ 6944437 w 7472601"/>
              <a:gd name="connsiteY542" fmla="*/ 1575402 h 6858000"/>
              <a:gd name="connsiteX543" fmla="*/ 6304730 w 7472601"/>
              <a:gd name="connsiteY543" fmla="*/ 1766654 h 6858000"/>
              <a:gd name="connsiteX544" fmla="*/ 6944437 w 7472601"/>
              <a:gd name="connsiteY544" fmla="*/ 1575402 h 6858000"/>
              <a:gd name="connsiteX545" fmla="*/ 7019523 w 7472601"/>
              <a:gd name="connsiteY545" fmla="*/ 1519450 h 6858000"/>
              <a:gd name="connsiteX546" fmla="*/ 6298091 w 7472601"/>
              <a:gd name="connsiteY546" fmla="*/ 1737122 h 6858000"/>
              <a:gd name="connsiteX547" fmla="*/ 7019523 w 7472601"/>
              <a:gd name="connsiteY547" fmla="*/ 1519450 h 6858000"/>
              <a:gd name="connsiteX548" fmla="*/ 2399523 w 7472601"/>
              <a:gd name="connsiteY548" fmla="*/ 1428234 h 6858000"/>
              <a:gd name="connsiteX549" fmla="*/ 2224982 w 7472601"/>
              <a:gd name="connsiteY549" fmla="*/ 1826201 h 6858000"/>
              <a:gd name="connsiteX550" fmla="*/ 2096099 w 7472601"/>
              <a:gd name="connsiteY550" fmla="*/ 2345900 h 6858000"/>
              <a:gd name="connsiteX551" fmla="*/ 2283317 w 7472601"/>
              <a:gd name="connsiteY551" fmla="*/ 1796925 h 6858000"/>
              <a:gd name="connsiteX552" fmla="*/ 2399523 w 7472601"/>
              <a:gd name="connsiteY552" fmla="*/ 1428234 h 6858000"/>
              <a:gd name="connsiteX553" fmla="*/ 2448558 w 7472601"/>
              <a:gd name="connsiteY553" fmla="*/ 1373435 h 6858000"/>
              <a:gd name="connsiteX554" fmla="*/ 2312521 w 7472601"/>
              <a:gd name="connsiteY554" fmla="*/ 1806140 h 6858000"/>
              <a:gd name="connsiteX555" fmla="*/ 2127533 w 7472601"/>
              <a:gd name="connsiteY555" fmla="*/ 2348380 h 6858000"/>
              <a:gd name="connsiteX556" fmla="*/ 2358080 w 7472601"/>
              <a:gd name="connsiteY556" fmla="*/ 1866134 h 6858000"/>
              <a:gd name="connsiteX557" fmla="*/ 2407436 w 7472601"/>
              <a:gd name="connsiteY557" fmla="*/ 1651070 h 6858000"/>
              <a:gd name="connsiteX558" fmla="*/ 2448558 w 7472601"/>
              <a:gd name="connsiteY558" fmla="*/ 1373435 h 6858000"/>
              <a:gd name="connsiteX559" fmla="*/ 278707 w 7472601"/>
              <a:gd name="connsiteY559" fmla="*/ 1352270 h 6858000"/>
              <a:gd name="connsiteX560" fmla="*/ 321570 w 7472601"/>
              <a:gd name="connsiteY560" fmla="*/ 1861610 h 6858000"/>
              <a:gd name="connsiteX561" fmla="*/ 294281 w 7472601"/>
              <a:gd name="connsiteY561" fmla="*/ 1440658 h 6858000"/>
              <a:gd name="connsiteX562" fmla="*/ 278707 w 7472601"/>
              <a:gd name="connsiteY562" fmla="*/ 1352270 h 6858000"/>
              <a:gd name="connsiteX563" fmla="*/ 1423821 w 7472601"/>
              <a:gd name="connsiteY563" fmla="*/ 1351958 h 6858000"/>
              <a:gd name="connsiteX564" fmla="*/ 1638521 w 7472601"/>
              <a:gd name="connsiteY564" fmla="*/ 1908470 h 6858000"/>
              <a:gd name="connsiteX565" fmla="*/ 1754199 w 7472601"/>
              <a:gd name="connsiteY565" fmla="*/ 2149284 h 6858000"/>
              <a:gd name="connsiteX566" fmla="*/ 1908359 w 7472601"/>
              <a:gd name="connsiteY566" fmla="*/ 2364988 h 6858000"/>
              <a:gd name="connsiteX567" fmla="*/ 1647661 w 7472601"/>
              <a:gd name="connsiteY567" fmla="*/ 1825945 h 6858000"/>
              <a:gd name="connsiteX568" fmla="*/ 1423821 w 7472601"/>
              <a:gd name="connsiteY568" fmla="*/ 1351958 h 6858000"/>
              <a:gd name="connsiteX569" fmla="*/ 1431890 w 7472601"/>
              <a:gd name="connsiteY569" fmla="*/ 1306475 h 6858000"/>
              <a:gd name="connsiteX570" fmla="*/ 1507597 w 7472601"/>
              <a:gd name="connsiteY570" fmla="*/ 1446132 h 6858000"/>
              <a:gd name="connsiteX571" fmla="*/ 1674586 w 7472601"/>
              <a:gd name="connsiteY571" fmla="*/ 1813832 h 6858000"/>
              <a:gd name="connsiteX572" fmla="*/ 1815950 w 7472601"/>
              <a:gd name="connsiteY572" fmla="*/ 2128564 h 6858000"/>
              <a:gd name="connsiteX573" fmla="*/ 1984242 w 7472601"/>
              <a:gd name="connsiteY573" fmla="*/ 2430829 h 6858000"/>
              <a:gd name="connsiteX574" fmla="*/ 2014023 w 7472601"/>
              <a:gd name="connsiteY574" fmla="*/ 2450995 h 6858000"/>
              <a:gd name="connsiteX575" fmla="*/ 1747337 w 7472601"/>
              <a:gd name="connsiteY575" fmla="*/ 1855264 h 6858000"/>
              <a:gd name="connsiteX576" fmla="*/ 1533749 w 7472601"/>
              <a:gd name="connsiteY576" fmla="*/ 1478656 h 6858000"/>
              <a:gd name="connsiteX577" fmla="*/ 1431890 w 7472601"/>
              <a:gd name="connsiteY577" fmla="*/ 1306475 h 6858000"/>
              <a:gd name="connsiteX578" fmla="*/ 5052692 w 7472601"/>
              <a:gd name="connsiteY578" fmla="*/ 1292994 h 6858000"/>
              <a:gd name="connsiteX579" fmla="*/ 5200661 w 7472601"/>
              <a:gd name="connsiteY579" fmla="*/ 1635186 h 6858000"/>
              <a:gd name="connsiteX580" fmla="*/ 5297138 w 7472601"/>
              <a:gd name="connsiteY580" fmla="*/ 1906351 h 6858000"/>
              <a:gd name="connsiteX581" fmla="*/ 5052692 w 7472601"/>
              <a:gd name="connsiteY581" fmla="*/ 1292994 h 6858000"/>
              <a:gd name="connsiteX582" fmla="*/ 5009948 w 7472601"/>
              <a:gd name="connsiteY582" fmla="*/ 1273619 h 6858000"/>
              <a:gd name="connsiteX583" fmla="*/ 5121777 w 7472601"/>
              <a:gd name="connsiteY583" fmla="*/ 1654213 h 6858000"/>
              <a:gd name="connsiteX584" fmla="*/ 5293545 w 7472601"/>
              <a:gd name="connsiteY584" fmla="*/ 2072247 h 6858000"/>
              <a:gd name="connsiteX585" fmla="*/ 5294042 w 7472601"/>
              <a:gd name="connsiteY585" fmla="*/ 2065019 h 6858000"/>
              <a:gd name="connsiteX586" fmla="*/ 5171936 w 7472601"/>
              <a:gd name="connsiteY586" fmla="*/ 1647613 h 6858000"/>
              <a:gd name="connsiteX587" fmla="*/ 5009948 w 7472601"/>
              <a:gd name="connsiteY587" fmla="*/ 1273619 h 6858000"/>
              <a:gd name="connsiteX588" fmla="*/ 655236 w 7472601"/>
              <a:gd name="connsiteY588" fmla="*/ 1268632 h 6858000"/>
              <a:gd name="connsiteX589" fmla="*/ 839521 w 7472601"/>
              <a:gd name="connsiteY589" fmla="*/ 1685315 h 6858000"/>
              <a:gd name="connsiteX590" fmla="*/ 1109416 w 7472601"/>
              <a:gd name="connsiteY590" fmla="*/ 2061663 h 6858000"/>
              <a:gd name="connsiteX591" fmla="*/ 1298300 w 7472601"/>
              <a:gd name="connsiteY591" fmla="*/ 2247742 h 6858000"/>
              <a:gd name="connsiteX592" fmla="*/ 1125871 w 7472601"/>
              <a:gd name="connsiteY592" fmla="*/ 1989513 h 6858000"/>
              <a:gd name="connsiteX593" fmla="*/ 981574 w 7472601"/>
              <a:gd name="connsiteY593" fmla="*/ 1783157 h 6858000"/>
              <a:gd name="connsiteX594" fmla="*/ 922198 w 7472601"/>
              <a:gd name="connsiteY594" fmla="*/ 1677437 h 6858000"/>
              <a:gd name="connsiteX595" fmla="*/ 869293 w 7472601"/>
              <a:gd name="connsiteY595" fmla="*/ 1583214 h 6858000"/>
              <a:gd name="connsiteX596" fmla="*/ 751431 w 7472601"/>
              <a:gd name="connsiteY596" fmla="*/ 1405731 h 6858000"/>
              <a:gd name="connsiteX597" fmla="*/ 655236 w 7472601"/>
              <a:gd name="connsiteY597" fmla="*/ 1268632 h 6858000"/>
              <a:gd name="connsiteX598" fmla="*/ 6516292 w 7472601"/>
              <a:gd name="connsiteY598" fmla="*/ 1263064 h 6858000"/>
              <a:gd name="connsiteX599" fmla="*/ 5736320 w 7472601"/>
              <a:gd name="connsiteY599" fmla="*/ 1501803 h 6858000"/>
              <a:gd name="connsiteX600" fmla="*/ 6516292 w 7472601"/>
              <a:gd name="connsiteY600" fmla="*/ 1263064 h 6858000"/>
              <a:gd name="connsiteX601" fmla="*/ 291466 w 7472601"/>
              <a:gd name="connsiteY601" fmla="*/ 1250369 h 6858000"/>
              <a:gd name="connsiteX602" fmla="*/ 323180 w 7472601"/>
              <a:gd name="connsiteY602" fmla="*/ 1435283 h 6858000"/>
              <a:gd name="connsiteX603" fmla="*/ 349381 w 7472601"/>
              <a:gd name="connsiteY603" fmla="*/ 1875041 h 6858000"/>
              <a:gd name="connsiteX604" fmla="*/ 374363 w 7472601"/>
              <a:gd name="connsiteY604" fmla="*/ 1506494 h 6858000"/>
              <a:gd name="connsiteX605" fmla="*/ 302168 w 7472601"/>
              <a:gd name="connsiteY605" fmla="*/ 1274495 h 6858000"/>
              <a:gd name="connsiteX606" fmla="*/ 291466 w 7472601"/>
              <a:gd name="connsiteY606" fmla="*/ 1250369 h 6858000"/>
              <a:gd name="connsiteX607" fmla="*/ 678222 w 7472601"/>
              <a:gd name="connsiteY607" fmla="*/ 1248670 h 6858000"/>
              <a:gd name="connsiteX608" fmla="*/ 775536 w 7472601"/>
              <a:gd name="connsiteY608" fmla="*/ 1388015 h 6858000"/>
              <a:gd name="connsiteX609" fmla="*/ 894529 w 7472601"/>
              <a:gd name="connsiteY609" fmla="*/ 1567739 h 6858000"/>
              <a:gd name="connsiteX610" fmla="*/ 948000 w 7472601"/>
              <a:gd name="connsiteY610" fmla="*/ 1663088 h 6858000"/>
              <a:gd name="connsiteX611" fmla="*/ 1006812 w 7472601"/>
              <a:gd name="connsiteY611" fmla="*/ 1767683 h 6858000"/>
              <a:gd name="connsiteX612" fmla="*/ 1149133 w 7472601"/>
              <a:gd name="connsiteY612" fmla="*/ 1971513 h 6858000"/>
              <a:gd name="connsiteX613" fmla="*/ 1333952 w 7472601"/>
              <a:gd name="connsiteY613" fmla="*/ 2251620 h 6858000"/>
              <a:gd name="connsiteX614" fmla="*/ 1337329 w 7472601"/>
              <a:gd name="connsiteY614" fmla="*/ 2258350 h 6858000"/>
              <a:gd name="connsiteX615" fmla="*/ 1014726 w 7472601"/>
              <a:gd name="connsiteY615" fmla="*/ 1615556 h 6858000"/>
              <a:gd name="connsiteX616" fmla="*/ 678222 w 7472601"/>
              <a:gd name="connsiteY616" fmla="*/ 1248670 h 6858000"/>
              <a:gd name="connsiteX617" fmla="*/ 6691602 w 7472601"/>
              <a:gd name="connsiteY617" fmla="*/ 1140573 h 6858000"/>
              <a:gd name="connsiteX618" fmla="*/ 6571100 w 7472601"/>
              <a:gd name="connsiteY618" fmla="*/ 1183662 h 6858000"/>
              <a:gd name="connsiteX619" fmla="*/ 6241687 w 7472601"/>
              <a:gd name="connsiteY619" fmla="*/ 1257600 h 6858000"/>
              <a:gd name="connsiteX620" fmla="*/ 5693009 w 7472601"/>
              <a:gd name="connsiteY620" fmla="*/ 1478256 h 6858000"/>
              <a:gd name="connsiteX621" fmla="*/ 6548420 w 7472601"/>
              <a:gd name="connsiteY621" fmla="*/ 1214599 h 6858000"/>
              <a:gd name="connsiteX622" fmla="*/ 6605473 w 7472601"/>
              <a:gd name="connsiteY622" fmla="*/ 1184686 h 6858000"/>
              <a:gd name="connsiteX623" fmla="*/ 6691602 w 7472601"/>
              <a:gd name="connsiteY623" fmla="*/ 1140573 h 6858000"/>
              <a:gd name="connsiteX624" fmla="*/ 4002475 w 7472601"/>
              <a:gd name="connsiteY624" fmla="*/ 1037802 h 6858000"/>
              <a:gd name="connsiteX625" fmla="*/ 4000324 w 7472601"/>
              <a:gd name="connsiteY625" fmla="*/ 1039362 h 6858000"/>
              <a:gd name="connsiteX626" fmla="*/ 4002862 w 7472601"/>
              <a:gd name="connsiteY626" fmla="*/ 1042866 h 6858000"/>
              <a:gd name="connsiteX627" fmla="*/ 4002475 w 7472601"/>
              <a:gd name="connsiteY627" fmla="*/ 1037802 h 6858000"/>
              <a:gd name="connsiteX628" fmla="*/ 506322 w 7472601"/>
              <a:gd name="connsiteY628" fmla="*/ 1020997 h 6858000"/>
              <a:gd name="connsiteX629" fmla="*/ 533068 w 7472601"/>
              <a:gd name="connsiteY629" fmla="*/ 1029409 h 6858000"/>
              <a:gd name="connsiteX630" fmla="*/ 1232525 w 7472601"/>
              <a:gd name="connsiteY630" fmla="*/ 1804675 h 6858000"/>
              <a:gd name="connsiteX631" fmla="*/ 1388858 w 7472601"/>
              <a:gd name="connsiteY631" fmla="*/ 2368011 h 6858000"/>
              <a:gd name="connsiteX632" fmla="*/ 1384098 w 7472601"/>
              <a:gd name="connsiteY632" fmla="*/ 2378125 h 6858000"/>
              <a:gd name="connsiteX633" fmla="*/ 1425393 w 7472601"/>
              <a:gd name="connsiteY633" fmla="*/ 2589124 h 6858000"/>
              <a:gd name="connsiteX634" fmla="*/ 1424001 w 7472601"/>
              <a:gd name="connsiteY634" fmla="*/ 2597541 h 6858000"/>
              <a:gd name="connsiteX635" fmla="*/ 2152729 w 7472601"/>
              <a:gd name="connsiteY635" fmla="*/ 2864487 h 6858000"/>
              <a:gd name="connsiteX636" fmla="*/ 2020609 w 7472601"/>
              <a:gd name="connsiteY636" fmla="*/ 2539671 h 6858000"/>
              <a:gd name="connsiteX637" fmla="*/ 2018920 w 7472601"/>
              <a:gd name="connsiteY637" fmla="*/ 2536309 h 6858000"/>
              <a:gd name="connsiteX638" fmla="*/ 1342441 w 7472601"/>
              <a:gd name="connsiteY638" fmla="*/ 1173017 h 6858000"/>
              <a:gd name="connsiteX639" fmla="*/ 1367925 w 7472601"/>
              <a:gd name="connsiteY639" fmla="*/ 1135648 h 6858000"/>
              <a:gd name="connsiteX640" fmla="*/ 1771401 w 7472601"/>
              <a:gd name="connsiteY640" fmla="*/ 1806673 h 6858000"/>
              <a:gd name="connsiteX641" fmla="*/ 1972385 w 7472601"/>
              <a:gd name="connsiteY641" fmla="*/ 2198735 h 6858000"/>
              <a:gd name="connsiteX642" fmla="*/ 2040892 w 7472601"/>
              <a:gd name="connsiteY642" fmla="*/ 2405205 h 6858000"/>
              <a:gd name="connsiteX643" fmla="*/ 2131689 w 7472601"/>
              <a:gd name="connsiteY643" fmla="*/ 1936926 h 6858000"/>
              <a:gd name="connsiteX644" fmla="*/ 2454820 w 7472601"/>
              <a:gd name="connsiteY644" fmla="*/ 1248808 h 6858000"/>
              <a:gd name="connsiteX645" fmla="*/ 2492512 w 7472601"/>
              <a:gd name="connsiteY645" fmla="*/ 1302920 h 6858000"/>
              <a:gd name="connsiteX646" fmla="*/ 2081216 w 7472601"/>
              <a:gd name="connsiteY646" fmla="*/ 2527513 h 6858000"/>
              <a:gd name="connsiteX647" fmla="*/ 2081211 w 7472601"/>
              <a:gd name="connsiteY647" fmla="*/ 2528916 h 6858000"/>
              <a:gd name="connsiteX648" fmla="*/ 2199067 w 7472601"/>
              <a:gd name="connsiteY648" fmla="*/ 2884061 h 6858000"/>
              <a:gd name="connsiteX649" fmla="*/ 3192586 w 7472601"/>
              <a:gd name="connsiteY649" fmla="*/ 3411496 h 6858000"/>
              <a:gd name="connsiteX650" fmla="*/ 3182620 w 7472601"/>
              <a:gd name="connsiteY650" fmla="*/ 3483279 h 6858000"/>
              <a:gd name="connsiteX651" fmla="*/ 2435119 w 7472601"/>
              <a:gd name="connsiteY651" fmla="*/ 3080173 h 6858000"/>
              <a:gd name="connsiteX652" fmla="*/ 2410152 w 7472601"/>
              <a:gd name="connsiteY652" fmla="*/ 3063751 h 6858000"/>
              <a:gd name="connsiteX653" fmla="*/ 2408099 w 7472601"/>
              <a:gd name="connsiteY653" fmla="*/ 3064403 h 6858000"/>
              <a:gd name="connsiteX654" fmla="*/ 2407218 w 7472601"/>
              <a:gd name="connsiteY654" fmla="*/ 3070324 h 6858000"/>
              <a:gd name="connsiteX655" fmla="*/ 2380138 w 7472601"/>
              <a:gd name="connsiteY655" fmla="*/ 3099341 h 6858000"/>
              <a:gd name="connsiteX656" fmla="*/ 1765923 w 7472601"/>
              <a:gd name="connsiteY656" fmla="*/ 3581043 h 6858000"/>
              <a:gd name="connsiteX657" fmla="*/ 1702258 w 7472601"/>
              <a:gd name="connsiteY657" fmla="*/ 3612286 h 6858000"/>
              <a:gd name="connsiteX658" fmla="*/ 1538370 w 7472601"/>
              <a:gd name="connsiteY658" fmla="*/ 3811804 h 6858000"/>
              <a:gd name="connsiteX659" fmla="*/ 542867 w 7472601"/>
              <a:gd name="connsiteY659" fmla="*/ 4944092 h 6858000"/>
              <a:gd name="connsiteX660" fmla="*/ 515800 w 7472601"/>
              <a:gd name="connsiteY660" fmla="*/ 4862180 h 6858000"/>
              <a:gd name="connsiteX661" fmla="*/ 909145 w 7472601"/>
              <a:gd name="connsiteY661" fmla="*/ 4199225 h 6858000"/>
              <a:gd name="connsiteX662" fmla="*/ 1214067 w 7472601"/>
              <a:gd name="connsiteY662" fmla="*/ 3908561 h 6858000"/>
              <a:gd name="connsiteX663" fmla="*/ 640967 w 7472601"/>
              <a:gd name="connsiteY663" fmla="*/ 4105601 h 6858000"/>
              <a:gd name="connsiteX664" fmla="*/ 112563 w 7472601"/>
              <a:gd name="connsiteY664" fmla="*/ 4396952 h 6858000"/>
              <a:gd name="connsiteX665" fmla="*/ 0 w 7472601"/>
              <a:gd name="connsiteY665" fmla="*/ 4466006 h 6858000"/>
              <a:gd name="connsiteX666" fmla="*/ 0 w 7472601"/>
              <a:gd name="connsiteY666" fmla="*/ 4233763 h 6858000"/>
              <a:gd name="connsiteX667" fmla="*/ 36881 w 7472601"/>
              <a:gd name="connsiteY667" fmla="*/ 4200118 h 6858000"/>
              <a:gd name="connsiteX668" fmla="*/ 910534 w 7472601"/>
              <a:gd name="connsiteY668" fmla="*/ 3629753 h 6858000"/>
              <a:gd name="connsiteX669" fmla="*/ 1578717 w 7472601"/>
              <a:gd name="connsiteY669" fmla="*/ 3575982 h 6858000"/>
              <a:gd name="connsiteX670" fmla="*/ 2338780 w 7472601"/>
              <a:gd name="connsiteY670" fmla="*/ 3033725 h 6858000"/>
              <a:gd name="connsiteX671" fmla="*/ 1807991 w 7472601"/>
              <a:gd name="connsiteY671" fmla="*/ 2807184 h 6858000"/>
              <a:gd name="connsiteX672" fmla="*/ 1416358 w 7472601"/>
              <a:gd name="connsiteY672" fmla="*/ 3112571 h 6858000"/>
              <a:gd name="connsiteX673" fmla="*/ 939066 w 7472601"/>
              <a:gd name="connsiteY673" fmla="*/ 3378798 h 6858000"/>
              <a:gd name="connsiteX674" fmla="*/ 115099 w 7472601"/>
              <a:gd name="connsiteY674" fmla="*/ 3607650 h 6858000"/>
              <a:gd name="connsiteX675" fmla="*/ 97284 w 7472601"/>
              <a:gd name="connsiteY675" fmla="*/ 3520393 h 6858000"/>
              <a:gd name="connsiteX676" fmla="*/ 922050 w 7472601"/>
              <a:gd name="connsiteY676" fmla="*/ 3074867 h 6858000"/>
              <a:gd name="connsiteX677" fmla="*/ 1405265 w 7472601"/>
              <a:gd name="connsiteY677" fmla="*/ 3016319 h 6858000"/>
              <a:gd name="connsiteX678" fmla="*/ 1407512 w 7472601"/>
              <a:gd name="connsiteY678" fmla="*/ 3018001 h 6858000"/>
              <a:gd name="connsiteX679" fmla="*/ 1726266 w 7472601"/>
              <a:gd name="connsiteY679" fmla="*/ 2777274 h 6858000"/>
              <a:gd name="connsiteX680" fmla="*/ 625390 w 7472601"/>
              <a:gd name="connsiteY680" fmla="*/ 2514541 h 6858000"/>
              <a:gd name="connsiteX681" fmla="*/ 619799 w 7472601"/>
              <a:gd name="connsiteY681" fmla="*/ 2527180 h 6858000"/>
              <a:gd name="connsiteX682" fmla="*/ 310030 w 7472601"/>
              <a:gd name="connsiteY682" fmla="*/ 2771818 h 6858000"/>
              <a:gd name="connsiteX683" fmla="*/ 173877 w 7472601"/>
              <a:gd name="connsiteY683" fmla="*/ 2937056 h 6858000"/>
              <a:gd name="connsiteX684" fmla="*/ 77889 w 7472601"/>
              <a:gd name="connsiteY684" fmla="*/ 3138440 h 6858000"/>
              <a:gd name="connsiteX685" fmla="*/ 0 w 7472601"/>
              <a:gd name="connsiteY685" fmla="*/ 3271395 h 6858000"/>
              <a:gd name="connsiteX686" fmla="*/ 0 w 7472601"/>
              <a:gd name="connsiteY686" fmla="*/ 3153002 h 6858000"/>
              <a:gd name="connsiteX687" fmla="*/ 2386 w 7472601"/>
              <a:gd name="connsiteY687" fmla="*/ 3149203 h 6858000"/>
              <a:gd name="connsiteX688" fmla="*/ 89753 w 7472601"/>
              <a:gd name="connsiteY688" fmla="*/ 2987702 h 6858000"/>
              <a:gd name="connsiteX689" fmla="*/ 76869 w 7472601"/>
              <a:gd name="connsiteY689" fmla="*/ 3005404 h 6858000"/>
              <a:gd name="connsiteX690" fmla="*/ 32049 w 7472601"/>
              <a:gd name="connsiteY690" fmla="*/ 3065814 h 6858000"/>
              <a:gd name="connsiteX691" fmla="*/ 0 w 7472601"/>
              <a:gd name="connsiteY691" fmla="*/ 3108744 h 6858000"/>
              <a:gd name="connsiteX692" fmla="*/ 0 w 7472601"/>
              <a:gd name="connsiteY692" fmla="*/ 3058059 h 6858000"/>
              <a:gd name="connsiteX693" fmla="*/ 7610 w 7472601"/>
              <a:gd name="connsiteY693" fmla="*/ 3047889 h 6858000"/>
              <a:gd name="connsiteX694" fmla="*/ 52419 w 7472601"/>
              <a:gd name="connsiteY694" fmla="*/ 2987479 h 6858000"/>
              <a:gd name="connsiteX695" fmla="*/ 59142 w 7472601"/>
              <a:gd name="connsiteY695" fmla="*/ 2978488 h 6858000"/>
              <a:gd name="connsiteX696" fmla="*/ 0 w 7472601"/>
              <a:gd name="connsiteY696" fmla="*/ 3015334 h 6858000"/>
              <a:gd name="connsiteX697" fmla="*/ 0 w 7472601"/>
              <a:gd name="connsiteY697" fmla="*/ 2914286 h 6858000"/>
              <a:gd name="connsiteX698" fmla="*/ 36383 w 7472601"/>
              <a:gd name="connsiteY698" fmla="*/ 2901128 h 6858000"/>
              <a:gd name="connsiteX699" fmla="*/ 156329 w 7472601"/>
              <a:gd name="connsiteY699" fmla="*/ 2840533 h 6858000"/>
              <a:gd name="connsiteX700" fmla="*/ 358355 w 7472601"/>
              <a:gd name="connsiteY700" fmla="*/ 2620471 h 6858000"/>
              <a:gd name="connsiteX701" fmla="*/ 510577 w 7472601"/>
              <a:gd name="connsiteY701" fmla="*/ 2501244 h 6858000"/>
              <a:gd name="connsiteX702" fmla="*/ 211967 w 7472601"/>
              <a:gd name="connsiteY702" fmla="*/ 2479171 h 6858000"/>
              <a:gd name="connsiteX703" fmla="*/ 0 w 7472601"/>
              <a:gd name="connsiteY703" fmla="*/ 2476398 h 6858000"/>
              <a:gd name="connsiteX704" fmla="*/ 0 w 7472601"/>
              <a:gd name="connsiteY704" fmla="*/ 2389189 h 6858000"/>
              <a:gd name="connsiteX705" fmla="*/ 103062 w 7472601"/>
              <a:gd name="connsiteY705" fmla="*/ 2389518 h 6858000"/>
              <a:gd name="connsiteX706" fmla="*/ 510734 w 7472601"/>
              <a:gd name="connsiteY706" fmla="*/ 2416201 h 6858000"/>
              <a:gd name="connsiteX707" fmla="*/ 279257 w 7472601"/>
              <a:gd name="connsiteY707" fmla="*/ 2092102 h 6858000"/>
              <a:gd name="connsiteX708" fmla="*/ 65265 w 7472601"/>
              <a:gd name="connsiteY708" fmla="*/ 2006049 h 6858000"/>
              <a:gd name="connsiteX709" fmla="*/ 0 w 7472601"/>
              <a:gd name="connsiteY709" fmla="*/ 1982532 h 6858000"/>
              <a:gd name="connsiteX710" fmla="*/ 0 w 7472601"/>
              <a:gd name="connsiteY710" fmla="*/ 1912789 h 6858000"/>
              <a:gd name="connsiteX711" fmla="*/ 97460 w 7472601"/>
              <a:gd name="connsiteY711" fmla="*/ 1953725 h 6858000"/>
              <a:gd name="connsiteX712" fmla="*/ 221272 w 7472601"/>
              <a:gd name="connsiteY712" fmla="*/ 1980766 h 6858000"/>
              <a:gd name="connsiteX713" fmla="*/ 116765 w 7472601"/>
              <a:gd name="connsiteY713" fmla="*/ 1911033 h 6858000"/>
              <a:gd name="connsiteX714" fmla="*/ 16405 w 7472601"/>
              <a:gd name="connsiteY714" fmla="*/ 1803412 h 6858000"/>
              <a:gd name="connsiteX715" fmla="*/ 0 w 7472601"/>
              <a:gd name="connsiteY715" fmla="*/ 1784777 h 6858000"/>
              <a:gd name="connsiteX716" fmla="*/ 0 w 7472601"/>
              <a:gd name="connsiteY716" fmla="*/ 1740082 h 6858000"/>
              <a:gd name="connsiteX717" fmla="*/ 39394 w 7472601"/>
              <a:gd name="connsiteY717" fmla="*/ 1784856 h 6858000"/>
              <a:gd name="connsiteX718" fmla="*/ 135813 w 7472601"/>
              <a:gd name="connsiteY718" fmla="*/ 1888838 h 6858000"/>
              <a:gd name="connsiteX719" fmla="*/ 242575 w 7472601"/>
              <a:gd name="connsiteY719" fmla="*/ 1958841 h 6858000"/>
              <a:gd name="connsiteX720" fmla="*/ 82197 w 7472601"/>
              <a:gd name="connsiteY720" fmla="*/ 1754826 h 6858000"/>
              <a:gd name="connsiteX721" fmla="*/ 0 w 7472601"/>
              <a:gd name="connsiteY721" fmla="*/ 1679650 h 6858000"/>
              <a:gd name="connsiteX722" fmla="*/ 0 w 7472601"/>
              <a:gd name="connsiteY722" fmla="*/ 1602463 h 6858000"/>
              <a:gd name="connsiteX723" fmla="*/ 84689 w 7472601"/>
              <a:gd name="connsiteY723" fmla="*/ 1677442 h 6858000"/>
              <a:gd name="connsiteX724" fmla="*/ 298437 w 7472601"/>
              <a:gd name="connsiteY724" fmla="*/ 1968019 h 6858000"/>
              <a:gd name="connsiteX725" fmla="*/ 227269 w 7472601"/>
              <a:gd name="connsiteY725" fmla="*/ 1114064 h 6858000"/>
              <a:gd name="connsiteX726" fmla="*/ 248003 w 7472601"/>
              <a:gd name="connsiteY726" fmla="*/ 1089613 h 6858000"/>
              <a:gd name="connsiteX727" fmla="*/ 427020 w 7472601"/>
              <a:gd name="connsiteY727" fmla="*/ 1619803 h 6858000"/>
              <a:gd name="connsiteX728" fmla="*/ 340345 w 7472601"/>
              <a:gd name="connsiteY728" fmla="*/ 2027739 h 6858000"/>
              <a:gd name="connsiteX729" fmla="*/ 360865 w 7472601"/>
              <a:gd name="connsiteY729" fmla="*/ 2044827 h 6858000"/>
              <a:gd name="connsiteX730" fmla="*/ 560414 w 7472601"/>
              <a:gd name="connsiteY730" fmla="*/ 2421457 h 6858000"/>
              <a:gd name="connsiteX731" fmla="*/ 1359703 w 7472601"/>
              <a:gd name="connsiteY731" fmla="*/ 2578554 h 6858000"/>
              <a:gd name="connsiteX732" fmla="*/ 1359422 w 7472601"/>
              <a:gd name="connsiteY732" fmla="*/ 2577994 h 6858000"/>
              <a:gd name="connsiteX733" fmla="*/ 828701 w 7472601"/>
              <a:gd name="connsiteY733" fmla="*/ 1839520 h 6858000"/>
              <a:gd name="connsiteX734" fmla="*/ 494427 w 7472601"/>
              <a:gd name="connsiteY734" fmla="*/ 1092333 h 6858000"/>
              <a:gd name="connsiteX735" fmla="*/ 506322 w 7472601"/>
              <a:gd name="connsiteY735" fmla="*/ 1020997 h 6858000"/>
              <a:gd name="connsiteX736" fmla="*/ 4570198 w 7472601"/>
              <a:gd name="connsiteY736" fmla="*/ 978081 h 6858000"/>
              <a:gd name="connsiteX737" fmla="*/ 4523691 w 7472601"/>
              <a:gd name="connsiteY737" fmla="*/ 1127776 h 6858000"/>
              <a:gd name="connsiteX738" fmla="*/ 4509875 w 7472601"/>
              <a:gd name="connsiteY738" fmla="*/ 1167552 h 6858000"/>
              <a:gd name="connsiteX739" fmla="*/ 4478168 w 7472601"/>
              <a:gd name="connsiteY739" fmla="*/ 1260735 h 6858000"/>
              <a:gd name="connsiteX740" fmla="*/ 4409309 w 7472601"/>
              <a:gd name="connsiteY740" fmla="*/ 1666996 h 6858000"/>
              <a:gd name="connsiteX741" fmla="*/ 4370031 w 7472601"/>
              <a:gd name="connsiteY741" fmla="*/ 1955666 h 6858000"/>
              <a:gd name="connsiteX742" fmla="*/ 4570198 w 7472601"/>
              <a:gd name="connsiteY742" fmla="*/ 978081 h 6858000"/>
              <a:gd name="connsiteX743" fmla="*/ 4557898 w 7472601"/>
              <a:gd name="connsiteY743" fmla="*/ 900011 h 6858000"/>
              <a:gd name="connsiteX744" fmla="*/ 4344840 w 7472601"/>
              <a:gd name="connsiteY744" fmla="*/ 1922038 h 6858000"/>
              <a:gd name="connsiteX745" fmla="*/ 4378710 w 7472601"/>
              <a:gd name="connsiteY745" fmla="*/ 1665516 h 6858000"/>
              <a:gd name="connsiteX746" fmla="*/ 4448798 w 7472601"/>
              <a:gd name="connsiteY746" fmla="*/ 1253024 h 6858000"/>
              <a:gd name="connsiteX747" fmla="*/ 4480315 w 7472601"/>
              <a:gd name="connsiteY747" fmla="*/ 1158454 h 6858000"/>
              <a:gd name="connsiteX748" fmla="*/ 4494133 w 7472601"/>
              <a:gd name="connsiteY748" fmla="*/ 1118676 h 6858000"/>
              <a:gd name="connsiteX749" fmla="*/ 4557898 w 7472601"/>
              <a:gd name="connsiteY749" fmla="*/ 900011 h 6858000"/>
              <a:gd name="connsiteX750" fmla="*/ 5870151 w 7472601"/>
              <a:gd name="connsiteY750" fmla="*/ 898890 h 6858000"/>
              <a:gd name="connsiteX751" fmla="*/ 5861335 w 7472601"/>
              <a:gd name="connsiteY751" fmla="*/ 899177 h 6858000"/>
              <a:gd name="connsiteX752" fmla="*/ 5843702 w 7472601"/>
              <a:gd name="connsiteY752" fmla="*/ 899748 h 6858000"/>
              <a:gd name="connsiteX753" fmla="*/ 5651107 w 7472601"/>
              <a:gd name="connsiteY753" fmla="*/ 920306 h 6858000"/>
              <a:gd name="connsiteX754" fmla="*/ 5459407 w 7472601"/>
              <a:gd name="connsiteY754" fmla="*/ 940975 h 6858000"/>
              <a:gd name="connsiteX755" fmla="*/ 5374846 w 7472601"/>
              <a:gd name="connsiteY755" fmla="*/ 941988 h 6858000"/>
              <a:gd name="connsiteX756" fmla="*/ 5256105 w 7472601"/>
              <a:gd name="connsiteY756" fmla="*/ 945632 h 6858000"/>
              <a:gd name="connsiteX757" fmla="*/ 5107071 w 7472601"/>
              <a:gd name="connsiteY757" fmla="*/ 969720 h 6858000"/>
              <a:gd name="connsiteX758" fmla="*/ 4998681 w 7472601"/>
              <a:gd name="connsiteY758" fmla="*/ 988771 h 6858000"/>
              <a:gd name="connsiteX759" fmla="*/ 5870151 w 7472601"/>
              <a:gd name="connsiteY759" fmla="*/ 898890 h 6858000"/>
              <a:gd name="connsiteX760" fmla="*/ 5504425 w 7472601"/>
              <a:gd name="connsiteY760" fmla="*/ 848067 h 6858000"/>
              <a:gd name="connsiteX761" fmla="*/ 4968849 w 7472601"/>
              <a:gd name="connsiteY761" fmla="*/ 962318 h 6858000"/>
              <a:gd name="connsiteX762" fmla="*/ 5104039 w 7472601"/>
              <a:gd name="connsiteY762" fmla="*/ 940634 h 6858000"/>
              <a:gd name="connsiteX763" fmla="*/ 5256311 w 7472601"/>
              <a:gd name="connsiteY763" fmla="*/ 916490 h 6858000"/>
              <a:gd name="connsiteX764" fmla="*/ 5377381 w 7472601"/>
              <a:gd name="connsiteY764" fmla="*/ 912671 h 6858000"/>
              <a:gd name="connsiteX765" fmla="*/ 5460148 w 7472601"/>
              <a:gd name="connsiteY765" fmla="*/ 911442 h 6858000"/>
              <a:gd name="connsiteX766" fmla="*/ 5648971 w 7472601"/>
              <a:gd name="connsiteY766" fmla="*/ 891331 h 6858000"/>
              <a:gd name="connsiteX767" fmla="*/ 5844807 w 7472601"/>
              <a:gd name="connsiteY767" fmla="*/ 870718 h 6858000"/>
              <a:gd name="connsiteX768" fmla="*/ 5862975 w 7472601"/>
              <a:gd name="connsiteY768" fmla="*/ 869756 h 6858000"/>
              <a:gd name="connsiteX769" fmla="*/ 5920887 w 7472601"/>
              <a:gd name="connsiteY769" fmla="*/ 865929 h 6858000"/>
              <a:gd name="connsiteX770" fmla="*/ 5504425 w 7472601"/>
              <a:gd name="connsiteY770" fmla="*/ 848067 h 6858000"/>
              <a:gd name="connsiteX771" fmla="*/ 3607114 w 7472601"/>
              <a:gd name="connsiteY771" fmla="*/ 467441 h 6858000"/>
              <a:gd name="connsiteX772" fmla="*/ 3296242 w 7472601"/>
              <a:gd name="connsiteY772" fmla="*/ 807991 h 6858000"/>
              <a:gd name="connsiteX773" fmla="*/ 3174674 w 7472601"/>
              <a:gd name="connsiteY773" fmla="*/ 919759 h 6858000"/>
              <a:gd name="connsiteX774" fmla="*/ 3042978 w 7472601"/>
              <a:gd name="connsiteY774" fmla="*/ 1054894 h 6858000"/>
              <a:gd name="connsiteX775" fmla="*/ 2968914 w 7472601"/>
              <a:gd name="connsiteY775" fmla="*/ 1133756 h 6858000"/>
              <a:gd name="connsiteX776" fmla="*/ 3103823 w 7472601"/>
              <a:gd name="connsiteY776" fmla="*/ 1026814 h 6858000"/>
              <a:gd name="connsiteX777" fmla="*/ 3607114 w 7472601"/>
              <a:gd name="connsiteY777" fmla="*/ 467441 h 6858000"/>
              <a:gd name="connsiteX778" fmla="*/ 3744487 w 7472601"/>
              <a:gd name="connsiteY778" fmla="*/ 383136 h 6858000"/>
              <a:gd name="connsiteX779" fmla="*/ 3970213 w 7472601"/>
              <a:gd name="connsiteY779" fmla="*/ 995559 h 6858000"/>
              <a:gd name="connsiteX780" fmla="*/ 3744487 w 7472601"/>
              <a:gd name="connsiteY780" fmla="*/ 383136 h 6858000"/>
              <a:gd name="connsiteX781" fmla="*/ 3624562 w 7472601"/>
              <a:gd name="connsiteY781" fmla="*/ 367041 h 6858000"/>
              <a:gd name="connsiteX782" fmla="*/ 3489712 w 7472601"/>
              <a:gd name="connsiteY782" fmla="*/ 485386 h 6858000"/>
              <a:gd name="connsiteX783" fmla="*/ 3182994 w 7472601"/>
              <a:gd name="connsiteY783" fmla="*/ 828265 h 6858000"/>
              <a:gd name="connsiteX784" fmla="*/ 2892114 w 7472601"/>
              <a:gd name="connsiteY784" fmla="*/ 1172635 h 6858000"/>
              <a:gd name="connsiteX785" fmla="*/ 3021459 w 7472601"/>
              <a:gd name="connsiteY785" fmla="*/ 1035385 h 6858000"/>
              <a:gd name="connsiteX786" fmla="*/ 3153873 w 7472601"/>
              <a:gd name="connsiteY786" fmla="*/ 898971 h 6858000"/>
              <a:gd name="connsiteX787" fmla="*/ 3276511 w 7472601"/>
              <a:gd name="connsiteY787" fmla="*/ 786423 h 6858000"/>
              <a:gd name="connsiteX788" fmla="*/ 3584154 w 7472601"/>
              <a:gd name="connsiteY788" fmla="*/ 448218 h 6858000"/>
              <a:gd name="connsiteX789" fmla="*/ 3624562 w 7472601"/>
              <a:gd name="connsiteY789" fmla="*/ 367041 h 6858000"/>
              <a:gd name="connsiteX790" fmla="*/ 3766672 w 7472601"/>
              <a:gd name="connsiteY790" fmla="*/ 359429 h 6858000"/>
              <a:gd name="connsiteX791" fmla="*/ 3996338 w 7472601"/>
              <a:gd name="connsiteY791" fmla="*/ 968237 h 6858000"/>
              <a:gd name="connsiteX792" fmla="*/ 3766672 w 7472601"/>
              <a:gd name="connsiteY792" fmla="*/ 359429 h 6858000"/>
              <a:gd name="connsiteX793" fmla="*/ 5805386 w 7472601"/>
              <a:gd name="connsiteY793" fmla="*/ 239240 h 6858000"/>
              <a:gd name="connsiteX794" fmla="*/ 5736947 w 7472601"/>
              <a:gd name="connsiteY794" fmla="*/ 261367 h 6858000"/>
              <a:gd name="connsiteX795" fmla="*/ 5427012 w 7472601"/>
              <a:gd name="connsiteY795" fmla="*/ 311272 h 6858000"/>
              <a:gd name="connsiteX796" fmla="*/ 5147818 w 7472601"/>
              <a:gd name="connsiteY796" fmla="*/ 322112 h 6858000"/>
              <a:gd name="connsiteX797" fmla="*/ 5060854 w 7472601"/>
              <a:gd name="connsiteY797" fmla="*/ 311882 h 6858000"/>
              <a:gd name="connsiteX798" fmla="*/ 4945989 w 7472601"/>
              <a:gd name="connsiteY798" fmla="*/ 300516 h 6858000"/>
              <a:gd name="connsiteX799" fmla="*/ 5410479 w 7472601"/>
              <a:gd name="connsiteY799" fmla="*/ 348434 h 6858000"/>
              <a:gd name="connsiteX800" fmla="*/ 5805386 w 7472601"/>
              <a:gd name="connsiteY800" fmla="*/ 239240 h 6858000"/>
              <a:gd name="connsiteX801" fmla="*/ 5905192 w 7472601"/>
              <a:gd name="connsiteY801" fmla="*/ 163079 h 6858000"/>
              <a:gd name="connsiteX802" fmla="*/ 5865655 w 7472601"/>
              <a:gd name="connsiteY802" fmla="*/ 171901 h 6858000"/>
              <a:gd name="connsiteX803" fmla="*/ 5259740 w 7472601"/>
              <a:gd name="connsiteY803" fmla="*/ 257013 h 6858000"/>
              <a:gd name="connsiteX804" fmla="*/ 5208466 w 7472601"/>
              <a:gd name="connsiteY804" fmla="*/ 257550 h 6858000"/>
              <a:gd name="connsiteX805" fmla="*/ 4980204 w 7472601"/>
              <a:gd name="connsiteY805" fmla="*/ 271903 h 6858000"/>
              <a:gd name="connsiteX806" fmla="*/ 5068068 w 7472601"/>
              <a:gd name="connsiteY806" fmla="*/ 282244 h 6858000"/>
              <a:gd name="connsiteX807" fmla="*/ 5153231 w 7472601"/>
              <a:gd name="connsiteY807" fmla="*/ 292240 h 6858000"/>
              <a:gd name="connsiteX808" fmla="*/ 5426491 w 7472601"/>
              <a:gd name="connsiteY808" fmla="*/ 281128 h 6858000"/>
              <a:gd name="connsiteX809" fmla="*/ 5731212 w 7472601"/>
              <a:gd name="connsiteY809" fmla="*/ 231951 h 6858000"/>
              <a:gd name="connsiteX810" fmla="*/ 5905192 w 7472601"/>
              <a:gd name="connsiteY810" fmla="*/ 163079 h 6858000"/>
              <a:gd name="connsiteX811" fmla="*/ 5944437 w 7472601"/>
              <a:gd name="connsiteY811" fmla="*/ 113829 h 6858000"/>
              <a:gd name="connsiteX812" fmla="*/ 5825032 w 7472601"/>
              <a:gd name="connsiteY812" fmla="*/ 146405 h 6858000"/>
              <a:gd name="connsiteX813" fmla="*/ 4955599 w 7472601"/>
              <a:gd name="connsiteY813" fmla="*/ 247008 h 6858000"/>
              <a:gd name="connsiteX814" fmla="*/ 5210104 w 7472601"/>
              <a:gd name="connsiteY814" fmla="*/ 228123 h 6858000"/>
              <a:gd name="connsiteX815" fmla="*/ 5261015 w 7472601"/>
              <a:gd name="connsiteY815" fmla="*/ 227087 h 6858000"/>
              <a:gd name="connsiteX816" fmla="*/ 5861181 w 7472601"/>
              <a:gd name="connsiteY816" fmla="*/ 143093 h 6858000"/>
              <a:gd name="connsiteX817" fmla="*/ 5961252 w 7472601"/>
              <a:gd name="connsiteY817" fmla="*/ 114820 h 6858000"/>
              <a:gd name="connsiteX818" fmla="*/ 5944437 w 7472601"/>
              <a:gd name="connsiteY818" fmla="*/ 113829 h 6858000"/>
              <a:gd name="connsiteX819" fmla="*/ 3882765 w 7472601"/>
              <a:gd name="connsiteY819" fmla="*/ 0 h 6858000"/>
              <a:gd name="connsiteX820" fmla="*/ 3995099 w 7472601"/>
              <a:gd name="connsiteY820" fmla="*/ 0 h 6858000"/>
              <a:gd name="connsiteX821" fmla="*/ 4163818 w 7472601"/>
              <a:gd name="connsiteY821" fmla="*/ 234104 h 6858000"/>
              <a:gd name="connsiteX822" fmla="*/ 4172099 w 7472601"/>
              <a:gd name="connsiteY822" fmla="*/ 234207 h 6858000"/>
              <a:gd name="connsiteX823" fmla="*/ 4784282 w 7472601"/>
              <a:gd name="connsiteY823" fmla="*/ 276561 h 6858000"/>
              <a:gd name="connsiteX824" fmla="*/ 4801687 w 7472601"/>
              <a:gd name="connsiteY824" fmla="*/ 267764 h 6858000"/>
              <a:gd name="connsiteX825" fmla="*/ 6082788 w 7472601"/>
              <a:gd name="connsiteY825" fmla="*/ 64119 h 6858000"/>
              <a:gd name="connsiteX826" fmla="*/ 6099442 w 7472601"/>
              <a:gd name="connsiteY826" fmla="*/ 82568 h 6858000"/>
              <a:gd name="connsiteX827" fmla="*/ 4804137 w 7472601"/>
              <a:gd name="connsiteY827" fmla="*/ 320931 h 6858000"/>
              <a:gd name="connsiteX828" fmla="*/ 4227047 w 7472601"/>
              <a:gd name="connsiteY828" fmla="*/ 313415 h 6858000"/>
              <a:gd name="connsiteX829" fmla="*/ 4346041 w 7472601"/>
              <a:gd name="connsiteY829" fmla="*/ 456086 h 6858000"/>
              <a:gd name="connsiteX830" fmla="*/ 4870967 w 7472601"/>
              <a:gd name="connsiteY830" fmla="*/ 963061 h 6858000"/>
              <a:gd name="connsiteX831" fmla="*/ 4889647 w 7472601"/>
              <a:gd name="connsiteY831" fmla="*/ 957147 h 6858000"/>
              <a:gd name="connsiteX832" fmla="*/ 5422504 w 7472601"/>
              <a:gd name="connsiteY832" fmla="*/ 805191 h 6858000"/>
              <a:gd name="connsiteX833" fmla="*/ 6087656 w 7472601"/>
              <a:gd name="connsiteY833" fmla="*/ 826703 h 6858000"/>
              <a:gd name="connsiteX834" fmla="*/ 6058717 w 7472601"/>
              <a:gd name="connsiteY834" fmla="*/ 865992 h 6858000"/>
              <a:gd name="connsiteX835" fmla="*/ 4974153 w 7472601"/>
              <a:gd name="connsiteY835" fmla="*/ 1045456 h 6858000"/>
              <a:gd name="connsiteX836" fmla="*/ 5627835 w 7472601"/>
              <a:gd name="connsiteY836" fmla="*/ 1472077 h 6858000"/>
              <a:gd name="connsiteX837" fmla="*/ 5629817 w 7472601"/>
              <a:gd name="connsiteY837" fmla="*/ 1471412 h 6858000"/>
              <a:gd name="connsiteX838" fmla="*/ 5634124 w 7472601"/>
              <a:gd name="connsiteY838" fmla="*/ 1470572 h 6858000"/>
              <a:gd name="connsiteX839" fmla="*/ 5755832 w 7472601"/>
              <a:gd name="connsiteY839" fmla="*/ 1383886 h 6858000"/>
              <a:gd name="connsiteX840" fmla="*/ 6014186 w 7472601"/>
              <a:gd name="connsiteY840" fmla="*/ 1279799 h 6858000"/>
              <a:gd name="connsiteX841" fmla="*/ 6901619 w 7472601"/>
              <a:gd name="connsiteY841" fmla="*/ 1047874 h 6858000"/>
              <a:gd name="connsiteX842" fmla="*/ 6931566 w 7472601"/>
              <a:gd name="connsiteY842" fmla="*/ 1062034 h 6858000"/>
              <a:gd name="connsiteX843" fmla="*/ 5790982 w 7472601"/>
              <a:gd name="connsiteY843" fmla="*/ 1561380 h 6858000"/>
              <a:gd name="connsiteX844" fmla="*/ 6188971 w 7472601"/>
              <a:gd name="connsiteY844" fmla="*/ 1755168 h 6858000"/>
              <a:gd name="connsiteX845" fmla="*/ 6202446 w 7472601"/>
              <a:gd name="connsiteY845" fmla="*/ 1752268 h 6858000"/>
              <a:gd name="connsiteX846" fmla="*/ 7179560 w 7472601"/>
              <a:gd name="connsiteY846" fmla="*/ 1467551 h 6858000"/>
              <a:gd name="connsiteX847" fmla="*/ 7158730 w 7472601"/>
              <a:gd name="connsiteY847" fmla="*/ 1507835 h 6858000"/>
              <a:gd name="connsiteX848" fmla="*/ 6326959 w 7472601"/>
              <a:gd name="connsiteY848" fmla="*/ 1817686 h 6858000"/>
              <a:gd name="connsiteX849" fmla="*/ 6537433 w 7472601"/>
              <a:gd name="connsiteY849" fmla="*/ 1907790 h 6858000"/>
              <a:gd name="connsiteX850" fmla="*/ 6550221 w 7472601"/>
              <a:gd name="connsiteY850" fmla="*/ 1910729 h 6858000"/>
              <a:gd name="connsiteX851" fmla="*/ 6964438 w 7472601"/>
              <a:gd name="connsiteY851" fmla="*/ 2209505 h 6858000"/>
              <a:gd name="connsiteX852" fmla="*/ 7367862 w 7472601"/>
              <a:gd name="connsiteY852" fmla="*/ 2806833 h 6858000"/>
              <a:gd name="connsiteX853" fmla="*/ 7364329 w 7472601"/>
              <a:gd name="connsiteY853" fmla="*/ 2826907 h 6858000"/>
              <a:gd name="connsiteX854" fmla="*/ 7290545 w 7472601"/>
              <a:gd name="connsiteY854" fmla="*/ 2850663 h 6858000"/>
              <a:gd name="connsiteX855" fmla="*/ 6472036 w 7472601"/>
              <a:gd name="connsiteY855" fmla="*/ 1959003 h 6858000"/>
              <a:gd name="connsiteX856" fmla="*/ 5792897 w 7472601"/>
              <a:gd name="connsiteY856" fmla="*/ 1647747 h 6858000"/>
              <a:gd name="connsiteX857" fmla="*/ 5842751 w 7472601"/>
              <a:gd name="connsiteY857" fmla="*/ 1816112 h 6858000"/>
              <a:gd name="connsiteX858" fmla="*/ 5847424 w 7472601"/>
              <a:gd name="connsiteY858" fmla="*/ 1815776 h 6858000"/>
              <a:gd name="connsiteX859" fmla="*/ 6399821 w 7472601"/>
              <a:gd name="connsiteY859" fmla="*/ 2344799 h 6858000"/>
              <a:gd name="connsiteX860" fmla="*/ 6323232 w 7472601"/>
              <a:gd name="connsiteY860" fmla="*/ 2389634 h 6858000"/>
              <a:gd name="connsiteX861" fmla="*/ 5942958 w 7472601"/>
              <a:gd name="connsiteY861" fmla="*/ 2077708 h 6858000"/>
              <a:gd name="connsiteX862" fmla="*/ 5921559 w 7472601"/>
              <a:gd name="connsiteY862" fmla="*/ 2378596 h 6858000"/>
              <a:gd name="connsiteX863" fmla="*/ 5817651 w 7472601"/>
              <a:gd name="connsiteY863" fmla="*/ 3023919 h 6858000"/>
              <a:gd name="connsiteX864" fmla="*/ 5729634 w 7472601"/>
              <a:gd name="connsiteY864" fmla="*/ 3051849 h 6858000"/>
              <a:gd name="connsiteX865" fmla="*/ 5611018 w 7472601"/>
              <a:gd name="connsiteY865" fmla="*/ 2316769 h 6858000"/>
              <a:gd name="connsiteX866" fmla="*/ 5687608 w 7472601"/>
              <a:gd name="connsiteY866" fmla="*/ 2039972 h 6858000"/>
              <a:gd name="connsiteX867" fmla="*/ 5657554 w 7472601"/>
              <a:gd name="connsiteY867" fmla="*/ 1576445 h 6858000"/>
              <a:gd name="connsiteX868" fmla="*/ 5150475 w 7472601"/>
              <a:gd name="connsiteY868" fmla="*/ 1274012 h 6858000"/>
              <a:gd name="connsiteX869" fmla="*/ 5349142 w 7472601"/>
              <a:gd name="connsiteY869" fmla="*/ 2204405 h 6858000"/>
              <a:gd name="connsiteX870" fmla="*/ 5262214 w 7472601"/>
              <a:gd name="connsiteY870" fmla="*/ 2233836 h 6858000"/>
              <a:gd name="connsiteX871" fmla="*/ 4981539 w 7472601"/>
              <a:gd name="connsiteY871" fmla="*/ 1542201 h 6858000"/>
              <a:gd name="connsiteX872" fmla="*/ 4958461 w 7472601"/>
              <a:gd name="connsiteY872" fmla="*/ 1136957 h 6858000"/>
              <a:gd name="connsiteX873" fmla="*/ 4655015 w 7472601"/>
              <a:gd name="connsiteY873" fmla="*/ 891426 h 6858000"/>
              <a:gd name="connsiteX874" fmla="*/ 4348002 w 7472601"/>
              <a:gd name="connsiteY874" fmla="*/ 2205895 h 6858000"/>
              <a:gd name="connsiteX875" fmla="*/ 4262250 w 7472601"/>
              <a:gd name="connsiteY875" fmla="*/ 2219972 h 6858000"/>
              <a:gd name="connsiteX876" fmla="*/ 4550611 w 7472601"/>
              <a:gd name="connsiteY876" fmla="*/ 817540 h 6858000"/>
              <a:gd name="connsiteX877" fmla="*/ 4564418 w 7472601"/>
              <a:gd name="connsiteY877" fmla="*/ 808293 h 6858000"/>
              <a:gd name="connsiteX878" fmla="*/ 4266388 w 7472601"/>
              <a:gd name="connsiteY878" fmla="*/ 500083 h 6858000"/>
              <a:gd name="connsiteX879" fmla="*/ 4032842 w 7472601"/>
              <a:gd name="connsiteY879" fmla="*/ 211809 h 6858000"/>
              <a:gd name="connsiteX880" fmla="*/ 3882765 w 7472601"/>
              <a:gd name="connsiteY880" fmla="*/ 0 h 6858000"/>
              <a:gd name="connsiteX881" fmla="*/ 3721337 w 7472601"/>
              <a:gd name="connsiteY881" fmla="*/ 0 h 6858000"/>
              <a:gd name="connsiteX882" fmla="*/ 3797544 w 7472601"/>
              <a:gd name="connsiteY882" fmla="*/ 0 h 6858000"/>
              <a:gd name="connsiteX883" fmla="*/ 3775734 w 7472601"/>
              <a:gd name="connsiteY883" fmla="*/ 95131 h 6858000"/>
              <a:gd name="connsiteX884" fmla="*/ 3724807 w 7472601"/>
              <a:gd name="connsiteY884" fmla="*/ 272257 h 6858000"/>
              <a:gd name="connsiteX885" fmla="*/ 3726844 w 7472601"/>
              <a:gd name="connsiteY885" fmla="*/ 282988 h 6858000"/>
              <a:gd name="connsiteX886" fmla="*/ 3742664 w 7472601"/>
              <a:gd name="connsiteY886" fmla="*/ 279918 h 6858000"/>
              <a:gd name="connsiteX887" fmla="*/ 4103910 w 7472601"/>
              <a:gd name="connsiteY887" fmla="*/ 1161917 h 6858000"/>
              <a:gd name="connsiteX888" fmla="*/ 4020269 w 7472601"/>
              <a:gd name="connsiteY888" fmla="*/ 1200406 h 6858000"/>
              <a:gd name="connsiteX889" fmla="*/ 3674882 w 7472601"/>
              <a:gd name="connsiteY889" fmla="*/ 488524 h 6858000"/>
              <a:gd name="connsiteX890" fmla="*/ 3132682 w 7472601"/>
              <a:gd name="connsiteY890" fmla="*/ 1072284 h 6858000"/>
              <a:gd name="connsiteX891" fmla="*/ 2716346 w 7472601"/>
              <a:gd name="connsiteY891" fmla="*/ 1276376 h 6858000"/>
              <a:gd name="connsiteX892" fmla="*/ 2716772 w 7472601"/>
              <a:gd name="connsiteY892" fmla="*/ 1255462 h 6858000"/>
              <a:gd name="connsiteX893" fmla="*/ 3471096 w 7472601"/>
              <a:gd name="connsiteY893" fmla="*/ 437072 h 6858000"/>
              <a:gd name="connsiteX894" fmla="*/ 3639057 w 7472601"/>
              <a:gd name="connsiteY894" fmla="*/ 286334 h 6858000"/>
              <a:gd name="connsiteX895" fmla="*/ 3640309 w 7472601"/>
              <a:gd name="connsiteY895" fmla="*/ 284664 h 6858000"/>
              <a:gd name="connsiteX896" fmla="*/ 3646022 w 7472601"/>
              <a:gd name="connsiteY896" fmla="*/ 276711 h 6858000"/>
              <a:gd name="connsiteX897" fmla="*/ 3707943 w 7472601"/>
              <a:gd name="connsiteY897" fmla="*/ 65958 h 6858000"/>
              <a:gd name="connsiteX898" fmla="*/ 3721337 w 7472601"/>
              <a:gd name="connsiteY898" fmla="*/ 0 h 6858000"/>
              <a:gd name="connsiteX899" fmla="*/ 2867960 w 7472601"/>
              <a:gd name="connsiteY899" fmla="*/ 0 h 6858000"/>
              <a:gd name="connsiteX900" fmla="*/ 2926351 w 7472601"/>
              <a:gd name="connsiteY900" fmla="*/ 0 h 6858000"/>
              <a:gd name="connsiteX901" fmla="*/ 2902823 w 7472601"/>
              <a:gd name="connsiteY901" fmla="*/ 262929 h 6858000"/>
              <a:gd name="connsiteX902" fmla="*/ 2940663 w 7472601"/>
              <a:gd name="connsiteY902" fmla="*/ 140884 h 6858000"/>
              <a:gd name="connsiteX903" fmla="*/ 2947039 w 7472601"/>
              <a:gd name="connsiteY903" fmla="*/ 122524 h 6858000"/>
              <a:gd name="connsiteX904" fmla="*/ 2984316 w 7472601"/>
              <a:gd name="connsiteY904" fmla="*/ 0 h 6858000"/>
              <a:gd name="connsiteX905" fmla="*/ 3016114 w 7472601"/>
              <a:gd name="connsiteY905" fmla="*/ 0 h 6858000"/>
              <a:gd name="connsiteX906" fmla="*/ 2979949 w 7472601"/>
              <a:gd name="connsiteY906" fmla="*/ 119274 h 6858000"/>
              <a:gd name="connsiteX907" fmla="*/ 3023879 w 7472601"/>
              <a:gd name="connsiteY907" fmla="*/ 0 h 6858000"/>
              <a:gd name="connsiteX908" fmla="*/ 3105400 w 7472601"/>
              <a:gd name="connsiteY908" fmla="*/ 0 h 6858000"/>
              <a:gd name="connsiteX909" fmla="*/ 3094669 w 7472601"/>
              <a:gd name="connsiteY909" fmla="*/ 30308 h 6858000"/>
              <a:gd name="connsiteX910" fmla="*/ 2901945 w 7472601"/>
              <a:gd name="connsiteY910" fmla="*/ 466538 h 6858000"/>
              <a:gd name="connsiteX911" fmla="*/ 2815209 w 7472601"/>
              <a:gd name="connsiteY911" fmla="*/ 497361 h 6858000"/>
              <a:gd name="connsiteX912" fmla="*/ 2844845 w 7472601"/>
              <a:gd name="connsiteY912" fmla="*/ 127638 h 6858000"/>
              <a:gd name="connsiteX913" fmla="*/ 2867960 w 7472601"/>
              <a:gd name="connsiteY913" fmla="*/ 0 h 6858000"/>
              <a:gd name="connsiteX914" fmla="*/ 1057230 w 7472601"/>
              <a:gd name="connsiteY914" fmla="*/ 0 h 6858000"/>
              <a:gd name="connsiteX915" fmla="*/ 1111003 w 7472601"/>
              <a:gd name="connsiteY915" fmla="*/ 0 h 6858000"/>
              <a:gd name="connsiteX916" fmla="*/ 1125553 w 7472601"/>
              <a:gd name="connsiteY916" fmla="*/ 52588 h 6858000"/>
              <a:gd name="connsiteX917" fmla="*/ 1304276 w 7472601"/>
              <a:gd name="connsiteY917" fmla="*/ 476275 h 6858000"/>
              <a:gd name="connsiteX918" fmla="*/ 1492066 w 7472601"/>
              <a:gd name="connsiteY918" fmla="*/ 886333 h 6858000"/>
              <a:gd name="connsiteX919" fmla="*/ 1423698 w 7472601"/>
              <a:gd name="connsiteY919" fmla="*/ 710817 h 6858000"/>
              <a:gd name="connsiteX920" fmla="*/ 1357609 w 7472601"/>
              <a:gd name="connsiteY920" fmla="*/ 532892 h 6858000"/>
              <a:gd name="connsiteX921" fmla="*/ 1309550 w 7472601"/>
              <a:gd name="connsiteY921" fmla="*/ 374031 h 6858000"/>
              <a:gd name="connsiteX922" fmla="*/ 1193673 w 7472601"/>
              <a:gd name="connsiteY922" fmla="*/ 49533 h 6858000"/>
              <a:gd name="connsiteX923" fmla="*/ 1164391 w 7472601"/>
              <a:gd name="connsiteY923" fmla="*/ 0 h 6858000"/>
              <a:gd name="connsiteX924" fmla="*/ 1200666 w 7472601"/>
              <a:gd name="connsiteY924" fmla="*/ 0 h 6858000"/>
              <a:gd name="connsiteX925" fmla="*/ 1223408 w 7472601"/>
              <a:gd name="connsiteY925" fmla="*/ 38996 h 6858000"/>
              <a:gd name="connsiteX926" fmla="*/ 1339635 w 7472601"/>
              <a:gd name="connsiteY926" fmla="*/ 365517 h 6858000"/>
              <a:gd name="connsiteX927" fmla="*/ 1387469 w 7472601"/>
              <a:gd name="connsiteY927" fmla="*/ 523079 h 6858000"/>
              <a:gd name="connsiteX928" fmla="*/ 1452685 w 7472601"/>
              <a:gd name="connsiteY928" fmla="*/ 699806 h 6858000"/>
              <a:gd name="connsiteX929" fmla="*/ 1492092 w 7472601"/>
              <a:gd name="connsiteY929" fmla="*/ 800424 h 6858000"/>
              <a:gd name="connsiteX930" fmla="*/ 1455302 w 7472601"/>
              <a:gd name="connsiteY930" fmla="*/ 632913 h 6858000"/>
              <a:gd name="connsiteX931" fmla="*/ 1222336 w 7472601"/>
              <a:gd name="connsiteY931" fmla="*/ 9480 h 6858000"/>
              <a:gd name="connsiteX932" fmla="*/ 1214634 w 7472601"/>
              <a:gd name="connsiteY932" fmla="*/ 0 h 6858000"/>
              <a:gd name="connsiteX933" fmla="*/ 1289827 w 7472601"/>
              <a:gd name="connsiteY933" fmla="*/ 0 h 6858000"/>
              <a:gd name="connsiteX934" fmla="*/ 1321076 w 7472601"/>
              <a:gd name="connsiteY934" fmla="*/ 59722 h 6858000"/>
              <a:gd name="connsiteX935" fmla="*/ 1512579 w 7472601"/>
              <a:gd name="connsiteY935" fmla="*/ 626441 h 6858000"/>
              <a:gd name="connsiteX936" fmla="*/ 1506076 w 7472601"/>
              <a:gd name="connsiteY936" fmla="*/ 1089289 h 6858000"/>
              <a:gd name="connsiteX937" fmla="*/ 1486346 w 7472601"/>
              <a:gd name="connsiteY937" fmla="*/ 1079919 h 6858000"/>
              <a:gd name="connsiteX938" fmla="*/ 1070511 w 7472601"/>
              <a:gd name="connsiteY938" fmla="*/ 48609 h 6858000"/>
              <a:gd name="connsiteX939" fmla="*/ 1057230 w 7472601"/>
              <a:gd name="connsiteY939" fmla="*/ 0 h 6858000"/>
              <a:gd name="connsiteX940" fmla="*/ 43151 w 7472601"/>
              <a:gd name="connsiteY940" fmla="*/ 0 h 6858000"/>
              <a:gd name="connsiteX941" fmla="*/ 95283 w 7472601"/>
              <a:gd name="connsiteY941" fmla="*/ 0 h 6858000"/>
              <a:gd name="connsiteX942" fmla="*/ 300708 w 7472601"/>
              <a:gd name="connsiteY942" fmla="*/ 154571 h 6858000"/>
              <a:gd name="connsiteX943" fmla="*/ 530414 w 7472601"/>
              <a:gd name="connsiteY943" fmla="*/ 354673 h 6858000"/>
              <a:gd name="connsiteX944" fmla="*/ 333785 w 7472601"/>
              <a:gd name="connsiteY944" fmla="*/ 161564 h 6858000"/>
              <a:gd name="connsiteX945" fmla="*/ 147005 w 7472601"/>
              <a:gd name="connsiteY945" fmla="*/ 0 h 6858000"/>
              <a:gd name="connsiteX946" fmla="*/ 272509 w 7472601"/>
              <a:gd name="connsiteY946" fmla="*/ 0 h 6858000"/>
              <a:gd name="connsiteX947" fmla="*/ 326276 w 7472601"/>
              <a:gd name="connsiteY947" fmla="*/ 45847 h 6858000"/>
              <a:gd name="connsiteX948" fmla="*/ 823759 w 7472601"/>
              <a:gd name="connsiteY948" fmla="*/ 574145 h 6858000"/>
              <a:gd name="connsiteX949" fmla="*/ 811254 w 7472601"/>
              <a:gd name="connsiteY949" fmla="*/ 665546 h 6858000"/>
              <a:gd name="connsiteX950" fmla="*/ 154042 w 7472601"/>
              <a:gd name="connsiteY950" fmla="*/ 261522 h 6858000"/>
              <a:gd name="connsiteX951" fmla="*/ 13550 w 7472601"/>
              <a:gd name="connsiteY951" fmla="*/ 158423 h 6858000"/>
              <a:gd name="connsiteX952" fmla="*/ 0 w 7472601"/>
              <a:gd name="connsiteY952" fmla="*/ 146618 h 6858000"/>
              <a:gd name="connsiteX953" fmla="*/ 0 w 7472601"/>
              <a:gd name="connsiteY953" fmla="*/ 59161 h 6858000"/>
              <a:gd name="connsiteX954" fmla="*/ 45427 w 7472601"/>
              <a:gd name="connsiteY954" fmla="*/ 101078 h 6858000"/>
              <a:gd name="connsiteX955" fmla="*/ 630103 w 7472601"/>
              <a:gd name="connsiteY955" fmla="*/ 485885 h 6858000"/>
              <a:gd name="connsiteX956" fmla="*/ 532040 w 7472601"/>
              <a:gd name="connsiteY956" fmla="*/ 399359 h 6858000"/>
              <a:gd name="connsiteX957" fmla="*/ 517618 w 7472601"/>
              <a:gd name="connsiteY957" fmla="*/ 385726 h 6858000"/>
              <a:gd name="connsiteX958" fmla="*/ 285074 w 7472601"/>
              <a:gd name="connsiteY958" fmla="*/ 182755 h 6858000"/>
              <a:gd name="connsiteX959" fmla="*/ 43151 w 7472601"/>
              <a:gd name="connsiteY959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221686 h 6858000"/>
              <a:gd name="connsiteX78" fmla="*/ 7467600 w 7467663"/>
              <a:gd name="connsiteY78" fmla="*/ 6334256 h 6858000"/>
              <a:gd name="connsiteX79" fmla="*/ 7454976 w 7467663"/>
              <a:gd name="connsiteY79" fmla="*/ 6318297 h 6858000"/>
              <a:gd name="connsiteX80" fmla="*/ 1456157 w 7467663"/>
              <a:gd name="connsiteY80" fmla="*/ 5371404 h 6858000"/>
              <a:gd name="connsiteX81" fmla="*/ 1244432 w 7467663"/>
              <a:gd name="connsiteY81" fmla="*/ 5385601 h 6858000"/>
              <a:gd name="connsiteX82" fmla="*/ 973990 w 7467663"/>
              <a:gd name="connsiteY82" fmla="*/ 5424940 h 6858000"/>
              <a:gd name="connsiteX83" fmla="*/ 1103809 w 7467663"/>
              <a:gd name="connsiteY83" fmla="*/ 5433720 h 6858000"/>
              <a:gd name="connsiteX84" fmla="*/ 1123454 w 7467663"/>
              <a:gd name="connsiteY84" fmla="*/ 5435727 h 6858000"/>
              <a:gd name="connsiteX85" fmla="*/ 1737017 w 7467663"/>
              <a:gd name="connsiteY85" fmla="*/ 5452183 h 6858000"/>
              <a:gd name="connsiteX86" fmla="*/ 1824397 w 7467663"/>
              <a:gd name="connsiteY86" fmla="*/ 5447757 h 6858000"/>
              <a:gd name="connsiteX87" fmla="*/ 2070059 w 7467663"/>
              <a:gd name="connsiteY87" fmla="*/ 5441660 h 6858000"/>
              <a:gd name="connsiteX88" fmla="*/ 1456157 w 7467663"/>
              <a:gd name="connsiteY88" fmla="*/ 5371404 h 6858000"/>
              <a:gd name="connsiteX89" fmla="*/ 4988186 w 7467663"/>
              <a:gd name="connsiteY89" fmla="*/ 5216467 h 6858000"/>
              <a:gd name="connsiteX90" fmla="*/ 4777334 w 7467663"/>
              <a:gd name="connsiteY90" fmla="*/ 5406072 h 6858000"/>
              <a:gd name="connsiteX91" fmla="*/ 4718341 w 7467663"/>
              <a:gd name="connsiteY91" fmla="*/ 5468043 h 6858000"/>
              <a:gd name="connsiteX92" fmla="*/ 4604655 w 7467663"/>
              <a:gd name="connsiteY92" fmla="*/ 5583434 h 6858000"/>
              <a:gd name="connsiteX93" fmla="*/ 4565074 w 7467663"/>
              <a:gd name="connsiteY93" fmla="*/ 5618550 h 6858000"/>
              <a:gd name="connsiteX94" fmla="*/ 4988186 w 7467663"/>
              <a:gd name="connsiteY94" fmla="*/ 5216467 h 6858000"/>
              <a:gd name="connsiteX95" fmla="*/ 4978032 w 7467663"/>
              <a:gd name="connsiteY95" fmla="*/ 5183809 h 6858000"/>
              <a:gd name="connsiteX96" fmla="*/ 4463413 w 7467663"/>
              <a:gd name="connsiteY96" fmla="*/ 5615162 h 6858000"/>
              <a:gd name="connsiteX97" fmla="*/ 4358134 w 7467663"/>
              <a:gd name="connsiteY97" fmla="*/ 5742791 h 6858000"/>
              <a:gd name="connsiteX98" fmla="*/ 4376219 w 7467663"/>
              <a:gd name="connsiteY98" fmla="*/ 5729027 h 6858000"/>
              <a:gd name="connsiteX99" fmla="*/ 4582340 w 7467663"/>
              <a:gd name="connsiteY99" fmla="*/ 5561037 h 6858000"/>
              <a:gd name="connsiteX100" fmla="*/ 4694684 w 7467663"/>
              <a:gd name="connsiteY100" fmla="*/ 5447098 h 6858000"/>
              <a:gd name="connsiteX101" fmla="*/ 4754123 w 7467663"/>
              <a:gd name="connsiteY101" fmla="*/ 5384643 h 6858000"/>
              <a:gd name="connsiteX102" fmla="*/ 4978032 w 7467663"/>
              <a:gd name="connsiteY102" fmla="*/ 5183809 h 6858000"/>
              <a:gd name="connsiteX103" fmla="*/ 1903353 w 7467663"/>
              <a:gd name="connsiteY103" fmla="*/ 5044827 h 6858000"/>
              <a:gd name="connsiteX104" fmla="*/ 1936931 w 7467663"/>
              <a:gd name="connsiteY104" fmla="*/ 5093954 h 6858000"/>
              <a:gd name="connsiteX105" fmla="*/ 2195868 w 7467663"/>
              <a:gd name="connsiteY105" fmla="*/ 5396574 h 6858000"/>
              <a:gd name="connsiteX106" fmla="*/ 2088852 w 7467663"/>
              <a:gd name="connsiteY106" fmla="*/ 5166123 h 6858000"/>
              <a:gd name="connsiteX107" fmla="*/ 1958241 w 7467663"/>
              <a:gd name="connsiteY107" fmla="*/ 5067955 h 6858000"/>
              <a:gd name="connsiteX108" fmla="*/ 1903353 w 7467663"/>
              <a:gd name="connsiteY108" fmla="*/ 5044827 h 6858000"/>
              <a:gd name="connsiteX109" fmla="*/ 1979378 w 7467663"/>
              <a:gd name="connsiteY109" fmla="*/ 4769504 h 6858000"/>
              <a:gd name="connsiteX110" fmla="*/ 2882120 w 7467663"/>
              <a:gd name="connsiteY110" fmla="*/ 5064547 h 6858000"/>
              <a:gd name="connsiteX111" fmla="*/ 2793103 w 7467663"/>
              <a:gd name="connsiteY111" fmla="*/ 5039699 h 6858000"/>
              <a:gd name="connsiteX112" fmla="*/ 2770041 w 7467663"/>
              <a:gd name="connsiteY112" fmla="*/ 5033634 h 6858000"/>
              <a:gd name="connsiteX113" fmla="*/ 1979378 w 7467663"/>
              <a:gd name="connsiteY113" fmla="*/ 4769504 h 6858000"/>
              <a:gd name="connsiteX114" fmla="*/ 1927410 w 7467663"/>
              <a:gd name="connsiteY114" fmla="*/ 4716164 h 6858000"/>
              <a:gd name="connsiteX115" fmla="*/ 1959587 w 7467663"/>
              <a:gd name="connsiteY115" fmla="*/ 4728849 h 6858000"/>
              <a:gd name="connsiteX116" fmla="*/ 2777707 w 7467663"/>
              <a:gd name="connsiteY116" fmla="*/ 5003991 h 6858000"/>
              <a:gd name="connsiteX117" fmla="*/ 2800768 w 7467663"/>
              <a:gd name="connsiteY117" fmla="*/ 5010056 h 6858000"/>
              <a:gd name="connsiteX118" fmla="*/ 2879408 w 7467663"/>
              <a:gd name="connsiteY118" fmla="*/ 5031590 h 6858000"/>
              <a:gd name="connsiteX119" fmla="*/ 2862295 w 7467663"/>
              <a:gd name="connsiteY119" fmla="*/ 5022958 h 6858000"/>
              <a:gd name="connsiteX120" fmla="*/ 2813343 w 7467663"/>
              <a:gd name="connsiteY120" fmla="*/ 4998369 h 6858000"/>
              <a:gd name="connsiteX121" fmla="*/ 2646245 w 7467663"/>
              <a:gd name="connsiteY121" fmla="*/ 4930999 h 6858000"/>
              <a:gd name="connsiteX122" fmla="*/ 1999243 w 7467663"/>
              <a:gd name="connsiteY122" fmla="*/ 4730524 h 6858000"/>
              <a:gd name="connsiteX123" fmla="*/ 1979527 w 7467663"/>
              <a:gd name="connsiteY123" fmla="*/ 4726651 h 6858000"/>
              <a:gd name="connsiteX124" fmla="*/ 1927410 w 7467663"/>
              <a:gd name="connsiteY124" fmla="*/ 4716164 h 6858000"/>
              <a:gd name="connsiteX125" fmla="*/ 1997014 w 7467663"/>
              <a:gd name="connsiteY125" fmla="*/ 4698007 h 6858000"/>
              <a:gd name="connsiteX126" fmla="*/ 2005458 w 7467663"/>
              <a:gd name="connsiteY126" fmla="*/ 4699540 h 6858000"/>
              <a:gd name="connsiteX127" fmla="*/ 2657186 w 7467663"/>
              <a:gd name="connsiteY127" fmla="*/ 4901687 h 6858000"/>
              <a:gd name="connsiteX128" fmla="*/ 2826662 w 7467663"/>
              <a:gd name="connsiteY128" fmla="*/ 4970362 h 6858000"/>
              <a:gd name="connsiteX129" fmla="*/ 2876100 w 7467663"/>
              <a:gd name="connsiteY129" fmla="*/ 4995397 h 6858000"/>
              <a:gd name="connsiteX130" fmla="*/ 3042600 w 7467663"/>
              <a:gd name="connsiteY130" fmla="*/ 5059532 h 6858000"/>
              <a:gd name="connsiteX131" fmla="*/ 1997014 w 7467663"/>
              <a:gd name="connsiteY131" fmla="*/ 4698007 h 6858000"/>
              <a:gd name="connsiteX132" fmla="*/ 2305292 w 7467663"/>
              <a:gd name="connsiteY132" fmla="*/ 4219492 h 6858000"/>
              <a:gd name="connsiteX133" fmla="*/ 3360922 w 7467663"/>
              <a:gd name="connsiteY133" fmla="*/ 4529373 h 6858000"/>
              <a:gd name="connsiteX134" fmla="*/ 3492420 w 7467663"/>
              <a:gd name="connsiteY134" fmla="*/ 4510145 h 6858000"/>
              <a:gd name="connsiteX135" fmla="*/ 3364086 w 7467663"/>
              <a:gd name="connsiteY135" fmla="*/ 4480340 h 6858000"/>
              <a:gd name="connsiteX136" fmla="*/ 3225818 w 7467663"/>
              <a:gd name="connsiteY136" fmla="*/ 4411822 h 6858000"/>
              <a:gd name="connsiteX137" fmla="*/ 3129696 w 7467663"/>
              <a:gd name="connsiteY137" fmla="*/ 4360704 h 6858000"/>
              <a:gd name="connsiteX138" fmla="*/ 2814545 w 7467663"/>
              <a:gd name="connsiteY138" fmla="*/ 4282955 h 6858000"/>
              <a:gd name="connsiteX139" fmla="*/ 2305292 w 7467663"/>
              <a:gd name="connsiteY139" fmla="*/ 4219492 h 6858000"/>
              <a:gd name="connsiteX140" fmla="*/ 2626982 w 7467663"/>
              <a:gd name="connsiteY140" fmla="*/ 4206450 h 6858000"/>
              <a:gd name="connsiteX141" fmla="*/ 2490617 w 7467663"/>
              <a:gd name="connsiteY141" fmla="*/ 4206951 h 6858000"/>
              <a:gd name="connsiteX142" fmla="*/ 2819869 w 7467663"/>
              <a:gd name="connsiteY142" fmla="*/ 4252936 h 6858000"/>
              <a:gd name="connsiteX143" fmla="*/ 3143018 w 7467663"/>
              <a:gd name="connsiteY143" fmla="*/ 4332698 h 6858000"/>
              <a:gd name="connsiteX144" fmla="*/ 3241520 w 7467663"/>
              <a:gd name="connsiteY144" fmla="*/ 4385112 h 6858000"/>
              <a:gd name="connsiteX145" fmla="*/ 3374575 w 7467663"/>
              <a:gd name="connsiteY145" fmla="*/ 4451517 h 6858000"/>
              <a:gd name="connsiteX146" fmla="*/ 3505221 w 7467663"/>
              <a:gd name="connsiteY146" fmla="*/ 4480757 h 6858000"/>
              <a:gd name="connsiteX147" fmla="*/ 2626982 w 7467663"/>
              <a:gd name="connsiteY147" fmla="*/ 4206450 h 6858000"/>
              <a:gd name="connsiteX148" fmla="*/ 1310106 w 7467663"/>
              <a:gd name="connsiteY148" fmla="*/ 3943217 h 6858000"/>
              <a:gd name="connsiteX149" fmla="*/ 854994 w 7467663"/>
              <a:gd name="connsiteY149" fmla="*/ 4399136 h 6858000"/>
              <a:gd name="connsiteX150" fmla="*/ 742462 w 7467663"/>
              <a:gd name="connsiteY150" fmla="*/ 4594648 h 6858000"/>
              <a:gd name="connsiteX151" fmla="*/ 820602 w 7467663"/>
              <a:gd name="connsiteY151" fmla="*/ 4485915 h 6858000"/>
              <a:gd name="connsiteX152" fmla="*/ 878295 w 7467663"/>
              <a:gd name="connsiteY152" fmla="*/ 4403594 h 6858000"/>
              <a:gd name="connsiteX153" fmla="*/ 1240607 w 7467663"/>
              <a:gd name="connsiteY153" fmla="*/ 4010401 h 6858000"/>
              <a:gd name="connsiteX154" fmla="*/ 1310106 w 7467663"/>
              <a:gd name="connsiteY154" fmla="*/ 3943217 h 6858000"/>
              <a:gd name="connsiteX155" fmla="*/ 1423113 w 7467663"/>
              <a:gd name="connsiteY155" fmla="*/ 3874565 h 6858000"/>
              <a:gd name="connsiteX156" fmla="*/ 1260565 w 7467663"/>
              <a:gd name="connsiteY156" fmla="*/ 4031982 h 6858000"/>
              <a:gd name="connsiteX157" fmla="*/ 901900 w 7467663"/>
              <a:gd name="connsiteY157" fmla="*/ 4421236 h 6858000"/>
              <a:gd name="connsiteX158" fmla="*/ 845044 w 7467663"/>
              <a:gd name="connsiteY158" fmla="*/ 4502436 h 6858000"/>
              <a:gd name="connsiteX159" fmla="*/ 685926 w 7467663"/>
              <a:gd name="connsiteY159" fmla="*/ 4703069 h 6858000"/>
              <a:gd name="connsiteX160" fmla="*/ 684248 w 7467663"/>
              <a:gd name="connsiteY160" fmla="*/ 4706721 h 6858000"/>
              <a:gd name="connsiteX161" fmla="*/ 1423113 w 7467663"/>
              <a:gd name="connsiteY161" fmla="*/ 3874565 h 6858000"/>
              <a:gd name="connsiteX162" fmla="*/ 3316479 w 7467663"/>
              <a:gd name="connsiteY162" fmla="*/ 3872136 h 6858000"/>
              <a:gd name="connsiteX163" fmla="*/ 3546806 w 7467663"/>
              <a:gd name="connsiteY163" fmla="*/ 4356139 h 6858000"/>
              <a:gd name="connsiteX164" fmla="*/ 3364433 w 7467663"/>
              <a:gd name="connsiteY164" fmla="*/ 3953121 h 6858000"/>
              <a:gd name="connsiteX165" fmla="*/ 3316479 w 7467663"/>
              <a:gd name="connsiteY165" fmla="*/ 3872136 h 6858000"/>
              <a:gd name="connsiteX166" fmla="*/ 3291335 w 7467663"/>
              <a:gd name="connsiteY166" fmla="*/ 3767420 h 6858000"/>
              <a:gd name="connsiteX167" fmla="*/ 3390805 w 7467663"/>
              <a:gd name="connsiteY167" fmla="*/ 3937163 h 6858000"/>
              <a:gd name="connsiteX168" fmla="*/ 3579062 w 7467663"/>
              <a:gd name="connsiteY168" fmla="*/ 4359040 h 6858000"/>
              <a:gd name="connsiteX169" fmla="*/ 3467355 w 7467663"/>
              <a:gd name="connsiteY169" fmla="*/ 3988130 h 6858000"/>
              <a:gd name="connsiteX170" fmla="*/ 3310753 w 7467663"/>
              <a:gd name="connsiteY170" fmla="*/ 3787140 h 6858000"/>
              <a:gd name="connsiteX171" fmla="*/ 3291335 w 7467663"/>
              <a:gd name="connsiteY171" fmla="*/ 3767420 h 6858000"/>
              <a:gd name="connsiteX172" fmla="*/ 1635889 w 7467663"/>
              <a:gd name="connsiteY172" fmla="*/ 3709494 h 6858000"/>
              <a:gd name="connsiteX173" fmla="*/ 1634800 w 7467663"/>
              <a:gd name="connsiteY173" fmla="*/ 3731111 h 6858000"/>
              <a:gd name="connsiteX174" fmla="*/ 1635889 w 7467663"/>
              <a:gd name="connsiteY174" fmla="*/ 3709494 h 6858000"/>
              <a:gd name="connsiteX175" fmla="*/ 1510397 w 7467663"/>
              <a:gd name="connsiteY175" fmla="*/ 3684705 h 6858000"/>
              <a:gd name="connsiteX176" fmla="*/ 1146550 w 7467663"/>
              <a:gd name="connsiteY176" fmla="*/ 3802012 h 6858000"/>
              <a:gd name="connsiteX177" fmla="*/ 698834 w 7467663"/>
              <a:gd name="connsiteY177" fmla="*/ 3952272 h 6858000"/>
              <a:gd name="connsiteX178" fmla="*/ 34256 w 7467663"/>
              <a:gd name="connsiteY178" fmla="*/ 4347603 h 6858000"/>
              <a:gd name="connsiteX179" fmla="*/ 527241 w 7467663"/>
              <a:gd name="connsiteY179" fmla="*/ 4065078 h 6858000"/>
              <a:gd name="connsiteX180" fmla="*/ 1510397 w 7467663"/>
              <a:gd name="connsiteY180" fmla="*/ 3684705 h 6858000"/>
              <a:gd name="connsiteX181" fmla="*/ 1313114 w 7467663"/>
              <a:gd name="connsiteY181" fmla="*/ 3655216 h 6858000"/>
              <a:gd name="connsiteX182" fmla="*/ 1109304 w 7467663"/>
              <a:gd name="connsiteY182" fmla="*/ 3669030 h 6858000"/>
              <a:gd name="connsiteX183" fmla="*/ 8129 w 7467663"/>
              <a:gd name="connsiteY183" fmla="*/ 4330519 h 6858000"/>
              <a:gd name="connsiteX184" fmla="*/ 687572 w 7467663"/>
              <a:gd name="connsiteY184" fmla="*/ 3925629 h 6858000"/>
              <a:gd name="connsiteX185" fmla="*/ 1138365 w 7467663"/>
              <a:gd name="connsiteY185" fmla="*/ 3774515 h 6858000"/>
              <a:gd name="connsiteX186" fmla="*/ 1505579 w 7467663"/>
              <a:gd name="connsiteY186" fmla="*/ 3655526 h 6858000"/>
              <a:gd name="connsiteX187" fmla="*/ 1313114 w 7467663"/>
              <a:gd name="connsiteY187" fmla="*/ 3655216 h 6858000"/>
              <a:gd name="connsiteX188" fmla="*/ 3655073 w 7467663"/>
              <a:gd name="connsiteY188" fmla="*/ 3650884 h 6858000"/>
              <a:gd name="connsiteX189" fmla="*/ 3989938 w 7467663"/>
              <a:gd name="connsiteY189" fmla="*/ 3991685 h 6858000"/>
              <a:gd name="connsiteX190" fmla="*/ 4393907 w 7467663"/>
              <a:gd name="connsiteY190" fmla="*/ 4261258 h 6858000"/>
              <a:gd name="connsiteX191" fmla="*/ 4648051 w 7467663"/>
              <a:gd name="connsiteY191" fmla="*/ 4374051 h 6858000"/>
              <a:gd name="connsiteX192" fmla="*/ 4383389 w 7467663"/>
              <a:gd name="connsiteY192" fmla="*/ 4184369 h 6858000"/>
              <a:gd name="connsiteX193" fmla="*/ 4165508 w 7467663"/>
              <a:gd name="connsiteY193" fmla="*/ 4035196 h 6858000"/>
              <a:gd name="connsiteX194" fmla="*/ 4068162 w 7467663"/>
              <a:gd name="connsiteY194" fmla="*/ 3953394 h 6858000"/>
              <a:gd name="connsiteX195" fmla="*/ 3981416 w 7467663"/>
              <a:gd name="connsiteY195" fmla="*/ 3880482 h 6858000"/>
              <a:gd name="connsiteX196" fmla="*/ 3800147 w 7467663"/>
              <a:gd name="connsiteY196" fmla="*/ 3749872 h 6858000"/>
              <a:gd name="connsiteX197" fmla="*/ 3655073 w 7467663"/>
              <a:gd name="connsiteY197" fmla="*/ 3650884 h 6858000"/>
              <a:gd name="connsiteX198" fmla="*/ 3670252 w 7467663"/>
              <a:gd name="connsiteY198" fmla="*/ 3622798 h 6858000"/>
              <a:gd name="connsiteX199" fmla="*/ 3817258 w 7467663"/>
              <a:gd name="connsiteY199" fmla="*/ 3723577 h 6858000"/>
              <a:gd name="connsiteX200" fmla="*/ 4000461 w 7467663"/>
              <a:gd name="connsiteY200" fmla="*/ 3855966 h 6858000"/>
              <a:gd name="connsiteX201" fmla="*/ 4088180 w 7467663"/>
              <a:gd name="connsiteY201" fmla="*/ 3929774 h 6858000"/>
              <a:gd name="connsiteX202" fmla="*/ 4184555 w 7467663"/>
              <a:gd name="connsiteY202" fmla="*/ 4010683 h 6858000"/>
              <a:gd name="connsiteX203" fmla="*/ 4399563 w 7467663"/>
              <a:gd name="connsiteY203" fmla="*/ 4158106 h 6858000"/>
              <a:gd name="connsiteX204" fmla="*/ 4684469 w 7467663"/>
              <a:gd name="connsiteY204" fmla="*/ 4364680 h 6858000"/>
              <a:gd name="connsiteX205" fmla="*/ 4690271 w 7467663"/>
              <a:gd name="connsiteY205" fmla="*/ 4370034 h 6858000"/>
              <a:gd name="connsiteX206" fmla="*/ 4136093 w 7467663"/>
              <a:gd name="connsiteY206" fmla="*/ 3858466 h 6858000"/>
              <a:gd name="connsiteX207" fmla="*/ 3670252 w 7467663"/>
              <a:gd name="connsiteY207" fmla="*/ 3622798 h 6858000"/>
              <a:gd name="connsiteX208" fmla="*/ 4440129 w 7467663"/>
              <a:gd name="connsiteY208" fmla="*/ 3448571 h 6858000"/>
              <a:gd name="connsiteX209" fmla="*/ 4856525 w 7467663"/>
              <a:gd name="connsiteY209" fmla="*/ 3915351 h 6858000"/>
              <a:gd name="connsiteX210" fmla="*/ 5059055 w 7467663"/>
              <a:gd name="connsiteY210" fmla="*/ 4108918 h 6858000"/>
              <a:gd name="connsiteX211" fmla="*/ 5290070 w 7467663"/>
              <a:gd name="connsiteY211" fmla="*/ 4263619 h 6858000"/>
              <a:gd name="connsiteX212" fmla="*/ 4834991 w 7467663"/>
              <a:gd name="connsiteY212" fmla="*/ 3830985 h 6858000"/>
              <a:gd name="connsiteX213" fmla="*/ 4440129 w 7467663"/>
              <a:gd name="connsiteY213" fmla="*/ 3448571 h 6858000"/>
              <a:gd name="connsiteX214" fmla="*/ 4441737 w 7467663"/>
              <a:gd name="connsiteY214" fmla="*/ 3399734 h 6858000"/>
              <a:gd name="connsiteX215" fmla="*/ 4431236 w 7467663"/>
              <a:gd name="connsiteY215" fmla="*/ 3400954 h 6858000"/>
              <a:gd name="connsiteX216" fmla="*/ 4557150 w 7467663"/>
              <a:gd name="connsiteY216" fmla="*/ 3510023 h 6858000"/>
              <a:gd name="connsiteX217" fmla="*/ 4856936 w 7467663"/>
              <a:gd name="connsiteY217" fmla="*/ 3809146 h 6858000"/>
              <a:gd name="connsiteX218" fmla="*/ 5111996 w 7467663"/>
              <a:gd name="connsiteY218" fmla="*/ 4065759 h 6858000"/>
              <a:gd name="connsiteX219" fmla="*/ 5388878 w 7467663"/>
              <a:gd name="connsiteY219" fmla="*/ 4300185 h 6858000"/>
              <a:gd name="connsiteX220" fmla="*/ 5425556 w 7467663"/>
              <a:gd name="connsiteY220" fmla="*/ 4308967 h 6858000"/>
              <a:gd name="connsiteX221" fmla="*/ 4943646 w 7467663"/>
              <a:gd name="connsiteY221" fmla="*/ 3822916 h 6858000"/>
              <a:gd name="connsiteX222" fmla="*/ 4594837 w 7467663"/>
              <a:gd name="connsiteY222" fmla="*/ 3532274 h 6858000"/>
              <a:gd name="connsiteX223" fmla="*/ 4441737 w 7467663"/>
              <a:gd name="connsiteY223" fmla="*/ 3399734 h 6858000"/>
              <a:gd name="connsiteX224" fmla="*/ 5425834 w 7467663"/>
              <a:gd name="connsiteY224" fmla="*/ 3162785 h 6858000"/>
              <a:gd name="connsiteX225" fmla="*/ 5401644 w 7467663"/>
              <a:gd name="connsiteY225" fmla="*/ 3617847 h 6858000"/>
              <a:gd name="connsiteX226" fmla="*/ 5467256 w 7467663"/>
              <a:gd name="connsiteY226" fmla="*/ 4175494 h 6858000"/>
              <a:gd name="connsiteX227" fmla="*/ 5448069 w 7467663"/>
              <a:gd name="connsiteY227" fmla="*/ 3567554 h 6858000"/>
              <a:gd name="connsiteX228" fmla="*/ 5425834 w 7467663"/>
              <a:gd name="connsiteY228" fmla="*/ 3162785 h 6858000"/>
              <a:gd name="connsiteX229" fmla="*/ 1318687 w 7467663"/>
              <a:gd name="connsiteY229" fmla="*/ 3113840 h 6858000"/>
              <a:gd name="connsiteX230" fmla="*/ 1066793 w 7467663"/>
              <a:gd name="connsiteY230" fmla="*/ 3212171 h 6858000"/>
              <a:gd name="connsiteX231" fmla="*/ 993319 w 7467663"/>
              <a:gd name="connsiteY231" fmla="*/ 3247648 h 6858000"/>
              <a:gd name="connsiteX232" fmla="*/ 853081 w 7467663"/>
              <a:gd name="connsiteY232" fmla="*/ 3312410 h 6858000"/>
              <a:gd name="connsiteX233" fmla="*/ 805957 w 7467663"/>
              <a:gd name="connsiteY233" fmla="*/ 3330443 h 6858000"/>
              <a:gd name="connsiteX234" fmla="*/ 1318687 w 7467663"/>
              <a:gd name="connsiteY234" fmla="*/ 3113840 h 6858000"/>
              <a:gd name="connsiteX235" fmla="*/ 5453702 w 7467663"/>
              <a:gd name="connsiteY235" fmla="*/ 3090882 h 6858000"/>
              <a:gd name="connsiteX236" fmla="*/ 5480135 w 7467663"/>
              <a:gd name="connsiteY236" fmla="*/ 3565802 h 6858000"/>
              <a:gd name="connsiteX237" fmla="*/ 5499023 w 7467663"/>
              <a:gd name="connsiteY237" fmla="*/ 4166310 h 6858000"/>
              <a:gd name="connsiteX238" fmla="*/ 5547022 w 7467663"/>
              <a:gd name="connsiteY238" fmla="*/ 3607838 h 6858000"/>
              <a:gd name="connsiteX239" fmla="*/ 5515964 w 7467663"/>
              <a:gd name="connsiteY239" fmla="*/ 3378541 h 6858000"/>
              <a:gd name="connsiteX240" fmla="*/ 5453702 w 7467663"/>
              <a:gd name="connsiteY240" fmla="*/ 3090882 h 6858000"/>
              <a:gd name="connsiteX241" fmla="*/ 1238695 w 7467663"/>
              <a:gd name="connsiteY241" fmla="*/ 3076820 h 6858000"/>
              <a:gd name="connsiteX242" fmla="*/ 716371 w 7467663"/>
              <a:gd name="connsiteY242" fmla="*/ 3293249 h 6858000"/>
              <a:gd name="connsiteX243" fmla="*/ 579522 w 7467663"/>
              <a:gd name="connsiteY243" fmla="*/ 3371759 h 6858000"/>
              <a:gd name="connsiteX244" fmla="*/ 600288 w 7467663"/>
              <a:gd name="connsiteY244" fmla="*/ 3365555 h 6858000"/>
              <a:gd name="connsiteX245" fmla="*/ 840692 w 7467663"/>
              <a:gd name="connsiteY245" fmla="*/ 3284921 h 6858000"/>
              <a:gd name="connsiteX246" fmla="*/ 979248 w 7467663"/>
              <a:gd name="connsiteY246" fmla="*/ 3221003 h 6858000"/>
              <a:gd name="connsiteX247" fmla="*/ 1053282 w 7467663"/>
              <a:gd name="connsiteY247" fmla="*/ 3185247 h 6858000"/>
              <a:gd name="connsiteX248" fmla="*/ 1320603 w 7467663"/>
              <a:gd name="connsiteY248" fmla="*/ 3081281 h 6858000"/>
              <a:gd name="connsiteX249" fmla="*/ 1238695 w 7467663"/>
              <a:gd name="connsiteY249" fmla="*/ 3076820 h 6858000"/>
              <a:gd name="connsiteX250" fmla="*/ 5425627 w 7467663"/>
              <a:gd name="connsiteY250" fmla="*/ 2954192 h 6858000"/>
              <a:gd name="connsiteX251" fmla="*/ 5470770 w 7467663"/>
              <a:gd name="connsiteY251" fmla="*/ 3005435 h 6858000"/>
              <a:gd name="connsiteX252" fmla="*/ 5519779 w 7467663"/>
              <a:gd name="connsiteY252" fmla="*/ 4359223 h 6858000"/>
              <a:gd name="connsiteX253" fmla="*/ 5520293 w 7467663"/>
              <a:gd name="connsiteY253" fmla="*/ 4360602 h 6858000"/>
              <a:gd name="connsiteX254" fmla="*/ 5767221 w 7467663"/>
              <a:gd name="connsiteY254" fmla="*/ 4665564 h 6858000"/>
              <a:gd name="connsiteX255" fmla="*/ 6937169 w 7467663"/>
              <a:gd name="connsiteY255" fmla="*/ 4815941 h 6858000"/>
              <a:gd name="connsiteX256" fmla="*/ 6953922 w 7467663"/>
              <a:gd name="connsiteY256" fmla="*/ 4890068 h 6858000"/>
              <a:gd name="connsiteX257" fmla="*/ 6071359 w 7467663"/>
              <a:gd name="connsiteY257" fmla="*/ 4770770 h 6858000"/>
              <a:gd name="connsiteX258" fmla="*/ 6038839 w 7467663"/>
              <a:gd name="connsiteY258" fmla="*/ 4764474 h 6858000"/>
              <a:gd name="connsiteX259" fmla="*/ 6038706 w 7467663"/>
              <a:gd name="connsiteY259" fmla="*/ 4763847 h 6858000"/>
              <a:gd name="connsiteX260" fmla="*/ 6037784 w 7467663"/>
              <a:gd name="connsiteY260" fmla="*/ 4764270 h 6858000"/>
              <a:gd name="connsiteX261" fmla="*/ 6038839 w 7467663"/>
              <a:gd name="connsiteY261" fmla="*/ 4764474 h 6858000"/>
              <a:gd name="connsiteX262" fmla="*/ 6040338 w 7467663"/>
              <a:gd name="connsiteY262" fmla="*/ 4771418 h 6858000"/>
              <a:gd name="connsiteX263" fmla="*/ 6024488 w 7467663"/>
              <a:gd name="connsiteY263" fmla="*/ 4809903 h 6858000"/>
              <a:gd name="connsiteX264" fmla="*/ 5599771 w 7467663"/>
              <a:gd name="connsiteY264" fmla="*/ 5509652 h 6858000"/>
              <a:gd name="connsiteX265" fmla="*/ 5548843 w 7467663"/>
              <a:gd name="connsiteY265" fmla="*/ 5563845 h 6858000"/>
              <a:gd name="connsiteX266" fmla="*/ 5940952 w 7467663"/>
              <a:gd name="connsiteY266" fmla="*/ 6250028 h 6858000"/>
              <a:gd name="connsiteX267" fmla="*/ 6043441 w 7467663"/>
              <a:gd name="connsiteY267" fmla="*/ 6665847 h 6858000"/>
              <a:gd name="connsiteX268" fmla="*/ 6093432 w 7467663"/>
              <a:gd name="connsiteY268" fmla="*/ 6858000 h 6858000"/>
              <a:gd name="connsiteX269" fmla="*/ 6034344 w 7467663"/>
              <a:gd name="connsiteY269" fmla="*/ 6858000 h 6858000"/>
              <a:gd name="connsiteX270" fmla="*/ 6026679 w 7467663"/>
              <a:gd name="connsiteY270" fmla="*/ 6836959 h 6858000"/>
              <a:gd name="connsiteX271" fmla="*/ 5800441 w 7467663"/>
              <a:gd name="connsiteY271" fmla="*/ 6335286 h 6858000"/>
              <a:gd name="connsiteX272" fmla="*/ 5526562 w 7467663"/>
              <a:gd name="connsiteY272" fmla="*/ 5705388 h 6858000"/>
              <a:gd name="connsiteX273" fmla="*/ 5519640 w 7467663"/>
              <a:gd name="connsiteY273" fmla="*/ 5683774 h 6858000"/>
              <a:gd name="connsiteX274" fmla="*/ 5844559 w 7467663"/>
              <a:gd name="connsiteY274" fmla="*/ 6553349 h 6858000"/>
              <a:gd name="connsiteX275" fmla="*/ 5975994 w 7467663"/>
              <a:gd name="connsiteY275" fmla="*/ 6858000 h 6858000"/>
              <a:gd name="connsiteX276" fmla="*/ 5898547 w 7467663"/>
              <a:gd name="connsiteY276" fmla="*/ 6858000 h 6858000"/>
              <a:gd name="connsiteX277" fmla="*/ 5682041 w 7467663"/>
              <a:gd name="connsiteY277" fmla="*/ 6355860 h 6858000"/>
              <a:gd name="connsiteX278" fmla="*/ 5461758 w 7467663"/>
              <a:gd name="connsiteY278" fmla="*/ 5820220 h 6858000"/>
              <a:gd name="connsiteX279" fmla="*/ 5237282 w 7467663"/>
              <a:gd name="connsiteY279" fmla="*/ 6579086 h 6858000"/>
              <a:gd name="connsiteX280" fmla="*/ 5115009 w 7467663"/>
              <a:gd name="connsiteY280" fmla="*/ 6858000 h 6858000"/>
              <a:gd name="connsiteX281" fmla="*/ 5028074 w 7467663"/>
              <a:gd name="connsiteY281" fmla="*/ 6858000 h 6858000"/>
              <a:gd name="connsiteX282" fmla="*/ 5079508 w 7467663"/>
              <a:gd name="connsiteY282" fmla="*/ 6749074 h 6858000"/>
              <a:gd name="connsiteX283" fmla="*/ 5371846 w 7467663"/>
              <a:gd name="connsiteY283" fmla="*/ 5924413 h 6858000"/>
              <a:gd name="connsiteX284" fmla="*/ 5270512 w 7467663"/>
              <a:gd name="connsiteY284" fmla="*/ 6138975 h 6858000"/>
              <a:gd name="connsiteX285" fmla="*/ 5062409 w 7467663"/>
              <a:gd name="connsiteY285" fmla="*/ 6653544 h 6858000"/>
              <a:gd name="connsiteX286" fmla="*/ 5036628 w 7467663"/>
              <a:gd name="connsiteY286" fmla="*/ 6754247 h 6858000"/>
              <a:gd name="connsiteX287" fmla="*/ 5009112 w 7467663"/>
              <a:gd name="connsiteY287" fmla="*/ 6858000 h 6858000"/>
              <a:gd name="connsiteX288" fmla="*/ 4976679 w 7467663"/>
              <a:gd name="connsiteY288" fmla="*/ 6858000 h 6858000"/>
              <a:gd name="connsiteX289" fmla="*/ 5006537 w 7467663"/>
              <a:gd name="connsiteY289" fmla="*/ 6747068 h 6858000"/>
              <a:gd name="connsiteX290" fmla="*/ 5032723 w 7467663"/>
              <a:gd name="connsiteY290" fmla="*/ 6644957 h 6858000"/>
              <a:gd name="connsiteX291" fmla="*/ 5242949 w 7467663"/>
              <a:gd name="connsiteY291" fmla="*/ 6125175 h 6858000"/>
              <a:gd name="connsiteX292" fmla="*/ 5286321 w 7467663"/>
              <a:gd name="connsiteY292" fmla="*/ 6033555 h 6858000"/>
              <a:gd name="connsiteX293" fmla="*/ 5008210 w 7467663"/>
              <a:gd name="connsiteY293" fmla="*/ 6649194 h 6858000"/>
              <a:gd name="connsiteX294" fmla="*/ 4986321 w 7467663"/>
              <a:gd name="connsiteY294" fmla="*/ 6765687 h 6858000"/>
              <a:gd name="connsiteX295" fmla="*/ 4973474 w 7467663"/>
              <a:gd name="connsiteY295" fmla="*/ 6858000 h 6858000"/>
              <a:gd name="connsiteX296" fmla="*/ 4907178 w 7467663"/>
              <a:gd name="connsiteY296" fmla="*/ 6858000 h 6858000"/>
              <a:gd name="connsiteX297" fmla="*/ 4910810 w 7467663"/>
              <a:gd name="connsiteY297" fmla="*/ 6829660 h 6858000"/>
              <a:gd name="connsiteX298" fmla="*/ 4987461 w 7467663"/>
              <a:gd name="connsiteY298" fmla="*/ 6432994 h 6858000"/>
              <a:gd name="connsiteX299" fmla="*/ 5179262 w 7467663"/>
              <a:gd name="connsiteY299" fmla="*/ 6035044 h 6858000"/>
              <a:gd name="connsiteX300" fmla="*/ 4689678 w 7467663"/>
              <a:gd name="connsiteY300" fmla="*/ 6440241 h 6858000"/>
              <a:gd name="connsiteX301" fmla="*/ 4477543 w 7467663"/>
              <a:gd name="connsiteY301" fmla="*/ 6674836 h 6858000"/>
              <a:gd name="connsiteX302" fmla="*/ 4329957 w 7467663"/>
              <a:gd name="connsiteY302" fmla="*/ 6858000 h 6858000"/>
              <a:gd name="connsiteX303" fmla="*/ 4218595 w 7467663"/>
              <a:gd name="connsiteY303" fmla="*/ 6858000 h 6858000"/>
              <a:gd name="connsiteX304" fmla="*/ 4368888 w 7467663"/>
              <a:gd name="connsiteY304" fmla="*/ 6668412 h 6858000"/>
              <a:gd name="connsiteX305" fmla="*/ 4563091 w 7467663"/>
              <a:gd name="connsiteY305" fmla="*/ 6442508 h 6858000"/>
              <a:gd name="connsiteX306" fmla="*/ 5387324 w 7467663"/>
              <a:gd name="connsiteY306" fmla="*/ 5705830 h 6858000"/>
              <a:gd name="connsiteX307" fmla="*/ 5073620 w 7467663"/>
              <a:gd name="connsiteY307" fmla="*/ 5955437 h 6858000"/>
              <a:gd name="connsiteX308" fmla="*/ 4689789 w 7467663"/>
              <a:gd name="connsiteY308" fmla="*/ 6268382 h 6858000"/>
              <a:gd name="connsiteX309" fmla="*/ 4418722 w 7467663"/>
              <a:gd name="connsiteY309" fmla="*/ 6570886 h 6858000"/>
              <a:gd name="connsiteX310" fmla="*/ 4214944 w 7467663"/>
              <a:gd name="connsiteY310" fmla="*/ 6858000 h 6858000"/>
              <a:gd name="connsiteX311" fmla="*/ 4177898 w 7467663"/>
              <a:gd name="connsiteY311" fmla="*/ 6858000 h 6858000"/>
              <a:gd name="connsiteX312" fmla="*/ 4391597 w 7467663"/>
              <a:gd name="connsiteY312" fmla="*/ 6556370 h 6858000"/>
              <a:gd name="connsiteX313" fmla="*/ 4668889 w 7467663"/>
              <a:gd name="connsiteY313" fmla="*/ 6246399 h 6858000"/>
              <a:gd name="connsiteX314" fmla="*/ 5055427 w 7467663"/>
              <a:gd name="connsiteY314" fmla="*/ 5931476 h 6858000"/>
              <a:gd name="connsiteX315" fmla="*/ 5371814 w 7467663"/>
              <a:gd name="connsiteY315" fmla="*/ 5678975 h 6858000"/>
              <a:gd name="connsiteX316" fmla="*/ 4987918 w 7467663"/>
              <a:gd name="connsiteY316" fmla="*/ 5838701 h 6858000"/>
              <a:gd name="connsiteX317" fmla="*/ 4317146 w 7467663"/>
              <a:gd name="connsiteY317" fmla="*/ 6587716 h 6858000"/>
              <a:gd name="connsiteX318" fmla="*/ 4171627 w 7467663"/>
              <a:gd name="connsiteY318" fmla="*/ 6858000 h 6858000"/>
              <a:gd name="connsiteX319" fmla="*/ 4081585 w 7467663"/>
              <a:gd name="connsiteY319" fmla="*/ 6858000 h 6858000"/>
              <a:gd name="connsiteX320" fmla="*/ 4238603 w 7467663"/>
              <a:gd name="connsiteY320" fmla="*/ 6559341 h 6858000"/>
              <a:gd name="connsiteX321" fmla="*/ 4778333 w 7467663"/>
              <a:gd name="connsiteY321" fmla="*/ 5873626 h 6858000"/>
              <a:gd name="connsiteX322" fmla="*/ 5414185 w 7467663"/>
              <a:gd name="connsiteY322" fmla="*/ 5573882 h 6858000"/>
              <a:gd name="connsiteX323" fmla="*/ 5959648 w 7467663"/>
              <a:gd name="connsiteY323" fmla="*/ 4760797 h 6858000"/>
              <a:gd name="connsiteX324" fmla="*/ 5355019 w 7467663"/>
              <a:gd name="connsiteY324" fmla="*/ 4734672 h 6858000"/>
              <a:gd name="connsiteX325" fmla="*/ 5083565 w 7467663"/>
              <a:gd name="connsiteY325" fmla="*/ 5179121 h 6858000"/>
              <a:gd name="connsiteX326" fmla="*/ 4713577 w 7467663"/>
              <a:gd name="connsiteY326" fmla="*/ 5616803 h 6858000"/>
              <a:gd name="connsiteX327" fmla="*/ 3989559 w 7467663"/>
              <a:gd name="connsiteY327" fmla="*/ 6145945 h 6858000"/>
              <a:gd name="connsiteX328" fmla="*/ 3939824 w 7467663"/>
              <a:gd name="connsiteY328" fmla="*/ 6066900 h 6858000"/>
              <a:gd name="connsiteX329" fmla="*/ 4584537 w 7467663"/>
              <a:gd name="connsiteY329" fmla="*/ 5324826 h 6858000"/>
              <a:gd name="connsiteX330" fmla="*/ 5037105 w 7467663"/>
              <a:gd name="connsiteY330" fmla="*/ 5088765 h 6858000"/>
              <a:gd name="connsiteX331" fmla="*/ 5039930 w 7467663"/>
              <a:gd name="connsiteY331" fmla="*/ 5089585 h 6858000"/>
              <a:gd name="connsiteX332" fmla="*/ 5263764 w 7467663"/>
              <a:gd name="connsiteY332" fmla="*/ 4735525 h 6858000"/>
              <a:gd name="connsiteX333" fmla="*/ 4086300 w 7467663"/>
              <a:gd name="connsiteY333" fmla="*/ 4884599 h 6858000"/>
              <a:gd name="connsiteX334" fmla="*/ 4085485 w 7467663"/>
              <a:gd name="connsiteY334" fmla="*/ 4899070 h 6858000"/>
              <a:gd name="connsiteX335" fmla="*/ 3871915 w 7467663"/>
              <a:gd name="connsiteY335" fmla="*/ 5253645 h 6858000"/>
              <a:gd name="connsiteX336" fmla="*/ 3799374 w 7467663"/>
              <a:gd name="connsiteY336" fmla="*/ 5466127 h 6858000"/>
              <a:gd name="connsiteX337" fmla="*/ 3498850 w 7467663"/>
              <a:gd name="connsiteY337" fmla="*/ 6661888 h 6858000"/>
              <a:gd name="connsiteX338" fmla="*/ 3399216 w 7467663"/>
              <a:gd name="connsiteY338" fmla="*/ 6858000 h 6858000"/>
              <a:gd name="connsiteX339" fmla="*/ 3303688 w 7467663"/>
              <a:gd name="connsiteY339" fmla="*/ 6858000 h 6858000"/>
              <a:gd name="connsiteX340" fmla="*/ 3391774 w 7467663"/>
              <a:gd name="connsiteY340" fmla="*/ 6697181 h 6858000"/>
              <a:gd name="connsiteX341" fmla="*/ 3735540 w 7467663"/>
              <a:gd name="connsiteY341" fmla="*/ 5546923 h 6858000"/>
              <a:gd name="connsiteX342" fmla="*/ 3729438 w 7467663"/>
              <a:gd name="connsiteY342" fmla="*/ 5569058 h 6858000"/>
              <a:gd name="connsiteX343" fmla="*/ 3707782 w 7467663"/>
              <a:gd name="connsiteY343" fmla="*/ 5644908 h 6858000"/>
              <a:gd name="connsiteX344" fmla="*/ 3583827 w 7467663"/>
              <a:gd name="connsiteY344" fmla="*/ 6039215 h 6858000"/>
              <a:gd name="connsiteX345" fmla="*/ 3547861 w 7467663"/>
              <a:gd name="connsiteY345" fmla="*/ 6129609 h 6858000"/>
              <a:gd name="connsiteX346" fmla="*/ 3490905 w 7467663"/>
              <a:gd name="connsiteY346" fmla="*/ 6277660 h 6858000"/>
              <a:gd name="connsiteX347" fmla="*/ 3455859 w 7467663"/>
              <a:gd name="connsiteY347" fmla="*/ 6391301 h 6858000"/>
              <a:gd name="connsiteX348" fmla="*/ 3429112 w 7467663"/>
              <a:gd name="connsiteY348" fmla="*/ 6479469 h 6858000"/>
              <a:gd name="connsiteX349" fmla="*/ 3304862 w 7467663"/>
              <a:gd name="connsiteY349" fmla="*/ 6796476 h 6858000"/>
              <a:gd name="connsiteX350" fmla="*/ 3276071 w 7467663"/>
              <a:gd name="connsiteY350" fmla="*/ 6858000 h 6858000"/>
              <a:gd name="connsiteX351" fmla="*/ 3240805 w 7467663"/>
              <a:gd name="connsiteY351" fmla="*/ 6858000 h 6858000"/>
              <a:gd name="connsiteX352" fmla="*/ 3275917 w 7467663"/>
              <a:gd name="connsiteY352" fmla="*/ 6783192 h 6858000"/>
              <a:gd name="connsiteX353" fmla="*/ 3399358 w 7467663"/>
              <a:gd name="connsiteY353" fmla="*/ 6469011 h 6858000"/>
              <a:gd name="connsiteX354" fmla="*/ 3425650 w 7467663"/>
              <a:gd name="connsiteY354" fmla="*/ 6381333 h 6858000"/>
              <a:gd name="connsiteX355" fmla="*/ 3460661 w 7467663"/>
              <a:gd name="connsiteY355" fmla="*/ 6266763 h 6858000"/>
              <a:gd name="connsiteX356" fmla="*/ 3518021 w 7467663"/>
              <a:gd name="connsiteY356" fmla="*/ 6117298 h 6858000"/>
              <a:gd name="connsiteX357" fmla="*/ 3554035 w 7467663"/>
              <a:gd name="connsiteY357" fmla="*/ 6027832 h 6858000"/>
              <a:gd name="connsiteX358" fmla="*/ 3677174 w 7467663"/>
              <a:gd name="connsiteY358" fmla="*/ 5636351 h 6858000"/>
              <a:gd name="connsiteX359" fmla="*/ 3698819 w 7467663"/>
              <a:gd name="connsiteY359" fmla="*/ 5560503 h 6858000"/>
              <a:gd name="connsiteX360" fmla="*/ 3702094 w 7467663"/>
              <a:gd name="connsiteY360" fmla="*/ 5549194 h 6858000"/>
              <a:gd name="connsiteX361" fmla="*/ 3398355 w 7467663"/>
              <a:gd name="connsiteY361" fmla="*/ 6094603 h 6858000"/>
              <a:gd name="connsiteX362" fmla="*/ 3193941 w 7467663"/>
              <a:gd name="connsiteY362" fmla="*/ 6798775 h 6858000"/>
              <a:gd name="connsiteX363" fmla="*/ 3184140 w 7467663"/>
              <a:gd name="connsiteY363" fmla="*/ 6858000 h 6858000"/>
              <a:gd name="connsiteX364" fmla="*/ 3099978 w 7467663"/>
              <a:gd name="connsiteY364" fmla="*/ 6858000 h 6858000"/>
              <a:gd name="connsiteX365" fmla="*/ 3101556 w 7467663"/>
              <a:gd name="connsiteY365" fmla="*/ 6843337 h 6858000"/>
              <a:gd name="connsiteX366" fmla="*/ 3370162 w 7467663"/>
              <a:gd name="connsiteY366" fmla="*/ 5785550 h 6858000"/>
              <a:gd name="connsiteX367" fmla="*/ 3746477 w 7467663"/>
              <a:gd name="connsiteY367" fmla="*/ 5377889 h 6858000"/>
              <a:gd name="connsiteX368" fmla="*/ 3863399 w 7467663"/>
              <a:gd name="connsiteY368" fmla="*/ 5087257 h 6858000"/>
              <a:gd name="connsiteX369" fmla="*/ 3968712 w 7467663"/>
              <a:gd name="connsiteY369" fmla="*/ 4913989 h 6858000"/>
              <a:gd name="connsiteX370" fmla="*/ 2792390 w 7467663"/>
              <a:gd name="connsiteY370" fmla="*/ 5382974 h 6858000"/>
              <a:gd name="connsiteX371" fmla="*/ 2714982 w 7467663"/>
              <a:gd name="connsiteY371" fmla="*/ 5427051 h 6858000"/>
              <a:gd name="connsiteX372" fmla="*/ 2813361 w 7467663"/>
              <a:gd name="connsiteY372" fmla="*/ 6023912 h 6858000"/>
              <a:gd name="connsiteX373" fmla="*/ 2688430 w 7467663"/>
              <a:gd name="connsiteY373" fmla="*/ 6801564 h 6858000"/>
              <a:gd name="connsiteX374" fmla="*/ 2629626 w 7467663"/>
              <a:gd name="connsiteY374" fmla="*/ 6763394 h 6858000"/>
              <a:gd name="connsiteX375" fmla="*/ 2565328 w 7467663"/>
              <a:gd name="connsiteY375" fmla="*/ 5516399 h 6858000"/>
              <a:gd name="connsiteX376" fmla="*/ 1922999 w 7467663"/>
              <a:gd name="connsiteY376" fmla="*/ 5980343 h 6858000"/>
              <a:gd name="connsiteX377" fmla="*/ 1950261 w 7467663"/>
              <a:gd name="connsiteY377" fmla="*/ 6405858 h 6858000"/>
              <a:gd name="connsiteX378" fmla="*/ 2365554 w 7467663"/>
              <a:gd name="connsiteY378" fmla="*/ 6759107 h 6858000"/>
              <a:gd name="connsiteX379" fmla="*/ 2424142 w 7467663"/>
              <a:gd name="connsiteY379" fmla="*/ 6858000 h 6858000"/>
              <a:gd name="connsiteX380" fmla="*/ 2395994 w 7467663"/>
              <a:gd name="connsiteY380" fmla="*/ 6858000 h 6858000"/>
              <a:gd name="connsiteX381" fmla="*/ 2392863 w 7467663"/>
              <a:gd name="connsiteY381" fmla="*/ 6852964 h 6858000"/>
              <a:gd name="connsiteX382" fmla="*/ 2017589 w 7467663"/>
              <a:gd name="connsiteY382" fmla="*/ 6493982 h 6858000"/>
              <a:gd name="connsiteX383" fmla="*/ 2147336 w 7467663"/>
              <a:gd name="connsiteY383" fmla="*/ 6594052 h 6858000"/>
              <a:gd name="connsiteX384" fmla="*/ 2207047 w 7467663"/>
              <a:gd name="connsiteY384" fmla="*/ 6654540 h 6858000"/>
              <a:gd name="connsiteX385" fmla="*/ 2299106 w 7467663"/>
              <a:gd name="connsiteY385" fmla="*/ 6778931 h 6858000"/>
              <a:gd name="connsiteX386" fmla="*/ 2314430 w 7467663"/>
              <a:gd name="connsiteY386" fmla="*/ 6801144 h 6858000"/>
              <a:gd name="connsiteX387" fmla="*/ 2352406 w 7467663"/>
              <a:gd name="connsiteY387" fmla="*/ 6858000 h 6858000"/>
              <a:gd name="connsiteX388" fmla="*/ 2314492 w 7467663"/>
              <a:gd name="connsiteY388" fmla="*/ 6858000 h 6858000"/>
              <a:gd name="connsiteX389" fmla="*/ 2288095 w 7467663"/>
              <a:gd name="connsiteY389" fmla="*/ 6818030 h 6858000"/>
              <a:gd name="connsiteX390" fmla="*/ 2272768 w 7467663"/>
              <a:gd name="connsiteY390" fmla="*/ 6795822 h 6858000"/>
              <a:gd name="connsiteX391" fmla="*/ 2182715 w 7467663"/>
              <a:gd name="connsiteY391" fmla="*/ 6675071 h 6858000"/>
              <a:gd name="connsiteX392" fmla="*/ 2032061 w 7467663"/>
              <a:gd name="connsiteY392" fmla="*/ 6541380 h 6858000"/>
              <a:gd name="connsiteX393" fmla="*/ 2257220 w 7467663"/>
              <a:gd name="connsiteY393" fmla="*/ 6826257 h 6858000"/>
              <a:gd name="connsiteX394" fmla="*/ 2281324 w 7467663"/>
              <a:gd name="connsiteY394" fmla="*/ 6858000 h 6858000"/>
              <a:gd name="connsiteX395" fmla="*/ 2242860 w 7467663"/>
              <a:gd name="connsiteY395" fmla="*/ 6858000 h 6858000"/>
              <a:gd name="connsiteX396" fmla="*/ 2232818 w 7467663"/>
              <a:gd name="connsiteY396" fmla="*/ 6844926 h 6858000"/>
              <a:gd name="connsiteX397" fmla="*/ 1990172 w 7467663"/>
              <a:gd name="connsiteY397" fmla="*/ 6542121 h 6858000"/>
              <a:gd name="connsiteX398" fmla="*/ 2124090 w 7467663"/>
              <a:gd name="connsiteY398" fmla="*/ 6761017 h 6858000"/>
              <a:gd name="connsiteX399" fmla="*/ 2200380 w 7467663"/>
              <a:gd name="connsiteY399" fmla="*/ 6858000 h 6858000"/>
              <a:gd name="connsiteX400" fmla="*/ 2147507 w 7467663"/>
              <a:gd name="connsiteY400" fmla="*/ 6858000 h 6858000"/>
              <a:gd name="connsiteX401" fmla="*/ 2070668 w 7467663"/>
              <a:gd name="connsiteY401" fmla="*/ 6761520 h 6858000"/>
              <a:gd name="connsiteX402" fmla="*/ 1975142 w 7467663"/>
              <a:gd name="connsiteY402" fmla="*/ 6585570 h 6858000"/>
              <a:gd name="connsiteX403" fmla="*/ 2050035 w 7467663"/>
              <a:gd name="connsiteY403" fmla="*/ 6813345 h 6858000"/>
              <a:gd name="connsiteX404" fmla="*/ 2063025 w 7467663"/>
              <a:gd name="connsiteY404" fmla="*/ 6858000 h 6858000"/>
              <a:gd name="connsiteX405" fmla="*/ 2021675 w 7467663"/>
              <a:gd name="connsiteY405" fmla="*/ 6858000 h 6858000"/>
              <a:gd name="connsiteX406" fmla="*/ 2019308 w 7467663"/>
              <a:gd name="connsiteY406" fmla="*/ 6847118 h 6858000"/>
              <a:gd name="connsiteX407" fmla="*/ 1938835 w 7467663"/>
              <a:gd name="connsiteY407" fmla="*/ 6551160 h 6858000"/>
              <a:gd name="connsiteX408" fmla="*/ 1953230 w 7467663"/>
              <a:gd name="connsiteY408" fmla="*/ 6759699 h 6858000"/>
              <a:gd name="connsiteX409" fmla="*/ 1956763 w 7467663"/>
              <a:gd name="connsiteY409" fmla="*/ 6778191 h 6858000"/>
              <a:gd name="connsiteX410" fmla="*/ 1967925 w 7467663"/>
              <a:gd name="connsiteY410" fmla="*/ 6858000 h 6858000"/>
              <a:gd name="connsiteX411" fmla="*/ 1936622 w 7467663"/>
              <a:gd name="connsiteY411" fmla="*/ 6858000 h 6858000"/>
              <a:gd name="connsiteX412" fmla="*/ 1926261 w 7467663"/>
              <a:gd name="connsiteY412" fmla="*/ 6784064 h 6858000"/>
              <a:gd name="connsiteX413" fmla="*/ 1922724 w 7467663"/>
              <a:gd name="connsiteY413" fmla="*/ 6765577 h 6858000"/>
              <a:gd name="connsiteX414" fmla="*/ 1904650 w 7467663"/>
              <a:gd name="connsiteY414" fmla="*/ 6639616 h 6858000"/>
              <a:gd name="connsiteX415" fmla="*/ 1885273 w 7467663"/>
              <a:gd name="connsiteY415" fmla="*/ 6858000 h 6858000"/>
              <a:gd name="connsiteX416" fmla="*/ 1854363 w 7467663"/>
              <a:gd name="connsiteY416" fmla="*/ 6858000 h 6858000"/>
              <a:gd name="connsiteX417" fmla="*/ 1880391 w 7467663"/>
              <a:gd name="connsiteY417" fmla="*/ 6603796 h 6858000"/>
              <a:gd name="connsiteX418" fmla="*/ 1818273 w 7467663"/>
              <a:gd name="connsiteY418" fmla="*/ 6715729 h 6858000"/>
              <a:gd name="connsiteX419" fmla="*/ 1794691 w 7467663"/>
              <a:gd name="connsiteY419" fmla="*/ 6843239 h 6858000"/>
              <a:gd name="connsiteX420" fmla="*/ 1794914 w 7467663"/>
              <a:gd name="connsiteY420" fmla="*/ 6858000 h 6858000"/>
              <a:gd name="connsiteX421" fmla="*/ 1746128 w 7467663"/>
              <a:gd name="connsiteY421" fmla="*/ 6858000 h 6858000"/>
              <a:gd name="connsiteX422" fmla="*/ 1753934 w 7467663"/>
              <a:gd name="connsiteY422" fmla="*/ 6724796 h 6858000"/>
              <a:gd name="connsiteX423" fmla="*/ 1792053 w 7467663"/>
              <a:gd name="connsiteY423" fmla="*/ 6572396 h 6858000"/>
              <a:gd name="connsiteX424" fmla="*/ 1862248 w 7467663"/>
              <a:gd name="connsiteY424" fmla="*/ 6266397 h 6858000"/>
              <a:gd name="connsiteX425" fmla="*/ 1862250 w 7467663"/>
              <a:gd name="connsiteY425" fmla="*/ 6033531 h 6858000"/>
              <a:gd name="connsiteX426" fmla="*/ 1211999 w 7467663"/>
              <a:gd name="connsiteY426" fmla="*/ 6683610 h 6858000"/>
              <a:gd name="connsiteX427" fmla="*/ 1213266 w 7467663"/>
              <a:gd name="connsiteY427" fmla="*/ 6691947 h 6858000"/>
              <a:gd name="connsiteX428" fmla="*/ 1203370 w 7467663"/>
              <a:gd name="connsiteY428" fmla="*/ 6850676 h 6858000"/>
              <a:gd name="connsiteX429" fmla="*/ 1203671 w 7467663"/>
              <a:gd name="connsiteY429" fmla="*/ 6858000 h 6858000"/>
              <a:gd name="connsiteX430" fmla="*/ 1143180 w 7467663"/>
              <a:gd name="connsiteY430" fmla="*/ 6858000 h 6858000"/>
              <a:gd name="connsiteX431" fmla="*/ 1142176 w 7467663"/>
              <a:gd name="connsiteY431" fmla="*/ 6766045 h 6858000"/>
              <a:gd name="connsiteX432" fmla="*/ 1067484 w 7467663"/>
              <a:gd name="connsiteY432" fmla="*/ 6858000 h 6858000"/>
              <a:gd name="connsiteX433" fmla="*/ 953928 w 7467663"/>
              <a:gd name="connsiteY433" fmla="*/ 6858000 h 6858000"/>
              <a:gd name="connsiteX434" fmla="*/ 959715 w 7467663"/>
              <a:gd name="connsiteY434" fmla="*/ 6850185 h 6858000"/>
              <a:gd name="connsiteX435" fmla="*/ 1483788 w 7467663"/>
              <a:gd name="connsiteY435" fmla="*/ 6259174 h 6858000"/>
              <a:gd name="connsiteX436" fmla="*/ 1100671 w 7467663"/>
              <a:gd name="connsiteY436" fmla="*/ 6252137 h 6858000"/>
              <a:gd name="connsiteX437" fmla="*/ 1090144 w 7467663"/>
              <a:gd name="connsiteY437" fmla="*/ 6256748 h 6858000"/>
              <a:gd name="connsiteX438" fmla="*/ 1095872 w 7467663"/>
              <a:gd name="connsiteY438" fmla="*/ 6271892 h 6858000"/>
              <a:gd name="connsiteX439" fmla="*/ 262785 w 7467663"/>
              <a:gd name="connsiteY439" fmla="*/ 6845450 h 6858000"/>
              <a:gd name="connsiteX440" fmla="*/ 209968 w 7467663"/>
              <a:gd name="connsiteY440" fmla="*/ 6770713 h 6858000"/>
              <a:gd name="connsiteX441" fmla="*/ 873460 w 7467663"/>
              <a:gd name="connsiteY441" fmla="*/ 6253768 h 6858000"/>
              <a:gd name="connsiteX442" fmla="*/ 192686 w 7467663"/>
              <a:gd name="connsiteY442" fmla="*/ 5849257 h 6858000"/>
              <a:gd name="connsiteX443" fmla="*/ 4696 w 7467663"/>
              <a:gd name="connsiteY443" fmla="*/ 5697668 h 6858000"/>
              <a:gd name="connsiteX444" fmla="*/ 0 w 7467663"/>
              <a:gd name="connsiteY444" fmla="*/ 5689984 h 6858000"/>
              <a:gd name="connsiteX445" fmla="*/ 0 w 7467663"/>
              <a:gd name="connsiteY445" fmla="*/ 5513472 h 6858000"/>
              <a:gd name="connsiteX446" fmla="*/ 174101 w 7467663"/>
              <a:gd name="connsiteY446" fmla="*/ 5620277 h 6858000"/>
              <a:gd name="connsiteX447" fmla="*/ 891800 w 7467663"/>
              <a:gd name="connsiteY447" fmla="*/ 6036935 h 6858000"/>
              <a:gd name="connsiteX448" fmla="*/ 1072219 w 7467663"/>
              <a:gd name="connsiteY448" fmla="*/ 6169443 h 6858000"/>
              <a:gd name="connsiteX449" fmla="*/ 1074117 w 7467663"/>
              <a:gd name="connsiteY449" fmla="*/ 6170301 h 6858000"/>
              <a:gd name="connsiteX450" fmla="*/ 1083114 w 7467663"/>
              <a:gd name="connsiteY450" fmla="*/ 6174131 h 6858000"/>
              <a:gd name="connsiteX451" fmla="*/ 1543010 w 7467663"/>
              <a:gd name="connsiteY451" fmla="*/ 6191140 h 6858000"/>
              <a:gd name="connsiteX452" fmla="*/ 1551080 w 7467663"/>
              <a:gd name="connsiteY452" fmla="*/ 6195006 h 6858000"/>
              <a:gd name="connsiteX453" fmla="*/ 2345443 w 7467663"/>
              <a:gd name="connsiteY453" fmla="*/ 5549882 h 6858000"/>
              <a:gd name="connsiteX454" fmla="*/ 1721499 w 7467663"/>
              <a:gd name="connsiteY454" fmla="*/ 5599969 h 6858000"/>
              <a:gd name="connsiteX455" fmla="*/ 767716 w 7467663"/>
              <a:gd name="connsiteY455" fmla="*/ 5472768 h 6858000"/>
              <a:gd name="connsiteX456" fmla="*/ 722147 w 7467663"/>
              <a:gd name="connsiteY456" fmla="*/ 5393091 h 6858000"/>
              <a:gd name="connsiteX457" fmla="*/ 1485552 w 7467663"/>
              <a:gd name="connsiteY457" fmla="*/ 5313202 h 6858000"/>
              <a:gd name="connsiteX458" fmla="*/ 2143004 w 7467663"/>
              <a:gd name="connsiteY458" fmla="*/ 5402420 h 6858000"/>
              <a:gd name="connsiteX459" fmla="*/ 1933391 w 7467663"/>
              <a:gd name="connsiteY459" fmla="*/ 5156971 h 6858000"/>
              <a:gd name="connsiteX460" fmla="*/ 1827118 w 7467663"/>
              <a:gd name="connsiteY460" fmla="*/ 4968410 h 6858000"/>
              <a:gd name="connsiteX461" fmla="*/ 1837349 w 7467663"/>
              <a:gd name="connsiteY461" fmla="*/ 4956357 h 6858000"/>
              <a:gd name="connsiteX462" fmla="*/ 2162835 w 7467663"/>
              <a:gd name="connsiteY462" fmla="*/ 5187853 h 6858000"/>
              <a:gd name="connsiteX463" fmla="*/ 2257167 w 7467663"/>
              <a:gd name="connsiteY463" fmla="*/ 5462123 h 6858000"/>
              <a:gd name="connsiteX464" fmla="*/ 2261598 w 7467663"/>
              <a:gd name="connsiteY464" fmla="*/ 5467998 h 6858000"/>
              <a:gd name="connsiteX465" fmla="*/ 2437177 w 7467663"/>
              <a:gd name="connsiteY465" fmla="*/ 5479608 h 6858000"/>
              <a:gd name="connsiteX466" fmla="*/ 2445247 w 7467663"/>
              <a:gd name="connsiteY466" fmla="*/ 5483476 h 6858000"/>
              <a:gd name="connsiteX467" fmla="*/ 2743626 w 7467663"/>
              <a:gd name="connsiteY467" fmla="*/ 5304819 h 6858000"/>
              <a:gd name="connsiteX468" fmla="*/ 3048102 w 7467663"/>
              <a:gd name="connsiteY468" fmla="*/ 5150595 h 6858000"/>
              <a:gd name="connsiteX469" fmla="*/ 1799414 w 7467663"/>
              <a:gd name="connsiteY469" fmla="*/ 4694732 h 6858000"/>
              <a:gd name="connsiteX470" fmla="*/ 1771735 w 7467663"/>
              <a:gd name="connsiteY470" fmla="*/ 4619929 h 6858000"/>
              <a:gd name="connsiteX471" fmla="*/ 3104273 w 7467663"/>
              <a:gd name="connsiteY471" fmla="*/ 5076159 h 6858000"/>
              <a:gd name="connsiteX472" fmla="*/ 3113245 w 7467663"/>
              <a:gd name="connsiteY472" fmla="*/ 5090705 h 6858000"/>
              <a:gd name="connsiteX473" fmla="*/ 3126294 w 7467663"/>
              <a:gd name="connsiteY473" fmla="*/ 5114400 h 6858000"/>
              <a:gd name="connsiteX474" fmla="*/ 3937433 w 7467663"/>
              <a:gd name="connsiteY474" fmla="*/ 4830473 h 6858000"/>
              <a:gd name="connsiteX475" fmla="*/ 3590475 w 7467663"/>
              <a:gd name="connsiteY475" fmla="*/ 4597974 h 6858000"/>
              <a:gd name="connsiteX476" fmla="*/ 3100264 w 7467663"/>
              <a:gd name="connsiteY476" fmla="*/ 4579845 h 6858000"/>
              <a:gd name="connsiteX477" fmla="*/ 2183576 w 7467663"/>
              <a:gd name="connsiteY477" fmla="*/ 4227150 h 6858000"/>
              <a:gd name="connsiteX478" fmla="*/ 2151029 w 7467663"/>
              <a:gd name="connsiteY478" fmla="*/ 4146947 h 6858000"/>
              <a:gd name="connsiteX479" fmla="*/ 3563434 w 7467663"/>
              <a:gd name="connsiteY479" fmla="*/ 4469115 h 6858000"/>
              <a:gd name="connsiteX480" fmla="*/ 3177952 w 7467663"/>
              <a:gd name="connsiteY480" fmla="*/ 3657386 h 6858000"/>
              <a:gd name="connsiteX481" fmla="*/ 3189263 w 7467663"/>
              <a:gd name="connsiteY481" fmla="*/ 3625726 h 6858000"/>
              <a:gd name="connsiteX482" fmla="*/ 3560912 w 7467663"/>
              <a:gd name="connsiteY482" fmla="*/ 4079863 h 6858000"/>
              <a:gd name="connsiteX483" fmla="*/ 3626636 w 7467663"/>
              <a:gd name="connsiteY483" fmla="*/ 4512230 h 6858000"/>
              <a:gd name="connsiteX484" fmla="*/ 3653088 w 7467663"/>
              <a:gd name="connsiteY484" fmla="*/ 4521417 h 6858000"/>
              <a:gd name="connsiteX485" fmla="*/ 3988128 w 7467663"/>
              <a:gd name="connsiteY485" fmla="*/ 4817267 h 6858000"/>
              <a:gd name="connsiteX486" fmla="*/ 4830582 w 7467663"/>
              <a:gd name="connsiteY486" fmla="*/ 4676000 h 6858000"/>
              <a:gd name="connsiteX487" fmla="*/ 4830100 w 7467663"/>
              <a:gd name="connsiteY487" fmla="*/ 4675554 h 6858000"/>
              <a:gd name="connsiteX488" fmla="*/ 4036318 w 7467663"/>
              <a:gd name="connsiteY488" fmla="*/ 4147013 h 6858000"/>
              <a:gd name="connsiteX489" fmla="*/ 3432098 w 7467663"/>
              <a:gd name="connsiteY489" fmla="*/ 3537312 h 6858000"/>
              <a:gd name="connsiteX490" fmla="*/ 3446761 w 7467663"/>
              <a:gd name="connsiteY490" fmla="*/ 3461278 h 6858000"/>
              <a:gd name="connsiteX491" fmla="*/ 4419733 w 7467663"/>
              <a:gd name="connsiteY491" fmla="*/ 3963555 h 6858000"/>
              <a:gd name="connsiteX492" fmla="*/ 4781371 w 7467663"/>
              <a:gd name="connsiteY492" fmla="*/ 4458604 h 6858000"/>
              <a:gd name="connsiteX493" fmla="*/ 4780440 w 7467663"/>
              <a:gd name="connsiteY493" fmla="*/ 4470290 h 6858000"/>
              <a:gd name="connsiteX494" fmla="*/ 4898954 w 7467663"/>
              <a:gd name="connsiteY494" fmla="*/ 4662092 h 6858000"/>
              <a:gd name="connsiteX495" fmla="*/ 4900699 w 7467663"/>
              <a:gd name="connsiteY495" fmla="*/ 4670867 h 6858000"/>
              <a:gd name="connsiteX496" fmla="*/ 5714511 w 7467663"/>
              <a:gd name="connsiteY496" fmla="*/ 4663483 h 6858000"/>
              <a:gd name="connsiteX497" fmla="*/ 5464793 w 7467663"/>
              <a:gd name="connsiteY497" fmla="*/ 4393556 h 6858000"/>
              <a:gd name="connsiteX498" fmla="*/ 5461897 w 7467663"/>
              <a:gd name="connsiteY498" fmla="*/ 4390879 h 6858000"/>
              <a:gd name="connsiteX499" fmla="*/ 4294126 w 7467663"/>
              <a:gd name="connsiteY499" fmla="*/ 3303048 h 6858000"/>
              <a:gd name="connsiteX500" fmla="*/ 4305321 w 7467663"/>
              <a:gd name="connsiteY500" fmla="*/ 3256953 h 6858000"/>
              <a:gd name="connsiteX501" fmla="*/ 4949299 w 7467663"/>
              <a:gd name="connsiteY501" fmla="*/ 3766336 h 6858000"/>
              <a:gd name="connsiteX502" fmla="*/ 5291452 w 7467663"/>
              <a:gd name="connsiteY502" fmla="*/ 4076801 h 6858000"/>
              <a:gd name="connsiteX503" fmla="*/ 5434998 w 7467663"/>
              <a:gd name="connsiteY503" fmla="*/ 4254100 h 6858000"/>
              <a:gd name="connsiteX504" fmla="*/ 5351015 w 7467663"/>
              <a:gd name="connsiteY504" fmla="*/ 3760989 h 6858000"/>
              <a:gd name="connsiteX505" fmla="*/ 5413780 w 7467663"/>
              <a:gd name="connsiteY505" fmla="*/ 2966265 h 6858000"/>
              <a:gd name="connsiteX506" fmla="*/ 5425627 w 7467663"/>
              <a:gd name="connsiteY506" fmla="*/ 2954192 h 6858000"/>
              <a:gd name="connsiteX507" fmla="*/ 6604735 w 7467663"/>
              <a:gd name="connsiteY507" fmla="*/ 2041381 h 6858000"/>
              <a:gd name="connsiteX508" fmla="*/ 7204487 w 7467663"/>
              <a:gd name="connsiteY508" fmla="*/ 2742112 h 6858000"/>
              <a:gd name="connsiteX509" fmla="*/ 7131592 w 7467663"/>
              <a:gd name="connsiteY509" fmla="*/ 2672096 h 6858000"/>
              <a:gd name="connsiteX510" fmla="*/ 6996344 w 7467663"/>
              <a:gd name="connsiteY510" fmla="*/ 2518310 h 6858000"/>
              <a:gd name="connsiteX511" fmla="*/ 6735495 w 7467663"/>
              <a:gd name="connsiteY511" fmla="*/ 2196890 h 6858000"/>
              <a:gd name="connsiteX512" fmla="*/ 6721901 w 7467663"/>
              <a:gd name="connsiteY512" fmla="*/ 2179274 h 6858000"/>
              <a:gd name="connsiteX513" fmla="*/ 6604735 w 7467663"/>
              <a:gd name="connsiteY513" fmla="*/ 2041381 h 6858000"/>
              <a:gd name="connsiteX514" fmla="*/ 6591670 w 7467663"/>
              <a:gd name="connsiteY514" fmla="*/ 1988277 h 6858000"/>
              <a:gd name="connsiteX515" fmla="*/ 6747349 w 7467663"/>
              <a:gd name="connsiteY515" fmla="*/ 2160069 h 6858000"/>
              <a:gd name="connsiteX516" fmla="*/ 6760943 w 7467663"/>
              <a:gd name="connsiteY516" fmla="*/ 2177686 h 6858000"/>
              <a:gd name="connsiteX517" fmla="*/ 7021065 w 7467663"/>
              <a:gd name="connsiteY517" fmla="*/ 2498102 h 6858000"/>
              <a:gd name="connsiteX518" fmla="*/ 7155223 w 7467663"/>
              <a:gd name="connsiteY518" fmla="*/ 2650386 h 6858000"/>
              <a:gd name="connsiteX519" fmla="*/ 7203167 w 7467663"/>
              <a:gd name="connsiteY519" fmla="*/ 2697288 h 6858000"/>
              <a:gd name="connsiteX520" fmla="*/ 6937703 w 7467663"/>
              <a:gd name="connsiteY520" fmla="*/ 2321981 h 6858000"/>
              <a:gd name="connsiteX521" fmla="*/ 6591670 w 7467663"/>
              <a:gd name="connsiteY521" fmla="*/ 1988277 h 6858000"/>
              <a:gd name="connsiteX522" fmla="*/ 5798671 w 7467663"/>
              <a:gd name="connsiteY522" fmla="*/ 1981601 h 6858000"/>
              <a:gd name="connsiteX523" fmla="*/ 5754709 w 7467663"/>
              <a:gd name="connsiteY523" fmla="*/ 2071454 h 6858000"/>
              <a:gd name="connsiteX524" fmla="*/ 5763044 w 7467663"/>
              <a:gd name="connsiteY524" fmla="*/ 2842206 h 6858000"/>
              <a:gd name="connsiteX525" fmla="*/ 5764974 w 7467663"/>
              <a:gd name="connsiteY525" fmla="*/ 2799609 h 6858000"/>
              <a:gd name="connsiteX526" fmla="*/ 5767665 w 7467663"/>
              <a:gd name="connsiteY526" fmla="*/ 2666409 h 6858000"/>
              <a:gd name="connsiteX527" fmla="*/ 5763055 w 7467663"/>
              <a:gd name="connsiteY527" fmla="*/ 2579705 h 6858000"/>
              <a:gd name="connsiteX528" fmla="*/ 5758079 w 7467663"/>
              <a:gd name="connsiteY528" fmla="*/ 2492508 h 6858000"/>
              <a:gd name="connsiteX529" fmla="*/ 5779325 w 7467663"/>
              <a:gd name="connsiteY529" fmla="*/ 2197069 h 6858000"/>
              <a:gd name="connsiteX530" fmla="*/ 5798671 w 7467663"/>
              <a:gd name="connsiteY530" fmla="*/ 1981601 h 6858000"/>
              <a:gd name="connsiteX531" fmla="*/ 5829202 w 7467663"/>
              <a:gd name="connsiteY531" fmla="*/ 1971679 h 6858000"/>
              <a:gd name="connsiteX532" fmla="*/ 5809558 w 7467663"/>
              <a:gd name="connsiteY532" fmla="*/ 2198043 h 6858000"/>
              <a:gd name="connsiteX533" fmla="*/ 5788653 w 7467663"/>
              <a:gd name="connsiteY533" fmla="*/ 2489430 h 6858000"/>
              <a:gd name="connsiteX534" fmla="*/ 5793439 w 7467663"/>
              <a:gd name="connsiteY534" fmla="*/ 2575235 h 6858000"/>
              <a:gd name="connsiteX535" fmla="*/ 5796837 w 7467663"/>
              <a:gd name="connsiteY535" fmla="*/ 2637633 h 6858000"/>
              <a:gd name="connsiteX536" fmla="*/ 5818614 w 7467663"/>
              <a:gd name="connsiteY536" fmla="*/ 2473055 h 6858000"/>
              <a:gd name="connsiteX537" fmla="*/ 5829202 w 7467663"/>
              <a:gd name="connsiteY537" fmla="*/ 1971679 h 6858000"/>
              <a:gd name="connsiteX538" fmla="*/ 5911389 w 7467663"/>
              <a:gd name="connsiteY538" fmla="*/ 1898371 h 6858000"/>
              <a:gd name="connsiteX539" fmla="*/ 6237627 w 7467663"/>
              <a:gd name="connsiteY539" fmla="*/ 2231921 h 6858000"/>
              <a:gd name="connsiteX540" fmla="*/ 5911389 w 7467663"/>
              <a:gd name="connsiteY540" fmla="*/ 1898371 h 6858000"/>
              <a:gd name="connsiteX541" fmla="*/ 6944437 w 7467663"/>
              <a:gd name="connsiteY541" fmla="*/ 1575402 h 6858000"/>
              <a:gd name="connsiteX542" fmla="*/ 6304730 w 7467663"/>
              <a:gd name="connsiteY542" fmla="*/ 1766654 h 6858000"/>
              <a:gd name="connsiteX543" fmla="*/ 6944437 w 7467663"/>
              <a:gd name="connsiteY543" fmla="*/ 1575402 h 6858000"/>
              <a:gd name="connsiteX544" fmla="*/ 7019523 w 7467663"/>
              <a:gd name="connsiteY544" fmla="*/ 1519450 h 6858000"/>
              <a:gd name="connsiteX545" fmla="*/ 6298091 w 7467663"/>
              <a:gd name="connsiteY545" fmla="*/ 1737122 h 6858000"/>
              <a:gd name="connsiteX546" fmla="*/ 7019523 w 7467663"/>
              <a:gd name="connsiteY546" fmla="*/ 1519450 h 6858000"/>
              <a:gd name="connsiteX547" fmla="*/ 2399523 w 7467663"/>
              <a:gd name="connsiteY547" fmla="*/ 1428234 h 6858000"/>
              <a:gd name="connsiteX548" fmla="*/ 2224982 w 7467663"/>
              <a:gd name="connsiteY548" fmla="*/ 1826201 h 6858000"/>
              <a:gd name="connsiteX549" fmla="*/ 2096099 w 7467663"/>
              <a:gd name="connsiteY549" fmla="*/ 2345900 h 6858000"/>
              <a:gd name="connsiteX550" fmla="*/ 2283317 w 7467663"/>
              <a:gd name="connsiteY550" fmla="*/ 1796925 h 6858000"/>
              <a:gd name="connsiteX551" fmla="*/ 2399523 w 7467663"/>
              <a:gd name="connsiteY551" fmla="*/ 1428234 h 6858000"/>
              <a:gd name="connsiteX552" fmla="*/ 2448558 w 7467663"/>
              <a:gd name="connsiteY552" fmla="*/ 1373435 h 6858000"/>
              <a:gd name="connsiteX553" fmla="*/ 2312521 w 7467663"/>
              <a:gd name="connsiteY553" fmla="*/ 1806140 h 6858000"/>
              <a:gd name="connsiteX554" fmla="*/ 2127533 w 7467663"/>
              <a:gd name="connsiteY554" fmla="*/ 2348380 h 6858000"/>
              <a:gd name="connsiteX555" fmla="*/ 2358080 w 7467663"/>
              <a:gd name="connsiteY555" fmla="*/ 1866134 h 6858000"/>
              <a:gd name="connsiteX556" fmla="*/ 2407436 w 7467663"/>
              <a:gd name="connsiteY556" fmla="*/ 1651070 h 6858000"/>
              <a:gd name="connsiteX557" fmla="*/ 2448558 w 7467663"/>
              <a:gd name="connsiteY557" fmla="*/ 1373435 h 6858000"/>
              <a:gd name="connsiteX558" fmla="*/ 278707 w 7467663"/>
              <a:gd name="connsiteY558" fmla="*/ 1352270 h 6858000"/>
              <a:gd name="connsiteX559" fmla="*/ 321570 w 7467663"/>
              <a:gd name="connsiteY559" fmla="*/ 1861610 h 6858000"/>
              <a:gd name="connsiteX560" fmla="*/ 294281 w 7467663"/>
              <a:gd name="connsiteY560" fmla="*/ 1440658 h 6858000"/>
              <a:gd name="connsiteX561" fmla="*/ 278707 w 7467663"/>
              <a:gd name="connsiteY561" fmla="*/ 1352270 h 6858000"/>
              <a:gd name="connsiteX562" fmla="*/ 1423821 w 7467663"/>
              <a:gd name="connsiteY562" fmla="*/ 1351958 h 6858000"/>
              <a:gd name="connsiteX563" fmla="*/ 1638521 w 7467663"/>
              <a:gd name="connsiteY563" fmla="*/ 1908470 h 6858000"/>
              <a:gd name="connsiteX564" fmla="*/ 1754199 w 7467663"/>
              <a:gd name="connsiteY564" fmla="*/ 2149284 h 6858000"/>
              <a:gd name="connsiteX565" fmla="*/ 1908359 w 7467663"/>
              <a:gd name="connsiteY565" fmla="*/ 2364988 h 6858000"/>
              <a:gd name="connsiteX566" fmla="*/ 1647661 w 7467663"/>
              <a:gd name="connsiteY566" fmla="*/ 1825945 h 6858000"/>
              <a:gd name="connsiteX567" fmla="*/ 1423821 w 7467663"/>
              <a:gd name="connsiteY567" fmla="*/ 1351958 h 6858000"/>
              <a:gd name="connsiteX568" fmla="*/ 1431890 w 7467663"/>
              <a:gd name="connsiteY568" fmla="*/ 1306475 h 6858000"/>
              <a:gd name="connsiteX569" fmla="*/ 1507597 w 7467663"/>
              <a:gd name="connsiteY569" fmla="*/ 1446132 h 6858000"/>
              <a:gd name="connsiteX570" fmla="*/ 1674586 w 7467663"/>
              <a:gd name="connsiteY570" fmla="*/ 1813832 h 6858000"/>
              <a:gd name="connsiteX571" fmla="*/ 1815950 w 7467663"/>
              <a:gd name="connsiteY571" fmla="*/ 2128564 h 6858000"/>
              <a:gd name="connsiteX572" fmla="*/ 1984242 w 7467663"/>
              <a:gd name="connsiteY572" fmla="*/ 2430829 h 6858000"/>
              <a:gd name="connsiteX573" fmla="*/ 2014023 w 7467663"/>
              <a:gd name="connsiteY573" fmla="*/ 2450995 h 6858000"/>
              <a:gd name="connsiteX574" fmla="*/ 1747337 w 7467663"/>
              <a:gd name="connsiteY574" fmla="*/ 1855264 h 6858000"/>
              <a:gd name="connsiteX575" fmla="*/ 1533749 w 7467663"/>
              <a:gd name="connsiteY575" fmla="*/ 1478656 h 6858000"/>
              <a:gd name="connsiteX576" fmla="*/ 1431890 w 7467663"/>
              <a:gd name="connsiteY576" fmla="*/ 1306475 h 6858000"/>
              <a:gd name="connsiteX577" fmla="*/ 5052692 w 7467663"/>
              <a:gd name="connsiteY577" fmla="*/ 1292994 h 6858000"/>
              <a:gd name="connsiteX578" fmla="*/ 5200661 w 7467663"/>
              <a:gd name="connsiteY578" fmla="*/ 1635186 h 6858000"/>
              <a:gd name="connsiteX579" fmla="*/ 5297138 w 7467663"/>
              <a:gd name="connsiteY579" fmla="*/ 1906351 h 6858000"/>
              <a:gd name="connsiteX580" fmla="*/ 5052692 w 7467663"/>
              <a:gd name="connsiteY580" fmla="*/ 1292994 h 6858000"/>
              <a:gd name="connsiteX581" fmla="*/ 5009948 w 7467663"/>
              <a:gd name="connsiteY581" fmla="*/ 1273619 h 6858000"/>
              <a:gd name="connsiteX582" fmla="*/ 5121777 w 7467663"/>
              <a:gd name="connsiteY582" fmla="*/ 1654213 h 6858000"/>
              <a:gd name="connsiteX583" fmla="*/ 5293545 w 7467663"/>
              <a:gd name="connsiteY583" fmla="*/ 2072247 h 6858000"/>
              <a:gd name="connsiteX584" fmla="*/ 5294042 w 7467663"/>
              <a:gd name="connsiteY584" fmla="*/ 2065019 h 6858000"/>
              <a:gd name="connsiteX585" fmla="*/ 5171936 w 7467663"/>
              <a:gd name="connsiteY585" fmla="*/ 1647613 h 6858000"/>
              <a:gd name="connsiteX586" fmla="*/ 5009948 w 7467663"/>
              <a:gd name="connsiteY586" fmla="*/ 1273619 h 6858000"/>
              <a:gd name="connsiteX587" fmla="*/ 655236 w 7467663"/>
              <a:gd name="connsiteY587" fmla="*/ 1268632 h 6858000"/>
              <a:gd name="connsiteX588" fmla="*/ 839521 w 7467663"/>
              <a:gd name="connsiteY588" fmla="*/ 1685315 h 6858000"/>
              <a:gd name="connsiteX589" fmla="*/ 1109416 w 7467663"/>
              <a:gd name="connsiteY589" fmla="*/ 2061663 h 6858000"/>
              <a:gd name="connsiteX590" fmla="*/ 1298300 w 7467663"/>
              <a:gd name="connsiteY590" fmla="*/ 2247742 h 6858000"/>
              <a:gd name="connsiteX591" fmla="*/ 1125871 w 7467663"/>
              <a:gd name="connsiteY591" fmla="*/ 1989513 h 6858000"/>
              <a:gd name="connsiteX592" fmla="*/ 981574 w 7467663"/>
              <a:gd name="connsiteY592" fmla="*/ 1783157 h 6858000"/>
              <a:gd name="connsiteX593" fmla="*/ 922198 w 7467663"/>
              <a:gd name="connsiteY593" fmla="*/ 1677437 h 6858000"/>
              <a:gd name="connsiteX594" fmla="*/ 869293 w 7467663"/>
              <a:gd name="connsiteY594" fmla="*/ 1583214 h 6858000"/>
              <a:gd name="connsiteX595" fmla="*/ 751431 w 7467663"/>
              <a:gd name="connsiteY595" fmla="*/ 1405731 h 6858000"/>
              <a:gd name="connsiteX596" fmla="*/ 655236 w 7467663"/>
              <a:gd name="connsiteY596" fmla="*/ 1268632 h 6858000"/>
              <a:gd name="connsiteX597" fmla="*/ 6516292 w 7467663"/>
              <a:gd name="connsiteY597" fmla="*/ 1263064 h 6858000"/>
              <a:gd name="connsiteX598" fmla="*/ 5736320 w 7467663"/>
              <a:gd name="connsiteY598" fmla="*/ 1501803 h 6858000"/>
              <a:gd name="connsiteX599" fmla="*/ 6516292 w 7467663"/>
              <a:gd name="connsiteY599" fmla="*/ 1263064 h 6858000"/>
              <a:gd name="connsiteX600" fmla="*/ 291466 w 7467663"/>
              <a:gd name="connsiteY600" fmla="*/ 1250369 h 6858000"/>
              <a:gd name="connsiteX601" fmla="*/ 323180 w 7467663"/>
              <a:gd name="connsiteY601" fmla="*/ 1435283 h 6858000"/>
              <a:gd name="connsiteX602" fmla="*/ 349381 w 7467663"/>
              <a:gd name="connsiteY602" fmla="*/ 1875041 h 6858000"/>
              <a:gd name="connsiteX603" fmla="*/ 374363 w 7467663"/>
              <a:gd name="connsiteY603" fmla="*/ 1506494 h 6858000"/>
              <a:gd name="connsiteX604" fmla="*/ 302168 w 7467663"/>
              <a:gd name="connsiteY604" fmla="*/ 1274495 h 6858000"/>
              <a:gd name="connsiteX605" fmla="*/ 291466 w 7467663"/>
              <a:gd name="connsiteY605" fmla="*/ 1250369 h 6858000"/>
              <a:gd name="connsiteX606" fmla="*/ 678222 w 7467663"/>
              <a:gd name="connsiteY606" fmla="*/ 1248670 h 6858000"/>
              <a:gd name="connsiteX607" fmla="*/ 775536 w 7467663"/>
              <a:gd name="connsiteY607" fmla="*/ 1388015 h 6858000"/>
              <a:gd name="connsiteX608" fmla="*/ 894529 w 7467663"/>
              <a:gd name="connsiteY608" fmla="*/ 1567739 h 6858000"/>
              <a:gd name="connsiteX609" fmla="*/ 948000 w 7467663"/>
              <a:gd name="connsiteY609" fmla="*/ 1663088 h 6858000"/>
              <a:gd name="connsiteX610" fmla="*/ 1006812 w 7467663"/>
              <a:gd name="connsiteY610" fmla="*/ 1767683 h 6858000"/>
              <a:gd name="connsiteX611" fmla="*/ 1149133 w 7467663"/>
              <a:gd name="connsiteY611" fmla="*/ 1971513 h 6858000"/>
              <a:gd name="connsiteX612" fmla="*/ 1333952 w 7467663"/>
              <a:gd name="connsiteY612" fmla="*/ 2251620 h 6858000"/>
              <a:gd name="connsiteX613" fmla="*/ 1337329 w 7467663"/>
              <a:gd name="connsiteY613" fmla="*/ 2258350 h 6858000"/>
              <a:gd name="connsiteX614" fmla="*/ 1014726 w 7467663"/>
              <a:gd name="connsiteY614" fmla="*/ 1615556 h 6858000"/>
              <a:gd name="connsiteX615" fmla="*/ 678222 w 7467663"/>
              <a:gd name="connsiteY615" fmla="*/ 1248670 h 6858000"/>
              <a:gd name="connsiteX616" fmla="*/ 6691602 w 7467663"/>
              <a:gd name="connsiteY616" fmla="*/ 1140573 h 6858000"/>
              <a:gd name="connsiteX617" fmla="*/ 6571100 w 7467663"/>
              <a:gd name="connsiteY617" fmla="*/ 1183662 h 6858000"/>
              <a:gd name="connsiteX618" fmla="*/ 6241687 w 7467663"/>
              <a:gd name="connsiteY618" fmla="*/ 1257600 h 6858000"/>
              <a:gd name="connsiteX619" fmla="*/ 5693009 w 7467663"/>
              <a:gd name="connsiteY619" fmla="*/ 1478256 h 6858000"/>
              <a:gd name="connsiteX620" fmla="*/ 6548420 w 7467663"/>
              <a:gd name="connsiteY620" fmla="*/ 1214599 h 6858000"/>
              <a:gd name="connsiteX621" fmla="*/ 6605473 w 7467663"/>
              <a:gd name="connsiteY621" fmla="*/ 1184686 h 6858000"/>
              <a:gd name="connsiteX622" fmla="*/ 6691602 w 7467663"/>
              <a:gd name="connsiteY622" fmla="*/ 1140573 h 6858000"/>
              <a:gd name="connsiteX623" fmla="*/ 4002475 w 7467663"/>
              <a:gd name="connsiteY623" fmla="*/ 1037802 h 6858000"/>
              <a:gd name="connsiteX624" fmla="*/ 4000324 w 7467663"/>
              <a:gd name="connsiteY624" fmla="*/ 1039362 h 6858000"/>
              <a:gd name="connsiteX625" fmla="*/ 4002862 w 7467663"/>
              <a:gd name="connsiteY625" fmla="*/ 1042866 h 6858000"/>
              <a:gd name="connsiteX626" fmla="*/ 4002475 w 7467663"/>
              <a:gd name="connsiteY626" fmla="*/ 1037802 h 6858000"/>
              <a:gd name="connsiteX627" fmla="*/ 506322 w 7467663"/>
              <a:gd name="connsiteY627" fmla="*/ 1020997 h 6858000"/>
              <a:gd name="connsiteX628" fmla="*/ 533068 w 7467663"/>
              <a:gd name="connsiteY628" fmla="*/ 1029409 h 6858000"/>
              <a:gd name="connsiteX629" fmla="*/ 1232525 w 7467663"/>
              <a:gd name="connsiteY629" fmla="*/ 1804675 h 6858000"/>
              <a:gd name="connsiteX630" fmla="*/ 1388858 w 7467663"/>
              <a:gd name="connsiteY630" fmla="*/ 2368011 h 6858000"/>
              <a:gd name="connsiteX631" fmla="*/ 1384098 w 7467663"/>
              <a:gd name="connsiteY631" fmla="*/ 2378125 h 6858000"/>
              <a:gd name="connsiteX632" fmla="*/ 1425393 w 7467663"/>
              <a:gd name="connsiteY632" fmla="*/ 2589124 h 6858000"/>
              <a:gd name="connsiteX633" fmla="*/ 1424001 w 7467663"/>
              <a:gd name="connsiteY633" fmla="*/ 2597541 h 6858000"/>
              <a:gd name="connsiteX634" fmla="*/ 2152729 w 7467663"/>
              <a:gd name="connsiteY634" fmla="*/ 2864487 h 6858000"/>
              <a:gd name="connsiteX635" fmla="*/ 2020609 w 7467663"/>
              <a:gd name="connsiteY635" fmla="*/ 2539671 h 6858000"/>
              <a:gd name="connsiteX636" fmla="*/ 2018920 w 7467663"/>
              <a:gd name="connsiteY636" fmla="*/ 2536309 h 6858000"/>
              <a:gd name="connsiteX637" fmla="*/ 1342441 w 7467663"/>
              <a:gd name="connsiteY637" fmla="*/ 1173017 h 6858000"/>
              <a:gd name="connsiteX638" fmla="*/ 1367925 w 7467663"/>
              <a:gd name="connsiteY638" fmla="*/ 1135648 h 6858000"/>
              <a:gd name="connsiteX639" fmla="*/ 1771401 w 7467663"/>
              <a:gd name="connsiteY639" fmla="*/ 1806673 h 6858000"/>
              <a:gd name="connsiteX640" fmla="*/ 1972385 w 7467663"/>
              <a:gd name="connsiteY640" fmla="*/ 2198735 h 6858000"/>
              <a:gd name="connsiteX641" fmla="*/ 2040892 w 7467663"/>
              <a:gd name="connsiteY641" fmla="*/ 2405205 h 6858000"/>
              <a:gd name="connsiteX642" fmla="*/ 2131689 w 7467663"/>
              <a:gd name="connsiteY642" fmla="*/ 1936926 h 6858000"/>
              <a:gd name="connsiteX643" fmla="*/ 2454820 w 7467663"/>
              <a:gd name="connsiteY643" fmla="*/ 1248808 h 6858000"/>
              <a:gd name="connsiteX644" fmla="*/ 2492512 w 7467663"/>
              <a:gd name="connsiteY644" fmla="*/ 1302920 h 6858000"/>
              <a:gd name="connsiteX645" fmla="*/ 2081216 w 7467663"/>
              <a:gd name="connsiteY645" fmla="*/ 2527513 h 6858000"/>
              <a:gd name="connsiteX646" fmla="*/ 2081211 w 7467663"/>
              <a:gd name="connsiteY646" fmla="*/ 2528916 h 6858000"/>
              <a:gd name="connsiteX647" fmla="*/ 2199067 w 7467663"/>
              <a:gd name="connsiteY647" fmla="*/ 2884061 h 6858000"/>
              <a:gd name="connsiteX648" fmla="*/ 3192586 w 7467663"/>
              <a:gd name="connsiteY648" fmla="*/ 3411496 h 6858000"/>
              <a:gd name="connsiteX649" fmla="*/ 3182620 w 7467663"/>
              <a:gd name="connsiteY649" fmla="*/ 3483279 h 6858000"/>
              <a:gd name="connsiteX650" fmla="*/ 2435119 w 7467663"/>
              <a:gd name="connsiteY650" fmla="*/ 3080173 h 6858000"/>
              <a:gd name="connsiteX651" fmla="*/ 2410152 w 7467663"/>
              <a:gd name="connsiteY651" fmla="*/ 3063751 h 6858000"/>
              <a:gd name="connsiteX652" fmla="*/ 2408099 w 7467663"/>
              <a:gd name="connsiteY652" fmla="*/ 3064403 h 6858000"/>
              <a:gd name="connsiteX653" fmla="*/ 2407218 w 7467663"/>
              <a:gd name="connsiteY653" fmla="*/ 3070324 h 6858000"/>
              <a:gd name="connsiteX654" fmla="*/ 2380138 w 7467663"/>
              <a:gd name="connsiteY654" fmla="*/ 3099341 h 6858000"/>
              <a:gd name="connsiteX655" fmla="*/ 1765923 w 7467663"/>
              <a:gd name="connsiteY655" fmla="*/ 3581043 h 6858000"/>
              <a:gd name="connsiteX656" fmla="*/ 1702258 w 7467663"/>
              <a:gd name="connsiteY656" fmla="*/ 3612286 h 6858000"/>
              <a:gd name="connsiteX657" fmla="*/ 1538370 w 7467663"/>
              <a:gd name="connsiteY657" fmla="*/ 3811804 h 6858000"/>
              <a:gd name="connsiteX658" fmla="*/ 542867 w 7467663"/>
              <a:gd name="connsiteY658" fmla="*/ 4944092 h 6858000"/>
              <a:gd name="connsiteX659" fmla="*/ 515800 w 7467663"/>
              <a:gd name="connsiteY659" fmla="*/ 4862180 h 6858000"/>
              <a:gd name="connsiteX660" fmla="*/ 909145 w 7467663"/>
              <a:gd name="connsiteY660" fmla="*/ 4199225 h 6858000"/>
              <a:gd name="connsiteX661" fmla="*/ 1214067 w 7467663"/>
              <a:gd name="connsiteY661" fmla="*/ 3908561 h 6858000"/>
              <a:gd name="connsiteX662" fmla="*/ 640967 w 7467663"/>
              <a:gd name="connsiteY662" fmla="*/ 4105601 h 6858000"/>
              <a:gd name="connsiteX663" fmla="*/ 112563 w 7467663"/>
              <a:gd name="connsiteY663" fmla="*/ 4396952 h 6858000"/>
              <a:gd name="connsiteX664" fmla="*/ 0 w 7467663"/>
              <a:gd name="connsiteY664" fmla="*/ 4466006 h 6858000"/>
              <a:gd name="connsiteX665" fmla="*/ 0 w 7467663"/>
              <a:gd name="connsiteY665" fmla="*/ 4233763 h 6858000"/>
              <a:gd name="connsiteX666" fmla="*/ 36881 w 7467663"/>
              <a:gd name="connsiteY666" fmla="*/ 4200118 h 6858000"/>
              <a:gd name="connsiteX667" fmla="*/ 910534 w 7467663"/>
              <a:gd name="connsiteY667" fmla="*/ 3629753 h 6858000"/>
              <a:gd name="connsiteX668" fmla="*/ 1578717 w 7467663"/>
              <a:gd name="connsiteY668" fmla="*/ 3575982 h 6858000"/>
              <a:gd name="connsiteX669" fmla="*/ 2338780 w 7467663"/>
              <a:gd name="connsiteY669" fmla="*/ 3033725 h 6858000"/>
              <a:gd name="connsiteX670" fmla="*/ 1807991 w 7467663"/>
              <a:gd name="connsiteY670" fmla="*/ 2807184 h 6858000"/>
              <a:gd name="connsiteX671" fmla="*/ 1416358 w 7467663"/>
              <a:gd name="connsiteY671" fmla="*/ 3112571 h 6858000"/>
              <a:gd name="connsiteX672" fmla="*/ 939066 w 7467663"/>
              <a:gd name="connsiteY672" fmla="*/ 3378798 h 6858000"/>
              <a:gd name="connsiteX673" fmla="*/ 115099 w 7467663"/>
              <a:gd name="connsiteY673" fmla="*/ 3607650 h 6858000"/>
              <a:gd name="connsiteX674" fmla="*/ 97284 w 7467663"/>
              <a:gd name="connsiteY674" fmla="*/ 3520393 h 6858000"/>
              <a:gd name="connsiteX675" fmla="*/ 922050 w 7467663"/>
              <a:gd name="connsiteY675" fmla="*/ 3074867 h 6858000"/>
              <a:gd name="connsiteX676" fmla="*/ 1405265 w 7467663"/>
              <a:gd name="connsiteY676" fmla="*/ 3016319 h 6858000"/>
              <a:gd name="connsiteX677" fmla="*/ 1407512 w 7467663"/>
              <a:gd name="connsiteY677" fmla="*/ 3018001 h 6858000"/>
              <a:gd name="connsiteX678" fmla="*/ 1726266 w 7467663"/>
              <a:gd name="connsiteY678" fmla="*/ 2777274 h 6858000"/>
              <a:gd name="connsiteX679" fmla="*/ 625390 w 7467663"/>
              <a:gd name="connsiteY679" fmla="*/ 2514541 h 6858000"/>
              <a:gd name="connsiteX680" fmla="*/ 619799 w 7467663"/>
              <a:gd name="connsiteY680" fmla="*/ 2527180 h 6858000"/>
              <a:gd name="connsiteX681" fmla="*/ 310030 w 7467663"/>
              <a:gd name="connsiteY681" fmla="*/ 2771818 h 6858000"/>
              <a:gd name="connsiteX682" fmla="*/ 173877 w 7467663"/>
              <a:gd name="connsiteY682" fmla="*/ 2937056 h 6858000"/>
              <a:gd name="connsiteX683" fmla="*/ 77889 w 7467663"/>
              <a:gd name="connsiteY683" fmla="*/ 3138440 h 6858000"/>
              <a:gd name="connsiteX684" fmla="*/ 0 w 7467663"/>
              <a:gd name="connsiteY684" fmla="*/ 3271395 h 6858000"/>
              <a:gd name="connsiteX685" fmla="*/ 0 w 7467663"/>
              <a:gd name="connsiteY685" fmla="*/ 3153002 h 6858000"/>
              <a:gd name="connsiteX686" fmla="*/ 2386 w 7467663"/>
              <a:gd name="connsiteY686" fmla="*/ 3149203 h 6858000"/>
              <a:gd name="connsiteX687" fmla="*/ 89753 w 7467663"/>
              <a:gd name="connsiteY687" fmla="*/ 2987702 h 6858000"/>
              <a:gd name="connsiteX688" fmla="*/ 76869 w 7467663"/>
              <a:gd name="connsiteY688" fmla="*/ 3005404 h 6858000"/>
              <a:gd name="connsiteX689" fmla="*/ 32049 w 7467663"/>
              <a:gd name="connsiteY689" fmla="*/ 3065814 h 6858000"/>
              <a:gd name="connsiteX690" fmla="*/ 0 w 7467663"/>
              <a:gd name="connsiteY690" fmla="*/ 3108744 h 6858000"/>
              <a:gd name="connsiteX691" fmla="*/ 0 w 7467663"/>
              <a:gd name="connsiteY691" fmla="*/ 3058059 h 6858000"/>
              <a:gd name="connsiteX692" fmla="*/ 7610 w 7467663"/>
              <a:gd name="connsiteY692" fmla="*/ 3047889 h 6858000"/>
              <a:gd name="connsiteX693" fmla="*/ 52419 w 7467663"/>
              <a:gd name="connsiteY693" fmla="*/ 2987479 h 6858000"/>
              <a:gd name="connsiteX694" fmla="*/ 59142 w 7467663"/>
              <a:gd name="connsiteY694" fmla="*/ 2978488 h 6858000"/>
              <a:gd name="connsiteX695" fmla="*/ 0 w 7467663"/>
              <a:gd name="connsiteY695" fmla="*/ 3015334 h 6858000"/>
              <a:gd name="connsiteX696" fmla="*/ 0 w 7467663"/>
              <a:gd name="connsiteY696" fmla="*/ 2914286 h 6858000"/>
              <a:gd name="connsiteX697" fmla="*/ 36383 w 7467663"/>
              <a:gd name="connsiteY697" fmla="*/ 2901128 h 6858000"/>
              <a:gd name="connsiteX698" fmla="*/ 156329 w 7467663"/>
              <a:gd name="connsiteY698" fmla="*/ 2840533 h 6858000"/>
              <a:gd name="connsiteX699" fmla="*/ 358355 w 7467663"/>
              <a:gd name="connsiteY699" fmla="*/ 2620471 h 6858000"/>
              <a:gd name="connsiteX700" fmla="*/ 510577 w 7467663"/>
              <a:gd name="connsiteY700" fmla="*/ 2501244 h 6858000"/>
              <a:gd name="connsiteX701" fmla="*/ 211967 w 7467663"/>
              <a:gd name="connsiteY701" fmla="*/ 2479171 h 6858000"/>
              <a:gd name="connsiteX702" fmla="*/ 0 w 7467663"/>
              <a:gd name="connsiteY702" fmla="*/ 2476398 h 6858000"/>
              <a:gd name="connsiteX703" fmla="*/ 0 w 7467663"/>
              <a:gd name="connsiteY703" fmla="*/ 2389189 h 6858000"/>
              <a:gd name="connsiteX704" fmla="*/ 103062 w 7467663"/>
              <a:gd name="connsiteY704" fmla="*/ 2389518 h 6858000"/>
              <a:gd name="connsiteX705" fmla="*/ 510734 w 7467663"/>
              <a:gd name="connsiteY705" fmla="*/ 2416201 h 6858000"/>
              <a:gd name="connsiteX706" fmla="*/ 279257 w 7467663"/>
              <a:gd name="connsiteY706" fmla="*/ 2092102 h 6858000"/>
              <a:gd name="connsiteX707" fmla="*/ 65265 w 7467663"/>
              <a:gd name="connsiteY707" fmla="*/ 2006049 h 6858000"/>
              <a:gd name="connsiteX708" fmla="*/ 0 w 7467663"/>
              <a:gd name="connsiteY708" fmla="*/ 1982532 h 6858000"/>
              <a:gd name="connsiteX709" fmla="*/ 0 w 7467663"/>
              <a:gd name="connsiteY709" fmla="*/ 1912789 h 6858000"/>
              <a:gd name="connsiteX710" fmla="*/ 97460 w 7467663"/>
              <a:gd name="connsiteY710" fmla="*/ 1953725 h 6858000"/>
              <a:gd name="connsiteX711" fmla="*/ 221272 w 7467663"/>
              <a:gd name="connsiteY711" fmla="*/ 1980766 h 6858000"/>
              <a:gd name="connsiteX712" fmla="*/ 116765 w 7467663"/>
              <a:gd name="connsiteY712" fmla="*/ 1911033 h 6858000"/>
              <a:gd name="connsiteX713" fmla="*/ 16405 w 7467663"/>
              <a:gd name="connsiteY713" fmla="*/ 1803412 h 6858000"/>
              <a:gd name="connsiteX714" fmla="*/ 0 w 7467663"/>
              <a:gd name="connsiteY714" fmla="*/ 1784777 h 6858000"/>
              <a:gd name="connsiteX715" fmla="*/ 0 w 7467663"/>
              <a:gd name="connsiteY715" fmla="*/ 1740082 h 6858000"/>
              <a:gd name="connsiteX716" fmla="*/ 39394 w 7467663"/>
              <a:gd name="connsiteY716" fmla="*/ 1784856 h 6858000"/>
              <a:gd name="connsiteX717" fmla="*/ 135813 w 7467663"/>
              <a:gd name="connsiteY717" fmla="*/ 1888838 h 6858000"/>
              <a:gd name="connsiteX718" fmla="*/ 242575 w 7467663"/>
              <a:gd name="connsiteY718" fmla="*/ 1958841 h 6858000"/>
              <a:gd name="connsiteX719" fmla="*/ 82197 w 7467663"/>
              <a:gd name="connsiteY719" fmla="*/ 1754826 h 6858000"/>
              <a:gd name="connsiteX720" fmla="*/ 0 w 7467663"/>
              <a:gd name="connsiteY720" fmla="*/ 1679650 h 6858000"/>
              <a:gd name="connsiteX721" fmla="*/ 0 w 7467663"/>
              <a:gd name="connsiteY721" fmla="*/ 1602463 h 6858000"/>
              <a:gd name="connsiteX722" fmla="*/ 84689 w 7467663"/>
              <a:gd name="connsiteY722" fmla="*/ 1677442 h 6858000"/>
              <a:gd name="connsiteX723" fmla="*/ 298437 w 7467663"/>
              <a:gd name="connsiteY723" fmla="*/ 1968019 h 6858000"/>
              <a:gd name="connsiteX724" fmla="*/ 227269 w 7467663"/>
              <a:gd name="connsiteY724" fmla="*/ 1114064 h 6858000"/>
              <a:gd name="connsiteX725" fmla="*/ 248003 w 7467663"/>
              <a:gd name="connsiteY725" fmla="*/ 1089613 h 6858000"/>
              <a:gd name="connsiteX726" fmla="*/ 427020 w 7467663"/>
              <a:gd name="connsiteY726" fmla="*/ 1619803 h 6858000"/>
              <a:gd name="connsiteX727" fmla="*/ 340345 w 7467663"/>
              <a:gd name="connsiteY727" fmla="*/ 2027739 h 6858000"/>
              <a:gd name="connsiteX728" fmla="*/ 360865 w 7467663"/>
              <a:gd name="connsiteY728" fmla="*/ 2044827 h 6858000"/>
              <a:gd name="connsiteX729" fmla="*/ 560414 w 7467663"/>
              <a:gd name="connsiteY729" fmla="*/ 2421457 h 6858000"/>
              <a:gd name="connsiteX730" fmla="*/ 1359703 w 7467663"/>
              <a:gd name="connsiteY730" fmla="*/ 2578554 h 6858000"/>
              <a:gd name="connsiteX731" fmla="*/ 1359422 w 7467663"/>
              <a:gd name="connsiteY731" fmla="*/ 2577994 h 6858000"/>
              <a:gd name="connsiteX732" fmla="*/ 828701 w 7467663"/>
              <a:gd name="connsiteY732" fmla="*/ 1839520 h 6858000"/>
              <a:gd name="connsiteX733" fmla="*/ 494427 w 7467663"/>
              <a:gd name="connsiteY733" fmla="*/ 1092333 h 6858000"/>
              <a:gd name="connsiteX734" fmla="*/ 506322 w 7467663"/>
              <a:gd name="connsiteY734" fmla="*/ 1020997 h 6858000"/>
              <a:gd name="connsiteX735" fmla="*/ 4570198 w 7467663"/>
              <a:gd name="connsiteY735" fmla="*/ 978081 h 6858000"/>
              <a:gd name="connsiteX736" fmla="*/ 4523691 w 7467663"/>
              <a:gd name="connsiteY736" fmla="*/ 1127776 h 6858000"/>
              <a:gd name="connsiteX737" fmla="*/ 4509875 w 7467663"/>
              <a:gd name="connsiteY737" fmla="*/ 1167552 h 6858000"/>
              <a:gd name="connsiteX738" fmla="*/ 4478168 w 7467663"/>
              <a:gd name="connsiteY738" fmla="*/ 1260735 h 6858000"/>
              <a:gd name="connsiteX739" fmla="*/ 4409309 w 7467663"/>
              <a:gd name="connsiteY739" fmla="*/ 1666996 h 6858000"/>
              <a:gd name="connsiteX740" fmla="*/ 4370031 w 7467663"/>
              <a:gd name="connsiteY740" fmla="*/ 1955666 h 6858000"/>
              <a:gd name="connsiteX741" fmla="*/ 4570198 w 7467663"/>
              <a:gd name="connsiteY741" fmla="*/ 978081 h 6858000"/>
              <a:gd name="connsiteX742" fmla="*/ 4557898 w 7467663"/>
              <a:gd name="connsiteY742" fmla="*/ 900011 h 6858000"/>
              <a:gd name="connsiteX743" fmla="*/ 4344840 w 7467663"/>
              <a:gd name="connsiteY743" fmla="*/ 1922038 h 6858000"/>
              <a:gd name="connsiteX744" fmla="*/ 4378710 w 7467663"/>
              <a:gd name="connsiteY744" fmla="*/ 1665516 h 6858000"/>
              <a:gd name="connsiteX745" fmla="*/ 4448798 w 7467663"/>
              <a:gd name="connsiteY745" fmla="*/ 1253024 h 6858000"/>
              <a:gd name="connsiteX746" fmla="*/ 4480315 w 7467663"/>
              <a:gd name="connsiteY746" fmla="*/ 1158454 h 6858000"/>
              <a:gd name="connsiteX747" fmla="*/ 4494133 w 7467663"/>
              <a:gd name="connsiteY747" fmla="*/ 1118676 h 6858000"/>
              <a:gd name="connsiteX748" fmla="*/ 4557898 w 7467663"/>
              <a:gd name="connsiteY748" fmla="*/ 900011 h 6858000"/>
              <a:gd name="connsiteX749" fmla="*/ 5870151 w 7467663"/>
              <a:gd name="connsiteY749" fmla="*/ 898890 h 6858000"/>
              <a:gd name="connsiteX750" fmla="*/ 5861335 w 7467663"/>
              <a:gd name="connsiteY750" fmla="*/ 899177 h 6858000"/>
              <a:gd name="connsiteX751" fmla="*/ 5843702 w 7467663"/>
              <a:gd name="connsiteY751" fmla="*/ 899748 h 6858000"/>
              <a:gd name="connsiteX752" fmla="*/ 5651107 w 7467663"/>
              <a:gd name="connsiteY752" fmla="*/ 920306 h 6858000"/>
              <a:gd name="connsiteX753" fmla="*/ 5459407 w 7467663"/>
              <a:gd name="connsiteY753" fmla="*/ 940975 h 6858000"/>
              <a:gd name="connsiteX754" fmla="*/ 5374846 w 7467663"/>
              <a:gd name="connsiteY754" fmla="*/ 941988 h 6858000"/>
              <a:gd name="connsiteX755" fmla="*/ 5256105 w 7467663"/>
              <a:gd name="connsiteY755" fmla="*/ 945632 h 6858000"/>
              <a:gd name="connsiteX756" fmla="*/ 5107071 w 7467663"/>
              <a:gd name="connsiteY756" fmla="*/ 969720 h 6858000"/>
              <a:gd name="connsiteX757" fmla="*/ 4998681 w 7467663"/>
              <a:gd name="connsiteY757" fmla="*/ 988771 h 6858000"/>
              <a:gd name="connsiteX758" fmla="*/ 5870151 w 7467663"/>
              <a:gd name="connsiteY758" fmla="*/ 898890 h 6858000"/>
              <a:gd name="connsiteX759" fmla="*/ 5504425 w 7467663"/>
              <a:gd name="connsiteY759" fmla="*/ 848067 h 6858000"/>
              <a:gd name="connsiteX760" fmla="*/ 4968849 w 7467663"/>
              <a:gd name="connsiteY760" fmla="*/ 962318 h 6858000"/>
              <a:gd name="connsiteX761" fmla="*/ 5104039 w 7467663"/>
              <a:gd name="connsiteY761" fmla="*/ 940634 h 6858000"/>
              <a:gd name="connsiteX762" fmla="*/ 5256311 w 7467663"/>
              <a:gd name="connsiteY762" fmla="*/ 916490 h 6858000"/>
              <a:gd name="connsiteX763" fmla="*/ 5377381 w 7467663"/>
              <a:gd name="connsiteY763" fmla="*/ 912671 h 6858000"/>
              <a:gd name="connsiteX764" fmla="*/ 5460148 w 7467663"/>
              <a:gd name="connsiteY764" fmla="*/ 911442 h 6858000"/>
              <a:gd name="connsiteX765" fmla="*/ 5648971 w 7467663"/>
              <a:gd name="connsiteY765" fmla="*/ 891331 h 6858000"/>
              <a:gd name="connsiteX766" fmla="*/ 5844807 w 7467663"/>
              <a:gd name="connsiteY766" fmla="*/ 870718 h 6858000"/>
              <a:gd name="connsiteX767" fmla="*/ 5862975 w 7467663"/>
              <a:gd name="connsiteY767" fmla="*/ 869756 h 6858000"/>
              <a:gd name="connsiteX768" fmla="*/ 5920887 w 7467663"/>
              <a:gd name="connsiteY768" fmla="*/ 865929 h 6858000"/>
              <a:gd name="connsiteX769" fmla="*/ 5504425 w 7467663"/>
              <a:gd name="connsiteY769" fmla="*/ 848067 h 6858000"/>
              <a:gd name="connsiteX770" fmla="*/ 3607114 w 7467663"/>
              <a:gd name="connsiteY770" fmla="*/ 467441 h 6858000"/>
              <a:gd name="connsiteX771" fmla="*/ 3296242 w 7467663"/>
              <a:gd name="connsiteY771" fmla="*/ 807991 h 6858000"/>
              <a:gd name="connsiteX772" fmla="*/ 3174674 w 7467663"/>
              <a:gd name="connsiteY772" fmla="*/ 919759 h 6858000"/>
              <a:gd name="connsiteX773" fmla="*/ 3042978 w 7467663"/>
              <a:gd name="connsiteY773" fmla="*/ 1054894 h 6858000"/>
              <a:gd name="connsiteX774" fmla="*/ 2968914 w 7467663"/>
              <a:gd name="connsiteY774" fmla="*/ 1133756 h 6858000"/>
              <a:gd name="connsiteX775" fmla="*/ 3103823 w 7467663"/>
              <a:gd name="connsiteY775" fmla="*/ 1026814 h 6858000"/>
              <a:gd name="connsiteX776" fmla="*/ 3607114 w 7467663"/>
              <a:gd name="connsiteY776" fmla="*/ 467441 h 6858000"/>
              <a:gd name="connsiteX777" fmla="*/ 3744487 w 7467663"/>
              <a:gd name="connsiteY777" fmla="*/ 383136 h 6858000"/>
              <a:gd name="connsiteX778" fmla="*/ 3970213 w 7467663"/>
              <a:gd name="connsiteY778" fmla="*/ 995559 h 6858000"/>
              <a:gd name="connsiteX779" fmla="*/ 3744487 w 7467663"/>
              <a:gd name="connsiteY779" fmla="*/ 383136 h 6858000"/>
              <a:gd name="connsiteX780" fmla="*/ 3624562 w 7467663"/>
              <a:gd name="connsiteY780" fmla="*/ 367041 h 6858000"/>
              <a:gd name="connsiteX781" fmla="*/ 3489712 w 7467663"/>
              <a:gd name="connsiteY781" fmla="*/ 485386 h 6858000"/>
              <a:gd name="connsiteX782" fmla="*/ 3182994 w 7467663"/>
              <a:gd name="connsiteY782" fmla="*/ 828265 h 6858000"/>
              <a:gd name="connsiteX783" fmla="*/ 2892114 w 7467663"/>
              <a:gd name="connsiteY783" fmla="*/ 1172635 h 6858000"/>
              <a:gd name="connsiteX784" fmla="*/ 3021459 w 7467663"/>
              <a:gd name="connsiteY784" fmla="*/ 1035385 h 6858000"/>
              <a:gd name="connsiteX785" fmla="*/ 3153873 w 7467663"/>
              <a:gd name="connsiteY785" fmla="*/ 898971 h 6858000"/>
              <a:gd name="connsiteX786" fmla="*/ 3276511 w 7467663"/>
              <a:gd name="connsiteY786" fmla="*/ 786423 h 6858000"/>
              <a:gd name="connsiteX787" fmla="*/ 3584154 w 7467663"/>
              <a:gd name="connsiteY787" fmla="*/ 448218 h 6858000"/>
              <a:gd name="connsiteX788" fmla="*/ 3624562 w 7467663"/>
              <a:gd name="connsiteY788" fmla="*/ 367041 h 6858000"/>
              <a:gd name="connsiteX789" fmla="*/ 3766672 w 7467663"/>
              <a:gd name="connsiteY789" fmla="*/ 359429 h 6858000"/>
              <a:gd name="connsiteX790" fmla="*/ 3996338 w 7467663"/>
              <a:gd name="connsiteY790" fmla="*/ 968237 h 6858000"/>
              <a:gd name="connsiteX791" fmla="*/ 3766672 w 7467663"/>
              <a:gd name="connsiteY791" fmla="*/ 359429 h 6858000"/>
              <a:gd name="connsiteX792" fmla="*/ 5805386 w 7467663"/>
              <a:gd name="connsiteY792" fmla="*/ 239240 h 6858000"/>
              <a:gd name="connsiteX793" fmla="*/ 5736947 w 7467663"/>
              <a:gd name="connsiteY793" fmla="*/ 261367 h 6858000"/>
              <a:gd name="connsiteX794" fmla="*/ 5427012 w 7467663"/>
              <a:gd name="connsiteY794" fmla="*/ 311272 h 6858000"/>
              <a:gd name="connsiteX795" fmla="*/ 5147818 w 7467663"/>
              <a:gd name="connsiteY795" fmla="*/ 322112 h 6858000"/>
              <a:gd name="connsiteX796" fmla="*/ 5060854 w 7467663"/>
              <a:gd name="connsiteY796" fmla="*/ 311882 h 6858000"/>
              <a:gd name="connsiteX797" fmla="*/ 4945989 w 7467663"/>
              <a:gd name="connsiteY797" fmla="*/ 300516 h 6858000"/>
              <a:gd name="connsiteX798" fmla="*/ 5410479 w 7467663"/>
              <a:gd name="connsiteY798" fmla="*/ 348434 h 6858000"/>
              <a:gd name="connsiteX799" fmla="*/ 5805386 w 7467663"/>
              <a:gd name="connsiteY799" fmla="*/ 239240 h 6858000"/>
              <a:gd name="connsiteX800" fmla="*/ 5905192 w 7467663"/>
              <a:gd name="connsiteY800" fmla="*/ 163079 h 6858000"/>
              <a:gd name="connsiteX801" fmla="*/ 5865655 w 7467663"/>
              <a:gd name="connsiteY801" fmla="*/ 171901 h 6858000"/>
              <a:gd name="connsiteX802" fmla="*/ 5259740 w 7467663"/>
              <a:gd name="connsiteY802" fmla="*/ 257013 h 6858000"/>
              <a:gd name="connsiteX803" fmla="*/ 5208466 w 7467663"/>
              <a:gd name="connsiteY803" fmla="*/ 257550 h 6858000"/>
              <a:gd name="connsiteX804" fmla="*/ 4980204 w 7467663"/>
              <a:gd name="connsiteY804" fmla="*/ 271903 h 6858000"/>
              <a:gd name="connsiteX805" fmla="*/ 5068068 w 7467663"/>
              <a:gd name="connsiteY805" fmla="*/ 282244 h 6858000"/>
              <a:gd name="connsiteX806" fmla="*/ 5153231 w 7467663"/>
              <a:gd name="connsiteY806" fmla="*/ 292240 h 6858000"/>
              <a:gd name="connsiteX807" fmla="*/ 5426491 w 7467663"/>
              <a:gd name="connsiteY807" fmla="*/ 281128 h 6858000"/>
              <a:gd name="connsiteX808" fmla="*/ 5731212 w 7467663"/>
              <a:gd name="connsiteY808" fmla="*/ 231951 h 6858000"/>
              <a:gd name="connsiteX809" fmla="*/ 5905192 w 7467663"/>
              <a:gd name="connsiteY809" fmla="*/ 163079 h 6858000"/>
              <a:gd name="connsiteX810" fmla="*/ 5944437 w 7467663"/>
              <a:gd name="connsiteY810" fmla="*/ 113829 h 6858000"/>
              <a:gd name="connsiteX811" fmla="*/ 5825032 w 7467663"/>
              <a:gd name="connsiteY811" fmla="*/ 146405 h 6858000"/>
              <a:gd name="connsiteX812" fmla="*/ 4955599 w 7467663"/>
              <a:gd name="connsiteY812" fmla="*/ 247008 h 6858000"/>
              <a:gd name="connsiteX813" fmla="*/ 5210104 w 7467663"/>
              <a:gd name="connsiteY813" fmla="*/ 228123 h 6858000"/>
              <a:gd name="connsiteX814" fmla="*/ 5261015 w 7467663"/>
              <a:gd name="connsiteY814" fmla="*/ 227087 h 6858000"/>
              <a:gd name="connsiteX815" fmla="*/ 5861181 w 7467663"/>
              <a:gd name="connsiteY815" fmla="*/ 143093 h 6858000"/>
              <a:gd name="connsiteX816" fmla="*/ 5961252 w 7467663"/>
              <a:gd name="connsiteY816" fmla="*/ 114820 h 6858000"/>
              <a:gd name="connsiteX817" fmla="*/ 5944437 w 7467663"/>
              <a:gd name="connsiteY817" fmla="*/ 113829 h 6858000"/>
              <a:gd name="connsiteX818" fmla="*/ 3882765 w 7467663"/>
              <a:gd name="connsiteY818" fmla="*/ 0 h 6858000"/>
              <a:gd name="connsiteX819" fmla="*/ 3995099 w 7467663"/>
              <a:gd name="connsiteY819" fmla="*/ 0 h 6858000"/>
              <a:gd name="connsiteX820" fmla="*/ 4163818 w 7467663"/>
              <a:gd name="connsiteY820" fmla="*/ 234104 h 6858000"/>
              <a:gd name="connsiteX821" fmla="*/ 4172099 w 7467663"/>
              <a:gd name="connsiteY821" fmla="*/ 234207 h 6858000"/>
              <a:gd name="connsiteX822" fmla="*/ 4784282 w 7467663"/>
              <a:gd name="connsiteY822" fmla="*/ 276561 h 6858000"/>
              <a:gd name="connsiteX823" fmla="*/ 4801687 w 7467663"/>
              <a:gd name="connsiteY823" fmla="*/ 267764 h 6858000"/>
              <a:gd name="connsiteX824" fmla="*/ 6082788 w 7467663"/>
              <a:gd name="connsiteY824" fmla="*/ 64119 h 6858000"/>
              <a:gd name="connsiteX825" fmla="*/ 6099442 w 7467663"/>
              <a:gd name="connsiteY825" fmla="*/ 82568 h 6858000"/>
              <a:gd name="connsiteX826" fmla="*/ 4804137 w 7467663"/>
              <a:gd name="connsiteY826" fmla="*/ 320931 h 6858000"/>
              <a:gd name="connsiteX827" fmla="*/ 4227047 w 7467663"/>
              <a:gd name="connsiteY827" fmla="*/ 313415 h 6858000"/>
              <a:gd name="connsiteX828" fmla="*/ 4346041 w 7467663"/>
              <a:gd name="connsiteY828" fmla="*/ 456086 h 6858000"/>
              <a:gd name="connsiteX829" fmla="*/ 4870967 w 7467663"/>
              <a:gd name="connsiteY829" fmla="*/ 963061 h 6858000"/>
              <a:gd name="connsiteX830" fmla="*/ 4889647 w 7467663"/>
              <a:gd name="connsiteY830" fmla="*/ 957147 h 6858000"/>
              <a:gd name="connsiteX831" fmla="*/ 5422504 w 7467663"/>
              <a:gd name="connsiteY831" fmla="*/ 805191 h 6858000"/>
              <a:gd name="connsiteX832" fmla="*/ 6087656 w 7467663"/>
              <a:gd name="connsiteY832" fmla="*/ 826703 h 6858000"/>
              <a:gd name="connsiteX833" fmla="*/ 6058717 w 7467663"/>
              <a:gd name="connsiteY833" fmla="*/ 865992 h 6858000"/>
              <a:gd name="connsiteX834" fmla="*/ 4974153 w 7467663"/>
              <a:gd name="connsiteY834" fmla="*/ 1045456 h 6858000"/>
              <a:gd name="connsiteX835" fmla="*/ 5627835 w 7467663"/>
              <a:gd name="connsiteY835" fmla="*/ 1472077 h 6858000"/>
              <a:gd name="connsiteX836" fmla="*/ 5629817 w 7467663"/>
              <a:gd name="connsiteY836" fmla="*/ 1471412 h 6858000"/>
              <a:gd name="connsiteX837" fmla="*/ 5634124 w 7467663"/>
              <a:gd name="connsiteY837" fmla="*/ 1470572 h 6858000"/>
              <a:gd name="connsiteX838" fmla="*/ 5755832 w 7467663"/>
              <a:gd name="connsiteY838" fmla="*/ 1383886 h 6858000"/>
              <a:gd name="connsiteX839" fmla="*/ 6014186 w 7467663"/>
              <a:gd name="connsiteY839" fmla="*/ 1279799 h 6858000"/>
              <a:gd name="connsiteX840" fmla="*/ 6901619 w 7467663"/>
              <a:gd name="connsiteY840" fmla="*/ 1047874 h 6858000"/>
              <a:gd name="connsiteX841" fmla="*/ 6931566 w 7467663"/>
              <a:gd name="connsiteY841" fmla="*/ 1062034 h 6858000"/>
              <a:gd name="connsiteX842" fmla="*/ 5790982 w 7467663"/>
              <a:gd name="connsiteY842" fmla="*/ 1561380 h 6858000"/>
              <a:gd name="connsiteX843" fmla="*/ 6188971 w 7467663"/>
              <a:gd name="connsiteY843" fmla="*/ 1755168 h 6858000"/>
              <a:gd name="connsiteX844" fmla="*/ 6202446 w 7467663"/>
              <a:gd name="connsiteY844" fmla="*/ 1752268 h 6858000"/>
              <a:gd name="connsiteX845" fmla="*/ 7179560 w 7467663"/>
              <a:gd name="connsiteY845" fmla="*/ 1467551 h 6858000"/>
              <a:gd name="connsiteX846" fmla="*/ 7158730 w 7467663"/>
              <a:gd name="connsiteY846" fmla="*/ 1507835 h 6858000"/>
              <a:gd name="connsiteX847" fmla="*/ 6326959 w 7467663"/>
              <a:gd name="connsiteY847" fmla="*/ 1817686 h 6858000"/>
              <a:gd name="connsiteX848" fmla="*/ 6537433 w 7467663"/>
              <a:gd name="connsiteY848" fmla="*/ 1907790 h 6858000"/>
              <a:gd name="connsiteX849" fmla="*/ 6550221 w 7467663"/>
              <a:gd name="connsiteY849" fmla="*/ 1910729 h 6858000"/>
              <a:gd name="connsiteX850" fmla="*/ 6964438 w 7467663"/>
              <a:gd name="connsiteY850" fmla="*/ 2209505 h 6858000"/>
              <a:gd name="connsiteX851" fmla="*/ 7367862 w 7467663"/>
              <a:gd name="connsiteY851" fmla="*/ 2806833 h 6858000"/>
              <a:gd name="connsiteX852" fmla="*/ 7364329 w 7467663"/>
              <a:gd name="connsiteY852" fmla="*/ 2826907 h 6858000"/>
              <a:gd name="connsiteX853" fmla="*/ 7290545 w 7467663"/>
              <a:gd name="connsiteY853" fmla="*/ 2850663 h 6858000"/>
              <a:gd name="connsiteX854" fmla="*/ 6472036 w 7467663"/>
              <a:gd name="connsiteY854" fmla="*/ 1959003 h 6858000"/>
              <a:gd name="connsiteX855" fmla="*/ 5792897 w 7467663"/>
              <a:gd name="connsiteY855" fmla="*/ 1647747 h 6858000"/>
              <a:gd name="connsiteX856" fmla="*/ 5842751 w 7467663"/>
              <a:gd name="connsiteY856" fmla="*/ 1816112 h 6858000"/>
              <a:gd name="connsiteX857" fmla="*/ 5847424 w 7467663"/>
              <a:gd name="connsiteY857" fmla="*/ 1815776 h 6858000"/>
              <a:gd name="connsiteX858" fmla="*/ 6399821 w 7467663"/>
              <a:gd name="connsiteY858" fmla="*/ 2344799 h 6858000"/>
              <a:gd name="connsiteX859" fmla="*/ 6323232 w 7467663"/>
              <a:gd name="connsiteY859" fmla="*/ 2389634 h 6858000"/>
              <a:gd name="connsiteX860" fmla="*/ 5942958 w 7467663"/>
              <a:gd name="connsiteY860" fmla="*/ 2077708 h 6858000"/>
              <a:gd name="connsiteX861" fmla="*/ 5921559 w 7467663"/>
              <a:gd name="connsiteY861" fmla="*/ 2378596 h 6858000"/>
              <a:gd name="connsiteX862" fmla="*/ 5817651 w 7467663"/>
              <a:gd name="connsiteY862" fmla="*/ 3023919 h 6858000"/>
              <a:gd name="connsiteX863" fmla="*/ 5729634 w 7467663"/>
              <a:gd name="connsiteY863" fmla="*/ 3051849 h 6858000"/>
              <a:gd name="connsiteX864" fmla="*/ 5611018 w 7467663"/>
              <a:gd name="connsiteY864" fmla="*/ 2316769 h 6858000"/>
              <a:gd name="connsiteX865" fmla="*/ 5687608 w 7467663"/>
              <a:gd name="connsiteY865" fmla="*/ 2039972 h 6858000"/>
              <a:gd name="connsiteX866" fmla="*/ 5657554 w 7467663"/>
              <a:gd name="connsiteY866" fmla="*/ 1576445 h 6858000"/>
              <a:gd name="connsiteX867" fmla="*/ 5150475 w 7467663"/>
              <a:gd name="connsiteY867" fmla="*/ 1274012 h 6858000"/>
              <a:gd name="connsiteX868" fmla="*/ 5349142 w 7467663"/>
              <a:gd name="connsiteY868" fmla="*/ 2204405 h 6858000"/>
              <a:gd name="connsiteX869" fmla="*/ 5262214 w 7467663"/>
              <a:gd name="connsiteY869" fmla="*/ 2233836 h 6858000"/>
              <a:gd name="connsiteX870" fmla="*/ 4981539 w 7467663"/>
              <a:gd name="connsiteY870" fmla="*/ 1542201 h 6858000"/>
              <a:gd name="connsiteX871" fmla="*/ 4958461 w 7467663"/>
              <a:gd name="connsiteY871" fmla="*/ 1136957 h 6858000"/>
              <a:gd name="connsiteX872" fmla="*/ 4655015 w 7467663"/>
              <a:gd name="connsiteY872" fmla="*/ 891426 h 6858000"/>
              <a:gd name="connsiteX873" fmla="*/ 4348002 w 7467663"/>
              <a:gd name="connsiteY873" fmla="*/ 2205895 h 6858000"/>
              <a:gd name="connsiteX874" fmla="*/ 4262250 w 7467663"/>
              <a:gd name="connsiteY874" fmla="*/ 2219972 h 6858000"/>
              <a:gd name="connsiteX875" fmla="*/ 4550611 w 7467663"/>
              <a:gd name="connsiteY875" fmla="*/ 817540 h 6858000"/>
              <a:gd name="connsiteX876" fmla="*/ 4564418 w 7467663"/>
              <a:gd name="connsiteY876" fmla="*/ 808293 h 6858000"/>
              <a:gd name="connsiteX877" fmla="*/ 4266388 w 7467663"/>
              <a:gd name="connsiteY877" fmla="*/ 500083 h 6858000"/>
              <a:gd name="connsiteX878" fmla="*/ 4032842 w 7467663"/>
              <a:gd name="connsiteY878" fmla="*/ 211809 h 6858000"/>
              <a:gd name="connsiteX879" fmla="*/ 3882765 w 7467663"/>
              <a:gd name="connsiteY879" fmla="*/ 0 h 6858000"/>
              <a:gd name="connsiteX880" fmla="*/ 3721337 w 7467663"/>
              <a:gd name="connsiteY880" fmla="*/ 0 h 6858000"/>
              <a:gd name="connsiteX881" fmla="*/ 3797544 w 7467663"/>
              <a:gd name="connsiteY881" fmla="*/ 0 h 6858000"/>
              <a:gd name="connsiteX882" fmla="*/ 3775734 w 7467663"/>
              <a:gd name="connsiteY882" fmla="*/ 95131 h 6858000"/>
              <a:gd name="connsiteX883" fmla="*/ 3724807 w 7467663"/>
              <a:gd name="connsiteY883" fmla="*/ 272257 h 6858000"/>
              <a:gd name="connsiteX884" fmla="*/ 3726844 w 7467663"/>
              <a:gd name="connsiteY884" fmla="*/ 282988 h 6858000"/>
              <a:gd name="connsiteX885" fmla="*/ 3742664 w 7467663"/>
              <a:gd name="connsiteY885" fmla="*/ 279918 h 6858000"/>
              <a:gd name="connsiteX886" fmla="*/ 4103910 w 7467663"/>
              <a:gd name="connsiteY886" fmla="*/ 1161917 h 6858000"/>
              <a:gd name="connsiteX887" fmla="*/ 4020269 w 7467663"/>
              <a:gd name="connsiteY887" fmla="*/ 1200406 h 6858000"/>
              <a:gd name="connsiteX888" fmla="*/ 3674882 w 7467663"/>
              <a:gd name="connsiteY888" fmla="*/ 488524 h 6858000"/>
              <a:gd name="connsiteX889" fmla="*/ 3132682 w 7467663"/>
              <a:gd name="connsiteY889" fmla="*/ 1072284 h 6858000"/>
              <a:gd name="connsiteX890" fmla="*/ 2716346 w 7467663"/>
              <a:gd name="connsiteY890" fmla="*/ 1276376 h 6858000"/>
              <a:gd name="connsiteX891" fmla="*/ 2716772 w 7467663"/>
              <a:gd name="connsiteY891" fmla="*/ 1255462 h 6858000"/>
              <a:gd name="connsiteX892" fmla="*/ 3471096 w 7467663"/>
              <a:gd name="connsiteY892" fmla="*/ 437072 h 6858000"/>
              <a:gd name="connsiteX893" fmla="*/ 3639057 w 7467663"/>
              <a:gd name="connsiteY893" fmla="*/ 286334 h 6858000"/>
              <a:gd name="connsiteX894" fmla="*/ 3640309 w 7467663"/>
              <a:gd name="connsiteY894" fmla="*/ 284664 h 6858000"/>
              <a:gd name="connsiteX895" fmla="*/ 3646022 w 7467663"/>
              <a:gd name="connsiteY895" fmla="*/ 276711 h 6858000"/>
              <a:gd name="connsiteX896" fmla="*/ 3707943 w 7467663"/>
              <a:gd name="connsiteY896" fmla="*/ 65958 h 6858000"/>
              <a:gd name="connsiteX897" fmla="*/ 3721337 w 7467663"/>
              <a:gd name="connsiteY897" fmla="*/ 0 h 6858000"/>
              <a:gd name="connsiteX898" fmla="*/ 2867960 w 7467663"/>
              <a:gd name="connsiteY898" fmla="*/ 0 h 6858000"/>
              <a:gd name="connsiteX899" fmla="*/ 2926351 w 7467663"/>
              <a:gd name="connsiteY899" fmla="*/ 0 h 6858000"/>
              <a:gd name="connsiteX900" fmla="*/ 2902823 w 7467663"/>
              <a:gd name="connsiteY900" fmla="*/ 262929 h 6858000"/>
              <a:gd name="connsiteX901" fmla="*/ 2940663 w 7467663"/>
              <a:gd name="connsiteY901" fmla="*/ 140884 h 6858000"/>
              <a:gd name="connsiteX902" fmla="*/ 2947039 w 7467663"/>
              <a:gd name="connsiteY902" fmla="*/ 122524 h 6858000"/>
              <a:gd name="connsiteX903" fmla="*/ 2984316 w 7467663"/>
              <a:gd name="connsiteY903" fmla="*/ 0 h 6858000"/>
              <a:gd name="connsiteX904" fmla="*/ 3016114 w 7467663"/>
              <a:gd name="connsiteY904" fmla="*/ 0 h 6858000"/>
              <a:gd name="connsiteX905" fmla="*/ 2979949 w 7467663"/>
              <a:gd name="connsiteY905" fmla="*/ 119274 h 6858000"/>
              <a:gd name="connsiteX906" fmla="*/ 3023879 w 7467663"/>
              <a:gd name="connsiteY906" fmla="*/ 0 h 6858000"/>
              <a:gd name="connsiteX907" fmla="*/ 3105400 w 7467663"/>
              <a:gd name="connsiteY907" fmla="*/ 0 h 6858000"/>
              <a:gd name="connsiteX908" fmla="*/ 3094669 w 7467663"/>
              <a:gd name="connsiteY908" fmla="*/ 30308 h 6858000"/>
              <a:gd name="connsiteX909" fmla="*/ 2901945 w 7467663"/>
              <a:gd name="connsiteY909" fmla="*/ 466538 h 6858000"/>
              <a:gd name="connsiteX910" fmla="*/ 2815209 w 7467663"/>
              <a:gd name="connsiteY910" fmla="*/ 497361 h 6858000"/>
              <a:gd name="connsiteX911" fmla="*/ 2844845 w 7467663"/>
              <a:gd name="connsiteY911" fmla="*/ 127638 h 6858000"/>
              <a:gd name="connsiteX912" fmla="*/ 2867960 w 7467663"/>
              <a:gd name="connsiteY912" fmla="*/ 0 h 6858000"/>
              <a:gd name="connsiteX913" fmla="*/ 1057230 w 7467663"/>
              <a:gd name="connsiteY913" fmla="*/ 0 h 6858000"/>
              <a:gd name="connsiteX914" fmla="*/ 1111003 w 7467663"/>
              <a:gd name="connsiteY914" fmla="*/ 0 h 6858000"/>
              <a:gd name="connsiteX915" fmla="*/ 1125553 w 7467663"/>
              <a:gd name="connsiteY915" fmla="*/ 52588 h 6858000"/>
              <a:gd name="connsiteX916" fmla="*/ 1304276 w 7467663"/>
              <a:gd name="connsiteY916" fmla="*/ 476275 h 6858000"/>
              <a:gd name="connsiteX917" fmla="*/ 1492066 w 7467663"/>
              <a:gd name="connsiteY917" fmla="*/ 886333 h 6858000"/>
              <a:gd name="connsiteX918" fmla="*/ 1423698 w 7467663"/>
              <a:gd name="connsiteY918" fmla="*/ 710817 h 6858000"/>
              <a:gd name="connsiteX919" fmla="*/ 1357609 w 7467663"/>
              <a:gd name="connsiteY919" fmla="*/ 532892 h 6858000"/>
              <a:gd name="connsiteX920" fmla="*/ 1309550 w 7467663"/>
              <a:gd name="connsiteY920" fmla="*/ 374031 h 6858000"/>
              <a:gd name="connsiteX921" fmla="*/ 1193673 w 7467663"/>
              <a:gd name="connsiteY921" fmla="*/ 49533 h 6858000"/>
              <a:gd name="connsiteX922" fmla="*/ 1164391 w 7467663"/>
              <a:gd name="connsiteY922" fmla="*/ 0 h 6858000"/>
              <a:gd name="connsiteX923" fmla="*/ 1200666 w 7467663"/>
              <a:gd name="connsiteY923" fmla="*/ 0 h 6858000"/>
              <a:gd name="connsiteX924" fmla="*/ 1223408 w 7467663"/>
              <a:gd name="connsiteY924" fmla="*/ 38996 h 6858000"/>
              <a:gd name="connsiteX925" fmla="*/ 1339635 w 7467663"/>
              <a:gd name="connsiteY925" fmla="*/ 365517 h 6858000"/>
              <a:gd name="connsiteX926" fmla="*/ 1387469 w 7467663"/>
              <a:gd name="connsiteY926" fmla="*/ 523079 h 6858000"/>
              <a:gd name="connsiteX927" fmla="*/ 1452685 w 7467663"/>
              <a:gd name="connsiteY927" fmla="*/ 699806 h 6858000"/>
              <a:gd name="connsiteX928" fmla="*/ 1492092 w 7467663"/>
              <a:gd name="connsiteY928" fmla="*/ 800424 h 6858000"/>
              <a:gd name="connsiteX929" fmla="*/ 1455302 w 7467663"/>
              <a:gd name="connsiteY929" fmla="*/ 632913 h 6858000"/>
              <a:gd name="connsiteX930" fmla="*/ 1222336 w 7467663"/>
              <a:gd name="connsiteY930" fmla="*/ 9480 h 6858000"/>
              <a:gd name="connsiteX931" fmla="*/ 1214634 w 7467663"/>
              <a:gd name="connsiteY931" fmla="*/ 0 h 6858000"/>
              <a:gd name="connsiteX932" fmla="*/ 1289827 w 7467663"/>
              <a:gd name="connsiteY932" fmla="*/ 0 h 6858000"/>
              <a:gd name="connsiteX933" fmla="*/ 1321076 w 7467663"/>
              <a:gd name="connsiteY933" fmla="*/ 59722 h 6858000"/>
              <a:gd name="connsiteX934" fmla="*/ 1512579 w 7467663"/>
              <a:gd name="connsiteY934" fmla="*/ 626441 h 6858000"/>
              <a:gd name="connsiteX935" fmla="*/ 1506076 w 7467663"/>
              <a:gd name="connsiteY935" fmla="*/ 1089289 h 6858000"/>
              <a:gd name="connsiteX936" fmla="*/ 1486346 w 7467663"/>
              <a:gd name="connsiteY936" fmla="*/ 1079919 h 6858000"/>
              <a:gd name="connsiteX937" fmla="*/ 1070511 w 7467663"/>
              <a:gd name="connsiteY937" fmla="*/ 48609 h 6858000"/>
              <a:gd name="connsiteX938" fmla="*/ 1057230 w 7467663"/>
              <a:gd name="connsiteY938" fmla="*/ 0 h 6858000"/>
              <a:gd name="connsiteX939" fmla="*/ 43151 w 7467663"/>
              <a:gd name="connsiteY939" fmla="*/ 0 h 6858000"/>
              <a:gd name="connsiteX940" fmla="*/ 95283 w 7467663"/>
              <a:gd name="connsiteY940" fmla="*/ 0 h 6858000"/>
              <a:gd name="connsiteX941" fmla="*/ 300708 w 7467663"/>
              <a:gd name="connsiteY941" fmla="*/ 154571 h 6858000"/>
              <a:gd name="connsiteX942" fmla="*/ 530414 w 7467663"/>
              <a:gd name="connsiteY942" fmla="*/ 354673 h 6858000"/>
              <a:gd name="connsiteX943" fmla="*/ 333785 w 7467663"/>
              <a:gd name="connsiteY943" fmla="*/ 161564 h 6858000"/>
              <a:gd name="connsiteX944" fmla="*/ 147005 w 7467663"/>
              <a:gd name="connsiteY944" fmla="*/ 0 h 6858000"/>
              <a:gd name="connsiteX945" fmla="*/ 272509 w 7467663"/>
              <a:gd name="connsiteY945" fmla="*/ 0 h 6858000"/>
              <a:gd name="connsiteX946" fmla="*/ 326276 w 7467663"/>
              <a:gd name="connsiteY946" fmla="*/ 45847 h 6858000"/>
              <a:gd name="connsiteX947" fmla="*/ 823759 w 7467663"/>
              <a:gd name="connsiteY947" fmla="*/ 574145 h 6858000"/>
              <a:gd name="connsiteX948" fmla="*/ 811254 w 7467663"/>
              <a:gd name="connsiteY948" fmla="*/ 665546 h 6858000"/>
              <a:gd name="connsiteX949" fmla="*/ 154042 w 7467663"/>
              <a:gd name="connsiteY949" fmla="*/ 261522 h 6858000"/>
              <a:gd name="connsiteX950" fmla="*/ 13550 w 7467663"/>
              <a:gd name="connsiteY950" fmla="*/ 158423 h 6858000"/>
              <a:gd name="connsiteX951" fmla="*/ 0 w 7467663"/>
              <a:gd name="connsiteY951" fmla="*/ 146618 h 6858000"/>
              <a:gd name="connsiteX952" fmla="*/ 0 w 7467663"/>
              <a:gd name="connsiteY952" fmla="*/ 59161 h 6858000"/>
              <a:gd name="connsiteX953" fmla="*/ 45427 w 7467663"/>
              <a:gd name="connsiteY953" fmla="*/ 101078 h 6858000"/>
              <a:gd name="connsiteX954" fmla="*/ 630103 w 7467663"/>
              <a:gd name="connsiteY954" fmla="*/ 485885 h 6858000"/>
              <a:gd name="connsiteX955" fmla="*/ 532040 w 7467663"/>
              <a:gd name="connsiteY955" fmla="*/ 399359 h 6858000"/>
              <a:gd name="connsiteX956" fmla="*/ 517618 w 7467663"/>
              <a:gd name="connsiteY956" fmla="*/ 385726 h 6858000"/>
              <a:gd name="connsiteX957" fmla="*/ 285074 w 7467663"/>
              <a:gd name="connsiteY957" fmla="*/ 182755 h 6858000"/>
              <a:gd name="connsiteX958" fmla="*/ 43151 w 7467663"/>
              <a:gd name="connsiteY958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334256 h 6858000"/>
              <a:gd name="connsiteX78" fmla="*/ 7454976 w 7467663"/>
              <a:gd name="connsiteY78" fmla="*/ 6318297 h 6858000"/>
              <a:gd name="connsiteX79" fmla="*/ 1456157 w 7467663"/>
              <a:gd name="connsiteY79" fmla="*/ 5371404 h 6858000"/>
              <a:gd name="connsiteX80" fmla="*/ 1244432 w 7467663"/>
              <a:gd name="connsiteY80" fmla="*/ 5385601 h 6858000"/>
              <a:gd name="connsiteX81" fmla="*/ 973990 w 7467663"/>
              <a:gd name="connsiteY81" fmla="*/ 5424940 h 6858000"/>
              <a:gd name="connsiteX82" fmla="*/ 1103809 w 7467663"/>
              <a:gd name="connsiteY82" fmla="*/ 5433720 h 6858000"/>
              <a:gd name="connsiteX83" fmla="*/ 1123454 w 7467663"/>
              <a:gd name="connsiteY83" fmla="*/ 5435727 h 6858000"/>
              <a:gd name="connsiteX84" fmla="*/ 1737017 w 7467663"/>
              <a:gd name="connsiteY84" fmla="*/ 5452183 h 6858000"/>
              <a:gd name="connsiteX85" fmla="*/ 1824397 w 7467663"/>
              <a:gd name="connsiteY85" fmla="*/ 5447757 h 6858000"/>
              <a:gd name="connsiteX86" fmla="*/ 2070059 w 7467663"/>
              <a:gd name="connsiteY86" fmla="*/ 5441660 h 6858000"/>
              <a:gd name="connsiteX87" fmla="*/ 1456157 w 7467663"/>
              <a:gd name="connsiteY87" fmla="*/ 5371404 h 6858000"/>
              <a:gd name="connsiteX88" fmla="*/ 4988186 w 7467663"/>
              <a:gd name="connsiteY88" fmla="*/ 5216467 h 6858000"/>
              <a:gd name="connsiteX89" fmla="*/ 4777334 w 7467663"/>
              <a:gd name="connsiteY89" fmla="*/ 5406072 h 6858000"/>
              <a:gd name="connsiteX90" fmla="*/ 4718341 w 7467663"/>
              <a:gd name="connsiteY90" fmla="*/ 5468043 h 6858000"/>
              <a:gd name="connsiteX91" fmla="*/ 4604655 w 7467663"/>
              <a:gd name="connsiteY91" fmla="*/ 5583434 h 6858000"/>
              <a:gd name="connsiteX92" fmla="*/ 4565074 w 7467663"/>
              <a:gd name="connsiteY92" fmla="*/ 5618550 h 6858000"/>
              <a:gd name="connsiteX93" fmla="*/ 4988186 w 7467663"/>
              <a:gd name="connsiteY93" fmla="*/ 5216467 h 6858000"/>
              <a:gd name="connsiteX94" fmla="*/ 4978032 w 7467663"/>
              <a:gd name="connsiteY94" fmla="*/ 5183809 h 6858000"/>
              <a:gd name="connsiteX95" fmla="*/ 4463413 w 7467663"/>
              <a:gd name="connsiteY95" fmla="*/ 5615162 h 6858000"/>
              <a:gd name="connsiteX96" fmla="*/ 4358134 w 7467663"/>
              <a:gd name="connsiteY96" fmla="*/ 5742791 h 6858000"/>
              <a:gd name="connsiteX97" fmla="*/ 4376219 w 7467663"/>
              <a:gd name="connsiteY97" fmla="*/ 5729027 h 6858000"/>
              <a:gd name="connsiteX98" fmla="*/ 4582340 w 7467663"/>
              <a:gd name="connsiteY98" fmla="*/ 5561037 h 6858000"/>
              <a:gd name="connsiteX99" fmla="*/ 4694684 w 7467663"/>
              <a:gd name="connsiteY99" fmla="*/ 5447098 h 6858000"/>
              <a:gd name="connsiteX100" fmla="*/ 4754123 w 7467663"/>
              <a:gd name="connsiteY100" fmla="*/ 5384643 h 6858000"/>
              <a:gd name="connsiteX101" fmla="*/ 4978032 w 7467663"/>
              <a:gd name="connsiteY101" fmla="*/ 5183809 h 6858000"/>
              <a:gd name="connsiteX102" fmla="*/ 1903353 w 7467663"/>
              <a:gd name="connsiteY102" fmla="*/ 5044827 h 6858000"/>
              <a:gd name="connsiteX103" fmla="*/ 1936931 w 7467663"/>
              <a:gd name="connsiteY103" fmla="*/ 5093954 h 6858000"/>
              <a:gd name="connsiteX104" fmla="*/ 2195868 w 7467663"/>
              <a:gd name="connsiteY104" fmla="*/ 5396574 h 6858000"/>
              <a:gd name="connsiteX105" fmla="*/ 2088852 w 7467663"/>
              <a:gd name="connsiteY105" fmla="*/ 5166123 h 6858000"/>
              <a:gd name="connsiteX106" fmla="*/ 1958241 w 7467663"/>
              <a:gd name="connsiteY106" fmla="*/ 5067955 h 6858000"/>
              <a:gd name="connsiteX107" fmla="*/ 1903353 w 7467663"/>
              <a:gd name="connsiteY107" fmla="*/ 5044827 h 6858000"/>
              <a:gd name="connsiteX108" fmla="*/ 1979378 w 7467663"/>
              <a:gd name="connsiteY108" fmla="*/ 4769504 h 6858000"/>
              <a:gd name="connsiteX109" fmla="*/ 2882120 w 7467663"/>
              <a:gd name="connsiteY109" fmla="*/ 5064547 h 6858000"/>
              <a:gd name="connsiteX110" fmla="*/ 2793103 w 7467663"/>
              <a:gd name="connsiteY110" fmla="*/ 5039699 h 6858000"/>
              <a:gd name="connsiteX111" fmla="*/ 2770041 w 7467663"/>
              <a:gd name="connsiteY111" fmla="*/ 5033634 h 6858000"/>
              <a:gd name="connsiteX112" fmla="*/ 1979378 w 7467663"/>
              <a:gd name="connsiteY112" fmla="*/ 4769504 h 6858000"/>
              <a:gd name="connsiteX113" fmla="*/ 1927410 w 7467663"/>
              <a:gd name="connsiteY113" fmla="*/ 4716164 h 6858000"/>
              <a:gd name="connsiteX114" fmla="*/ 1959587 w 7467663"/>
              <a:gd name="connsiteY114" fmla="*/ 4728849 h 6858000"/>
              <a:gd name="connsiteX115" fmla="*/ 2777707 w 7467663"/>
              <a:gd name="connsiteY115" fmla="*/ 5003991 h 6858000"/>
              <a:gd name="connsiteX116" fmla="*/ 2800768 w 7467663"/>
              <a:gd name="connsiteY116" fmla="*/ 5010056 h 6858000"/>
              <a:gd name="connsiteX117" fmla="*/ 2879408 w 7467663"/>
              <a:gd name="connsiteY117" fmla="*/ 5031590 h 6858000"/>
              <a:gd name="connsiteX118" fmla="*/ 2862295 w 7467663"/>
              <a:gd name="connsiteY118" fmla="*/ 5022958 h 6858000"/>
              <a:gd name="connsiteX119" fmla="*/ 2813343 w 7467663"/>
              <a:gd name="connsiteY119" fmla="*/ 4998369 h 6858000"/>
              <a:gd name="connsiteX120" fmla="*/ 2646245 w 7467663"/>
              <a:gd name="connsiteY120" fmla="*/ 4930999 h 6858000"/>
              <a:gd name="connsiteX121" fmla="*/ 1999243 w 7467663"/>
              <a:gd name="connsiteY121" fmla="*/ 4730524 h 6858000"/>
              <a:gd name="connsiteX122" fmla="*/ 1979527 w 7467663"/>
              <a:gd name="connsiteY122" fmla="*/ 4726651 h 6858000"/>
              <a:gd name="connsiteX123" fmla="*/ 1927410 w 7467663"/>
              <a:gd name="connsiteY123" fmla="*/ 4716164 h 6858000"/>
              <a:gd name="connsiteX124" fmla="*/ 1997014 w 7467663"/>
              <a:gd name="connsiteY124" fmla="*/ 4698007 h 6858000"/>
              <a:gd name="connsiteX125" fmla="*/ 2005458 w 7467663"/>
              <a:gd name="connsiteY125" fmla="*/ 4699540 h 6858000"/>
              <a:gd name="connsiteX126" fmla="*/ 2657186 w 7467663"/>
              <a:gd name="connsiteY126" fmla="*/ 4901687 h 6858000"/>
              <a:gd name="connsiteX127" fmla="*/ 2826662 w 7467663"/>
              <a:gd name="connsiteY127" fmla="*/ 4970362 h 6858000"/>
              <a:gd name="connsiteX128" fmla="*/ 2876100 w 7467663"/>
              <a:gd name="connsiteY128" fmla="*/ 4995397 h 6858000"/>
              <a:gd name="connsiteX129" fmla="*/ 3042600 w 7467663"/>
              <a:gd name="connsiteY129" fmla="*/ 5059532 h 6858000"/>
              <a:gd name="connsiteX130" fmla="*/ 1997014 w 7467663"/>
              <a:gd name="connsiteY130" fmla="*/ 4698007 h 6858000"/>
              <a:gd name="connsiteX131" fmla="*/ 2305292 w 7467663"/>
              <a:gd name="connsiteY131" fmla="*/ 4219492 h 6858000"/>
              <a:gd name="connsiteX132" fmla="*/ 3360922 w 7467663"/>
              <a:gd name="connsiteY132" fmla="*/ 4529373 h 6858000"/>
              <a:gd name="connsiteX133" fmla="*/ 3492420 w 7467663"/>
              <a:gd name="connsiteY133" fmla="*/ 4510145 h 6858000"/>
              <a:gd name="connsiteX134" fmla="*/ 3364086 w 7467663"/>
              <a:gd name="connsiteY134" fmla="*/ 4480340 h 6858000"/>
              <a:gd name="connsiteX135" fmla="*/ 3225818 w 7467663"/>
              <a:gd name="connsiteY135" fmla="*/ 4411822 h 6858000"/>
              <a:gd name="connsiteX136" fmla="*/ 3129696 w 7467663"/>
              <a:gd name="connsiteY136" fmla="*/ 4360704 h 6858000"/>
              <a:gd name="connsiteX137" fmla="*/ 2814545 w 7467663"/>
              <a:gd name="connsiteY137" fmla="*/ 4282955 h 6858000"/>
              <a:gd name="connsiteX138" fmla="*/ 2305292 w 7467663"/>
              <a:gd name="connsiteY138" fmla="*/ 4219492 h 6858000"/>
              <a:gd name="connsiteX139" fmla="*/ 2626982 w 7467663"/>
              <a:gd name="connsiteY139" fmla="*/ 4206450 h 6858000"/>
              <a:gd name="connsiteX140" fmla="*/ 2490617 w 7467663"/>
              <a:gd name="connsiteY140" fmla="*/ 4206951 h 6858000"/>
              <a:gd name="connsiteX141" fmla="*/ 2819869 w 7467663"/>
              <a:gd name="connsiteY141" fmla="*/ 4252936 h 6858000"/>
              <a:gd name="connsiteX142" fmla="*/ 3143018 w 7467663"/>
              <a:gd name="connsiteY142" fmla="*/ 4332698 h 6858000"/>
              <a:gd name="connsiteX143" fmla="*/ 3241520 w 7467663"/>
              <a:gd name="connsiteY143" fmla="*/ 4385112 h 6858000"/>
              <a:gd name="connsiteX144" fmla="*/ 3374575 w 7467663"/>
              <a:gd name="connsiteY144" fmla="*/ 4451517 h 6858000"/>
              <a:gd name="connsiteX145" fmla="*/ 3505221 w 7467663"/>
              <a:gd name="connsiteY145" fmla="*/ 4480757 h 6858000"/>
              <a:gd name="connsiteX146" fmla="*/ 2626982 w 7467663"/>
              <a:gd name="connsiteY146" fmla="*/ 4206450 h 6858000"/>
              <a:gd name="connsiteX147" fmla="*/ 1310106 w 7467663"/>
              <a:gd name="connsiteY147" fmla="*/ 3943217 h 6858000"/>
              <a:gd name="connsiteX148" fmla="*/ 854994 w 7467663"/>
              <a:gd name="connsiteY148" fmla="*/ 4399136 h 6858000"/>
              <a:gd name="connsiteX149" fmla="*/ 742462 w 7467663"/>
              <a:gd name="connsiteY149" fmla="*/ 4594648 h 6858000"/>
              <a:gd name="connsiteX150" fmla="*/ 820602 w 7467663"/>
              <a:gd name="connsiteY150" fmla="*/ 4485915 h 6858000"/>
              <a:gd name="connsiteX151" fmla="*/ 878295 w 7467663"/>
              <a:gd name="connsiteY151" fmla="*/ 4403594 h 6858000"/>
              <a:gd name="connsiteX152" fmla="*/ 1240607 w 7467663"/>
              <a:gd name="connsiteY152" fmla="*/ 4010401 h 6858000"/>
              <a:gd name="connsiteX153" fmla="*/ 1310106 w 7467663"/>
              <a:gd name="connsiteY153" fmla="*/ 3943217 h 6858000"/>
              <a:gd name="connsiteX154" fmla="*/ 1423113 w 7467663"/>
              <a:gd name="connsiteY154" fmla="*/ 3874565 h 6858000"/>
              <a:gd name="connsiteX155" fmla="*/ 1260565 w 7467663"/>
              <a:gd name="connsiteY155" fmla="*/ 4031982 h 6858000"/>
              <a:gd name="connsiteX156" fmla="*/ 901900 w 7467663"/>
              <a:gd name="connsiteY156" fmla="*/ 4421236 h 6858000"/>
              <a:gd name="connsiteX157" fmla="*/ 845044 w 7467663"/>
              <a:gd name="connsiteY157" fmla="*/ 4502436 h 6858000"/>
              <a:gd name="connsiteX158" fmla="*/ 685926 w 7467663"/>
              <a:gd name="connsiteY158" fmla="*/ 4703069 h 6858000"/>
              <a:gd name="connsiteX159" fmla="*/ 684248 w 7467663"/>
              <a:gd name="connsiteY159" fmla="*/ 4706721 h 6858000"/>
              <a:gd name="connsiteX160" fmla="*/ 1423113 w 7467663"/>
              <a:gd name="connsiteY160" fmla="*/ 3874565 h 6858000"/>
              <a:gd name="connsiteX161" fmla="*/ 3316479 w 7467663"/>
              <a:gd name="connsiteY161" fmla="*/ 3872136 h 6858000"/>
              <a:gd name="connsiteX162" fmla="*/ 3546806 w 7467663"/>
              <a:gd name="connsiteY162" fmla="*/ 4356139 h 6858000"/>
              <a:gd name="connsiteX163" fmla="*/ 3364433 w 7467663"/>
              <a:gd name="connsiteY163" fmla="*/ 3953121 h 6858000"/>
              <a:gd name="connsiteX164" fmla="*/ 3316479 w 7467663"/>
              <a:gd name="connsiteY164" fmla="*/ 3872136 h 6858000"/>
              <a:gd name="connsiteX165" fmla="*/ 3291335 w 7467663"/>
              <a:gd name="connsiteY165" fmla="*/ 3767420 h 6858000"/>
              <a:gd name="connsiteX166" fmla="*/ 3390805 w 7467663"/>
              <a:gd name="connsiteY166" fmla="*/ 3937163 h 6858000"/>
              <a:gd name="connsiteX167" fmla="*/ 3579062 w 7467663"/>
              <a:gd name="connsiteY167" fmla="*/ 4359040 h 6858000"/>
              <a:gd name="connsiteX168" fmla="*/ 3467355 w 7467663"/>
              <a:gd name="connsiteY168" fmla="*/ 3988130 h 6858000"/>
              <a:gd name="connsiteX169" fmla="*/ 3310753 w 7467663"/>
              <a:gd name="connsiteY169" fmla="*/ 3787140 h 6858000"/>
              <a:gd name="connsiteX170" fmla="*/ 3291335 w 7467663"/>
              <a:gd name="connsiteY170" fmla="*/ 3767420 h 6858000"/>
              <a:gd name="connsiteX171" fmla="*/ 1635889 w 7467663"/>
              <a:gd name="connsiteY171" fmla="*/ 3709494 h 6858000"/>
              <a:gd name="connsiteX172" fmla="*/ 1634800 w 7467663"/>
              <a:gd name="connsiteY172" fmla="*/ 3731111 h 6858000"/>
              <a:gd name="connsiteX173" fmla="*/ 1635889 w 7467663"/>
              <a:gd name="connsiteY173" fmla="*/ 3709494 h 6858000"/>
              <a:gd name="connsiteX174" fmla="*/ 1510397 w 7467663"/>
              <a:gd name="connsiteY174" fmla="*/ 3684705 h 6858000"/>
              <a:gd name="connsiteX175" fmla="*/ 1146550 w 7467663"/>
              <a:gd name="connsiteY175" fmla="*/ 3802012 h 6858000"/>
              <a:gd name="connsiteX176" fmla="*/ 698834 w 7467663"/>
              <a:gd name="connsiteY176" fmla="*/ 3952272 h 6858000"/>
              <a:gd name="connsiteX177" fmla="*/ 34256 w 7467663"/>
              <a:gd name="connsiteY177" fmla="*/ 4347603 h 6858000"/>
              <a:gd name="connsiteX178" fmla="*/ 527241 w 7467663"/>
              <a:gd name="connsiteY178" fmla="*/ 4065078 h 6858000"/>
              <a:gd name="connsiteX179" fmla="*/ 1510397 w 7467663"/>
              <a:gd name="connsiteY179" fmla="*/ 3684705 h 6858000"/>
              <a:gd name="connsiteX180" fmla="*/ 1313114 w 7467663"/>
              <a:gd name="connsiteY180" fmla="*/ 3655216 h 6858000"/>
              <a:gd name="connsiteX181" fmla="*/ 1109304 w 7467663"/>
              <a:gd name="connsiteY181" fmla="*/ 3669030 h 6858000"/>
              <a:gd name="connsiteX182" fmla="*/ 8129 w 7467663"/>
              <a:gd name="connsiteY182" fmla="*/ 4330519 h 6858000"/>
              <a:gd name="connsiteX183" fmla="*/ 687572 w 7467663"/>
              <a:gd name="connsiteY183" fmla="*/ 3925629 h 6858000"/>
              <a:gd name="connsiteX184" fmla="*/ 1138365 w 7467663"/>
              <a:gd name="connsiteY184" fmla="*/ 3774515 h 6858000"/>
              <a:gd name="connsiteX185" fmla="*/ 1505579 w 7467663"/>
              <a:gd name="connsiteY185" fmla="*/ 3655526 h 6858000"/>
              <a:gd name="connsiteX186" fmla="*/ 1313114 w 7467663"/>
              <a:gd name="connsiteY186" fmla="*/ 3655216 h 6858000"/>
              <a:gd name="connsiteX187" fmla="*/ 3655073 w 7467663"/>
              <a:gd name="connsiteY187" fmla="*/ 3650884 h 6858000"/>
              <a:gd name="connsiteX188" fmla="*/ 3989938 w 7467663"/>
              <a:gd name="connsiteY188" fmla="*/ 3991685 h 6858000"/>
              <a:gd name="connsiteX189" fmla="*/ 4393907 w 7467663"/>
              <a:gd name="connsiteY189" fmla="*/ 4261258 h 6858000"/>
              <a:gd name="connsiteX190" fmla="*/ 4648051 w 7467663"/>
              <a:gd name="connsiteY190" fmla="*/ 4374051 h 6858000"/>
              <a:gd name="connsiteX191" fmla="*/ 4383389 w 7467663"/>
              <a:gd name="connsiteY191" fmla="*/ 4184369 h 6858000"/>
              <a:gd name="connsiteX192" fmla="*/ 4165508 w 7467663"/>
              <a:gd name="connsiteY192" fmla="*/ 4035196 h 6858000"/>
              <a:gd name="connsiteX193" fmla="*/ 4068162 w 7467663"/>
              <a:gd name="connsiteY193" fmla="*/ 3953394 h 6858000"/>
              <a:gd name="connsiteX194" fmla="*/ 3981416 w 7467663"/>
              <a:gd name="connsiteY194" fmla="*/ 3880482 h 6858000"/>
              <a:gd name="connsiteX195" fmla="*/ 3800147 w 7467663"/>
              <a:gd name="connsiteY195" fmla="*/ 3749872 h 6858000"/>
              <a:gd name="connsiteX196" fmla="*/ 3655073 w 7467663"/>
              <a:gd name="connsiteY196" fmla="*/ 3650884 h 6858000"/>
              <a:gd name="connsiteX197" fmla="*/ 3670252 w 7467663"/>
              <a:gd name="connsiteY197" fmla="*/ 3622798 h 6858000"/>
              <a:gd name="connsiteX198" fmla="*/ 3817258 w 7467663"/>
              <a:gd name="connsiteY198" fmla="*/ 3723577 h 6858000"/>
              <a:gd name="connsiteX199" fmla="*/ 4000461 w 7467663"/>
              <a:gd name="connsiteY199" fmla="*/ 3855966 h 6858000"/>
              <a:gd name="connsiteX200" fmla="*/ 4088180 w 7467663"/>
              <a:gd name="connsiteY200" fmla="*/ 3929774 h 6858000"/>
              <a:gd name="connsiteX201" fmla="*/ 4184555 w 7467663"/>
              <a:gd name="connsiteY201" fmla="*/ 4010683 h 6858000"/>
              <a:gd name="connsiteX202" fmla="*/ 4399563 w 7467663"/>
              <a:gd name="connsiteY202" fmla="*/ 4158106 h 6858000"/>
              <a:gd name="connsiteX203" fmla="*/ 4684469 w 7467663"/>
              <a:gd name="connsiteY203" fmla="*/ 4364680 h 6858000"/>
              <a:gd name="connsiteX204" fmla="*/ 4690271 w 7467663"/>
              <a:gd name="connsiteY204" fmla="*/ 4370034 h 6858000"/>
              <a:gd name="connsiteX205" fmla="*/ 4136093 w 7467663"/>
              <a:gd name="connsiteY205" fmla="*/ 3858466 h 6858000"/>
              <a:gd name="connsiteX206" fmla="*/ 3670252 w 7467663"/>
              <a:gd name="connsiteY206" fmla="*/ 3622798 h 6858000"/>
              <a:gd name="connsiteX207" fmla="*/ 4440129 w 7467663"/>
              <a:gd name="connsiteY207" fmla="*/ 3448571 h 6858000"/>
              <a:gd name="connsiteX208" fmla="*/ 4856525 w 7467663"/>
              <a:gd name="connsiteY208" fmla="*/ 3915351 h 6858000"/>
              <a:gd name="connsiteX209" fmla="*/ 5059055 w 7467663"/>
              <a:gd name="connsiteY209" fmla="*/ 4108918 h 6858000"/>
              <a:gd name="connsiteX210" fmla="*/ 5290070 w 7467663"/>
              <a:gd name="connsiteY210" fmla="*/ 4263619 h 6858000"/>
              <a:gd name="connsiteX211" fmla="*/ 4834991 w 7467663"/>
              <a:gd name="connsiteY211" fmla="*/ 3830985 h 6858000"/>
              <a:gd name="connsiteX212" fmla="*/ 4440129 w 7467663"/>
              <a:gd name="connsiteY212" fmla="*/ 3448571 h 6858000"/>
              <a:gd name="connsiteX213" fmla="*/ 4441737 w 7467663"/>
              <a:gd name="connsiteY213" fmla="*/ 3399734 h 6858000"/>
              <a:gd name="connsiteX214" fmla="*/ 4431236 w 7467663"/>
              <a:gd name="connsiteY214" fmla="*/ 3400954 h 6858000"/>
              <a:gd name="connsiteX215" fmla="*/ 4557150 w 7467663"/>
              <a:gd name="connsiteY215" fmla="*/ 3510023 h 6858000"/>
              <a:gd name="connsiteX216" fmla="*/ 4856936 w 7467663"/>
              <a:gd name="connsiteY216" fmla="*/ 3809146 h 6858000"/>
              <a:gd name="connsiteX217" fmla="*/ 5111996 w 7467663"/>
              <a:gd name="connsiteY217" fmla="*/ 4065759 h 6858000"/>
              <a:gd name="connsiteX218" fmla="*/ 5388878 w 7467663"/>
              <a:gd name="connsiteY218" fmla="*/ 4300185 h 6858000"/>
              <a:gd name="connsiteX219" fmla="*/ 5425556 w 7467663"/>
              <a:gd name="connsiteY219" fmla="*/ 4308967 h 6858000"/>
              <a:gd name="connsiteX220" fmla="*/ 4943646 w 7467663"/>
              <a:gd name="connsiteY220" fmla="*/ 3822916 h 6858000"/>
              <a:gd name="connsiteX221" fmla="*/ 4594837 w 7467663"/>
              <a:gd name="connsiteY221" fmla="*/ 3532274 h 6858000"/>
              <a:gd name="connsiteX222" fmla="*/ 4441737 w 7467663"/>
              <a:gd name="connsiteY222" fmla="*/ 3399734 h 6858000"/>
              <a:gd name="connsiteX223" fmla="*/ 5425834 w 7467663"/>
              <a:gd name="connsiteY223" fmla="*/ 3162785 h 6858000"/>
              <a:gd name="connsiteX224" fmla="*/ 5401644 w 7467663"/>
              <a:gd name="connsiteY224" fmla="*/ 3617847 h 6858000"/>
              <a:gd name="connsiteX225" fmla="*/ 5467256 w 7467663"/>
              <a:gd name="connsiteY225" fmla="*/ 4175494 h 6858000"/>
              <a:gd name="connsiteX226" fmla="*/ 5448069 w 7467663"/>
              <a:gd name="connsiteY226" fmla="*/ 3567554 h 6858000"/>
              <a:gd name="connsiteX227" fmla="*/ 5425834 w 7467663"/>
              <a:gd name="connsiteY227" fmla="*/ 3162785 h 6858000"/>
              <a:gd name="connsiteX228" fmla="*/ 1318687 w 7467663"/>
              <a:gd name="connsiteY228" fmla="*/ 3113840 h 6858000"/>
              <a:gd name="connsiteX229" fmla="*/ 1066793 w 7467663"/>
              <a:gd name="connsiteY229" fmla="*/ 3212171 h 6858000"/>
              <a:gd name="connsiteX230" fmla="*/ 993319 w 7467663"/>
              <a:gd name="connsiteY230" fmla="*/ 3247648 h 6858000"/>
              <a:gd name="connsiteX231" fmla="*/ 853081 w 7467663"/>
              <a:gd name="connsiteY231" fmla="*/ 3312410 h 6858000"/>
              <a:gd name="connsiteX232" fmla="*/ 805957 w 7467663"/>
              <a:gd name="connsiteY232" fmla="*/ 3330443 h 6858000"/>
              <a:gd name="connsiteX233" fmla="*/ 1318687 w 7467663"/>
              <a:gd name="connsiteY233" fmla="*/ 3113840 h 6858000"/>
              <a:gd name="connsiteX234" fmla="*/ 5453702 w 7467663"/>
              <a:gd name="connsiteY234" fmla="*/ 3090882 h 6858000"/>
              <a:gd name="connsiteX235" fmla="*/ 5480135 w 7467663"/>
              <a:gd name="connsiteY235" fmla="*/ 3565802 h 6858000"/>
              <a:gd name="connsiteX236" fmla="*/ 5499023 w 7467663"/>
              <a:gd name="connsiteY236" fmla="*/ 4166310 h 6858000"/>
              <a:gd name="connsiteX237" fmla="*/ 5547022 w 7467663"/>
              <a:gd name="connsiteY237" fmla="*/ 3607838 h 6858000"/>
              <a:gd name="connsiteX238" fmla="*/ 5515964 w 7467663"/>
              <a:gd name="connsiteY238" fmla="*/ 3378541 h 6858000"/>
              <a:gd name="connsiteX239" fmla="*/ 5453702 w 7467663"/>
              <a:gd name="connsiteY239" fmla="*/ 3090882 h 6858000"/>
              <a:gd name="connsiteX240" fmla="*/ 1238695 w 7467663"/>
              <a:gd name="connsiteY240" fmla="*/ 3076820 h 6858000"/>
              <a:gd name="connsiteX241" fmla="*/ 716371 w 7467663"/>
              <a:gd name="connsiteY241" fmla="*/ 3293249 h 6858000"/>
              <a:gd name="connsiteX242" fmla="*/ 579522 w 7467663"/>
              <a:gd name="connsiteY242" fmla="*/ 3371759 h 6858000"/>
              <a:gd name="connsiteX243" fmla="*/ 600288 w 7467663"/>
              <a:gd name="connsiteY243" fmla="*/ 3365555 h 6858000"/>
              <a:gd name="connsiteX244" fmla="*/ 840692 w 7467663"/>
              <a:gd name="connsiteY244" fmla="*/ 3284921 h 6858000"/>
              <a:gd name="connsiteX245" fmla="*/ 979248 w 7467663"/>
              <a:gd name="connsiteY245" fmla="*/ 3221003 h 6858000"/>
              <a:gd name="connsiteX246" fmla="*/ 1053282 w 7467663"/>
              <a:gd name="connsiteY246" fmla="*/ 3185247 h 6858000"/>
              <a:gd name="connsiteX247" fmla="*/ 1320603 w 7467663"/>
              <a:gd name="connsiteY247" fmla="*/ 3081281 h 6858000"/>
              <a:gd name="connsiteX248" fmla="*/ 1238695 w 7467663"/>
              <a:gd name="connsiteY248" fmla="*/ 3076820 h 6858000"/>
              <a:gd name="connsiteX249" fmla="*/ 5425627 w 7467663"/>
              <a:gd name="connsiteY249" fmla="*/ 2954192 h 6858000"/>
              <a:gd name="connsiteX250" fmla="*/ 5470770 w 7467663"/>
              <a:gd name="connsiteY250" fmla="*/ 3005435 h 6858000"/>
              <a:gd name="connsiteX251" fmla="*/ 5519779 w 7467663"/>
              <a:gd name="connsiteY251" fmla="*/ 4359223 h 6858000"/>
              <a:gd name="connsiteX252" fmla="*/ 5520293 w 7467663"/>
              <a:gd name="connsiteY252" fmla="*/ 4360602 h 6858000"/>
              <a:gd name="connsiteX253" fmla="*/ 5767221 w 7467663"/>
              <a:gd name="connsiteY253" fmla="*/ 4665564 h 6858000"/>
              <a:gd name="connsiteX254" fmla="*/ 6937169 w 7467663"/>
              <a:gd name="connsiteY254" fmla="*/ 4815941 h 6858000"/>
              <a:gd name="connsiteX255" fmla="*/ 6953922 w 7467663"/>
              <a:gd name="connsiteY255" fmla="*/ 4890068 h 6858000"/>
              <a:gd name="connsiteX256" fmla="*/ 6071359 w 7467663"/>
              <a:gd name="connsiteY256" fmla="*/ 4770770 h 6858000"/>
              <a:gd name="connsiteX257" fmla="*/ 6038839 w 7467663"/>
              <a:gd name="connsiteY257" fmla="*/ 4764474 h 6858000"/>
              <a:gd name="connsiteX258" fmla="*/ 6038706 w 7467663"/>
              <a:gd name="connsiteY258" fmla="*/ 4763847 h 6858000"/>
              <a:gd name="connsiteX259" fmla="*/ 6037784 w 7467663"/>
              <a:gd name="connsiteY259" fmla="*/ 4764270 h 6858000"/>
              <a:gd name="connsiteX260" fmla="*/ 6038839 w 7467663"/>
              <a:gd name="connsiteY260" fmla="*/ 4764474 h 6858000"/>
              <a:gd name="connsiteX261" fmla="*/ 6040338 w 7467663"/>
              <a:gd name="connsiteY261" fmla="*/ 4771418 h 6858000"/>
              <a:gd name="connsiteX262" fmla="*/ 6024488 w 7467663"/>
              <a:gd name="connsiteY262" fmla="*/ 4809903 h 6858000"/>
              <a:gd name="connsiteX263" fmla="*/ 5599771 w 7467663"/>
              <a:gd name="connsiteY263" fmla="*/ 5509652 h 6858000"/>
              <a:gd name="connsiteX264" fmla="*/ 5548843 w 7467663"/>
              <a:gd name="connsiteY264" fmla="*/ 5563845 h 6858000"/>
              <a:gd name="connsiteX265" fmla="*/ 5940952 w 7467663"/>
              <a:gd name="connsiteY265" fmla="*/ 6250028 h 6858000"/>
              <a:gd name="connsiteX266" fmla="*/ 6043441 w 7467663"/>
              <a:gd name="connsiteY266" fmla="*/ 6665847 h 6858000"/>
              <a:gd name="connsiteX267" fmla="*/ 6093432 w 7467663"/>
              <a:gd name="connsiteY267" fmla="*/ 6858000 h 6858000"/>
              <a:gd name="connsiteX268" fmla="*/ 6034344 w 7467663"/>
              <a:gd name="connsiteY268" fmla="*/ 6858000 h 6858000"/>
              <a:gd name="connsiteX269" fmla="*/ 6026679 w 7467663"/>
              <a:gd name="connsiteY269" fmla="*/ 6836959 h 6858000"/>
              <a:gd name="connsiteX270" fmla="*/ 5800441 w 7467663"/>
              <a:gd name="connsiteY270" fmla="*/ 6335286 h 6858000"/>
              <a:gd name="connsiteX271" fmla="*/ 5526562 w 7467663"/>
              <a:gd name="connsiteY271" fmla="*/ 5705388 h 6858000"/>
              <a:gd name="connsiteX272" fmla="*/ 5519640 w 7467663"/>
              <a:gd name="connsiteY272" fmla="*/ 5683774 h 6858000"/>
              <a:gd name="connsiteX273" fmla="*/ 5844559 w 7467663"/>
              <a:gd name="connsiteY273" fmla="*/ 6553349 h 6858000"/>
              <a:gd name="connsiteX274" fmla="*/ 5975994 w 7467663"/>
              <a:gd name="connsiteY274" fmla="*/ 6858000 h 6858000"/>
              <a:gd name="connsiteX275" fmla="*/ 5898547 w 7467663"/>
              <a:gd name="connsiteY275" fmla="*/ 6858000 h 6858000"/>
              <a:gd name="connsiteX276" fmla="*/ 5682041 w 7467663"/>
              <a:gd name="connsiteY276" fmla="*/ 6355860 h 6858000"/>
              <a:gd name="connsiteX277" fmla="*/ 5461758 w 7467663"/>
              <a:gd name="connsiteY277" fmla="*/ 5820220 h 6858000"/>
              <a:gd name="connsiteX278" fmla="*/ 5237282 w 7467663"/>
              <a:gd name="connsiteY278" fmla="*/ 6579086 h 6858000"/>
              <a:gd name="connsiteX279" fmla="*/ 5115009 w 7467663"/>
              <a:gd name="connsiteY279" fmla="*/ 6858000 h 6858000"/>
              <a:gd name="connsiteX280" fmla="*/ 5028074 w 7467663"/>
              <a:gd name="connsiteY280" fmla="*/ 6858000 h 6858000"/>
              <a:gd name="connsiteX281" fmla="*/ 5079508 w 7467663"/>
              <a:gd name="connsiteY281" fmla="*/ 6749074 h 6858000"/>
              <a:gd name="connsiteX282" fmla="*/ 5371846 w 7467663"/>
              <a:gd name="connsiteY282" fmla="*/ 5924413 h 6858000"/>
              <a:gd name="connsiteX283" fmla="*/ 5270512 w 7467663"/>
              <a:gd name="connsiteY283" fmla="*/ 6138975 h 6858000"/>
              <a:gd name="connsiteX284" fmla="*/ 5062409 w 7467663"/>
              <a:gd name="connsiteY284" fmla="*/ 6653544 h 6858000"/>
              <a:gd name="connsiteX285" fmla="*/ 5036628 w 7467663"/>
              <a:gd name="connsiteY285" fmla="*/ 6754247 h 6858000"/>
              <a:gd name="connsiteX286" fmla="*/ 5009112 w 7467663"/>
              <a:gd name="connsiteY286" fmla="*/ 6858000 h 6858000"/>
              <a:gd name="connsiteX287" fmla="*/ 4976679 w 7467663"/>
              <a:gd name="connsiteY287" fmla="*/ 6858000 h 6858000"/>
              <a:gd name="connsiteX288" fmla="*/ 5006537 w 7467663"/>
              <a:gd name="connsiteY288" fmla="*/ 6747068 h 6858000"/>
              <a:gd name="connsiteX289" fmla="*/ 5032723 w 7467663"/>
              <a:gd name="connsiteY289" fmla="*/ 6644957 h 6858000"/>
              <a:gd name="connsiteX290" fmla="*/ 5242949 w 7467663"/>
              <a:gd name="connsiteY290" fmla="*/ 6125175 h 6858000"/>
              <a:gd name="connsiteX291" fmla="*/ 5286321 w 7467663"/>
              <a:gd name="connsiteY291" fmla="*/ 6033555 h 6858000"/>
              <a:gd name="connsiteX292" fmla="*/ 5008210 w 7467663"/>
              <a:gd name="connsiteY292" fmla="*/ 6649194 h 6858000"/>
              <a:gd name="connsiteX293" fmla="*/ 4986321 w 7467663"/>
              <a:gd name="connsiteY293" fmla="*/ 6765687 h 6858000"/>
              <a:gd name="connsiteX294" fmla="*/ 4973474 w 7467663"/>
              <a:gd name="connsiteY294" fmla="*/ 6858000 h 6858000"/>
              <a:gd name="connsiteX295" fmla="*/ 4907178 w 7467663"/>
              <a:gd name="connsiteY295" fmla="*/ 6858000 h 6858000"/>
              <a:gd name="connsiteX296" fmla="*/ 4910810 w 7467663"/>
              <a:gd name="connsiteY296" fmla="*/ 6829660 h 6858000"/>
              <a:gd name="connsiteX297" fmla="*/ 4987461 w 7467663"/>
              <a:gd name="connsiteY297" fmla="*/ 6432994 h 6858000"/>
              <a:gd name="connsiteX298" fmla="*/ 5179262 w 7467663"/>
              <a:gd name="connsiteY298" fmla="*/ 6035044 h 6858000"/>
              <a:gd name="connsiteX299" fmla="*/ 4689678 w 7467663"/>
              <a:gd name="connsiteY299" fmla="*/ 6440241 h 6858000"/>
              <a:gd name="connsiteX300" fmla="*/ 4477543 w 7467663"/>
              <a:gd name="connsiteY300" fmla="*/ 6674836 h 6858000"/>
              <a:gd name="connsiteX301" fmla="*/ 4329957 w 7467663"/>
              <a:gd name="connsiteY301" fmla="*/ 6858000 h 6858000"/>
              <a:gd name="connsiteX302" fmla="*/ 4218595 w 7467663"/>
              <a:gd name="connsiteY302" fmla="*/ 6858000 h 6858000"/>
              <a:gd name="connsiteX303" fmla="*/ 4368888 w 7467663"/>
              <a:gd name="connsiteY303" fmla="*/ 6668412 h 6858000"/>
              <a:gd name="connsiteX304" fmla="*/ 4563091 w 7467663"/>
              <a:gd name="connsiteY304" fmla="*/ 6442508 h 6858000"/>
              <a:gd name="connsiteX305" fmla="*/ 5387324 w 7467663"/>
              <a:gd name="connsiteY305" fmla="*/ 5705830 h 6858000"/>
              <a:gd name="connsiteX306" fmla="*/ 5073620 w 7467663"/>
              <a:gd name="connsiteY306" fmla="*/ 5955437 h 6858000"/>
              <a:gd name="connsiteX307" fmla="*/ 4689789 w 7467663"/>
              <a:gd name="connsiteY307" fmla="*/ 6268382 h 6858000"/>
              <a:gd name="connsiteX308" fmla="*/ 4418722 w 7467663"/>
              <a:gd name="connsiteY308" fmla="*/ 6570886 h 6858000"/>
              <a:gd name="connsiteX309" fmla="*/ 4214944 w 7467663"/>
              <a:gd name="connsiteY309" fmla="*/ 6858000 h 6858000"/>
              <a:gd name="connsiteX310" fmla="*/ 4177898 w 7467663"/>
              <a:gd name="connsiteY310" fmla="*/ 6858000 h 6858000"/>
              <a:gd name="connsiteX311" fmla="*/ 4391597 w 7467663"/>
              <a:gd name="connsiteY311" fmla="*/ 6556370 h 6858000"/>
              <a:gd name="connsiteX312" fmla="*/ 4668889 w 7467663"/>
              <a:gd name="connsiteY312" fmla="*/ 6246399 h 6858000"/>
              <a:gd name="connsiteX313" fmla="*/ 5055427 w 7467663"/>
              <a:gd name="connsiteY313" fmla="*/ 5931476 h 6858000"/>
              <a:gd name="connsiteX314" fmla="*/ 5371814 w 7467663"/>
              <a:gd name="connsiteY314" fmla="*/ 5678975 h 6858000"/>
              <a:gd name="connsiteX315" fmla="*/ 4987918 w 7467663"/>
              <a:gd name="connsiteY315" fmla="*/ 5838701 h 6858000"/>
              <a:gd name="connsiteX316" fmla="*/ 4317146 w 7467663"/>
              <a:gd name="connsiteY316" fmla="*/ 6587716 h 6858000"/>
              <a:gd name="connsiteX317" fmla="*/ 4171627 w 7467663"/>
              <a:gd name="connsiteY317" fmla="*/ 6858000 h 6858000"/>
              <a:gd name="connsiteX318" fmla="*/ 4081585 w 7467663"/>
              <a:gd name="connsiteY318" fmla="*/ 6858000 h 6858000"/>
              <a:gd name="connsiteX319" fmla="*/ 4238603 w 7467663"/>
              <a:gd name="connsiteY319" fmla="*/ 6559341 h 6858000"/>
              <a:gd name="connsiteX320" fmla="*/ 4778333 w 7467663"/>
              <a:gd name="connsiteY320" fmla="*/ 5873626 h 6858000"/>
              <a:gd name="connsiteX321" fmla="*/ 5414185 w 7467663"/>
              <a:gd name="connsiteY321" fmla="*/ 5573882 h 6858000"/>
              <a:gd name="connsiteX322" fmla="*/ 5959648 w 7467663"/>
              <a:gd name="connsiteY322" fmla="*/ 4760797 h 6858000"/>
              <a:gd name="connsiteX323" fmla="*/ 5355019 w 7467663"/>
              <a:gd name="connsiteY323" fmla="*/ 4734672 h 6858000"/>
              <a:gd name="connsiteX324" fmla="*/ 5083565 w 7467663"/>
              <a:gd name="connsiteY324" fmla="*/ 5179121 h 6858000"/>
              <a:gd name="connsiteX325" fmla="*/ 4713577 w 7467663"/>
              <a:gd name="connsiteY325" fmla="*/ 5616803 h 6858000"/>
              <a:gd name="connsiteX326" fmla="*/ 3989559 w 7467663"/>
              <a:gd name="connsiteY326" fmla="*/ 6145945 h 6858000"/>
              <a:gd name="connsiteX327" fmla="*/ 3939824 w 7467663"/>
              <a:gd name="connsiteY327" fmla="*/ 6066900 h 6858000"/>
              <a:gd name="connsiteX328" fmla="*/ 4584537 w 7467663"/>
              <a:gd name="connsiteY328" fmla="*/ 5324826 h 6858000"/>
              <a:gd name="connsiteX329" fmla="*/ 5037105 w 7467663"/>
              <a:gd name="connsiteY329" fmla="*/ 5088765 h 6858000"/>
              <a:gd name="connsiteX330" fmla="*/ 5039930 w 7467663"/>
              <a:gd name="connsiteY330" fmla="*/ 5089585 h 6858000"/>
              <a:gd name="connsiteX331" fmla="*/ 5263764 w 7467663"/>
              <a:gd name="connsiteY331" fmla="*/ 4735525 h 6858000"/>
              <a:gd name="connsiteX332" fmla="*/ 4086300 w 7467663"/>
              <a:gd name="connsiteY332" fmla="*/ 4884599 h 6858000"/>
              <a:gd name="connsiteX333" fmla="*/ 4085485 w 7467663"/>
              <a:gd name="connsiteY333" fmla="*/ 4899070 h 6858000"/>
              <a:gd name="connsiteX334" fmla="*/ 3871915 w 7467663"/>
              <a:gd name="connsiteY334" fmla="*/ 5253645 h 6858000"/>
              <a:gd name="connsiteX335" fmla="*/ 3799374 w 7467663"/>
              <a:gd name="connsiteY335" fmla="*/ 5466127 h 6858000"/>
              <a:gd name="connsiteX336" fmla="*/ 3498850 w 7467663"/>
              <a:gd name="connsiteY336" fmla="*/ 6661888 h 6858000"/>
              <a:gd name="connsiteX337" fmla="*/ 3399216 w 7467663"/>
              <a:gd name="connsiteY337" fmla="*/ 6858000 h 6858000"/>
              <a:gd name="connsiteX338" fmla="*/ 3303688 w 7467663"/>
              <a:gd name="connsiteY338" fmla="*/ 6858000 h 6858000"/>
              <a:gd name="connsiteX339" fmla="*/ 3391774 w 7467663"/>
              <a:gd name="connsiteY339" fmla="*/ 6697181 h 6858000"/>
              <a:gd name="connsiteX340" fmla="*/ 3735540 w 7467663"/>
              <a:gd name="connsiteY340" fmla="*/ 5546923 h 6858000"/>
              <a:gd name="connsiteX341" fmla="*/ 3729438 w 7467663"/>
              <a:gd name="connsiteY341" fmla="*/ 5569058 h 6858000"/>
              <a:gd name="connsiteX342" fmla="*/ 3707782 w 7467663"/>
              <a:gd name="connsiteY342" fmla="*/ 5644908 h 6858000"/>
              <a:gd name="connsiteX343" fmla="*/ 3583827 w 7467663"/>
              <a:gd name="connsiteY343" fmla="*/ 6039215 h 6858000"/>
              <a:gd name="connsiteX344" fmla="*/ 3547861 w 7467663"/>
              <a:gd name="connsiteY344" fmla="*/ 6129609 h 6858000"/>
              <a:gd name="connsiteX345" fmla="*/ 3490905 w 7467663"/>
              <a:gd name="connsiteY345" fmla="*/ 6277660 h 6858000"/>
              <a:gd name="connsiteX346" fmla="*/ 3455859 w 7467663"/>
              <a:gd name="connsiteY346" fmla="*/ 6391301 h 6858000"/>
              <a:gd name="connsiteX347" fmla="*/ 3429112 w 7467663"/>
              <a:gd name="connsiteY347" fmla="*/ 6479469 h 6858000"/>
              <a:gd name="connsiteX348" fmla="*/ 3304862 w 7467663"/>
              <a:gd name="connsiteY348" fmla="*/ 6796476 h 6858000"/>
              <a:gd name="connsiteX349" fmla="*/ 3276071 w 7467663"/>
              <a:gd name="connsiteY349" fmla="*/ 6858000 h 6858000"/>
              <a:gd name="connsiteX350" fmla="*/ 3240805 w 7467663"/>
              <a:gd name="connsiteY350" fmla="*/ 6858000 h 6858000"/>
              <a:gd name="connsiteX351" fmla="*/ 3275917 w 7467663"/>
              <a:gd name="connsiteY351" fmla="*/ 6783192 h 6858000"/>
              <a:gd name="connsiteX352" fmla="*/ 3399358 w 7467663"/>
              <a:gd name="connsiteY352" fmla="*/ 6469011 h 6858000"/>
              <a:gd name="connsiteX353" fmla="*/ 3425650 w 7467663"/>
              <a:gd name="connsiteY353" fmla="*/ 6381333 h 6858000"/>
              <a:gd name="connsiteX354" fmla="*/ 3460661 w 7467663"/>
              <a:gd name="connsiteY354" fmla="*/ 6266763 h 6858000"/>
              <a:gd name="connsiteX355" fmla="*/ 3518021 w 7467663"/>
              <a:gd name="connsiteY355" fmla="*/ 6117298 h 6858000"/>
              <a:gd name="connsiteX356" fmla="*/ 3554035 w 7467663"/>
              <a:gd name="connsiteY356" fmla="*/ 6027832 h 6858000"/>
              <a:gd name="connsiteX357" fmla="*/ 3677174 w 7467663"/>
              <a:gd name="connsiteY357" fmla="*/ 5636351 h 6858000"/>
              <a:gd name="connsiteX358" fmla="*/ 3698819 w 7467663"/>
              <a:gd name="connsiteY358" fmla="*/ 5560503 h 6858000"/>
              <a:gd name="connsiteX359" fmla="*/ 3702094 w 7467663"/>
              <a:gd name="connsiteY359" fmla="*/ 5549194 h 6858000"/>
              <a:gd name="connsiteX360" fmla="*/ 3398355 w 7467663"/>
              <a:gd name="connsiteY360" fmla="*/ 6094603 h 6858000"/>
              <a:gd name="connsiteX361" fmla="*/ 3193941 w 7467663"/>
              <a:gd name="connsiteY361" fmla="*/ 6798775 h 6858000"/>
              <a:gd name="connsiteX362" fmla="*/ 3184140 w 7467663"/>
              <a:gd name="connsiteY362" fmla="*/ 6858000 h 6858000"/>
              <a:gd name="connsiteX363" fmla="*/ 3099978 w 7467663"/>
              <a:gd name="connsiteY363" fmla="*/ 6858000 h 6858000"/>
              <a:gd name="connsiteX364" fmla="*/ 3101556 w 7467663"/>
              <a:gd name="connsiteY364" fmla="*/ 6843337 h 6858000"/>
              <a:gd name="connsiteX365" fmla="*/ 3370162 w 7467663"/>
              <a:gd name="connsiteY365" fmla="*/ 5785550 h 6858000"/>
              <a:gd name="connsiteX366" fmla="*/ 3746477 w 7467663"/>
              <a:gd name="connsiteY366" fmla="*/ 5377889 h 6858000"/>
              <a:gd name="connsiteX367" fmla="*/ 3863399 w 7467663"/>
              <a:gd name="connsiteY367" fmla="*/ 5087257 h 6858000"/>
              <a:gd name="connsiteX368" fmla="*/ 3968712 w 7467663"/>
              <a:gd name="connsiteY368" fmla="*/ 4913989 h 6858000"/>
              <a:gd name="connsiteX369" fmla="*/ 2792390 w 7467663"/>
              <a:gd name="connsiteY369" fmla="*/ 5382974 h 6858000"/>
              <a:gd name="connsiteX370" fmla="*/ 2714982 w 7467663"/>
              <a:gd name="connsiteY370" fmla="*/ 5427051 h 6858000"/>
              <a:gd name="connsiteX371" fmla="*/ 2813361 w 7467663"/>
              <a:gd name="connsiteY371" fmla="*/ 6023912 h 6858000"/>
              <a:gd name="connsiteX372" fmla="*/ 2688430 w 7467663"/>
              <a:gd name="connsiteY372" fmla="*/ 6801564 h 6858000"/>
              <a:gd name="connsiteX373" fmla="*/ 2629626 w 7467663"/>
              <a:gd name="connsiteY373" fmla="*/ 6763394 h 6858000"/>
              <a:gd name="connsiteX374" fmla="*/ 2565328 w 7467663"/>
              <a:gd name="connsiteY374" fmla="*/ 5516399 h 6858000"/>
              <a:gd name="connsiteX375" fmla="*/ 1922999 w 7467663"/>
              <a:gd name="connsiteY375" fmla="*/ 5980343 h 6858000"/>
              <a:gd name="connsiteX376" fmla="*/ 1950261 w 7467663"/>
              <a:gd name="connsiteY376" fmla="*/ 6405858 h 6858000"/>
              <a:gd name="connsiteX377" fmla="*/ 2365554 w 7467663"/>
              <a:gd name="connsiteY377" fmla="*/ 6759107 h 6858000"/>
              <a:gd name="connsiteX378" fmla="*/ 2424142 w 7467663"/>
              <a:gd name="connsiteY378" fmla="*/ 6858000 h 6858000"/>
              <a:gd name="connsiteX379" fmla="*/ 2395994 w 7467663"/>
              <a:gd name="connsiteY379" fmla="*/ 6858000 h 6858000"/>
              <a:gd name="connsiteX380" fmla="*/ 2392863 w 7467663"/>
              <a:gd name="connsiteY380" fmla="*/ 6852964 h 6858000"/>
              <a:gd name="connsiteX381" fmla="*/ 2017589 w 7467663"/>
              <a:gd name="connsiteY381" fmla="*/ 6493982 h 6858000"/>
              <a:gd name="connsiteX382" fmla="*/ 2147336 w 7467663"/>
              <a:gd name="connsiteY382" fmla="*/ 6594052 h 6858000"/>
              <a:gd name="connsiteX383" fmla="*/ 2207047 w 7467663"/>
              <a:gd name="connsiteY383" fmla="*/ 6654540 h 6858000"/>
              <a:gd name="connsiteX384" fmla="*/ 2299106 w 7467663"/>
              <a:gd name="connsiteY384" fmla="*/ 6778931 h 6858000"/>
              <a:gd name="connsiteX385" fmla="*/ 2314430 w 7467663"/>
              <a:gd name="connsiteY385" fmla="*/ 6801144 h 6858000"/>
              <a:gd name="connsiteX386" fmla="*/ 2352406 w 7467663"/>
              <a:gd name="connsiteY386" fmla="*/ 6858000 h 6858000"/>
              <a:gd name="connsiteX387" fmla="*/ 2314492 w 7467663"/>
              <a:gd name="connsiteY387" fmla="*/ 6858000 h 6858000"/>
              <a:gd name="connsiteX388" fmla="*/ 2288095 w 7467663"/>
              <a:gd name="connsiteY388" fmla="*/ 6818030 h 6858000"/>
              <a:gd name="connsiteX389" fmla="*/ 2272768 w 7467663"/>
              <a:gd name="connsiteY389" fmla="*/ 6795822 h 6858000"/>
              <a:gd name="connsiteX390" fmla="*/ 2182715 w 7467663"/>
              <a:gd name="connsiteY390" fmla="*/ 6675071 h 6858000"/>
              <a:gd name="connsiteX391" fmla="*/ 2032061 w 7467663"/>
              <a:gd name="connsiteY391" fmla="*/ 6541380 h 6858000"/>
              <a:gd name="connsiteX392" fmla="*/ 2257220 w 7467663"/>
              <a:gd name="connsiteY392" fmla="*/ 6826257 h 6858000"/>
              <a:gd name="connsiteX393" fmla="*/ 2281324 w 7467663"/>
              <a:gd name="connsiteY393" fmla="*/ 6858000 h 6858000"/>
              <a:gd name="connsiteX394" fmla="*/ 2242860 w 7467663"/>
              <a:gd name="connsiteY394" fmla="*/ 6858000 h 6858000"/>
              <a:gd name="connsiteX395" fmla="*/ 2232818 w 7467663"/>
              <a:gd name="connsiteY395" fmla="*/ 6844926 h 6858000"/>
              <a:gd name="connsiteX396" fmla="*/ 1990172 w 7467663"/>
              <a:gd name="connsiteY396" fmla="*/ 6542121 h 6858000"/>
              <a:gd name="connsiteX397" fmla="*/ 2124090 w 7467663"/>
              <a:gd name="connsiteY397" fmla="*/ 6761017 h 6858000"/>
              <a:gd name="connsiteX398" fmla="*/ 2200380 w 7467663"/>
              <a:gd name="connsiteY398" fmla="*/ 6858000 h 6858000"/>
              <a:gd name="connsiteX399" fmla="*/ 2147507 w 7467663"/>
              <a:gd name="connsiteY399" fmla="*/ 6858000 h 6858000"/>
              <a:gd name="connsiteX400" fmla="*/ 2070668 w 7467663"/>
              <a:gd name="connsiteY400" fmla="*/ 6761520 h 6858000"/>
              <a:gd name="connsiteX401" fmla="*/ 1975142 w 7467663"/>
              <a:gd name="connsiteY401" fmla="*/ 6585570 h 6858000"/>
              <a:gd name="connsiteX402" fmla="*/ 2050035 w 7467663"/>
              <a:gd name="connsiteY402" fmla="*/ 6813345 h 6858000"/>
              <a:gd name="connsiteX403" fmla="*/ 2063025 w 7467663"/>
              <a:gd name="connsiteY403" fmla="*/ 6858000 h 6858000"/>
              <a:gd name="connsiteX404" fmla="*/ 2021675 w 7467663"/>
              <a:gd name="connsiteY404" fmla="*/ 6858000 h 6858000"/>
              <a:gd name="connsiteX405" fmla="*/ 2019308 w 7467663"/>
              <a:gd name="connsiteY405" fmla="*/ 6847118 h 6858000"/>
              <a:gd name="connsiteX406" fmla="*/ 1938835 w 7467663"/>
              <a:gd name="connsiteY406" fmla="*/ 6551160 h 6858000"/>
              <a:gd name="connsiteX407" fmla="*/ 1953230 w 7467663"/>
              <a:gd name="connsiteY407" fmla="*/ 6759699 h 6858000"/>
              <a:gd name="connsiteX408" fmla="*/ 1956763 w 7467663"/>
              <a:gd name="connsiteY408" fmla="*/ 6778191 h 6858000"/>
              <a:gd name="connsiteX409" fmla="*/ 1967925 w 7467663"/>
              <a:gd name="connsiteY409" fmla="*/ 6858000 h 6858000"/>
              <a:gd name="connsiteX410" fmla="*/ 1936622 w 7467663"/>
              <a:gd name="connsiteY410" fmla="*/ 6858000 h 6858000"/>
              <a:gd name="connsiteX411" fmla="*/ 1926261 w 7467663"/>
              <a:gd name="connsiteY411" fmla="*/ 6784064 h 6858000"/>
              <a:gd name="connsiteX412" fmla="*/ 1922724 w 7467663"/>
              <a:gd name="connsiteY412" fmla="*/ 6765577 h 6858000"/>
              <a:gd name="connsiteX413" fmla="*/ 1904650 w 7467663"/>
              <a:gd name="connsiteY413" fmla="*/ 6639616 h 6858000"/>
              <a:gd name="connsiteX414" fmla="*/ 1885273 w 7467663"/>
              <a:gd name="connsiteY414" fmla="*/ 6858000 h 6858000"/>
              <a:gd name="connsiteX415" fmla="*/ 1854363 w 7467663"/>
              <a:gd name="connsiteY415" fmla="*/ 6858000 h 6858000"/>
              <a:gd name="connsiteX416" fmla="*/ 1880391 w 7467663"/>
              <a:gd name="connsiteY416" fmla="*/ 6603796 h 6858000"/>
              <a:gd name="connsiteX417" fmla="*/ 1818273 w 7467663"/>
              <a:gd name="connsiteY417" fmla="*/ 6715729 h 6858000"/>
              <a:gd name="connsiteX418" fmla="*/ 1794691 w 7467663"/>
              <a:gd name="connsiteY418" fmla="*/ 6843239 h 6858000"/>
              <a:gd name="connsiteX419" fmla="*/ 1794914 w 7467663"/>
              <a:gd name="connsiteY419" fmla="*/ 6858000 h 6858000"/>
              <a:gd name="connsiteX420" fmla="*/ 1746128 w 7467663"/>
              <a:gd name="connsiteY420" fmla="*/ 6858000 h 6858000"/>
              <a:gd name="connsiteX421" fmla="*/ 1753934 w 7467663"/>
              <a:gd name="connsiteY421" fmla="*/ 6724796 h 6858000"/>
              <a:gd name="connsiteX422" fmla="*/ 1792053 w 7467663"/>
              <a:gd name="connsiteY422" fmla="*/ 6572396 h 6858000"/>
              <a:gd name="connsiteX423" fmla="*/ 1862248 w 7467663"/>
              <a:gd name="connsiteY423" fmla="*/ 6266397 h 6858000"/>
              <a:gd name="connsiteX424" fmla="*/ 1862250 w 7467663"/>
              <a:gd name="connsiteY424" fmla="*/ 6033531 h 6858000"/>
              <a:gd name="connsiteX425" fmla="*/ 1211999 w 7467663"/>
              <a:gd name="connsiteY425" fmla="*/ 6683610 h 6858000"/>
              <a:gd name="connsiteX426" fmla="*/ 1213266 w 7467663"/>
              <a:gd name="connsiteY426" fmla="*/ 6691947 h 6858000"/>
              <a:gd name="connsiteX427" fmla="*/ 1203370 w 7467663"/>
              <a:gd name="connsiteY427" fmla="*/ 6850676 h 6858000"/>
              <a:gd name="connsiteX428" fmla="*/ 1203671 w 7467663"/>
              <a:gd name="connsiteY428" fmla="*/ 6858000 h 6858000"/>
              <a:gd name="connsiteX429" fmla="*/ 1143180 w 7467663"/>
              <a:gd name="connsiteY429" fmla="*/ 6858000 h 6858000"/>
              <a:gd name="connsiteX430" fmla="*/ 1142176 w 7467663"/>
              <a:gd name="connsiteY430" fmla="*/ 6766045 h 6858000"/>
              <a:gd name="connsiteX431" fmla="*/ 1067484 w 7467663"/>
              <a:gd name="connsiteY431" fmla="*/ 6858000 h 6858000"/>
              <a:gd name="connsiteX432" fmla="*/ 953928 w 7467663"/>
              <a:gd name="connsiteY432" fmla="*/ 6858000 h 6858000"/>
              <a:gd name="connsiteX433" fmla="*/ 959715 w 7467663"/>
              <a:gd name="connsiteY433" fmla="*/ 6850185 h 6858000"/>
              <a:gd name="connsiteX434" fmla="*/ 1483788 w 7467663"/>
              <a:gd name="connsiteY434" fmla="*/ 6259174 h 6858000"/>
              <a:gd name="connsiteX435" fmla="*/ 1100671 w 7467663"/>
              <a:gd name="connsiteY435" fmla="*/ 6252137 h 6858000"/>
              <a:gd name="connsiteX436" fmla="*/ 1090144 w 7467663"/>
              <a:gd name="connsiteY436" fmla="*/ 6256748 h 6858000"/>
              <a:gd name="connsiteX437" fmla="*/ 1095872 w 7467663"/>
              <a:gd name="connsiteY437" fmla="*/ 6271892 h 6858000"/>
              <a:gd name="connsiteX438" fmla="*/ 262785 w 7467663"/>
              <a:gd name="connsiteY438" fmla="*/ 6845450 h 6858000"/>
              <a:gd name="connsiteX439" fmla="*/ 209968 w 7467663"/>
              <a:gd name="connsiteY439" fmla="*/ 6770713 h 6858000"/>
              <a:gd name="connsiteX440" fmla="*/ 873460 w 7467663"/>
              <a:gd name="connsiteY440" fmla="*/ 6253768 h 6858000"/>
              <a:gd name="connsiteX441" fmla="*/ 192686 w 7467663"/>
              <a:gd name="connsiteY441" fmla="*/ 5849257 h 6858000"/>
              <a:gd name="connsiteX442" fmla="*/ 4696 w 7467663"/>
              <a:gd name="connsiteY442" fmla="*/ 5697668 h 6858000"/>
              <a:gd name="connsiteX443" fmla="*/ 0 w 7467663"/>
              <a:gd name="connsiteY443" fmla="*/ 5689984 h 6858000"/>
              <a:gd name="connsiteX444" fmla="*/ 0 w 7467663"/>
              <a:gd name="connsiteY444" fmla="*/ 5513472 h 6858000"/>
              <a:gd name="connsiteX445" fmla="*/ 174101 w 7467663"/>
              <a:gd name="connsiteY445" fmla="*/ 5620277 h 6858000"/>
              <a:gd name="connsiteX446" fmla="*/ 891800 w 7467663"/>
              <a:gd name="connsiteY446" fmla="*/ 6036935 h 6858000"/>
              <a:gd name="connsiteX447" fmla="*/ 1072219 w 7467663"/>
              <a:gd name="connsiteY447" fmla="*/ 6169443 h 6858000"/>
              <a:gd name="connsiteX448" fmla="*/ 1074117 w 7467663"/>
              <a:gd name="connsiteY448" fmla="*/ 6170301 h 6858000"/>
              <a:gd name="connsiteX449" fmla="*/ 1083114 w 7467663"/>
              <a:gd name="connsiteY449" fmla="*/ 6174131 h 6858000"/>
              <a:gd name="connsiteX450" fmla="*/ 1543010 w 7467663"/>
              <a:gd name="connsiteY450" fmla="*/ 6191140 h 6858000"/>
              <a:gd name="connsiteX451" fmla="*/ 1551080 w 7467663"/>
              <a:gd name="connsiteY451" fmla="*/ 6195006 h 6858000"/>
              <a:gd name="connsiteX452" fmla="*/ 2345443 w 7467663"/>
              <a:gd name="connsiteY452" fmla="*/ 5549882 h 6858000"/>
              <a:gd name="connsiteX453" fmla="*/ 1721499 w 7467663"/>
              <a:gd name="connsiteY453" fmla="*/ 5599969 h 6858000"/>
              <a:gd name="connsiteX454" fmla="*/ 767716 w 7467663"/>
              <a:gd name="connsiteY454" fmla="*/ 5472768 h 6858000"/>
              <a:gd name="connsiteX455" fmla="*/ 722147 w 7467663"/>
              <a:gd name="connsiteY455" fmla="*/ 5393091 h 6858000"/>
              <a:gd name="connsiteX456" fmla="*/ 1485552 w 7467663"/>
              <a:gd name="connsiteY456" fmla="*/ 5313202 h 6858000"/>
              <a:gd name="connsiteX457" fmla="*/ 2143004 w 7467663"/>
              <a:gd name="connsiteY457" fmla="*/ 5402420 h 6858000"/>
              <a:gd name="connsiteX458" fmla="*/ 1933391 w 7467663"/>
              <a:gd name="connsiteY458" fmla="*/ 5156971 h 6858000"/>
              <a:gd name="connsiteX459" fmla="*/ 1827118 w 7467663"/>
              <a:gd name="connsiteY459" fmla="*/ 4968410 h 6858000"/>
              <a:gd name="connsiteX460" fmla="*/ 1837349 w 7467663"/>
              <a:gd name="connsiteY460" fmla="*/ 4956357 h 6858000"/>
              <a:gd name="connsiteX461" fmla="*/ 2162835 w 7467663"/>
              <a:gd name="connsiteY461" fmla="*/ 5187853 h 6858000"/>
              <a:gd name="connsiteX462" fmla="*/ 2257167 w 7467663"/>
              <a:gd name="connsiteY462" fmla="*/ 5462123 h 6858000"/>
              <a:gd name="connsiteX463" fmla="*/ 2261598 w 7467663"/>
              <a:gd name="connsiteY463" fmla="*/ 5467998 h 6858000"/>
              <a:gd name="connsiteX464" fmla="*/ 2437177 w 7467663"/>
              <a:gd name="connsiteY464" fmla="*/ 5479608 h 6858000"/>
              <a:gd name="connsiteX465" fmla="*/ 2445247 w 7467663"/>
              <a:gd name="connsiteY465" fmla="*/ 5483476 h 6858000"/>
              <a:gd name="connsiteX466" fmla="*/ 2743626 w 7467663"/>
              <a:gd name="connsiteY466" fmla="*/ 5304819 h 6858000"/>
              <a:gd name="connsiteX467" fmla="*/ 3048102 w 7467663"/>
              <a:gd name="connsiteY467" fmla="*/ 5150595 h 6858000"/>
              <a:gd name="connsiteX468" fmla="*/ 1799414 w 7467663"/>
              <a:gd name="connsiteY468" fmla="*/ 4694732 h 6858000"/>
              <a:gd name="connsiteX469" fmla="*/ 1771735 w 7467663"/>
              <a:gd name="connsiteY469" fmla="*/ 4619929 h 6858000"/>
              <a:gd name="connsiteX470" fmla="*/ 3104273 w 7467663"/>
              <a:gd name="connsiteY470" fmla="*/ 5076159 h 6858000"/>
              <a:gd name="connsiteX471" fmla="*/ 3113245 w 7467663"/>
              <a:gd name="connsiteY471" fmla="*/ 5090705 h 6858000"/>
              <a:gd name="connsiteX472" fmla="*/ 3126294 w 7467663"/>
              <a:gd name="connsiteY472" fmla="*/ 5114400 h 6858000"/>
              <a:gd name="connsiteX473" fmla="*/ 3937433 w 7467663"/>
              <a:gd name="connsiteY473" fmla="*/ 4830473 h 6858000"/>
              <a:gd name="connsiteX474" fmla="*/ 3590475 w 7467663"/>
              <a:gd name="connsiteY474" fmla="*/ 4597974 h 6858000"/>
              <a:gd name="connsiteX475" fmla="*/ 3100264 w 7467663"/>
              <a:gd name="connsiteY475" fmla="*/ 4579845 h 6858000"/>
              <a:gd name="connsiteX476" fmla="*/ 2183576 w 7467663"/>
              <a:gd name="connsiteY476" fmla="*/ 4227150 h 6858000"/>
              <a:gd name="connsiteX477" fmla="*/ 2151029 w 7467663"/>
              <a:gd name="connsiteY477" fmla="*/ 4146947 h 6858000"/>
              <a:gd name="connsiteX478" fmla="*/ 3563434 w 7467663"/>
              <a:gd name="connsiteY478" fmla="*/ 4469115 h 6858000"/>
              <a:gd name="connsiteX479" fmla="*/ 3177952 w 7467663"/>
              <a:gd name="connsiteY479" fmla="*/ 3657386 h 6858000"/>
              <a:gd name="connsiteX480" fmla="*/ 3189263 w 7467663"/>
              <a:gd name="connsiteY480" fmla="*/ 3625726 h 6858000"/>
              <a:gd name="connsiteX481" fmla="*/ 3560912 w 7467663"/>
              <a:gd name="connsiteY481" fmla="*/ 4079863 h 6858000"/>
              <a:gd name="connsiteX482" fmla="*/ 3626636 w 7467663"/>
              <a:gd name="connsiteY482" fmla="*/ 4512230 h 6858000"/>
              <a:gd name="connsiteX483" fmla="*/ 3653088 w 7467663"/>
              <a:gd name="connsiteY483" fmla="*/ 4521417 h 6858000"/>
              <a:gd name="connsiteX484" fmla="*/ 3988128 w 7467663"/>
              <a:gd name="connsiteY484" fmla="*/ 4817267 h 6858000"/>
              <a:gd name="connsiteX485" fmla="*/ 4830582 w 7467663"/>
              <a:gd name="connsiteY485" fmla="*/ 4676000 h 6858000"/>
              <a:gd name="connsiteX486" fmla="*/ 4830100 w 7467663"/>
              <a:gd name="connsiteY486" fmla="*/ 4675554 h 6858000"/>
              <a:gd name="connsiteX487" fmla="*/ 4036318 w 7467663"/>
              <a:gd name="connsiteY487" fmla="*/ 4147013 h 6858000"/>
              <a:gd name="connsiteX488" fmla="*/ 3432098 w 7467663"/>
              <a:gd name="connsiteY488" fmla="*/ 3537312 h 6858000"/>
              <a:gd name="connsiteX489" fmla="*/ 3446761 w 7467663"/>
              <a:gd name="connsiteY489" fmla="*/ 3461278 h 6858000"/>
              <a:gd name="connsiteX490" fmla="*/ 4419733 w 7467663"/>
              <a:gd name="connsiteY490" fmla="*/ 3963555 h 6858000"/>
              <a:gd name="connsiteX491" fmla="*/ 4781371 w 7467663"/>
              <a:gd name="connsiteY491" fmla="*/ 4458604 h 6858000"/>
              <a:gd name="connsiteX492" fmla="*/ 4780440 w 7467663"/>
              <a:gd name="connsiteY492" fmla="*/ 4470290 h 6858000"/>
              <a:gd name="connsiteX493" fmla="*/ 4898954 w 7467663"/>
              <a:gd name="connsiteY493" fmla="*/ 4662092 h 6858000"/>
              <a:gd name="connsiteX494" fmla="*/ 4900699 w 7467663"/>
              <a:gd name="connsiteY494" fmla="*/ 4670867 h 6858000"/>
              <a:gd name="connsiteX495" fmla="*/ 5714511 w 7467663"/>
              <a:gd name="connsiteY495" fmla="*/ 4663483 h 6858000"/>
              <a:gd name="connsiteX496" fmla="*/ 5464793 w 7467663"/>
              <a:gd name="connsiteY496" fmla="*/ 4393556 h 6858000"/>
              <a:gd name="connsiteX497" fmla="*/ 5461897 w 7467663"/>
              <a:gd name="connsiteY497" fmla="*/ 4390879 h 6858000"/>
              <a:gd name="connsiteX498" fmla="*/ 4294126 w 7467663"/>
              <a:gd name="connsiteY498" fmla="*/ 3303048 h 6858000"/>
              <a:gd name="connsiteX499" fmla="*/ 4305321 w 7467663"/>
              <a:gd name="connsiteY499" fmla="*/ 3256953 h 6858000"/>
              <a:gd name="connsiteX500" fmla="*/ 4949299 w 7467663"/>
              <a:gd name="connsiteY500" fmla="*/ 3766336 h 6858000"/>
              <a:gd name="connsiteX501" fmla="*/ 5291452 w 7467663"/>
              <a:gd name="connsiteY501" fmla="*/ 4076801 h 6858000"/>
              <a:gd name="connsiteX502" fmla="*/ 5434998 w 7467663"/>
              <a:gd name="connsiteY502" fmla="*/ 4254100 h 6858000"/>
              <a:gd name="connsiteX503" fmla="*/ 5351015 w 7467663"/>
              <a:gd name="connsiteY503" fmla="*/ 3760989 h 6858000"/>
              <a:gd name="connsiteX504" fmla="*/ 5413780 w 7467663"/>
              <a:gd name="connsiteY504" fmla="*/ 2966265 h 6858000"/>
              <a:gd name="connsiteX505" fmla="*/ 5425627 w 7467663"/>
              <a:gd name="connsiteY505" fmla="*/ 2954192 h 6858000"/>
              <a:gd name="connsiteX506" fmla="*/ 6604735 w 7467663"/>
              <a:gd name="connsiteY506" fmla="*/ 2041381 h 6858000"/>
              <a:gd name="connsiteX507" fmla="*/ 7204487 w 7467663"/>
              <a:gd name="connsiteY507" fmla="*/ 2742112 h 6858000"/>
              <a:gd name="connsiteX508" fmla="*/ 7131592 w 7467663"/>
              <a:gd name="connsiteY508" fmla="*/ 2672096 h 6858000"/>
              <a:gd name="connsiteX509" fmla="*/ 6996344 w 7467663"/>
              <a:gd name="connsiteY509" fmla="*/ 2518310 h 6858000"/>
              <a:gd name="connsiteX510" fmla="*/ 6735495 w 7467663"/>
              <a:gd name="connsiteY510" fmla="*/ 2196890 h 6858000"/>
              <a:gd name="connsiteX511" fmla="*/ 6721901 w 7467663"/>
              <a:gd name="connsiteY511" fmla="*/ 2179274 h 6858000"/>
              <a:gd name="connsiteX512" fmla="*/ 6604735 w 7467663"/>
              <a:gd name="connsiteY512" fmla="*/ 2041381 h 6858000"/>
              <a:gd name="connsiteX513" fmla="*/ 6591670 w 7467663"/>
              <a:gd name="connsiteY513" fmla="*/ 1988277 h 6858000"/>
              <a:gd name="connsiteX514" fmla="*/ 6747349 w 7467663"/>
              <a:gd name="connsiteY514" fmla="*/ 2160069 h 6858000"/>
              <a:gd name="connsiteX515" fmla="*/ 6760943 w 7467663"/>
              <a:gd name="connsiteY515" fmla="*/ 2177686 h 6858000"/>
              <a:gd name="connsiteX516" fmla="*/ 7021065 w 7467663"/>
              <a:gd name="connsiteY516" fmla="*/ 2498102 h 6858000"/>
              <a:gd name="connsiteX517" fmla="*/ 7155223 w 7467663"/>
              <a:gd name="connsiteY517" fmla="*/ 2650386 h 6858000"/>
              <a:gd name="connsiteX518" fmla="*/ 7203167 w 7467663"/>
              <a:gd name="connsiteY518" fmla="*/ 2697288 h 6858000"/>
              <a:gd name="connsiteX519" fmla="*/ 6937703 w 7467663"/>
              <a:gd name="connsiteY519" fmla="*/ 2321981 h 6858000"/>
              <a:gd name="connsiteX520" fmla="*/ 6591670 w 7467663"/>
              <a:gd name="connsiteY520" fmla="*/ 1988277 h 6858000"/>
              <a:gd name="connsiteX521" fmla="*/ 5798671 w 7467663"/>
              <a:gd name="connsiteY521" fmla="*/ 1981601 h 6858000"/>
              <a:gd name="connsiteX522" fmla="*/ 5754709 w 7467663"/>
              <a:gd name="connsiteY522" fmla="*/ 2071454 h 6858000"/>
              <a:gd name="connsiteX523" fmla="*/ 5763044 w 7467663"/>
              <a:gd name="connsiteY523" fmla="*/ 2842206 h 6858000"/>
              <a:gd name="connsiteX524" fmla="*/ 5764974 w 7467663"/>
              <a:gd name="connsiteY524" fmla="*/ 2799609 h 6858000"/>
              <a:gd name="connsiteX525" fmla="*/ 5767665 w 7467663"/>
              <a:gd name="connsiteY525" fmla="*/ 2666409 h 6858000"/>
              <a:gd name="connsiteX526" fmla="*/ 5763055 w 7467663"/>
              <a:gd name="connsiteY526" fmla="*/ 2579705 h 6858000"/>
              <a:gd name="connsiteX527" fmla="*/ 5758079 w 7467663"/>
              <a:gd name="connsiteY527" fmla="*/ 2492508 h 6858000"/>
              <a:gd name="connsiteX528" fmla="*/ 5779325 w 7467663"/>
              <a:gd name="connsiteY528" fmla="*/ 2197069 h 6858000"/>
              <a:gd name="connsiteX529" fmla="*/ 5798671 w 7467663"/>
              <a:gd name="connsiteY529" fmla="*/ 1981601 h 6858000"/>
              <a:gd name="connsiteX530" fmla="*/ 5829202 w 7467663"/>
              <a:gd name="connsiteY530" fmla="*/ 1971679 h 6858000"/>
              <a:gd name="connsiteX531" fmla="*/ 5809558 w 7467663"/>
              <a:gd name="connsiteY531" fmla="*/ 2198043 h 6858000"/>
              <a:gd name="connsiteX532" fmla="*/ 5788653 w 7467663"/>
              <a:gd name="connsiteY532" fmla="*/ 2489430 h 6858000"/>
              <a:gd name="connsiteX533" fmla="*/ 5793439 w 7467663"/>
              <a:gd name="connsiteY533" fmla="*/ 2575235 h 6858000"/>
              <a:gd name="connsiteX534" fmla="*/ 5796837 w 7467663"/>
              <a:gd name="connsiteY534" fmla="*/ 2637633 h 6858000"/>
              <a:gd name="connsiteX535" fmla="*/ 5818614 w 7467663"/>
              <a:gd name="connsiteY535" fmla="*/ 2473055 h 6858000"/>
              <a:gd name="connsiteX536" fmla="*/ 5829202 w 7467663"/>
              <a:gd name="connsiteY536" fmla="*/ 1971679 h 6858000"/>
              <a:gd name="connsiteX537" fmla="*/ 5911389 w 7467663"/>
              <a:gd name="connsiteY537" fmla="*/ 1898371 h 6858000"/>
              <a:gd name="connsiteX538" fmla="*/ 6237627 w 7467663"/>
              <a:gd name="connsiteY538" fmla="*/ 2231921 h 6858000"/>
              <a:gd name="connsiteX539" fmla="*/ 5911389 w 7467663"/>
              <a:gd name="connsiteY539" fmla="*/ 1898371 h 6858000"/>
              <a:gd name="connsiteX540" fmla="*/ 6944437 w 7467663"/>
              <a:gd name="connsiteY540" fmla="*/ 1575402 h 6858000"/>
              <a:gd name="connsiteX541" fmla="*/ 6304730 w 7467663"/>
              <a:gd name="connsiteY541" fmla="*/ 1766654 h 6858000"/>
              <a:gd name="connsiteX542" fmla="*/ 6944437 w 7467663"/>
              <a:gd name="connsiteY542" fmla="*/ 1575402 h 6858000"/>
              <a:gd name="connsiteX543" fmla="*/ 7019523 w 7467663"/>
              <a:gd name="connsiteY543" fmla="*/ 1519450 h 6858000"/>
              <a:gd name="connsiteX544" fmla="*/ 6298091 w 7467663"/>
              <a:gd name="connsiteY544" fmla="*/ 1737122 h 6858000"/>
              <a:gd name="connsiteX545" fmla="*/ 7019523 w 7467663"/>
              <a:gd name="connsiteY545" fmla="*/ 1519450 h 6858000"/>
              <a:gd name="connsiteX546" fmla="*/ 2399523 w 7467663"/>
              <a:gd name="connsiteY546" fmla="*/ 1428234 h 6858000"/>
              <a:gd name="connsiteX547" fmla="*/ 2224982 w 7467663"/>
              <a:gd name="connsiteY547" fmla="*/ 1826201 h 6858000"/>
              <a:gd name="connsiteX548" fmla="*/ 2096099 w 7467663"/>
              <a:gd name="connsiteY548" fmla="*/ 2345900 h 6858000"/>
              <a:gd name="connsiteX549" fmla="*/ 2283317 w 7467663"/>
              <a:gd name="connsiteY549" fmla="*/ 1796925 h 6858000"/>
              <a:gd name="connsiteX550" fmla="*/ 2399523 w 7467663"/>
              <a:gd name="connsiteY550" fmla="*/ 1428234 h 6858000"/>
              <a:gd name="connsiteX551" fmla="*/ 2448558 w 7467663"/>
              <a:gd name="connsiteY551" fmla="*/ 1373435 h 6858000"/>
              <a:gd name="connsiteX552" fmla="*/ 2312521 w 7467663"/>
              <a:gd name="connsiteY552" fmla="*/ 1806140 h 6858000"/>
              <a:gd name="connsiteX553" fmla="*/ 2127533 w 7467663"/>
              <a:gd name="connsiteY553" fmla="*/ 2348380 h 6858000"/>
              <a:gd name="connsiteX554" fmla="*/ 2358080 w 7467663"/>
              <a:gd name="connsiteY554" fmla="*/ 1866134 h 6858000"/>
              <a:gd name="connsiteX555" fmla="*/ 2407436 w 7467663"/>
              <a:gd name="connsiteY555" fmla="*/ 1651070 h 6858000"/>
              <a:gd name="connsiteX556" fmla="*/ 2448558 w 7467663"/>
              <a:gd name="connsiteY556" fmla="*/ 1373435 h 6858000"/>
              <a:gd name="connsiteX557" fmla="*/ 278707 w 7467663"/>
              <a:gd name="connsiteY557" fmla="*/ 1352270 h 6858000"/>
              <a:gd name="connsiteX558" fmla="*/ 321570 w 7467663"/>
              <a:gd name="connsiteY558" fmla="*/ 1861610 h 6858000"/>
              <a:gd name="connsiteX559" fmla="*/ 294281 w 7467663"/>
              <a:gd name="connsiteY559" fmla="*/ 1440658 h 6858000"/>
              <a:gd name="connsiteX560" fmla="*/ 278707 w 7467663"/>
              <a:gd name="connsiteY560" fmla="*/ 1352270 h 6858000"/>
              <a:gd name="connsiteX561" fmla="*/ 1423821 w 7467663"/>
              <a:gd name="connsiteY561" fmla="*/ 1351958 h 6858000"/>
              <a:gd name="connsiteX562" fmla="*/ 1638521 w 7467663"/>
              <a:gd name="connsiteY562" fmla="*/ 1908470 h 6858000"/>
              <a:gd name="connsiteX563" fmla="*/ 1754199 w 7467663"/>
              <a:gd name="connsiteY563" fmla="*/ 2149284 h 6858000"/>
              <a:gd name="connsiteX564" fmla="*/ 1908359 w 7467663"/>
              <a:gd name="connsiteY564" fmla="*/ 2364988 h 6858000"/>
              <a:gd name="connsiteX565" fmla="*/ 1647661 w 7467663"/>
              <a:gd name="connsiteY565" fmla="*/ 1825945 h 6858000"/>
              <a:gd name="connsiteX566" fmla="*/ 1423821 w 7467663"/>
              <a:gd name="connsiteY566" fmla="*/ 1351958 h 6858000"/>
              <a:gd name="connsiteX567" fmla="*/ 1431890 w 7467663"/>
              <a:gd name="connsiteY567" fmla="*/ 1306475 h 6858000"/>
              <a:gd name="connsiteX568" fmla="*/ 1507597 w 7467663"/>
              <a:gd name="connsiteY568" fmla="*/ 1446132 h 6858000"/>
              <a:gd name="connsiteX569" fmla="*/ 1674586 w 7467663"/>
              <a:gd name="connsiteY569" fmla="*/ 1813832 h 6858000"/>
              <a:gd name="connsiteX570" fmla="*/ 1815950 w 7467663"/>
              <a:gd name="connsiteY570" fmla="*/ 2128564 h 6858000"/>
              <a:gd name="connsiteX571" fmla="*/ 1984242 w 7467663"/>
              <a:gd name="connsiteY571" fmla="*/ 2430829 h 6858000"/>
              <a:gd name="connsiteX572" fmla="*/ 2014023 w 7467663"/>
              <a:gd name="connsiteY572" fmla="*/ 2450995 h 6858000"/>
              <a:gd name="connsiteX573" fmla="*/ 1747337 w 7467663"/>
              <a:gd name="connsiteY573" fmla="*/ 1855264 h 6858000"/>
              <a:gd name="connsiteX574" fmla="*/ 1533749 w 7467663"/>
              <a:gd name="connsiteY574" fmla="*/ 1478656 h 6858000"/>
              <a:gd name="connsiteX575" fmla="*/ 1431890 w 7467663"/>
              <a:gd name="connsiteY575" fmla="*/ 1306475 h 6858000"/>
              <a:gd name="connsiteX576" fmla="*/ 5052692 w 7467663"/>
              <a:gd name="connsiteY576" fmla="*/ 1292994 h 6858000"/>
              <a:gd name="connsiteX577" fmla="*/ 5200661 w 7467663"/>
              <a:gd name="connsiteY577" fmla="*/ 1635186 h 6858000"/>
              <a:gd name="connsiteX578" fmla="*/ 5297138 w 7467663"/>
              <a:gd name="connsiteY578" fmla="*/ 1906351 h 6858000"/>
              <a:gd name="connsiteX579" fmla="*/ 5052692 w 7467663"/>
              <a:gd name="connsiteY579" fmla="*/ 1292994 h 6858000"/>
              <a:gd name="connsiteX580" fmla="*/ 5009948 w 7467663"/>
              <a:gd name="connsiteY580" fmla="*/ 1273619 h 6858000"/>
              <a:gd name="connsiteX581" fmla="*/ 5121777 w 7467663"/>
              <a:gd name="connsiteY581" fmla="*/ 1654213 h 6858000"/>
              <a:gd name="connsiteX582" fmla="*/ 5293545 w 7467663"/>
              <a:gd name="connsiteY582" fmla="*/ 2072247 h 6858000"/>
              <a:gd name="connsiteX583" fmla="*/ 5294042 w 7467663"/>
              <a:gd name="connsiteY583" fmla="*/ 2065019 h 6858000"/>
              <a:gd name="connsiteX584" fmla="*/ 5171936 w 7467663"/>
              <a:gd name="connsiteY584" fmla="*/ 1647613 h 6858000"/>
              <a:gd name="connsiteX585" fmla="*/ 5009948 w 7467663"/>
              <a:gd name="connsiteY585" fmla="*/ 1273619 h 6858000"/>
              <a:gd name="connsiteX586" fmla="*/ 655236 w 7467663"/>
              <a:gd name="connsiteY586" fmla="*/ 1268632 h 6858000"/>
              <a:gd name="connsiteX587" fmla="*/ 839521 w 7467663"/>
              <a:gd name="connsiteY587" fmla="*/ 1685315 h 6858000"/>
              <a:gd name="connsiteX588" fmla="*/ 1109416 w 7467663"/>
              <a:gd name="connsiteY588" fmla="*/ 2061663 h 6858000"/>
              <a:gd name="connsiteX589" fmla="*/ 1298300 w 7467663"/>
              <a:gd name="connsiteY589" fmla="*/ 2247742 h 6858000"/>
              <a:gd name="connsiteX590" fmla="*/ 1125871 w 7467663"/>
              <a:gd name="connsiteY590" fmla="*/ 1989513 h 6858000"/>
              <a:gd name="connsiteX591" fmla="*/ 981574 w 7467663"/>
              <a:gd name="connsiteY591" fmla="*/ 1783157 h 6858000"/>
              <a:gd name="connsiteX592" fmla="*/ 922198 w 7467663"/>
              <a:gd name="connsiteY592" fmla="*/ 1677437 h 6858000"/>
              <a:gd name="connsiteX593" fmla="*/ 869293 w 7467663"/>
              <a:gd name="connsiteY593" fmla="*/ 1583214 h 6858000"/>
              <a:gd name="connsiteX594" fmla="*/ 751431 w 7467663"/>
              <a:gd name="connsiteY594" fmla="*/ 1405731 h 6858000"/>
              <a:gd name="connsiteX595" fmla="*/ 655236 w 7467663"/>
              <a:gd name="connsiteY595" fmla="*/ 1268632 h 6858000"/>
              <a:gd name="connsiteX596" fmla="*/ 6516292 w 7467663"/>
              <a:gd name="connsiteY596" fmla="*/ 1263064 h 6858000"/>
              <a:gd name="connsiteX597" fmla="*/ 5736320 w 7467663"/>
              <a:gd name="connsiteY597" fmla="*/ 1501803 h 6858000"/>
              <a:gd name="connsiteX598" fmla="*/ 6516292 w 7467663"/>
              <a:gd name="connsiteY598" fmla="*/ 1263064 h 6858000"/>
              <a:gd name="connsiteX599" fmla="*/ 291466 w 7467663"/>
              <a:gd name="connsiteY599" fmla="*/ 1250369 h 6858000"/>
              <a:gd name="connsiteX600" fmla="*/ 323180 w 7467663"/>
              <a:gd name="connsiteY600" fmla="*/ 1435283 h 6858000"/>
              <a:gd name="connsiteX601" fmla="*/ 349381 w 7467663"/>
              <a:gd name="connsiteY601" fmla="*/ 1875041 h 6858000"/>
              <a:gd name="connsiteX602" fmla="*/ 374363 w 7467663"/>
              <a:gd name="connsiteY602" fmla="*/ 1506494 h 6858000"/>
              <a:gd name="connsiteX603" fmla="*/ 302168 w 7467663"/>
              <a:gd name="connsiteY603" fmla="*/ 1274495 h 6858000"/>
              <a:gd name="connsiteX604" fmla="*/ 291466 w 7467663"/>
              <a:gd name="connsiteY604" fmla="*/ 1250369 h 6858000"/>
              <a:gd name="connsiteX605" fmla="*/ 678222 w 7467663"/>
              <a:gd name="connsiteY605" fmla="*/ 1248670 h 6858000"/>
              <a:gd name="connsiteX606" fmla="*/ 775536 w 7467663"/>
              <a:gd name="connsiteY606" fmla="*/ 1388015 h 6858000"/>
              <a:gd name="connsiteX607" fmla="*/ 894529 w 7467663"/>
              <a:gd name="connsiteY607" fmla="*/ 1567739 h 6858000"/>
              <a:gd name="connsiteX608" fmla="*/ 948000 w 7467663"/>
              <a:gd name="connsiteY608" fmla="*/ 1663088 h 6858000"/>
              <a:gd name="connsiteX609" fmla="*/ 1006812 w 7467663"/>
              <a:gd name="connsiteY609" fmla="*/ 1767683 h 6858000"/>
              <a:gd name="connsiteX610" fmla="*/ 1149133 w 7467663"/>
              <a:gd name="connsiteY610" fmla="*/ 1971513 h 6858000"/>
              <a:gd name="connsiteX611" fmla="*/ 1333952 w 7467663"/>
              <a:gd name="connsiteY611" fmla="*/ 2251620 h 6858000"/>
              <a:gd name="connsiteX612" fmla="*/ 1337329 w 7467663"/>
              <a:gd name="connsiteY612" fmla="*/ 2258350 h 6858000"/>
              <a:gd name="connsiteX613" fmla="*/ 1014726 w 7467663"/>
              <a:gd name="connsiteY613" fmla="*/ 1615556 h 6858000"/>
              <a:gd name="connsiteX614" fmla="*/ 678222 w 7467663"/>
              <a:gd name="connsiteY614" fmla="*/ 1248670 h 6858000"/>
              <a:gd name="connsiteX615" fmla="*/ 6691602 w 7467663"/>
              <a:gd name="connsiteY615" fmla="*/ 1140573 h 6858000"/>
              <a:gd name="connsiteX616" fmla="*/ 6571100 w 7467663"/>
              <a:gd name="connsiteY616" fmla="*/ 1183662 h 6858000"/>
              <a:gd name="connsiteX617" fmla="*/ 6241687 w 7467663"/>
              <a:gd name="connsiteY617" fmla="*/ 1257600 h 6858000"/>
              <a:gd name="connsiteX618" fmla="*/ 5693009 w 7467663"/>
              <a:gd name="connsiteY618" fmla="*/ 1478256 h 6858000"/>
              <a:gd name="connsiteX619" fmla="*/ 6548420 w 7467663"/>
              <a:gd name="connsiteY619" fmla="*/ 1214599 h 6858000"/>
              <a:gd name="connsiteX620" fmla="*/ 6605473 w 7467663"/>
              <a:gd name="connsiteY620" fmla="*/ 1184686 h 6858000"/>
              <a:gd name="connsiteX621" fmla="*/ 6691602 w 7467663"/>
              <a:gd name="connsiteY621" fmla="*/ 1140573 h 6858000"/>
              <a:gd name="connsiteX622" fmla="*/ 4002475 w 7467663"/>
              <a:gd name="connsiteY622" fmla="*/ 1037802 h 6858000"/>
              <a:gd name="connsiteX623" fmla="*/ 4000324 w 7467663"/>
              <a:gd name="connsiteY623" fmla="*/ 1039362 h 6858000"/>
              <a:gd name="connsiteX624" fmla="*/ 4002862 w 7467663"/>
              <a:gd name="connsiteY624" fmla="*/ 1042866 h 6858000"/>
              <a:gd name="connsiteX625" fmla="*/ 4002475 w 7467663"/>
              <a:gd name="connsiteY625" fmla="*/ 1037802 h 6858000"/>
              <a:gd name="connsiteX626" fmla="*/ 506322 w 7467663"/>
              <a:gd name="connsiteY626" fmla="*/ 1020997 h 6858000"/>
              <a:gd name="connsiteX627" fmla="*/ 533068 w 7467663"/>
              <a:gd name="connsiteY627" fmla="*/ 1029409 h 6858000"/>
              <a:gd name="connsiteX628" fmla="*/ 1232525 w 7467663"/>
              <a:gd name="connsiteY628" fmla="*/ 1804675 h 6858000"/>
              <a:gd name="connsiteX629" fmla="*/ 1388858 w 7467663"/>
              <a:gd name="connsiteY629" fmla="*/ 2368011 h 6858000"/>
              <a:gd name="connsiteX630" fmla="*/ 1384098 w 7467663"/>
              <a:gd name="connsiteY630" fmla="*/ 2378125 h 6858000"/>
              <a:gd name="connsiteX631" fmla="*/ 1425393 w 7467663"/>
              <a:gd name="connsiteY631" fmla="*/ 2589124 h 6858000"/>
              <a:gd name="connsiteX632" fmla="*/ 1424001 w 7467663"/>
              <a:gd name="connsiteY632" fmla="*/ 2597541 h 6858000"/>
              <a:gd name="connsiteX633" fmla="*/ 2152729 w 7467663"/>
              <a:gd name="connsiteY633" fmla="*/ 2864487 h 6858000"/>
              <a:gd name="connsiteX634" fmla="*/ 2020609 w 7467663"/>
              <a:gd name="connsiteY634" fmla="*/ 2539671 h 6858000"/>
              <a:gd name="connsiteX635" fmla="*/ 2018920 w 7467663"/>
              <a:gd name="connsiteY635" fmla="*/ 2536309 h 6858000"/>
              <a:gd name="connsiteX636" fmla="*/ 1342441 w 7467663"/>
              <a:gd name="connsiteY636" fmla="*/ 1173017 h 6858000"/>
              <a:gd name="connsiteX637" fmla="*/ 1367925 w 7467663"/>
              <a:gd name="connsiteY637" fmla="*/ 1135648 h 6858000"/>
              <a:gd name="connsiteX638" fmla="*/ 1771401 w 7467663"/>
              <a:gd name="connsiteY638" fmla="*/ 1806673 h 6858000"/>
              <a:gd name="connsiteX639" fmla="*/ 1972385 w 7467663"/>
              <a:gd name="connsiteY639" fmla="*/ 2198735 h 6858000"/>
              <a:gd name="connsiteX640" fmla="*/ 2040892 w 7467663"/>
              <a:gd name="connsiteY640" fmla="*/ 2405205 h 6858000"/>
              <a:gd name="connsiteX641" fmla="*/ 2131689 w 7467663"/>
              <a:gd name="connsiteY641" fmla="*/ 1936926 h 6858000"/>
              <a:gd name="connsiteX642" fmla="*/ 2454820 w 7467663"/>
              <a:gd name="connsiteY642" fmla="*/ 1248808 h 6858000"/>
              <a:gd name="connsiteX643" fmla="*/ 2492512 w 7467663"/>
              <a:gd name="connsiteY643" fmla="*/ 1302920 h 6858000"/>
              <a:gd name="connsiteX644" fmla="*/ 2081216 w 7467663"/>
              <a:gd name="connsiteY644" fmla="*/ 2527513 h 6858000"/>
              <a:gd name="connsiteX645" fmla="*/ 2081211 w 7467663"/>
              <a:gd name="connsiteY645" fmla="*/ 2528916 h 6858000"/>
              <a:gd name="connsiteX646" fmla="*/ 2199067 w 7467663"/>
              <a:gd name="connsiteY646" fmla="*/ 2884061 h 6858000"/>
              <a:gd name="connsiteX647" fmla="*/ 3192586 w 7467663"/>
              <a:gd name="connsiteY647" fmla="*/ 3411496 h 6858000"/>
              <a:gd name="connsiteX648" fmla="*/ 3182620 w 7467663"/>
              <a:gd name="connsiteY648" fmla="*/ 3483279 h 6858000"/>
              <a:gd name="connsiteX649" fmla="*/ 2435119 w 7467663"/>
              <a:gd name="connsiteY649" fmla="*/ 3080173 h 6858000"/>
              <a:gd name="connsiteX650" fmla="*/ 2410152 w 7467663"/>
              <a:gd name="connsiteY650" fmla="*/ 3063751 h 6858000"/>
              <a:gd name="connsiteX651" fmla="*/ 2408099 w 7467663"/>
              <a:gd name="connsiteY651" fmla="*/ 3064403 h 6858000"/>
              <a:gd name="connsiteX652" fmla="*/ 2407218 w 7467663"/>
              <a:gd name="connsiteY652" fmla="*/ 3070324 h 6858000"/>
              <a:gd name="connsiteX653" fmla="*/ 2380138 w 7467663"/>
              <a:gd name="connsiteY653" fmla="*/ 3099341 h 6858000"/>
              <a:gd name="connsiteX654" fmla="*/ 1765923 w 7467663"/>
              <a:gd name="connsiteY654" fmla="*/ 3581043 h 6858000"/>
              <a:gd name="connsiteX655" fmla="*/ 1702258 w 7467663"/>
              <a:gd name="connsiteY655" fmla="*/ 3612286 h 6858000"/>
              <a:gd name="connsiteX656" fmla="*/ 1538370 w 7467663"/>
              <a:gd name="connsiteY656" fmla="*/ 3811804 h 6858000"/>
              <a:gd name="connsiteX657" fmla="*/ 542867 w 7467663"/>
              <a:gd name="connsiteY657" fmla="*/ 4944092 h 6858000"/>
              <a:gd name="connsiteX658" fmla="*/ 515800 w 7467663"/>
              <a:gd name="connsiteY658" fmla="*/ 4862180 h 6858000"/>
              <a:gd name="connsiteX659" fmla="*/ 909145 w 7467663"/>
              <a:gd name="connsiteY659" fmla="*/ 4199225 h 6858000"/>
              <a:gd name="connsiteX660" fmla="*/ 1214067 w 7467663"/>
              <a:gd name="connsiteY660" fmla="*/ 3908561 h 6858000"/>
              <a:gd name="connsiteX661" fmla="*/ 640967 w 7467663"/>
              <a:gd name="connsiteY661" fmla="*/ 4105601 h 6858000"/>
              <a:gd name="connsiteX662" fmla="*/ 112563 w 7467663"/>
              <a:gd name="connsiteY662" fmla="*/ 4396952 h 6858000"/>
              <a:gd name="connsiteX663" fmla="*/ 0 w 7467663"/>
              <a:gd name="connsiteY663" fmla="*/ 4466006 h 6858000"/>
              <a:gd name="connsiteX664" fmla="*/ 0 w 7467663"/>
              <a:gd name="connsiteY664" fmla="*/ 4233763 h 6858000"/>
              <a:gd name="connsiteX665" fmla="*/ 36881 w 7467663"/>
              <a:gd name="connsiteY665" fmla="*/ 4200118 h 6858000"/>
              <a:gd name="connsiteX666" fmla="*/ 910534 w 7467663"/>
              <a:gd name="connsiteY666" fmla="*/ 3629753 h 6858000"/>
              <a:gd name="connsiteX667" fmla="*/ 1578717 w 7467663"/>
              <a:gd name="connsiteY667" fmla="*/ 3575982 h 6858000"/>
              <a:gd name="connsiteX668" fmla="*/ 2338780 w 7467663"/>
              <a:gd name="connsiteY668" fmla="*/ 3033725 h 6858000"/>
              <a:gd name="connsiteX669" fmla="*/ 1807991 w 7467663"/>
              <a:gd name="connsiteY669" fmla="*/ 2807184 h 6858000"/>
              <a:gd name="connsiteX670" fmla="*/ 1416358 w 7467663"/>
              <a:gd name="connsiteY670" fmla="*/ 3112571 h 6858000"/>
              <a:gd name="connsiteX671" fmla="*/ 939066 w 7467663"/>
              <a:gd name="connsiteY671" fmla="*/ 3378798 h 6858000"/>
              <a:gd name="connsiteX672" fmla="*/ 115099 w 7467663"/>
              <a:gd name="connsiteY672" fmla="*/ 3607650 h 6858000"/>
              <a:gd name="connsiteX673" fmla="*/ 97284 w 7467663"/>
              <a:gd name="connsiteY673" fmla="*/ 3520393 h 6858000"/>
              <a:gd name="connsiteX674" fmla="*/ 922050 w 7467663"/>
              <a:gd name="connsiteY674" fmla="*/ 3074867 h 6858000"/>
              <a:gd name="connsiteX675" fmla="*/ 1405265 w 7467663"/>
              <a:gd name="connsiteY675" fmla="*/ 3016319 h 6858000"/>
              <a:gd name="connsiteX676" fmla="*/ 1407512 w 7467663"/>
              <a:gd name="connsiteY676" fmla="*/ 3018001 h 6858000"/>
              <a:gd name="connsiteX677" fmla="*/ 1726266 w 7467663"/>
              <a:gd name="connsiteY677" fmla="*/ 2777274 h 6858000"/>
              <a:gd name="connsiteX678" fmla="*/ 625390 w 7467663"/>
              <a:gd name="connsiteY678" fmla="*/ 2514541 h 6858000"/>
              <a:gd name="connsiteX679" fmla="*/ 619799 w 7467663"/>
              <a:gd name="connsiteY679" fmla="*/ 2527180 h 6858000"/>
              <a:gd name="connsiteX680" fmla="*/ 310030 w 7467663"/>
              <a:gd name="connsiteY680" fmla="*/ 2771818 h 6858000"/>
              <a:gd name="connsiteX681" fmla="*/ 173877 w 7467663"/>
              <a:gd name="connsiteY681" fmla="*/ 2937056 h 6858000"/>
              <a:gd name="connsiteX682" fmla="*/ 77889 w 7467663"/>
              <a:gd name="connsiteY682" fmla="*/ 3138440 h 6858000"/>
              <a:gd name="connsiteX683" fmla="*/ 0 w 7467663"/>
              <a:gd name="connsiteY683" fmla="*/ 3271395 h 6858000"/>
              <a:gd name="connsiteX684" fmla="*/ 0 w 7467663"/>
              <a:gd name="connsiteY684" fmla="*/ 3153002 h 6858000"/>
              <a:gd name="connsiteX685" fmla="*/ 2386 w 7467663"/>
              <a:gd name="connsiteY685" fmla="*/ 3149203 h 6858000"/>
              <a:gd name="connsiteX686" fmla="*/ 89753 w 7467663"/>
              <a:gd name="connsiteY686" fmla="*/ 2987702 h 6858000"/>
              <a:gd name="connsiteX687" fmla="*/ 76869 w 7467663"/>
              <a:gd name="connsiteY687" fmla="*/ 3005404 h 6858000"/>
              <a:gd name="connsiteX688" fmla="*/ 32049 w 7467663"/>
              <a:gd name="connsiteY688" fmla="*/ 3065814 h 6858000"/>
              <a:gd name="connsiteX689" fmla="*/ 0 w 7467663"/>
              <a:gd name="connsiteY689" fmla="*/ 3108744 h 6858000"/>
              <a:gd name="connsiteX690" fmla="*/ 0 w 7467663"/>
              <a:gd name="connsiteY690" fmla="*/ 3058059 h 6858000"/>
              <a:gd name="connsiteX691" fmla="*/ 7610 w 7467663"/>
              <a:gd name="connsiteY691" fmla="*/ 3047889 h 6858000"/>
              <a:gd name="connsiteX692" fmla="*/ 52419 w 7467663"/>
              <a:gd name="connsiteY692" fmla="*/ 2987479 h 6858000"/>
              <a:gd name="connsiteX693" fmla="*/ 59142 w 7467663"/>
              <a:gd name="connsiteY693" fmla="*/ 2978488 h 6858000"/>
              <a:gd name="connsiteX694" fmla="*/ 0 w 7467663"/>
              <a:gd name="connsiteY694" fmla="*/ 3015334 h 6858000"/>
              <a:gd name="connsiteX695" fmla="*/ 0 w 7467663"/>
              <a:gd name="connsiteY695" fmla="*/ 2914286 h 6858000"/>
              <a:gd name="connsiteX696" fmla="*/ 36383 w 7467663"/>
              <a:gd name="connsiteY696" fmla="*/ 2901128 h 6858000"/>
              <a:gd name="connsiteX697" fmla="*/ 156329 w 7467663"/>
              <a:gd name="connsiteY697" fmla="*/ 2840533 h 6858000"/>
              <a:gd name="connsiteX698" fmla="*/ 358355 w 7467663"/>
              <a:gd name="connsiteY698" fmla="*/ 2620471 h 6858000"/>
              <a:gd name="connsiteX699" fmla="*/ 510577 w 7467663"/>
              <a:gd name="connsiteY699" fmla="*/ 2501244 h 6858000"/>
              <a:gd name="connsiteX700" fmla="*/ 211967 w 7467663"/>
              <a:gd name="connsiteY700" fmla="*/ 2479171 h 6858000"/>
              <a:gd name="connsiteX701" fmla="*/ 0 w 7467663"/>
              <a:gd name="connsiteY701" fmla="*/ 2476398 h 6858000"/>
              <a:gd name="connsiteX702" fmla="*/ 0 w 7467663"/>
              <a:gd name="connsiteY702" fmla="*/ 2389189 h 6858000"/>
              <a:gd name="connsiteX703" fmla="*/ 103062 w 7467663"/>
              <a:gd name="connsiteY703" fmla="*/ 2389518 h 6858000"/>
              <a:gd name="connsiteX704" fmla="*/ 510734 w 7467663"/>
              <a:gd name="connsiteY704" fmla="*/ 2416201 h 6858000"/>
              <a:gd name="connsiteX705" fmla="*/ 279257 w 7467663"/>
              <a:gd name="connsiteY705" fmla="*/ 2092102 h 6858000"/>
              <a:gd name="connsiteX706" fmla="*/ 65265 w 7467663"/>
              <a:gd name="connsiteY706" fmla="*/ 2006049 h 6858000"/>
              <a:gd name="connsiteX707" fmla="*/ 0 w 7467663"/>
              <a:gd name="connsiteY707" fmla="*/ 1982532 h 6858000"/>
              <a:gd name="connsiteX708" fmla="*/ 0 w 7467663"/>
              <a:gd name="connsiteY708" fmla="*/ 1912789 h 6858000"/>
              <a:gd name="connsiteX709" fmla="*/ 97460 w 7467663"/>
              <a:gd name="connsiteY709" fmla="*/ 1953725 h 6858000"/>
              <a:gd name="connsiteX710" fmla="*/ 221272 w 7467663"/>
              <a:gd name="connsiteY710" fmla="*/ 1980766 h 6858000"/>
              <a:gd name="connsiteX711" fmla="*/ 116765 w 7467663"/>
              <a:gd name="connsiteY711" fmla="*/ 1911033 h 6858000"/>
              <a:gd name="connsiteX712" fmla="*/ 16405 w 7467663"/>
              <a:gd name="connsiteY712" fmla="*/ 1803412 h 6858000"/>
              <a:gd name="connsiteX713" fmla="*/ 0 w 7467663"/>
              <a:gd name="connsiteY713" fmla="*/ 1784777 h 6858000"/>
              <a:gd name="connsiteX714" fmla="*/ 0 w 7467663"/>
              <a:gd name="connsiteY714" fmla="*/ 1740082 h 6858000"/>
              <a:gd name="connsiteX715" fmla="*/ 39394 w 7467663"/>
              <a:gd name="connsiteY715" fmla="*/ 1784856 h 6858000"/>
              <a:gd name="connsiteX716" fmla="*/ 135813 w 7467663"/>
              <a:gd name="connsiteY716" fmla="*/ 1888838 h 6858000"/>
              <a:gd name="connsiteX717" fmla="*/ 242575 w 7467663"/>
              <a:gd name="connsiteY717" fmla="*/ 1958841 h 6858000"/>
              <a:gd name="connsiteX718" fmla="*/ 82197 w 7467663"/>
              <a:gd name="connsiteY718" fmla="*/ 1754826 h 6858000"/>
              <a:gd name="connsiteX719" fmla="*/ 0 w 7467663"/>
              <a:gd name="connsiteY719" fmla="*/ 1679650 h 6858000"/>
              <a:gd name="connsiteX720" fmla="*/ 0 w 7467663"/>
              <a:gd name="connsiteY720" fmla="*/ 1602463 h 6858000"/>
              <a:gd name="connsiteX721" fmla="*/ 84689 w 7467663"/>
              <a:gd name="connsiteY721" fmla="*/ 1677442 h 6858000"/>
              <a:gd name="connsiteX722" fmla="*/ 298437 w 7467663"/>
              <a:gd name="connsiteY722" fmla="*/ 1968019 h 6858000"/>
              <a:gd name="connsiteX723" fmla="*/ 227269 w 7467663"/>
              <a:gd name="connsiteY723" fmla="*/ 1114064 h 6858000"/>
              <a:gd name="connsiteX724" fmla="*/ 248003 w 7467663"/>
              <a:gd name="connsiteY724" fmla="*/ 1089613 h 6858000"/>
              <a:gd name="connsiteX725" fmla="*/ 427020 w 7467663"/>
              <a:gd name="connsiteY725" fmla="*/ 1619803 h 6858000"/>
              <a:gd name="connsiteX726" fmla="*/ 340345 w 7467663"/>
              <a:gd name="connsiteY726" fmla="*/ 2027739 h 6858000"/>
              <a:gd name="connsiteX727" fmla="*/ 360865 w 7467663"/>
              <a:gd name="connsiteY727" fmla="*/ 2044827 h 6858000"/>
              <a:gd name="connsiteX728" fmla="*/ 560414 w 7467663"/>
              <a:gd name="connsiteY728" fmla="*/ 2421457 h 6858000"/>
              <a:gd name="connsiteX729" fmla="*/ 1359703 w 7467663"/>
              <a:gd name="connsiteY729" fmla="*/ 2578554 h 6858000"/>
              <a:gd name="connsiteX730" fmla="*/ 1359422 w 7467663"/>
              <a:gd name="connsiteY730" fmla="*/ 2577994 h 6858000"/>
              <a:gd name="connsiteX731" fmla="*/ 828701 w 7467663"/>
              <a:gd name="connsiteY731" fmla="*/ 1839520 h 6858000"/>
              <a:gd name="connsiteX732" fmla="*/ 494427 w 7467663"/>
              <a:gd name="connsiteY732" fmla="*/ 1092333 h 6858000"/>
              <a:gd name="connsiteX733" fmla="*/ 506322 w 7467663"/>
              <a:gd name="connsiteY733" fmla="*/ 1020997 h 6858000"/>
              <a:gd name="connsiteX734" fmla="*/ 4570198 w 7467663"/>
              <a:gd name="connsiteY734" fmla="*/ 978081 h 6858000"/>
              <a:gd name="connsiteX735" fmla="*/ 4523691 w 7467663"/>
              <a:gd name="connsiteY735" fmla="*/ 1127776 h 6858000"/>
              <a:gd name="connsiteX736" fmla="*/ 4509875 w 7467663"/>
              <a:gd name="connsiteY736" fmla="*/ 1167552 h 6858000"/>
              <a:gd name="connsiteX737" fmla="*/ 4478168 w 7467663"/>
              <a:gd name="connsiteY737" fmla="*/ 1260735 h 6858000"/>
              <a:gd name="connsiteX738" fmla="*/ 4409309 w 7467663"/>
              <a:gd name="connsiteY738" fmla="*/ 1666996 h 6858000"/>
              <a:gd name="connsiteX739" fmla="*/ 4370031 w 7467663"/>
              <a:gd name="connsiteY739" fmla="*/ 1955666 h 6858000"/>
              <a:gd name="connsiteX740" fmla="*/ 4570198 w 7467663"/>
              <a:gd name="connsiteY740" fmla="*/ 978081 h 6858000"/>
              <a:gd name="connsiteX741" fmla="*/ 4557898 w 7467663"/>
              <a:gd name="connsiteY741" fmla="*/ 900011 h 6858000"/>
              <a:gd name="connsiteX742" fmla="*/ 4344840 w 7467663"/>
              <a:gd name="connsiteY742" fmla="*/ 1922038 h 6858000"/>
              <a:gd name="connsiteX743" fmla="*/ 4378710 w 7467663"/>
              <a:gd name="connsiteY743" fmla="*/ 1665516 h 6858000"/>
              <a:gd name="connsiteX744" fmla="*/ 4448798 w 7467663"/>
              <a:gd name="connsiteY744" fmla="*/ 1253024 h 6858000"/>
              <a:gd name="connsiteX745" fmla="*/ 4480315 w 7467663"/>
              <a:gd name="connsiteY745" fmla="*/ 1158454 h 6858000"/>
              <a:gd name="connsiteX746" fmla="*/ 4494133 w 7467663"/>
              <a:gd name="connsiteY746" fmla="*/ 1118676 h 6858000"/>
              <a:gd name="connsiteX747" fmla="*/ 4557898 w 7467663"/>
              <a:gd name="connsiteY747" fmla="*/ 900011 h 6858000"/>
              <a:gd name="connsiteX748" fmla="*/ 5870151 w 7467663"/>
              <a:gd name="connsiteY748" fmla="*/ 898890 h 6858000"/>
              <a:gd name="connsiteX749" fmla="*/ 5861335 w 7467663"/>
              <a:gd name="connsiteY749" fmla="*/ 899177 h 6858000"/>
              <a:gd name="connsiteX750" fmla="*/ 5843702 w 7467663"/>
              <a:gd name="connsiteY750" fmla="*/ 899748 h 6858000"/>
              <a:gd name="connsiteX751" fmla="*/ 5651107 w 7467663"/>
              <a:gd name="connsiteY751" fmla="*/ 920306 h 6858000"/>
              <a:gd name="connsiteX752" fmla="*/ 5459407 w 7467663"/>
              <a:gd name="connsiteY752" fmla="*/ 940975 h 6858000"/>
              <a:gd name="connsiteX753" fmla="*/ 5374846 w 7467663"/>
              <a:gd name="connsiteY753" fmla="*/ 941988 h 6858000"/>
              <a:gd name="connsiteX754" fmla="*/ 5256105 w 7467663"/>
              <a:gd name="connsiteY754" fmla="*/ 945632 h 6858000"/>
              <a:gd name="connsiteX755" fmla="*/ 5107071 w 7467663"/>
              <a:gd name="connsiteY755" fmla="*/ 969720 h 6858000"/>
              <a:gd name="connsiteX756" fmla="*/ 4998681 w 7467663"/>
              <a:gd name="connsiteY756" fmla="*/ 988771 h 6858000"/>
              <a:gd name="connsiteX757" fmla="*/ 5870151 w 7467663"/>
              <a:gd name="connsiteY757" fmla="*/ 898890 h 6858000"/>
              <a:gd name="connsiteX758" fmla="*/ 5504425 w 7467663"/>
              <a:gd name="connsiteY758" fmla="*/ 848067 h 6858000"/>
              <a:gd name="connsiteX759" fmla="*/ 4968849 w 7467663"/>
              <a:gd name="connsiteY759" fmla="*/ 962318 h 6858000"/>
              <a:gd name="connsiteX760" fmla="*/ 5104039 w 7467663"/>
              <a:gd name="connsiteY760" fmla="*/ 940634 h 6858000"/>
              <a:gd name="connsiteX761" fmla="*/ 5256311 w 7467663"/>
              <a:gd name="connsiteY761" fmla="*/ 916490 h 6858000"/>
              <a:gd name="connsiteX762" fmla="*/ 5377381 w 7467663"/>
              <a:gd name="connsiteY762" fmla="*/ 912671 h 6858000"/>
              <a:gd name="connsiteX763" fmla="*/ 5460148 w 7467663"/>
              <a:gd name="connsiteY763" fmla="*/ 911442 h 6858000"/>
              <a:gd name="connsiteX764" fmla="*/ 5648971 w 7467663"/>
              <a:gd name="connsiteY764" fmla="*/ 891331 h 6858000"/>
              <a:gd name="connsiteX765" fmla="*/ 5844807 w 7467663"/>
              <a:gd name="connsiteY765" fmla="*/ 870718 h 6858000"/>
              <a:gd name="connsiteX766" fmla="*/ 5862975 w 7467663"/>
              <a:gd name="connsiteY766" fmla="*/ 869756 h 6858000"/>
              <a:gd name="connsiteX767" fmla="*/ 5920887 w 7467663"/>
              <a:gd name="connsiteY767" fmla="*/ 865929 h 6858000"/>
              <a:gd name="connsiteX768" fmla="*/ 5504425 w 7467663"/>
              <a:gd name="connsiteY768" fmla="*/ 848067 h 6858000"/>
              <a:gd name="connsiteX769" fmla="*/ 3607114 w 7467663"/>
              <a:gd name="connsiteY769" fmla="*/ 467441 h 6858000"/>
              <a:gd name="connsiteX770" fmla="*/ 3296242 w 7467663"/>
              <a:gd name="connsiteY770" fmla="*/ 807991 h 6858000"/>
              <a:gd name="connsiteX771" fmla="*/ 3174674 w 7467663"/>
              <a:gd name="connsiteY771" fmla="*/ 919759 h 6858000"/>
              <a:gd name="connsiteX772" fmla="*/ 3042978 w 7467663"/>
              <a:gd name="connsiteY772" fmla="*/ 1054894 h 6858000"/>
              <a:gd name="connsiteX773" fmla="*/ 2968914 w 7467663"/>
              <a:gd name="connsiteY773" fmla="*/ 1133756 h 6858000"/>
              <a:gd name="connsiteX774" fmla="*/ 3103823 w 7467663"/>
              <a:gd name="connsiteY774" fmla="*/ 1026814 h 6858000"/>
              <a:gd name="connsiteX775" fmla="*/ 3607114 w 7467663"/>
              <a:gd name="connsiteY775" fmla="*/ 467441 h 6858000"/>
              <a:gd name="connsiteX776" fmla="*/ 3744487 w 7467663"/>
              <a:gd name="connsiteY776" fmla="*/ 383136 h 6858000"/>
              <a:gd name="connsiteX777" fmla="*/ 3970213 w 7467663"/>
              <a:gd name="connsiteY777" fmla="*/ 995559 h 6858000"/>
              <a:gd name="connsiteX778" fmla="*/ 3744487 w 7467663"/>
              <a:gd name="connsiteY778" fmla="*/ 383136 h 6858000"/>
              <a:gd name="connsiteX779" fmla="*/ 3624562 w 7467663"/>
              <a:gd name="connsiteY779" fmla="*/ 367041 h 6858000"/>
              <a:gd name="connsiteX780" fmla="*/ 3489712 w 7467663"/>
              <a:gd name="connsiteY780" fmla="*/ 485386 h 6858000"/>
              <a:gd name="connsiteX781" fmla="*/ 3182994 w 7467663"/>
              <a:gd name="connsiteY781" fmla="*/ 828265 h 6858000"/>
              <a:gd name="connsiteX782" fmla="*/ 2892114 w 7467663"/>
              <a:gd name="connsiteY782" fmla="*/ 1172635 h 6858000"/>
              <a:gd name="connsiteX783" fmla="*/ 3021459 w 7467663"/>
              <a:gd name="connsiteY783" fmla="*/ 1035385 h 6858000"/>
              <a:gd name="connsiteX784" fmla="*/ 3153873 w 7467663"/>
              <a:gd name="connsiteY784" fmla="*/ 898971 h 6858000"/>
              <a:gd name="connsiteX785" fmla="*/ 3276511 w 7467663"/>
              <a:gd name="connsiteY785" fmla="*/ 786423 h 6858000"/>
              <a:gd name="connsiteX786" fmla="*/ 3584154 w 7467663"/>
              <a:gd name="connsiteY786" fmla="*/ 448218 h 6858000"/>
              <a:gd name="connsiteX787" fmla="*/ 3624562 w 7467663"/>
              <a:gd name="connsiteY787" fmla="*/ 367041 h 6858000"/>
              <a:gd name="connsiteX788" fmla="*/ 3766672 w 7467663"/>
              <a:gd name="connsiteY788" fmla="*/ 359429 h 6858000"/>
              <a:gd name="connsiteX789" fmla="*/ 3996338 w 7467663"/>
              <a:gd name="connsiteY789" fmla="*/ 968237 h 6858000"/>
              <a:gd name="connsiteX790" fmla="*/ 3766672 w 7467663"/>
              <a:gd name="connsiteY790" fmla="*/ 359429 h 6858000"/>
              <a:gd name="connsiteX791" fmla="*/ 5805386 w 7467663"/>
              <a:gd name="connsiteY791" fmla="*/ 239240 h 6858000"/>
              <a:gd name="connsiteX792" fmla="*/ 5736947 w 7467663"/>
              <a:gd name="connsiteY792" fmla="*/ 261367 h 6858000"/>
              <a:gd name="connsiteX793" fmla="*/ 5427012 w 7467663"/>
              <a:gd name="connsiteY793" fmla="*/ 311272 h 6858000"/>
              <a:gd name="connsiteX794" fmla="*/ 5147818 w 7467663"/>
              <a:gd name="connsiteY794" fmla="*/ 322112 h 6858000"/>
              <a:gd name="connsiteX795" fmla="*/ 5060854 w 7467663"/>
              <a:gd name="connsiteY795" fmla="*/ 311882 h 6858000"/>
              <a:gd name="connsiteX796" fmla="*/ 4945989 w 7467663"/>
              <a:gd name="connsiteY796" fmla="*/ 300516 h 6858000"/>
              <a:gd name="connsiteX797" fmla="*/ 5410479 w 7467663"/>
              <a:gd name="connsiteY797" fmla="*/ 348434 h 6858000"/>
              <a:gd name="connsiteX798" fmla="*/ 5805386 w 7467663"/>
              <a:gd name="connsiteY798" fmla="*/ 239240 h 6858000"/>
              <a:gd name="connsiteX799" fmla="*/ 5905192 w 7467663"/>
              <a:gd name="connsiteY799" fmla="*/ 163079 h 6858000"/>
              <a:gd name="connsiteX800" fmla="*/ 5865655 w 7467663"/>
              <a:gd name="connsiteY800" fmla="*/ 171901 h 6858000"/>
              <a:gd name="connsiteX801" fmla="*/ 5259740 w 7467663"/>
              <a:gd name="connsiteY801" fmla="*/ 257013 h 6858000"/>
              <a:gd name="connsiteX802" fmla="*/ 5208466 w 7467663"/>
              <a:gd name="connsiteY802" fmla="*/ 257550 h 6858000"/>
              <a:gd name="connsiteX803" fmla="*/ 4980204 w 7467663"/>
              <a:gd name="connsiteY803" fmla="*/ 271903 h 6858000"/>
              <a:gd name="connsiteX804" fmla="*/ 5068068 w 7467663"/>
              <a:gd name="connsiteY804" fmla="*/ 282244 h 6858000"/>
              <a:gd name="connsiteX805" fmla="*/ 5153231 w 7467663"/>
              <a:gd name="connsiteY805" fmla="*/ 292240 h 6858000"/>
              <a:gd name="connsiteX806" fmla="*/ 5426491 w 7467663"/>
              <a:gd name="connsiteY806" fmla="*/ 281128 h 6858000"/>
              <a:gd name="connsiteX807" fmla="*/ 5731212 w 7467663"/>
              <a:gd name="connsiteY807" fmla="*/ 231951 h 6858000"/>
              <a:gd name="connsiteX808" fmla="*/ 5905192 w 7467663"/>
              <a:gd name="connsiteY808" fmla="*/ 163079 h 6858000"/>
              <a:gd name="connsiteX809" fmla="*/ 5944437 w 7467663"/>
              <a:gd name="connsiteY809" fmla="*/ 113829 h 6858000"/>
              <a:gd name="connsiteX810" fmla="*/ 5825032 w 7467663"/>
              <a:gd name="connsiteY810" fmla="*/ 146405 h 6858000"/>
              <a:gd name="connsiteX811" fmla="*/ 4955599 w 7467663"/>
              <a:gd name="connsiteY811" fmla="*/ 247008 h 6858000"/>
              <a:gd name="connsiteX812" fmla="*/ 5210104 w 7467663"/>
              <a:gd name="connsiteY812" fmla="*/ 228123 h 6858000"/>
              <a:gd name="connsiteX813" fmla="*/ 5261015 w 7467663"/>
              <a:gd name="connsiteY813" fmla="*/ 227087 h 6858000"/>
              <a:gd name="connsiteX814" fmla="*/ 5861181 w 7467663"/>
              <a:gd name="connsiteY814" fmla="*/ 143093 h 6858000"/>
              <a:gd name="connsiteX815" fmla="*/ 5961252 w 7467663"/>
              <a:gd name="connsiteY815" fmla="*/ 114820 h 6858000"/>
              <a:gd name="connsiteX816" fmla="*/ 5944437 w 7467663"/>
              <a:gd name="connsiteY816" fmla="*/ 113829 h 6858000"/>
              <a:gd name="connsiteX817" fmla="*/ 3882765 w 7467663"/>
              <a:gd name="connsiteY817" fmla="*/ 0 h 6858000"/>
              <a:gd name="connsiteX818" fmla="*/ 3995099 w 7467663"/>
              <a:gd name="connsiteY818" fmla="*/ 0 h 6858000"/>
              <a:gd name="connsiteX819" fmla="*/ 4163818 w 7467663"/>
              <a:gd name="connsiteY819" fmla="*/ 234104 h 6858000"/>
              <a:gd name="connsiteX820" fmla="*/ 4172099 w 7467663"/>
              <a:gd name="connsiteY820" fmla="*/ 234207 h 6858000"/>
              <a:gd name="connsiteX821" fmla="*/ 4784282 w 7467663"/>
              <a:gd name="connsiteY821" fmla="*/ 276561 h 6858000"/>
              <a:gd name="connsiteX822" fmla="*/ 4801687 w 7467663"/>
              <a:gd name="connsiteY822" fmla="*/ 267764 h 6858000"/>
              <a:gd name="connsiteX823" fmla="*/ 6082788 w 7467663"/>
              <a:gd name="connsiteY823" fmla="*/ 64119 h 6858000"/>
              <a:gd name="connsiteX824" fmla="*/ 6099442 w 7467663"/>
              <a:gd name="connsiteY824" fmla="*/ 82568 h 6858000"/>
              <a:gd name="connsiteX825" fmla="*/ 4804137 w 7467663"/>
              <a:gd name="connsiteY825" fmla="*/ 320931 h 6858000"/>
              <a:gd name="connsiteX826" fmla="*/ 4227047 w 7467663"/>
              <a:gd name="connsiteY826" fmla="*/ 313415 h 6858000"/>
              <a:gd name="connsiteX827" fmla="*/ 4346041 w 7467663"/>
              <a:gd name="connsiteY827" fmla="*/ 456086 h 6858000"/>
              <a:gd name="connsiteX828" fmla="*/ 4870967 w 7467663"/>
              <a:gd name="connsiteY828" fmla="*/ 963061 h 6858000"/>
              <a:gd name="connsiteX829" fmla="*/ 4889647 w 7467663"/>
              <a:gd name="connsiteY829" fmla="*/ 957147 h 6858000"/>
              <a:gd name="connsiteX830" fmla="*/ 5422504 w 7467663"/>
              <a:gd name="connsiteY830" fmla="*/ 805191 h 6858000"/>
              <a:gd name="connsiteX831" fmla="*/ 6087656 w 7467663"/>
              <a:gd name="connsiteY831" fmla="*/ 826703 h 6858000"/>
              <a:gd name="connsiteX832" fmla="*/ 6058717 w 7467663"/>
              <a:gd name="connsiteY832" fmla="*/ 865992 h 6858000"/>
              <a:gd name="connsiteX833" fmla="*/ 4974153 w 7467663"/>
              <a:gd name="connsiteY833" fmla="*/ 1045456 h 6858000"/>
              <a:gd name="connsiteX834" fmla="*/ 5627835 w 7467663"/>
              <a:gd name="connsiteY834" fmla="*/ 1472077 h 6858000"/>
              <a:gd name="connsiteX835" fmla="*/ 5629817 w 7467663"/>
              <a:gd name="connsiteY835" fmla="*/ 1471412 h 6858000"/>
              <a:gd name="connsiteX836" fmla="*/ 5634124 w 7467663"/>
              <a:gd name="connsiteY836" fmla="*/ 1470572 h 6858000"/>
              <a:gd name="connsiteX837" fmla="*/ 5755832 w 7467663"/>
              <a:gd name="connsiteY837" fmla="*/ 1383886 h 6858000"/>
              <a:gd name="connsiteX838" fmla="*/ 6014186 w 7467663"/>
              <a:gd name="connsiteY838" fmla="*/ 1279799 h 6858000"/>
              <a:gd name="connsiteX839" fmla="*/ 6901619 w 7467663"/>
              <a:gd name="connsiteY839" fmla="*/ 1047874 h 6858000"/>
              <a:gd name="connsiteX840" fmla="*/ 6931566 w 7467663"/>
              <a:gd name="connsiteY840" fmla="*/ 1062034 h 6858000"/>
              <a:gd name="connsiteX841" fmla="*/ 5790982 w 7467663"/>
              <a:gd name="connsiteY841" fmla="*/ 1561380 h 6858000"/>
              <a:gd name="connsiteX842" fmla="*/ 6188971 w 7467663"/>
              <a:gd name="connsiteY842" fmla="*/ 1755168 h 6858000"/>
              <a:gd name="connsiteX843" fmla="*/ 6202446 w 7467663"/>
              <a:gd name="connsiteY843" fmla="*/ 1752268 h 6858000"/>
              <a:gd name="connsiteX844" fmla="*/ 7179560 w 7467663"/>
              <a:gd name="connsiteY844" fmla="*/ 1467551 h 6858000"/>
              <a:gd name="connsiteX845" fmla="*/ 7158730 w 7467663"/>
              <a:gd name="connsiteY845" fmla="*/ 1507835 h 6858000"/>
              <a:gd name="connsiteX846" fmla="*/ 6326959 w 7467663"/>
              <a:gd name="connsiteY846" fmla="*/ 1817686 h 6858000"/>
              <a:gd name="connsiteX847" fmla="*/ 6537433 w 7467663"/>
              <a:gd name="connsiteY847" fmla="*/ 1907790 h 6858000"/>
              <a:gd name="connsiteX848" fmla="*/ 6550221 w 7467663"/>
              <a:gd name="connsiteY848" fmla="*/ 1910729 h 6858000"/>
              <a:gd name="connsiteX849" fmla="*/ 6964438 w 7467663"/>
              <a:gd name="connsiteY849" fmla="*/ 2209505 h 6858000"/>
              <a:gd name="connsiteX850" fmla="*/ 7367862 w 7467663"/>
              <a:gd name="connsiteY850" fmla="*/ 2806833 h 6858000"/>
              <a:gd name="connsiteX851" fmla="*/ 7364329 w 7467663"/>
              <a:gd name="connsiteY851" fmla="*/ 2826907 h 6858000"/>
              <a:gd name="connsiteX852" fmla="*/ 7290545 w 7467663"/>
              <a:gd name="connsiteY852" fmla="*/ 2850663 h 6858000"/>
              <a:gd name="connsiteX853" fmla="*/ 6472036 w 7467663"/>
              <a:gd name="connsiteY853" fmla="*/ 1959003 h 6858000"/>
              <a:gd name="connsiteX854" fmla="*/ 5792897 w 7467663"/>
              <a:gd name="connsiteY854" fmla="*/ 1647747 h 6858000"/>
              <a:gd name="connsiteX855" fmla="*/ 5842751 w 7467663"/>
              <a:gd name="connsiteY855" fmla="*/ 1816112 h 6858000"/>
              <a:gd name="connsiteX856" fmla="*/ 5847424 w 7467663"/>
              <a:gd name="connsiteY856" fmla="*/ 1815776 h 6858000"/>
              <a:gd name="connsiteX857" fmla="*/ 6399821 w 7467663"/>
              <a:gd name="connsiteY857" fmla="*/ 2344799 h 6858000"/>
              <a:gd name="connsiteX858" fmla="*/ 6323232 w 7467663"/>
              <a:gd name="connsiteY858" fmla="*/ 2389634 h 6858000"/>
              <a:gd name="connsiteX859" fmla="*/ 5942958 w 7467663"/>
              <a:gd name="connsiteY859" fmla="*/ 2077708 h 6858000"/>
              <a:gd name="connsiteX860" fmla="*/ 5921559 w 7467663"/>
              <a:gd name="connsiteY860" fmla="*/ 2378596 h 6858000"/>
              <a:gd name="connsiteX861" fmla="*/ 5817651 w 7467663"/>
              <a:gd name="connsiteY861" fmla="*/ 3023919 h 6858000"/>
              <a:gd name="connsiteX862" fmla="*/ 5729634 w 7467663"/>
              <a:gd name="connsiteY862" fmla="*/ 3051849 h 6858000"/>
              <a:gd name="connsiteX863" fmla="*/ 5611018 w 7467663"/>
              <a:gd name="connsiteY863" fmla="*/ 2316769 h 6858000"/>
              <a:gd name="connsiteX864" fmla="*/ 5687608 w 7467663"/>
              <a:gd name="connsiteY864" fmla="*/ 2039972 h 6858000"/>
              <a:gd name="connsiteX865" fmla="*/ 5657554 w 7467663"/>
              <a:gd name="connsiteY865" fmla="*/ 1576445 h 6858000"/>
              <a:gd name="connsiteX866" fmla="*/ 5150475 w 7467663"/>
              <a:gd name="connsiteY866" fmla="*/ 1274012 h 6858000"/>
              <a:gd name="connsiteX867" fmla="*/ 5349142 w 7467663"/>
              <a:gd name="connsiteY867" fmla="*/ 2204405 h 6858000"/>
              <a:gd name="connsiteX868" fmla="*/ 5262214 w 7467663"/>
              <a:gd name="connsiteY868" fmla="*/ 2233836 h 6858000"/>
              <a:gd name="connsiteX869" fmla="*/ 4981539 w 7467663"/>
              <a:gd name="connsiteY869" fmla="*/ 1542201 h 6858000"/>
              <a:gd name="connsiteX870" fmla="*/ 4958461 w 7467663"/>
              <a:gd name="connsiteY870" fmla="*/ 1136957 h 6858000"/>
              <a:gd name="connsiteX871" fmla="*/ 4655015 w 7467663"/>
              <a:gd name="connsiteY871" fmla="*/ 891426 h 6858000"/>
              <a:gd name="connsiteX872" fmla="*/ 4348002 w 7467663"/>
              <a:gd name="connsiteY872" fmla="*/ 2205895 h 6858000"/>
              <a:gd name="connsiteX873" fmla="*/ 4262250 w 7467663"/>
              <a:gd name="connsiteY873" fmla="*/ 2219972 h 6858000"/>
              <a:gd name="connsiteX874" fmla="*/ 4550611 w 7467663"/>
              <a:gd name="connsiteY874" fmla="*/ 817540 h 6858000"/>
              <a:gd name="connsiteX875" fmla="*/ 4564418 w 7467663"/>
              <a:gd name="connsiteY875" fmla="*/ 808293 h 6858000"/>
              <a:gd name="connsiteX876" fmla="*/ 4266388 w 7467663"/>
              <a:gd name="connsiteY876" fmla="*/ 500083 h 6858000"/>
              <a:gd name="connsiteX877" fmla="*/ 4032842 w 7467663"/>
              <a:gd name="connsiteY877" fmla="*/ 211809 h 6858000"/>
              <a:gd name="connsiteX878" fmla="*/ 3882765 w 7467663"/>
              <a:gd name="connsiteY878" fmla="*/ 0 h 6858000"/>
              <a:gd name="connsiteX879" fmla="*/ 3721337 w 7467663"/>
              <a:gd name="connsiteY879" fmla="*/ 0 h 6858000"/>
              <a:gd name="connsiteX880" fmla="*/ 3797544 w 7467663"/>
              <a:gd name="connsiteY880" fmla="*/ 0 h 6858000"/>
              <a:gd name="connsiteX881" fmla="*/ 3775734 w 7467663"/>
              <a:gd name="connsiteY881" fmla="*/ 95131 h 6858000"/>
              <a:gd name="connsiteX882" fmla="*/ 3724807 w 7467663"/>
              <a:gd name="connsiteY882" fmla="*/ 272257 h 6858000"/>
              <a:gd name="connsiteX883" fmla="*/ 3726844 w 7467663"/>
              <a:gd name="connsiteY883" fmla="*/ 282988 h 6858000"/>
              <a:gd name="connsiteX884" fmla="*/ 3742664 w 7467663"/>
              <a:gd name="connsiteY884" fmla="*/ 279918 h 6858000"/>
              <a:gd name="connsiteX885" fmla="*/ 4103910 w 7467663"/>
              <a:gd name="connsiteY885" fmla="*/ 1161917 h 6858000"/>
              <a:gd name="connsiteX886" fmla="*/ 4020269 w 7467663"/>
              <a:gd name="connsiteY886" fmla="*/ 1200406 h 6858000"/>
              <a:gd name="connsiteX887" fmla="*/ 3674882 w 7467663"/>
              <a:gd name="connsiteY887" fmla="*/ 488524 h 6858000"/>
              <a:gd name="connsiteX888" fmla="*/ 3132682 w 7467663"/>
              <a:gd name="connsiteY888" fmla="*/ 1072284 h 6858000"/>
              <a:gd name="connsiteX889" fmla="*/ 2716346 w 7467663"/>
              <a:gd name="connsiteY889" fmla="*/ 1276376 h 6858000"/>
              <a:gd name="connsiteX890" fmla="*/ 2716772 w 7467663"/>
              <a:gd name="connsiteY890" fmla="*/ 1255462 h 6858000"/>
              <a:gd name="connsiteX891" fmla="*/ 3471096 w 7467663"/>
              <a:gd name="connsiteY891" fmla="*/ 437072 h 6858000"/>
              <a:gd name="connsiteX892" fmla="*/ 3639057 w 7467663"/>
              <a:gd name="connsiteY892" fmla="*/ 286334 h 6858000"/>
              <a:gd name="connsiteX893" fmla="*/ 3640309 w 7467663"/>
              <a:gd name="connsiteY893" fmla="*/ 284664 h 6858000"/>
              <a:gd name="connsiteX894" fmla="*/ 3646022 w 7467663"/>
              <a:gd name="connsiteY894" fmla="*/ 276711 h 6858000"/>
              <a:gd name="connsiteX895" fmla="*/ 3707943 w 7467663"/>
              <a:gd name="connsiteY895" fmla="*/ 65958 h 6858000"/>
              <a:gd name="connsiteX896" fmla="*/ 3721337 w 7467663"/>
              <a:gd name="connsiteY896" fmla="*/ 0 h 6858000"/>
              <a:gd name="connsiteX897" fmla="*/ 2867960 w 7467663"/>
              <a:gd name="connsiteY897" fmla="*/ 0 h 6858000"/>
              <a:gd name="connsiteX898" fmla="*/ 2926351 w 7467663"/>
              <a:gd name="connsiteY898" fmla="*/ 0 h 6858000"/>
              <a:gd name="connsiteX899" fmla="*/ 2902823 w 7467663"/>
              <a:gd name="connsiteY899" fmla="*/ 262929 h 6858000"/>
              <a:gd name="connsiteX900" fmla="*/ 2940663 w 7467663"/>
              <a:gd name="connsiteY900" fmla="*/ 140884 h 6858000"/>
              <a:gd name="connsiteX901" fmla="*/ 2947039 w 7467663"/>
              <a:gd name="connsiteY901" fmla="*/ 122524 h 6858000"/>
              <a:gd name="connsiteX902" fmla="*/ 2984316 w 7467663"/>
              <a:gd name="connsiteY902" fmla="*/ 0 h 6858000"/>
              <a:gd name="connsiteX903" fmla="*/ 3016114 w 7467663"/>
              <a:gd name="connsiteY903" fmla="*/ 0 h 6858000"/>
              <a:gd name="connsiteX904" fmla="*/ 2979949 w 7467663"/>
              <a:gd name="connsiteY904" fmla="*/ 119274 h 6858000"/>
              <a:gd name="connsiteX905" fmla="*/ 3023879 w 7467663"/>
              <a:gd name="connsiteY905" fmla="*/ 0 h 6858000"/>
              <a:gd name="connsiteX906" fmla="*/ 3105400 w 7467663"/>
              <a:gd name="connsiteY906" fmla="*/ 0 h 6858000"/>
              <a:gd name="connsiteX907" fmla="*/ 3094669 w 7467663"/>
              <a:gd name="connsiteY907" fmla="*/ 30308 h 6858000"/>
              <a:gd name="connsiteX908" fmla="*/ 2901945 w 7467663"/>
              <a:gd name="connsiteY908" fmla="*/ 466538 h 6858000"/>
              <a:gd name="connsiteX909" fmla="*/ 2815209 w 7467663"/>
              <a:gd name="connsiteY909" fmla="*/ 497361 h 6858000"/>
              <a:gd name="connsiteX910" fmla="*/ 2844845 w 7467663"/>
              <a:gd name="connsiteY910" fmla="*/ 127638 h 6858000"/>
              <a:gd name="connsiteX911" fmla="*/ 2867960 w 7467663"/>
              <a:gd name="connsiteY911" fmla="*/ 0 h 6858000"/>
              <a:gd name="connsiteX912" fmla="*/ 1057230 w 7467663"/>
              <a:gd name="connsiteY912" fmla="*/ 0 h 6858000"/>
              <a:gd name="connsiteX913" fmla="*/ 1111003 w 7467663"/>
              <a:gd name="connsiteY913" fmla="*/ 0 h 6858000"/>
              <a:gd name="connsiteX914" fmla="*/ 1125553 w 7467663"/>
              <a:gd name="connsiteY914" fmla="*/ 52588 h 6858000"/>
              <a:gd name="connsiteX915" fmla="*/ 1304276 w 7467663"/>
              <a:gd name="connsiteY915" fmla="*/ 476275 h 6858000"/>
              <a:gd name="connsiteX916" fmla="*/ 1492066 w 7467663"/>
              <a:gd name="connsiteY916" fmla="*/ 886333 h 6858000"/>
              <a:gd name="connsiteX917" fmla="*/ 1423698 w 7467663"/>
              <a:gd name="connsiteY917" fmla="*/ 710817 h 6858000"/>
              <a:gd name="connsiteX918" fmla="*/ 1357609 w 7467663"/>
              <a:gd name="connsiteY918" fmla="*/ 532892 h 6858000"/>
              <a:gd name="connsiteX919" fmla="*/ 1309550 w 7467663"/>
              <a:gd name="connsiteY919" fmla="*/ 374031 h 6858000"/>
              <a:gd name="connsiteX920" fmla="*/ 1193673 w 7467663"/>
              <a:gd name="connsiteY920" fmla="*/ 49533 h 6858000"/>
              <a:gd name="connsiteX921" fmla="*/ 1164391 w 7467663"/>
              <a:gd name="connsiteY921" fmla="*/ 0 h 6858000"/>
              <a:gd name="connsiteX922" fmla="*/ 1200666 w 7467663"/>
              <a:gd name="connsiteY922" fmla="*/ 0 h 6858000"/>
              <a:gd name="connsiteX923" fmla="*/ 1223408 w 7467663"/>
              <a:gd name="connsiteY923" fmla="*/ 38996 h 6858000"/>
              <a:gd name="connsiteX924" fmla="*/ 1339635 w 7467663"/>
              <a:gd name="connsiteY924" fmla="*/ 365517 h 6858000"/>
              <a:gd name="connsiteX925" fmla="*/ 1387469 w 7467663"/>
              <a:gd name="connsiteY925" fmla="*/ 523079 h 6858000"/>
              <a:gd name="connsiteX926" fmla="*/ 1452685 w 7467663"/>
              <a:gd name="connsiteY926" fmla="*/ 699806 h 6858000"/>
              <a:gd name="connsiteX927" fmla="*/ 1492092 w 7467663"/>
              <a:gd name="connsiteY927" fmla="*/ 800424 h 6858000"/>
              <a:gd name="connsiteX928" fmla="*/ 1455302 w 7467663"/>
              <a:gd name="connsiteY928" fmla="*/ 632913 h 6858000"/>
              <a:gd name="connsiteX929" fmla="*/ 1222336 w 7467663"/>
              <a:gd name="connsiteY929" fmla="*/ 9480 h 6858000"/>
              <a:gd name="connsiteX930" fmla="*/ 1214634 w 7467663"/>
              <a:gd name="connsiteY930" fmla="*/ 0 h 6858000"/>
              <a:gd name="connsiteX931" fmla="*/ 1289827 w 7467663"/>
              <a:gd name="connsiteY931" fmla="*/ 0 h 6858000"/>
              <a:gd name="connsiteX932" fmla="*/ 1321076 w 7467663"/>
              <a:gd name="connsiteY932" fmla="*/ 59722 h 6858000"/>
              <a:gd name="connsiteX933" fmla="*/ 1512579 w 7467663"/>
              <a:gd name="connsiteY933" fmla="*/ 626441 h 6858000"/>
              <a:gd name="connsiteX934" fmla="*/ 1506076 w 7467663"/>
              <a:gd name="connsiteY934" fmla="*/ 1089289 h 6858000"/>
              <a:gd name="connsiteX935" fmla="*/ 1486346 w 7467663"/>
              <a:gd name="connsiteY935" fmla="*/ 1079919 h 6858000"/>
              <a:gd name="connsiteX936" fmla="*/ 1070511 w 7467663"/>
              <a:gd name="connsiteY936" fmla="*/ 48609 h 6858000"/>
              <a:gd name="connsiteX937" fmla="*/ 1057230 w 7467663"/>
              <a:gd name="connsiteY937" fmla="*/ 0 h 6858000"/>
              <a:gd name="connsiteX938" fmla="*/ 43151 w 7467663"/>
              <a:gd name="connsiteY938" fmla="*/ 0 h 6858000"/>
              <a:gd name="connsiteX939" fmla="*/ 95283 w 7467663"/>
              <a:gd name="connsiteY939" fmla="*/ 0 h 6858000"/>
              <a:gd name="connsiteX940" fmla="*/ 300708 w 7467663"/>
              <a:gd name="connsiteY940" fmla="*/ 154571 h 6858000"/>
              <a:gd name="connsiteX941" fmla="*/ 530414 w 7467663"/>
              <a:gd name="connsiteY941" fmla="*/ 354673 h 6858000"/>
              <a:gd name="connsiteX942" fmla="*/ 333785 w 7467663"/>
              <a:gd name="connsiteY942" fmla="*/ 161564 h 6858000"/>
              <a:gd name="connsiteX943" fmla="*/ 147005 w 7467663"/>
              <a:gd name="connsiteY943" fmla="*/ 0 h 6858000"/>
              <a:gd name="connsiteX944" fmla="*/ 272509 w 7467663"/>
              <a:gd name="connsiteY944" fmla="*/ 0 h 6858000"/>
              <a:gd name="connsiteX945" fmla="*/ 326276 w 7467663"/>
              <a:gd name="connsiteY945" fmla="*/ 45847 h 6858000"/>
              <a:gd name="connsiteX946" fmla="*/ 823759 w 7467663"/>
              <a:gd name="connsiteY946" fmla="*/ 574145 h 6858000"/>
              <a:gd name="connsiteX947" fmla="*/ 811254 w 7467663"/>
              <a:gd name="connsiteY947" fmla="*/ 665546 h 6858000"/>
              <a:gd name="connsiteX948" fmla="*/ 154042 w 7467663"/>
              <a:gd name="connsiteY948" fmla="*/ 261522 h 6858000"/>
              <a:gd name="connsiteX949" fmla="*/ 13550 w 7467663"/>
              <a:gd name="connsiteY949" fmla="*/ 158423 h 6858000"/>
              <a:gd name="connsiteX950" fmla="*/ 0 w 7467663"/>
              <a:gd name="connsiteY950" fmla="*/ 146618 h 6858000"/>
              <a:gd name="connsiteX951" fmla="*/ 0 w 7467663"/>
              <a:gd name="connsiteY951" fmla="*/ 59161 h 6858000"/>
              <a:gd name="connsiteX952" fmla="*/ 45427 w 7467663"/>
              <a:gd name="connsiteY952" fmla="*/ 101078 h 6858000"/>
              <a:gd name="connsiteX953" fmla="*/ 630103 w 7467663"/>
              <a:gd name="connsiteY953" fmla="*/ 485885 h 6858000"/>
              <a:gd name="connsiteX954" fmla="*/ 532040 w 7467663"/>
              <a:gd name="connsiteY954" fmla="*/ 399359 h 6858000"/>
              <a:gd name="connsiteX955" fmla="*/ 517618 w 7467663"/>
              <a:gd name="connsiteY955" fmla="*/ 385726 h 6858000"/>
              <a:gd name="connsiteX956" fmla="*/ 285074 w 7467663"/>
              <a:gd name="connsiteY956" fmla="*/ 182755 h 6858000"/>
              <a:gd name="connsiteX957" fmla="*/ 43151 w 7467663"/>
              <a:gd name="connsiteY957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67600 w 7467663"/>
              <a:gd name="connsiteY76" fmla="*/ 6334256 h 6858000"/>
              <a:gd name="connsiteX77" fmla="*/ 7454976 w 7467663"/>
              <a:gd name="connsiteY77" fmla="*/ 6318297 h 6858000"/>
              <a:gd name="connsiteX78" fmla="*/ 1456157 w 7467663"/>
              <a:gd name="connsiteY78" fmla="*/ 5371404 h 6858000"/>
              <a:gd name="connsiteX79" fmla="*/ 1244432 w 7467663"/>
              <a:gd name="connsiteY79" fmla="*/ 5385601 h 6858000"/>
              <a:gd name="connsiteX80" fmla="*/ 973990 w 7467663"/>
              <a:gd name="connsiteY80" fmla="*/ 5424940 h 6858000"/>
              <a:gd name="connsiteX81" fmla="*/ 1103809 w 7467663"/>
              <a:gd name="connsiteY81" fmla="*/ 5433720 h 6858000"/>
              <a:gd name="connsiteX82" fmla="*/ 1123454 w 7467663"/>
              <a:gd name="connsiteY82" fmla="*/ 5435727 h 6858000"/>
              <a:gd name="connsiteX83" fmla="*/ 1737017 w 7467663"/>
              <a:gd name="connsiteY83" fmla="*/ 5452183 h 6858000"/>
              <a:gd name="connsiteX84" fmla="*/ 1824397 w 7467663"/>
              <a:gd name="connsiteY84" fmla="*/ 5447757 h 6858000"/>
              <a:gd name="connsiteX85" fmla="*/ 2070059 w 7467663"/>
              <a:gd name="connsiteY85" fmla="*/ 5441660 h 6858000"/>
              <a:gd name="connsiteX86" fmla="*/ 1456157 w 7467663"/>
              <a:gd name="connsiteY86" fmla="*/ 5371404 h 6858000"/>
              <a:gd name="connsiteX87" fmla="*/ 4988186 w 7467663"/>
              <a:gd name="connsiteY87" fmla="*/ 5216467 h 6858000"/>
              <a:gd name="connsiteX88" fmla="*/ 4777334 w 7467663"/>
              <a:gd name="connsiteY88" fmla="*/ 5406072 h 6858000"/>
              <a:gd name="connsiteX89" fmla="*/ 4718341 w 7467663"/>
              <a:gd name="connsiteY89" fmla="*/ 5468043 h 6858000"/>
              <a:gd name="connsiteX90" fmla="*/ 4604655 w 7467663"/>
              <a:gd name="connsiteY90" fmla="*/ 5583434 h 6858000"/>
              <a:gd name="connsiteX91" fmla="*/ 4565074 w 7467663"/>
              <a:gd name="connsiteY91" fmla="*/ 5618550 h 6858000"/>
              <a:gd name="connsiteX92" fmla="*/ 4988186 w 7467663"/>
              <a:gd name="connsiteY92" fmla="*/ 5216467 h 6858000"/>
              <a:gd name="connsiteX93" fmla="*/ 4978032 w 7467663"/>
              <a:gd name="connsiteY93" fmla="*/ 5183809 h 6858000"/>
              <a:gd name="connsiteX94" fmla="*/ 4463413 w 7467663"/>
              <a:gd name="connsiteY94" fmla="*/ 5615162 h 6858000"/>
              <a:gd name="connsiteX95" fmla="*/ 4358134 w 7467663"/>
              <a:gd name="connsiteY95" fmla="*/ 5742791 h 6858000"/>
              <a:gd name="connsiteX96" fmla="*/ 4376219 w 7467663"/>
              <a:gd name="connsiteY96" fmla="*/ 5729027 h 6858000"/>
              <a:gd name="connsiteX97" fmla="*/ 4582340 w 7467663"/>
              <a:gd name="connsiteY97" fmla="*/ 5561037 h 6858000"/>
              <a:gd name="connsiteX98" fmla="*/ 4694684 w 7467663"/>
              <a:gd name="connsiteY98" fmla="*/ 5447098 h 6858000"/>
              <a:gd name="connsiteX99" fmla="*/ 4754123 w 7467663"/>
              <a:gd name="connsiteY99" fmla="*/ 5384643 h 6858000"/>
              <a:gd name="connsiteX100" fmla="*/ 4978032 w 7467663"/>
              <a:gd name="connsiteY100" fmla="*/ 5183809 h 6858000"/>
              <a:gd name="connsiteX101" fmla="*/ 1903353 w 7467663"/>
              <a:gd name="connsiteY101" fmla="*/ 5044827 h 6858000"/>
              <a:gd name="connsiteX102" fmla="*/ 1936931 w 7467663"/>
              <a:gd name="connsiteY102" fmla="*/ 5093954 h 6858000"/>
              <a:gd name="connsiteX103" fmla="*/ 2195868 w 7467663"/>
              <a:gd name="connsiteY103" fmla="*/ 5396574 h 6858000"/>
              <a:gd name="connsiteX104" fmla="*/ 2088852 w 7467663"/>
              <a:gd name="connsiteY104" fmla="*/ 5166123 h 6858000"/>
              <a:gd name="connsiteX105" fmla="*/ 1958241 w 7467663"/>
              <a:gd name="connsiteY105" fmla="*/ 5067955 h 6858000"/>
              <a:gd name="connsiteX106" fmla="*/ 1903353 w 7467663"/>
              <a:gd name="connsiteY106" fmla="*/ 5044827 h 6858000"/>
              <a:gd name="connsiteX107" fmla="*/ 1979378 w 7467663"/>
              <a:gd name="connsiteY107" fmla="*/ 4769504 h 6858000"/>
              <a:gd name="connsiteX108" fmla="*/ 2882120 w 7467663"/>
              <a:gd name="connsiteY108" fmla="*/ 5064547 h 6858000"/>
              <a:gd name="connsiteX109" fmla="*/ 2793103 w 7467663"/>
              <a:gd name="connsiteY109" fmla="*/ 5039699 h 6858000"/>
              <a:gd name="connsiteX110" fmla="*/ 2770041 w 7467663"/>
              <a:gd name="connsiteY110" fmla="*/ 5033634 h 6858000"/>
              <a:gd name="connsiteX111" fmla="*/ 1979378 w 7467663"/>
              <a:gd name="connsiteY111" fmla="*/ 4769504 h 6858000"/>
              <a:gd name="connsiteX112" fmla="*/ 1927410 w 7467663"/>
              <a:gd name="connsiteY112" fmla="*/ 4716164 h 6858000"/>
              <a:gd name="connsiteX113" fmla="*/ 1959587 w 7467663"/>
              <a:gd name="connsiteY113" fmla="*/ 4728849 h 6858000"/>
              <a:gd name="connsiteX114" fmla="*/ 2777707 w 7467663"/>
              <a:gd name="connsiteY114" fmla="*/ 5003991 h 6858000"/>
              <a:gd name="connsiteX115" fmla="*/ 2800768 w 7467663"/>
              <a:gd name="connsiteY115" fmla="*/ 5010056 h 6858000"/>
              <a:gd name="connsiteX116" fmla="*/ 2879408 w 7467663"/>
              <a:gd name="connsiteY116" fmla="*/ 5031590 h 6858000"/>
              <a:gd name="connsiteX117" fmla="*/ 2862295 w 7467663"/>
              <a:gd name="connsiteY117" fmla="*/ 5022958 h 6858000"/>
              <a:gd name="connsiteX118" fmla="*/ 2813343 w 7467663"/>
              <a:gd name="connsiteY118" fmla="*/ 4998369 h 6858000"/>
              <a:gd name="connsiteX119" fmla="*/ 2646245 w 7467663"/>
              <a:gd name="connsiteY119" fmla="*/ 4930999 h 6858000"/>
              <a:gd name="connsiteX120" fmla="*/ 1999243 w 7467663"/>
              <a:gd name="connsiteY120" fmla="*/ 4730524 h 6858000"/>
              <a:gd name="connsiteX121" fmla="*/ 1979527 w 7467663"/>
              <a:gd name="connsiteY121" fmla="*/ 4726651 h 6858000"/>
              <a:gd name="connsiteX122" fmla="*/ 1927410 w 7467663"/>
              <a:gd name="connsiteY122" fmla="*/ 4716164 h 6858000"/>
              <a:gd name="connsiteX123" fmla="*/ 1997014 w 7467663"/>
              <a:gd name="connsiteY123" fmla="*/ 4698007 h 6858000"/>
              <a:gd name="connsiteX124" fmla="*/ 2005458 w 7467663"/>
              <a:gd name="connsiteY124" fmla="*/ 4699540 h 6858000"/>
              <a:gd name="connsiteX125" fmla="*/ 2657186 w 7467663"/>
              <a:gd name="connsiteY125" fmla="*/ 4901687 h 6858000"/>
              <a:gd name="connsiteX126" fmla="*/ 2826662 w 7467663"/>
              <a:gd name="connsiteY126" fmla="*/ 4970362 h 6858000"/>
              <a:gd name="connsiteX127" fmla="*/ 2876100 w 7467663"/>
              <a:gd name="connsiteY127" fmla="*/ 4995397 h 6858000"/>
              <a:gd name="connsiteX128" fmla="*/ 3042600 w 7467663"/>
              <a:gd name="connsiteY128" fmla="*/ 5059532 h 6858000"/>
              <a:gd name="connsiteX129" fmla="*/ 1997014 w 7467663"/>
              <a:gd name="connsiteY129" fmla="*/ 4698007 h 6858000"/>
              <a:gd name="connsiteX130" fmla="*/ 2305292 w 7467663"/>
              <a:gd name="connsiteY130" fmla="*/ 4219492 h 6858000"/>
              <a:gd name="connsiteX131" fmla="*/ 3360922 w 7467663"/>
              <a:gd name="connsiteY131" fmla="*/ 4529373 h 6858000"/>
              <a:gd name="connsiteX132" fmla="*/ 3492420 w 7467663"/>
              <a:gd name="connsiteY132" fmla="*/ 4510145 h 6858000"/>
              <a:gd name="connsiteX133" fmla="*/ 3364086 w 7467663"/>
              <a:gd name="connsiteY133" fmla="*/ 4480340 h 6858000"/>
              <a:gd name="connsiteX134" fmla="*/ 3225818 w 7467663"/>
              <a:gd name="connsiteY134" fmla="*/ 4411822 h 6858000"/>
              <a:gd name="connsiteX135" fmla="*/ 3129696 w 7467663"/>
              <a:gd name="connsiteY135" fmla="*/ 4360704 h 6858000"/>
              <a:gd name="connsiteX136" fmla="*/ 2814545 w 7467663"/>
              <a:gd name="connsiteY136" fmla="*/ 4282955 h 6858000"/>
              <a:gd name="connsiteX137" fmla="*/ 2305292 w 7467663"/>
              <a:gd name="connsiteY137" fmla="*/ 4219492 h 6858000"/>
              <a:gd name="connsiteX138" fmla="*/ 2626982 w 7467663"/>
              <a:gd name="connsiteY138" fmla="*/ 4206450 h 6858000"/>
              <a:gd name="connsiteX139" fmla="*/ 2490617 w 7467663"/>
              <a:gd name="connsiteY139" fmla="*/ 4206951 h 6858000"/>
              <a:gd name="connsiteX140" fmla="*/ 2819869 w 7467663"/>
              <a:gd name="connsiteY140" fmla="*/ 4252936 h 6858000"/>
              <a:gd name="connsiteX141" fmla="*/ 3143018 w 7467663"/>
              <a:gd name="connsiteY141" fmla="*/ 4332698 h 6858000"/>
              <a:gd name="connsiteX142" fmla="*/ 3241520 w 7467663"/>
              <a:gd name="connsiteY142" fmla="*/ 4385112 h 6858000"/>
              <a:gd name="connsiteX143" fmla="*/ 3374575 w 7467663"/>
              <a:gd name="connsiteY143" fmla="*/ 4451517 h 6858000"/>
              <a:gd name="connsiteX144" fmla="*/ 3505221 w 7467663"/>
              <a:gd name="connsiteY144" fmla="*/ 4480757 h 6858000"/>
              <a:gd name="connsiteX145" fmla="*/ 2626982 w 7467663"/>
              <a:gd name="connsiteY145" fmla="*/ 4206450 h 6858000"/>
              <a:gd name="connsiteX146" fmla="*/ 1310106 w 7467663"/>
              <a:gd name="connsiteY146" fmla="*/ 3943217 h 6858000"/>
              <a:gd name="connsiteX147" fmla="*/ 854994 w 7467663"/>
              <a:gd name="connsiteY147" fmla="*/ 4399136 h 6858000"/>
              <a:gd name="connsiteX148" fmla="*/ 742462 w 7467663"/>
              <a:gd name="connsiteY148" fmla="*/ 4594648 h 6858000"/>
              <a:gd name="connsiteX149" fmla="*/ 820602 w 7467663"/>
              <a:gd name="connsiteY149" fmla="*/ 4485915 h 6858000"/>
              <a:gd name="connsiteX150" fmla="*/ 878295 w 7467663"/>
              <a:gd name="connsiteY150" fmla="*/ 4403594 h 6858000"/>
              <a:gd name="connsiteX151" fmla="*/ 1240607 w 7467663"/>
              <a:gd name="connsiteY151" fmla="*/ 4010401 h 6858000"/>
              <a:gd name="connsiteX152" fmla="*/ 1310106 w 7467663"/>
              <a:gd name="connsiteY152" fmla="*/ 3943217 h 6858000"/>
              <a:gd name="connsiteX153" fmla="*/ 1423113 w 7467663"/>
              <a:gd name="connsiteY153" fmla="*/ 3874565 h 6858000"/>
              <a:gd name="connsiteX154" fmla="*/ 1260565 w 7467663"/>
              <a:gd name="connsiteY154" fmla="*/ 4031982 h 6858000"/>
              <a:gd name="connsiteX155" fmla="*/ 901900 w 7467663"/>
              <a:gd name="connsiteY155" fmla="*/ 4421236 h 6858000"/>
              <a:gd name="connsiteX156" fmla="*/ 845044 w 7467663"/>
              <a:gd name="connsiteY156" fmla="*/ 4502436 h 6858000"/>
              <a:gd name="connsiteX157" fmla="*/ 685926 w 7467663"/>
              <a:gd name="connsiteY157" fmla="*/ 4703069 h 6858000"/>
              <a:gd name="connsiteX158" fmla="*/ 684248 w 7467663"/>
              <a:gd name="connsiteY158" fmla="*/ 4706721 h 6858000"/>
              <a:gd name="connsiteX159" fmla="*/ 1423113 w 7467663"/>
              <a:gd name="connsiteY159" fmla="*/ 3874565 h 6858000"/>
              <a:gd name="connsiteX160" fmla="*/ 3316479 w 7467663"/>
              <a:gd name="connsiteY160" fmla="*/ 3872136 h 6858000"/>
              <a:gd name="connsiteX161" fmla="*/ 3546806 w 7467663"/>
              <a:gd name="connsiteY161" fmla="*/ 4356139 h 6858000"/>
              <a:gd name="connsiteX162" fmla="*/ 3364433 w 7467663"/>
              <a:gd name="connsiteY162" fmla="*/ 3953121 h 6858000"/>
              <a:gd name="connsiteX163" fmla="*/ 3316479 w 7467663"/>
              <a:gd name="connsiteY163" fmla="*/ 3872136 h 6858000"/>
              <a:gd name="connsiteX164" fmla="*/ 3291335 w 7467663"/>
              <a:gd name="connsiteY164" fmla="*/ 3767420 h 6858000"/>
              <a:gd name="connsiteX165" fmla="*/ 3390805 w 7467663"/>
              <a:gd name="connsiteY165" fmla="*/ 3937163 h 6858000"/>
              <a:gd name="connsiteX166" fmla="*/ 3579062 w 7467663"/>
              <a:gd name="connsiteY166" fmla="*/ 4359040 h 6858000"/>
              <a:gd name="connsiteX167" fmla="*/ 3467355 w 7467663"/>
              <a:gd name="connsiteY167" fmla="*/ 3988130 h 6858000"/>
              <a:gd name="connsiteX168" fmla="*/ 3310753 w 7467663"/>
              <a:gd name="connsiteY168" fmla="*/ 3787140 h 6858000"/>
              <a:gd name="connsiteX169" fmla="*/ 3291335 w 7467663"/>
              <a:gd name="connsiteY169" fmla="*/ 3767420 h 6858000"/>
              <a:gd name="connsiteX170" fmla="*/ 1635889 w 7467663"/>
              <a:gd name="connsiteY170" fmla="*/ 3709494 h 6858000"/>
              <a:gd name="connsiteX171" fmla="*/ 1634800 w 7467663"/>
              <a:gd name="connsiteY171" fmla="*/ 3731111 h 6858000"/>
              <a:gd name="connsiteX172" fmla="*/ 1635889 w 7467663"/>
              <a:gd name="connsiteY172" fmla="*/ 3709494 h 6858000"/>
              <a:gd name="connsiteX173" fmla="*/ 1510397 w 7467663"/>
              <a:gd name="connsiteY173" fmla="*/ 3684705 h 6858000"/>
              <a:gd name="connsiteX174" fmla="*/ 1146550 w 7467663"/>
              <a:gd name="connsiteY174" fmla="*/ 3802012 h 6858000"/>
              <a:gd name="connsiteX175" fmla="*/ 698834 w 7467663"/>
              <a:gd name="connsiteY175" fmla="*/ 3952272 h 6858000"/>
              <a:gd name="connsiteX176" fmla="*/ 34256 w 7467663"/>
              <a:gd name="connsiteY176" fmla="*/ 4347603 h 6858000"/>
              <a:gd name="connsiteX177" fmla="*/ 527241 w 7467663"/>
              <a:gd name="connsiteY177" fmla="*/ 4065078 h 6858000"/>
              <a:gd name="connsiteX178" fmla="*/ 1510397 w 7467663"/>
              <a:gd name="connsiteY178" fmla="*/ 3684705 h 6858000"/>
              <a:gd name="connsiteX179" fmla="*/ 1313114 w 7467663"/>
              <a:gd name="connsiteY179" fmla="*/ 3655216 h 6858000"/>
              <a:gd name="connsiteX180" fmla="*/ 1109304 w 7467663"/>
              <a:gd name="connsiteY180" fmla="*/ 3669030 h 6858000"/>
              <a:gd name="connsiteX181" fmla="*/ 8129 w 7467663"/>
              <a:gd name="connsiteY181" fmla="*/ 4330519 h 6858000"/>
              <a:gd name="connsiteX182" fmla="*/ 687572 w 7467663"/>
              <a:gd name="connsiteY182" fmla="*/ 3925629 h 6858000"/>
              <a:gd name="connsiteX183" fmla="*/ 1138365 w 7467663"/>
              <a:gd name="connsiteY183" fmla="*/ 3774515 h 6858000"/>
              <a:gd name="connsiteX184" fmla="*/ 1505579 w 7467663"/>
              <a:gd name="connsiteY184" fmla="*/ 3655526 h 6858000"/>
              <a:gd name="connsiteX185" fmla="*/ 1313114 w 7467663"/>
              <a:gd name="connsiteY185" fmla="*/ 3655216 h 6858000"/>
              <a:gd name="connsiteX186" fmla="*/ 3655073 w 7467663"/>
              <a:gd name="connsiteY186" fmla="*/ 3650884 h 6858000"/>
              <a:gd name="connsiteX187" fmla="*/ 3989938 w 7467663"/>
              <a:gd name="connsiteY187" fmla="*/ 3991685 h 6858000"/>
              <a:gd name="connsiteX188" fmla="*/ 4393907 w 7467663"/>
              <a:gd name="connsiteY188" fmla="*/ 4261258 h 6858000"/>
              <a:gd name="connsiteX189" fmla="*/ 4648051 w 7467663"/>
              <a:gd name="connsiteY189" fmla="*/ 4374051 h 6858000"/>
              <a:gd name="connsiteX190" fmla="*/ 4383389 w 7467663"/>
              <a:gd name="connsiteY190" fmla="*/ 4184369 h 6858000"/>
              <a:gd name="connsiteX191" fmla="*/ 4165508 w 7467663"/>
              <a:gd name="connsiteY191" fmla="*/ 4035196 h 6858000"/>
              <a:gd name="connsiteX192" fmla="*/ 4068162 w 7467663"/>
              <a:gd name="connsiteY192" fmla="*/ 3953394 h 6858000"/>
              <a:gd name="connsiteX193" fmla="*/ 3981416 w 7467663"/>
              <a:gd name="connsiteY193" fmla="*/ 3880482 h 6858000"/>
              <a:gd name="connsiteX194" fmla="*/ 3800147 w 7467663"/>
              <a:gd name="connsiteY194" fmla="*/ 3749872 h 6858000"/>
              <a:gd name="connsiteX195" fmla="*/ 3655073 w 7467663"/>
              <a:gd name="connsiteY195" fmla="*/ 3650884 h 6858000"/>
              <a:gd name="connsiteX196" fmla="*/ 3670252 w 7467663"/>
              <a:gd name="connsiteY196" fmla="*/ 3622798 h 6858000"/>
              <a:gd name="connsiteX197" fmla="*/ 3817258 w 7467663"/>
              <a:gd name="connsiteY197" fmla="*/ 3723577 h 6858000"/>
              <a:gd name="connsiteX198" fmla="*/ 4000461 w 7467663"/>
              <a:gd name="connsiteY198" fmla="*/ 3855966 h 6858000"/>
              <a:gd name="connsiteX199" fmla="*/ 4088180 w 7467663"/>
              <a:gd name="connsiteY199" fmla="*/ 3929774 h 6858000"/>
              <a:gd name="connsiteX200" fmla="*/ 4184555 w 7467663"/>
              <a:gd name="connsiteY200" fmla="*/ 4010683 h 6858000"/>
              <a:gd name="connsiteX201" fmla="*/ 4399563 w 7467663"/>
              <a:gd name="connsiteY201" fmla="*/ 4158106 h 6858000"/>
              <a:gd name="connsiteX202" fmla="*/ 4684469 w 7467663"/>
              <a:gd name="connsiteY202" fmla="*/ 4364680 h 6858000"/>
              <a:gd name="connsiteX203" fmla="*/ 4690271 w 7467663"/>
              <a:gd name="connsiteY203" fmla="*/ 4370034 h 6858000"/>
              <a:gd name="connsiteX204" fmla="*/ 4136093 w 7467663"/>
              <a:gd name="connsiteY204" fmla="*/ 3858466 h 6858000"/>
              <a:gd name="connsiteX205" fmla="*/ 3670252 w 7467663"/>
              <a:gd name="connsiteY205" fmla="*/ 3622798 h 6858000"/>
              <a:gd name="connsiteX206" fmla="*/ 4440129 w 7467663"/>
              <a:gd name="connsiteY206" fmla="*/ 3448571 h 6858000"/>
              <a:gd name="connsiteX207" fmla="*/ 4856525 w 7467663"/>
              <a:gd name="connsiteY207" fmla="*/ 3915351 h 6858000"/>
              <a:gd name="connsiteX208" fmla="*/ 5059055 w 7467663"/>
              <a:gd name="connsiteY208" fmla="*/ 4108918 h 6858000"/>
              <a:gd name="connsiteX209" fmla="*/ 5290070 w 7467663"/>
              <a:gd name="connsiteY209" fmla="*/ 4263619 h 6858000"/>
              <a:gd name="connsiteX210" fmla="*/ 4834991 w 7467663"/>
              <a:gd name="connsiteY210" fmla="*/ 3830985 h 6858000"/>
              <a:gd name="connsiteX211" fmla="*/ 4440129 w 7467663"/>
              <a:gd name="connsiteY211" fmla="*/ 3448571 h 6858000"/>
              <a:gd name="connsiteX212" fmla="*/ 4441737 w 7467663"/>
              <a:gd name="connsiteY212" fmla="*/ 3399734 h 6858000"/>
              <a:gd name="connsiteX213" fmla="*/ 4431236 w 7467663"/>
              <a:gd name="connsiteY213" fmla="*/ 3400954 h 6858000"/>
              <a:gd name="connsiteX214" fmla="*/ 4557150 w 7467663"/>
              <a:gd name="connsiteY214" fmla="*/ 3510023 h 6858000"/>
              <a:gd name="connsiteX215" fmla="*/ 4856936 w 7467663"/>
              <a:gd name="connsiteY215" fmla="*/ 3809146 h 6858000"/>
              <a:gd name="connsiteX216" fmla="*/ 5111996 w 7467663"/>
              <a:gd name="connsiteY216" fmla="*/ 4065759 h 6858000"/>
              <a:gd name="connsiteX217" fmla="*/ 5388878 w 7467663"/>
              <a:gd name="connsiteY217" fmla="*/ 4300185 h 6858000"/>
              <a:gd name="connsiteX218" fmla="*/ 5425556 w 7467663"/>
              <a:gd name="connsiteY218" fmla="*/ 4308967 h 6858000"/>
              <a:gd name="connsiteX219" fmla="*/ 4943646 w 7467663"/>
              <a:gd name="connsiteY219" fmla="*/ 3822916 h 6858000"/>
              <a:gd name="connsiteX220" fmla="*/ 4594837 w 7467663"/>
              <a:gd name="connsiteY220" fmla="*/ 3532274 h 6858000"/>
              <a:gd name="connsiteX221" fmla="*/ 4441737 w 7467663"/>
              <a:gd name="connsiteY221" fmla="*/ 3399734 h 6858000"/>
              <a:gd name="connsiteX222" fmla="*/ 5425834 w 7467663"/>
              <a:gd name="connsiteY222" fmla="*/ 3162785 h 6858000"/>
              <a:gd name="connsiteX223" fmla="*/ 5401644 w 7467663"/>
              <a:gd name="connsiteY223" fmla="*/ 3617847 h 6858000"/>
              <a:gd name="connsiteX224" fmla="*/ 5467256 w 7467663"/>
              <a:gd name="connsiteY224" fmla="*/ 4175494 h 6858000"/>
              <a:gd name="connsiteX225" fmla="*/ 5448069 w 7467663"/>
              <a:gd name="connsiteY225" fmla="*/ 3567554 h 6858000"/>
              <a:gd name="connsiteX226" fmla="*/ 5425834 w 7467663"/>
              <a:gd name="connsiteY226" fmla="*/ 3162785 h 6858000"/>
              <a:gd name="connsiteX227" fmla="*/ 1318687 w 7467663"/>
              <a:gd name="connsiteY227" fmla="*/ 3113840 h 6858000"/>
              <a:gd name="connsiteX228" fmla="*/ 1066793 w 7467663"/>
              <a:gd name="connsiteY228" fmla="*/ 3212171 h 6858000"/>
              <a:gd name="connsiteX229" fmla="*/ 993319 w 7467663"/>
              <a:gd name="connsiteY229" fmla="*/ 3247648 h 6858000"/>
              <a:gd name="connsiteX230" fmla="*/ 853081 w 7467663"/>
              <a:gd name="connsiteY230" fmla="*/ 3312410 h 6858000"/>
              <a:gd name="connsiteX231" fmla="*/ 805957 w 7467663"/>
              <a:gd name="connsiteY231" fmla="*/ 3330443 h 6858000"/>
              <a:gd name="connsiteX232" fmla="*/ 1318687 w 7467663"/>
              <a:gd name="connsiteY232" fmla="*/ 3113840 h 6858000"/>
              <a:gd name="connsiteX233" fmla="*/ 5453702 w 7467663"/>
              <a:gd name="connsiteY233" fmla="*/ 3090882 h 6858000"/>
              <a:gd name="connsiteX234" fmla="*/ 5480135 w 7467663"/>
              <a:gd name="connsiteY234" fmla="*/ 3565802 h 6858000"/>
              <a:gd name="connsiteX235" fmla="*/ 5499023 w 7467663"/>
              <a:gd name="connsiteY235" fmla="*/ 4166310 h 6858000"/>
              <a:gd name="connsiteX236" fmla="*/ 5547022 w 7467663"/>
              <a:gd name="connsiteY236" fmla="*/ 3607838 h 6858000"/>
              <a:gd name="connsiteX237" fmla="*/ 5515964 w 7467663"/>
              <a:gd name="connsiteY237" fmla="*/ 3378541 h 6858000"/>
              <a:gd name="connsiteX238" fmla="*/ 5453702 w 7467663"/>
              <a:gd name="connsiteY238" fmla="*/ 3090882 h 6858000"/>
              <a:gd name="connsiteX239" fmla="*/ 1238695 w 7467663"/>
              <a:gd name="connsiteY239" fmla="*/ 3076820 h 6858000"/>
              <a:gd name="connsiteX240" fmla="*/ 716371 w 7467663"/>
              <a:gd name="connsiteY240" fmla="*/ 3293249 h 6858000"/>
              <a:gd name="connsiteX241" fmla="*/ 579522 w 7467663"/>
              <a:gd name="connsiteY241" fmla="*/ 3371759 h 6858000"/>
              <a:gd name="connsiteX242" fmla="*/ 600288 w 7467663"/>
              <a:gd name="connsiteY242" fmla="*/ 3365555 h 6858000"/>
              <a:gd name="connsiteX243" fmla="*/ 840692 w 7467663"/>
              <a:gd name="connsiteY243" fmla="*/ 3284921 h 6858000"/>
              <a:gd name="connsiteX244" fmla="*/ 979248 w 7467663"/>
              <a:gd name="connsiteY244" fmla="*/ 3221003 h 6858000"/>
              <a:gd name="connsiteX245" fmla="*/ 1053282 w 7467663"/>
              <a:gd name="connsiteY245" fmla="*/ 3185247 h 6858000"/>
              <a:gd name="connsiteX246" fmla="*/ 1320603 w 7467663"/>
              <a:gd name="connsiteY246" fmla="*/ 3081281 h 6858000"/>
              <a:gd name="connsiteX247" fmla="*/ 1238695 w 7467663"/>
              <a:gd name="connsiteY247" fmla="*/ 3076820 h 6858000"/>
              <a:gd name="connsiteX248" fmla="*/ 5425627 w 7467663"/>
              <a:gd name="connsiteY248" fmla="*/ 2954192 h 6858000"/>
              <a:gd name="connsiteX249" fmla="*/ 5470770 w 7467663"/>
              <a:gd name="connsiteY249" fmla="*/ 3005435 h 6858000"/>
              <a:gd name="connsiteX250" fmla="*/ 5519779 w 7467663"/>
              <a:gd name="connsiteY250" fmla="*/ 4359223 h 6858000"/>
              <a:gd name="connsiteX251" fmla="*/ 5520293 w 7467663"/>
              <a:gd name="connsiteY251" fmla="*/ 4360602 h 6858000"/>
              <a:gd name="connsiteX252" fmla="*/ 5767221 w 7467663"/>
              <a:gd name="connsiteY252" fmla="*/ 4665564 h 6858000"/>
              <a:gd name="connsiteX253" fmla="*/ 6937169 w 7467663"/>
              <a:gd name="connsiteY253" fmla="*/ 4815941 h 6858000"/>
              <a:gd name="connsiteX254" fmla="*/ 6953922 w 7467663"/>
              <a:gd name="connsiteY254" fmla="*/ 4890068 h 6858000"/>
              <a:gd name="connsiteX255" fmla="*/ 6071359 w 7467663"/>
              <a:gd name="connsiteY255" fmla="*/ 4770770 h 6858000"/>
              <a:gd name="connsiteX256" fmla="*/ 6038839 w 7467663"/>
              <a:gd name="connsiteY256" fmla="*/ 4764474 h 6858000"/>
              <a:gd name="connsiteX257" fmla="*/ 6038706 w 7467663"/>
              <a:gd name="connsiteY257" fmla="*/ 4763847 h 6858000"/>
              <a:gd name="connsiteX258" fmla="*/ 6037784 w 7467663"/>
              <a:gd name="connsiteY258" fmla="*/ 4764270 h 6858000"/>
              <a:gd name="connsiteX259" fmla="*/ 6038839 w 7467663"/>
              <a:gd name="connsiteY259" fmla="*/ 4764474 h 6858000"/>
              <a:gd name="connsiteX260" fmla="*/ 6040338 w 7467663"/>
              <a:gd name="connsiteY260" fmla="*/ 4771418 h 6858000"/>
              <a:gd name="connsiteX261" fmla="*/ 6024488 w 7467663"/>
              <a:gd name="connsiteY261" fmla="*/ 4809903 h 6858000"/>
              <a:gd name="connsiteX262" fmla="*/ 5599771 w 7467663"/>
              <a:gd name="connsiteY262" fmla="*/ 5509652 h 6858000"/>
              <a:gd name="connsiteX263" fmla="*/ 5548843 w 7467663"/>
              <a:gd name="connsiteY263" fmla="*/ 5563845 h 6858000"/>
              <a:gd name="connsiteX264" fmla="*/ 5940952 w 7467663"/>
              <a:gd name="connsiteY264" fmla="*/ 6250028 h 6858000"/>
              <a:gd name="connsiteX265" fmla="*/ 6043441 w 7467663"/>
              <a:gd name="connsiteY265" fmla="*/ 6665847 h 6858000"/>
              <a:gd name="connsiteX266" fmla="*/ 6093432 w 7467663"/>
              <a:gd name="connsiteY266" fmla="*/ 6858000 h 6858000"/>
              <a:gd name="connsiteX267" fmla="*/ 6034344 w 7467663"/>
              <a:gd name="connsiteY267" fmla="*/ 6858000 h 6858000"/>
              <a:gd name="connsiteX268" fmla="*/ 6026679 w 7467663"/>
              <a:gd name="connsiteY268" fmla="*/ 6836959 h 6858000"/>
              <a:gd name="connsiteX269" fmla="*/ 5800441 w 7467663"/>
              <a:gd name="connsiteY269" fmla="*/ 6335286 h 6858000"/>
              <a:gd name="connsiteX270" fmla="*/ 5526562 w 7467663"/>
              <a:gd name="connsiteY270" fmla="*/ 5705388 h 6858000"/>
              <a:gd name="connsiteX271" fmla="*/ 5519640 w 7467663"/>
              <a:gd name="connsiteY271" fmla="*/ 5683774 h 6858000"/>
              <a:gd name="connsiteX272" fmla="*/ 5844559 w 7467663"/>
              <a:gd name="connsiteY272" fmla="*/ 6553349 h 6858000"/>
              <a:gd name="connsiteX273" fmla="*/ 5975994 w 7467663"/>
              <a:gd name="connsiteY273" fmla="*/ 6858000 h 6858000"/>
              <a:gd name="connsiteX274" fmla="*/ 5898547 w 7467663"/>
              <a:gd name="connsiteY274" fmla="*/ 6858000 h 6858000"/>
              <a:gd name="connsiteX275" fmla="*/ 5682041 w 7467663"/>
              <a:gd name="connsiteY275" fmla="*/ 6355860 h 6858000"/>
              <a:gd name="connsiteX276" fmla="*/ 5461758 w 7467663"/>
              <a:gd name="connsiteY276" fmla="*/ 5820220 h 6858000"/>
              <a:gd name="connsiteX277" fmla="*/ 5237282 w 7467663"/>
              <a:gd name="connsiteY277" fmla="*/ 6579086 h 6858000"/>
              <a:gd name="connsiteX278" fmla="*/ 5115009 w 7467663"/>
              <a:gd name="connsiteY278" fmla="*/ 6858000 h 6858000"/>
              <a:gd name="connsiteX279" fmla="*/ 5028074 w 7467663"/>
              <a:gd name="connsiteY279" fmla="*/ 6858000 h 6858000"/>
              <a:gd name="connsiteX280" fmla="*/ 5079508 w 7467663"/>
              <a:gd name="connsiteY280" fmla="*/ 6749074 h 6858000"/>
              <a:gd name="connsiteX281" fmla="*/ 5371846 w 7467663"/>
              <a:gd name="connsiteY281" fmla="*/ 5924413 h 6858000"/>
              <a:gd name="connsiteX282" fmla="*/ 5270512 w 7467663"/>
              <a:gd name="connsiteY282" fmla="*/ 6138975 h 6858000"/>
              <a:gd name="connsiteX283" fmla="*/ 5062409 w 7467663"/>
              <a:gd name="connsiteY283" fmla="*/ 6653544 h 6858000"/>
              <a:gd name="connsiteX284" fmla="*/ 5036628 w 7467663"/>
              <a:gd name="connsiteY284" fmla="*/ 6754247 h 6858000"/>
              <a:gd name="connsiteX285" fmla="*/ 5009112 w 7467663"/>
              <a:gd name="connsiteY285" fmla="*/ 6858000 h 6858000"/>
              <a:gd name="connsiteX286" fmla="*/ 4976679 w 7467663"/>
              <a:gd name="connsiteY286" fmla="*/ 6858000 h 6858000"/>
              <a:gd name="connsiteX287" fmla="*/ 5006537 w 7467663"/>
              <a:gd name="connsiteY287" fmla="*/ 6747068 h 6858000"/>
              <a:gd name="connsiteX288" fmla="*/ 5032723 w 7467663"/>
              <a:gd name="connsiteY288" fmla="*/ 6644957 h 6858000"/>
              <a:gd name="connsiteX289" fmla="*/ 5242949 w 7467663"/>
              <a:gd name="connsiteY289" fmla="*/ 6125175 h 6858000"/>
              <a:gd name="connsiteX290" fmla="*/ 5286321 w 7467663"/>
              <a:gd name="connsiteY290" fmla="*/ 6033555 h 6858000"/>
              <a:gd name="connsiteX291" fmla="*/ 5008210 w 7467663"/>
              <a:gd name="connsiteY291" fmla="*/ 6649194 h 6858000"/>
              <a:gd name="connsiteX292" fmla="*/ 4986321 w 7467663"/>
              <a:gd name="connsiteY292" fmla="*/ 6765687 h 6858000"/>
              <a:gd name="connsiteX293" fmla="*/ 4973474 w 7467663"/>
              <a:gd name="connsiteY293" fmla="*/ 6858000 h 6858000"/>
              <a:gd name="connsiteX294" fmla="*/ 4907178 w 7467663"/>
              <a:gd name="connsiteY294" fmla="*/ 6858000 h 6858000"/>
              <a:gd name="connsiteX295" fmla="*/ 4910810 w 7467663"/>
              <a:gd name="connsiteY295" fmla="*/ 6829660 h 6858000"/>
              <a:gd name="connsiteX296" fmla="*/ 4987461 w 7467663"/>
              <a:gd name="connsiteY296" fmla="*/ 6432994 h 6858000"/>
              <a:gd name="connsiteX297" fmla="*/ 5179262 w 7467663"/>
              <a:gd name="connsiteY297" fmla="*/ 6035044 h 6858000"/>
              <a:gd name="connsiteX298" fmla="*/ 4689678 w 7467663"/>
              <a:gd name="connsiteY298" fmla="*/ 6440241 h 6858000"/>
              <a:gd name="connsiteX299" fmla="*/ 4477543 w 7467663"/>
              <a:gd name="connsiteY299" fmla="*/ 6674836 h 6858000"/>
              <a:gd name="connsiteX300" fmla="*/ 4329957 w 7467663"/>
              <a:gd name="connsiteY300" fmla="*/ 6858000 h 6858000"/>
              <a:gd name="connsiteX301" fmla="*/ 4218595 w 7467663"/>
              <a:gd name="connsiteY301" fmla="*/ 6858000 h 6858000"/>
              <a:gd name="connsiteX302" fmla="*/ 4368888 w 7467663"/>
              <a:gd name="connsiteY302" fmla="*/ 6668412 h 6858000"/>
              <a:gd name="connsiteX303" fmla="*/ 4563091 w 7467663"/>
              <a:gd name="connsiteY303" fmla="*/ 6442508 h 6858000"/>
              <a:gd name="connsiteX304" fmla="*/ 5387324 w 7467663"/>
              <a:gd name="connsiteY304" fmla="*/ 5705830 h 6858000"/>
              <a:gd name="connsiteX305" fmla="*/ 5073620 w 7467663"/>
              <a:gd name="connsiteY305" fmla="*/ 5955437 h 6858000"/>
              <a:gd name="connsiteX306" fmla="*/ 4689789 w 7467663"/>
              <a:gd name="connsiteY306" fmla="*/ 6268382 h 6858000"/>
              <a:gd name="connsiteX307" fmla="*/ 4418722 w 7467663"/>
              <a:gd name="connsiteY307" fmla="*/ 6570886 h 6858000"/>
              <a:gd name="connsiteX308" fmla="*/ 4214944 w 7467663"/>
              <a:gd name="connsiteY308" fmla="*/ 6858000 h 6858000"/>
              <a:gd name="connsiteX309" fmla="*/ 4177898 w 7467663"/>
              <a:gd name="connsiteY309" fmla="*/ 6858000 h 6858000"/>
              <a:gd name="connsiteX310" fmla="*/ 4391597 w 7467663"/>
              <a:gd name="connsiteY310" fmla="*/ 6556370 h 6858000"/>
              <a:gd name="connsiteX311" fmla="*/ 4668889 w 7467663"/>
              <a:gd name="connsiteY311" fmla="*/ 6246399 h 6858000"/>
              <a:gd name="connsiteX312" fmla="*/ 5055427 w 7467663"/>
              <a:gd name="connsiteY312" fmla="*/ 5931476 h 6858000"/>
              <a:gd name="connsiteX313" fmla="*/ 5371814 w 7467663"/>
              <a:gd name="connsiteY313" fmla="*/ 5678975 h 6858000"/>
              <a:gd name="connsiteX314" fmla="*/ 4987918 w 7467663"/>
              <a:gd name="connsiteY314" fmla="*/ 5838701 h 6858000"/>
              <a:gd name="connsiteX315" fmla="*/ 4317146 w 7467663"/>
              <a:gd name="connsiteY315" fmla="*/ 6587716 h 6858000"/>
              <a:gd name="connsiteX316" fmla="*/ 4171627 w 7467663"/>
              <a:gd name="connsiteY316" fmla="*/ 6858000 h 6858000"/>
              <a:gd name="connsiteX317" fmla="*/ 4081585 w 7467663"/>
              <a:gd name="connsiteY317" fmla="*/ 6858000 h 6858000"/>
              <a:gd name="connsiteX318" fmla="*/ 4238603 w 7467663"/>
              <a:gd name="connsiteY318" fmla="*/ 6559341 h 6858000"/>
              <a:gd name="connsiteX319" fmla="*/ 4778333 w 7467663"/>
              <a:gd name="connsiteY319" fmla="*/ 5873626 h 6858000"/>
              <a:gd name="connsiteX320" fmla="*/ 5414185 w 7467663"/>
              <a:gd name="connsiteY320" fmla="*/ 5573882 h 6858000"/>
              <a:gd name="connsiteX321" fmla="*/ 5959648 w 7467663"/>
              <a:gd name="connsiteY321" fmla="*/ 4760797 h 6858000"/>
              <a:gd name="connsiteX322" fmla="*/ 5355019 w 7467663"/>
              <a:gd name="connsiteY322" fmla="*/ 4734672 h 6858000"/>
              <a:gd name="connsiteX323" fmla="*/ 5083565 w 7467663"/>
              <a:gd name="connsiteY323" fmla="*/ 5179121 h 6858000"/>
              <a:gd name="connsiteX324" fmla="*/ 4713577 w 7467663"/>
              <a:gd name="connsiteY324" fmla="*/ 5616803 h 6858000"/>
              <a:gd name="connsiteX325" fmla="*/ 3989559 w 7467663"/>
              <a:gd name="connsiteY325" fmla="*/ 6145945 h 6858000"/>
              <a:gd name="connsiteX326" fmla="*/ 3939824 w 7467663"/>
              <a:gd name="connsiteY326" fmla="*/ 6066900 h 6858000"/>
              <a:gd name="connsiteX327" fmla="*/ 4584537 w 7467663"/>
              <a:gd name="connsiteY327" fmla="*/ 5324826 h 6858000"/>
              <a:gd name="connsiteX328" fmla="*/ 5037105 w 7467663"/>
              <a:gd name="connsiteY328" fmla="*/ 5088765 h 6858000"/>
              <a:gd name="connsiteX329" fmla="*/ 5039930 w 7467663"/>
              <a:gd name="connsiteY329" fmla="*/ 5089585 h 6858000"/>
              <a:gd name="connsiteX330" fmla="*/ 5263764 w 7467663"/>
              <a:gd name="connsiteY330" fmla="*/ 4735525 h 6858000"/>
              <a:gd name="connsiteX331" fmla="*/ 4086300 w 7467663"/>
              <a:gd name="connsiteY331" fmla="*/ 4884599 h 6858000"/>
              <a:gd name="connsiteX332" fmla="*/ 4085485 w 7467663"/>
              <a:gd name="connsiteY332" fmla="*/ 4899070 h 6858000"/>
              <a:gd name="connsiteX333" fmla="*/ 3871915 w 7467663"/>
              <a:gd name="connsiteY333" fmla="*/ 5253645 h 6858000"/>
              <a:gd name="connsiteX334" fmla="*/ 3799374 w 7467663"/>
              <a:gd name="connsiteY334" fmla="*/ 5466127 h 6858000"/>
              <a:gd name="connsiteX335" fmla="*/ 3498850 w 7467663"/>
              <a:gd name="connsiteY335" fmla="*/ 6661888 h 6858000"/>
              <a:gd name="connsiteX336" fmla="*/ 3399216 w 7467663"/>
              <a:gd name="connsiteY336" fmla="*/ 6858000 h 6858000"/>
              <a:gd name="connsiteX337" fmla="*/ 3303688 w 7467663"/>
              <a:gd name="connsiteY337" fmla="*/ 6858000 h 6858000"/>
              <a:gd name="connsiteX338" fmla="*/ 3391774 w 7467663"/>
              <a:gd name="connsiteY338" fmla="*/ 6697181 h 6858000"/>
              <a:gd name="connsiteX339" fmla="*/ 3735540 w 7467663"/>
              <a:gd name="connsiteY339" fmla="*/ 5546923 h 6858000"/>
              <a:gd name="connsiteX340" fmla="*/ 3729438 w 7467663"/>
              <a:gd name="connsiteY340" fmla="*/ 5569058 h 6858000"/>
              <a:gd name="connsiteX341" fmla="*/ 3707782 w 7467663"/>
              <a:gd name="connsiteY341" fmla="*/ 5644908 h 6858000"/>
              <a:gd name="connsiteX342" fmla="*/ 3583827 w 7467663"/>
              <a:gd name="connsiteY342" fmla="*/ 6039215 h 6858000"/>
              <a:gd name="connsiteX343" fmla="*/ 3547861 w 7467663"/>
              <a:gd name="connsiteY343" fmla="*/ 6129609 h 6858000"/>
              <a:gd name="connsiteX344" fmla="*/ 3490905 w 7467663"/>
              <a:gd name="connsiteY344" fmla="*/ 6277660 h 6858000"/>
              <a:gd name="connsiteX345" fmla="*/ 3455859 w 7467663"/>
              <a:gd name="connsiteY345" fmla="*/ 6391301 h 6858000"/>
              <a:gd name="connsiteX346" fmla="*/ 3429112 w 7467663"/>
              <a:gd name="connsiteY346" fmla="*/ 6479469 h 6858000"/>
              <a:gd name="connsiteX347" fmla="*/ 3304862 w 7467663"/>
              <a:gd name="connsiteY347" fmla="*/ 6796476 h 6858000"/>
              <a:gd name="connsiteX348" fmla="*/ 3276071 w 7467663"/>
              <a:gd name="connsiteY348" fmla="*/ 6858000 h 6858000"/>
              <a:gd name="connsiteX349" fmla="*/ 3240805 w 7467663"/>
              <a:gd name="connsiteY349" fmla="*/ 6858000 h 6858000"/>
              <a:gd name="connsiteX350" fmla="*/ 3275917 w 7467663"/>
              <a:gd name="connsiteY350" fmla="*/ 6783192 h 6858000"/>
              <a:gd name="connsiteX351" fmla="*/ 3399358 w 7467663"/>
              <a:gd name="connsiteY351" fmla="*/ 6469011 h 6858000"/>
              <a:gd name="connsiteX352" fmla="*/ 3425650 w 7467663"/>
              <a:gd name="connsiteY352" fmla="*/ 6381333 h 6858000"/>
              <a:gd name="connsiteX353" fmla="*/ 3460661 w 7467663"/>
              <a:gd name="connsiteY353" fmla="*/ 6266763 h 6858000"/>
              <a:gd name="connsiteX354" fmla="*/ 3518021 w 7467663"/>
              <a:gd name="connsiteY354" fmla="*/ 6117298 h 6858000"/>
              <a:gd name="connsiteX355" fmla="*/ 3554035 w 7467663"/>
              <a:gd name="connsiteY355" fmla="*/ 6027832 h 6858000"/>
              <a:gd name="connsiteX356" fmla="*/ 3677174 w 7467663"/>
              <a:gd name="connsiteY356" fmla="*/ 5636351 h 6858000"/>
              <a:gd name="connsiteX357" fmla="*/ 3698819 w 7467663"/>
              <a:gd name="connsiteY357" fmla="*/ 5560503 h 6858000"/>
              <a:gd name="connsiteX358" fmla="*/ 3702094 w 7467663"/>
              <a:gd name="connsiteY358" fmla="*/ 5549194 h 6858000"/>
              <a:gd name="connsiteX359" fmla="*/ 3398355 w 7467663"/>
              <a:gd name="connsiteY359" fmla="*/ 6094603 h 6858000"/>
              <a:gd name="connsiteX360" fmla="*/ 3193941 w 7467663"/>
              <a:gd name="connsiteY360" fmla="*/ 6798775 h 6858000"/>
              <a:gd name="connsiteX361" fmla="*/ 3184140 w 7467663"/>
              <a:gd name="connsiteY361" fmla="*/ 6858000 h 6858000"/>
              <a:gd name="connsiteX362" fmla="*/ 3099978 w 7467663"/>
              <a:gd name="connsiteY362" fmla="*/ 6858000 h 6858000"/>
              <a:gd name="connsiteX363" fmla="*/ 3101556 w 7467663"/>
              <a:gd name="connsiteY363" fmla="*/ 6843337 h 6858000"/>
              <a:gd name="connsiteX364" fmla="*/ 3370162 w 7467663"/>
              <a:gd name="connsiteY364" fmla="*/ 5785550 h 6858000"/>
              <a:gd name="connsiteX365" fmla="*/ 3746477 w 7467663"/>
              <a:gd name="connsiteY365" fmla="*/ 5377889 h 6858000"/>
              <a:gd name="connsiteX366" fmla="*/ 3863399 w 7467663"/>
              <a:gd name="connsiteY366" fmla="*/ 5087257 h 6858000"/>
              <a:gd name="connsiteX367" fmla="*/ 3968712 w 7467663"/>
              <a:gd name="connsiteY367" fmla="*/ 4913989 h 6858000"/>
              <a:gd name="connsiteX368" fmla="*/ 2792390 w 7467663"/>
              <a:gd name="connsiteY368" fmla="*/ 5382974 h 6858000"/>
              <a:gd name="connsiteX369" fmla="*/ 2714982 w 7467663"/>
              <a:gd name="connsiteY369" fmla="*/ 5427051 h 6858000"/>
              <a:gd name="connsiteX370" fmla="*/ 2813361 w 7467663"/>
              <a:gd name="connsiteY370" fmla="*/ 6023912 h 6858000"/>
              <a:gd name="connsiteX371" fmla="*/ 2688430 w 7467663"/>
              <a:gd name="connsiteY371" fmla="*/ 6801564 h 6858000"/>
              <a:gd name="connsiteX372" fmla="*/ 2629626 w 7467663"/>
              <a:gd name="connsiteY372" fmla="*/ 6763394 h 6858000"/>
              <a:gd name="connsiteX373" fmla="*/ 2565328 w 7467663"/>
              <a:gd name="connsiteY373" fmla="*/ 5516399 h 6858000"/>
              <a:gd name="connsiteX374" fmla="*/ 1922999 w 7467663"/>
              <a:gd name="connsiteY374" fmla="*/ 5980343 h 6858000"/>
              <a:gd name="connsiteX375" fmla="*/ 1950261 w 7467663"/>
              <a:gd name="connsiteY375" fmla="*/ 6405858 h 6858000"/>
              <a:gd name="connsiteX376" fmla="*/ 2365554 w 7467663"/>
              <a:gd name="connsiteY376" fmla="*/ 6759107 h 6858000"/>
              <a:gd name="connsiteX377" fmla="*/ 2424142 w 7467663"/>
              <a:gd name="connsiteY377" fmla="*/ 6858000 h 6858000"/>
              <a:gd name="connsiteX378" fmla="*/ 2395994 w 7467663"/>
              <a:gd name="connsiteY378" fmla="*/ 6858000 h 6858000"/>
              <a:gd name="connsiteX379" fmla="*/ 2392863 w 7467663"/>
              <a:gd name="connsiteY379" fmla="*/ 6852964 h 6858000"/>
              <a:gd name="connsiteX380" fmla="*/ 2017589 w 7467663"/>
              <a:gd name="connsiteY380" fmla="*/ 6493982 h 6858000"/>
              <a:gd name="connsiteX381" fmla="*/ 2147336 w 7467663"/>
              <a:gd name="connsiteY381" fmla="*/ 6594052 h 6858000"/>
              <a:gd name="connsiteX382" fmla="*/ 2207047 w 7467663"/>
              <a:gd name="connsiteY382" fmla="*/ 6654540 h 6858000"/>
              <a:gd name="connsiteX383" fmla="*/ 2299106 w 7467663"/>
              <a:gd name="connsiteY383" fmla="*/ 6778931 h 6858000"/>
              <a:gd name="connsiteX384" fmla="*/ 2314430 w 7467663"/>
              <a:gd name="connsiteY384" fmla="*/ 6801144 h 6858000"/>
              <a:gd name="connsiteX385" fmla="*/ 2352406 w 7467663"/>
              <a:gd name="connsiteY385" fmla="*/ 6858000 h 6858000"/>
              <a:gd name="connsiteX386" fmla="*/ 2314492 w 7467663"/>
              <a:gd name="connsiteY386" fmla="*/ 6858000 h 6858000"/>
              <a:gd name="connsiteX387" fmla="*/ 2288095 w 7467663"/>
              <a:gd name="connsiteY387" fmla="*/ 6818030 h 6858000"/>
              <a:gd name="connsiteX388" fmla="*/ 2272768 w 7467663"/>
              <a:gd name="connsiteY388" fmla="*/ 6795822 h 6858000"/>
              <a:gd name="connsiteX389" fmla="*/ 2182715 w 7467663"/>
              <a:gd name="connsiteY389" fmla="*/ 6675071 h 6858000"/>
              <a:gd name="connsiteX390" fmla="*/ 2032061 w 7467663"/>
              <a:gd name="connsiteY390" fmla="*/ 6541380 h 6858000"/>
              <a:gd name="connsiteX391" fmla="*/ 2257220 w 7467663"/>
              <a:gd name="connsiteY391" fmla="*/ 6826257 h 6858000"/>
              <a:gd name="connsiteX392" fmla="*/ 2281324 w 7467663"/>
              <a:gd name="connsiteY392" fmla="*/ 6858000 h 6858000"/>
              <a:gd name="connsiteX393" fmla="*/ 2242860 w 7467663"/>
              <a:gd name="connsiteY393" fmla="*/ 6858000 h 6858000"/>
              <a:gd name="connsiteX394" fmla="*/ 2232818 w 7467663"/>
              <a:gd name="connsiteY394" fmla="*/ 6844926 h 6858000"/>
              <a:gd name="connsiteX395" fmla="*/ 1990172 w 7467663"/>
              <a:gd name="connsiteY395" fmla="*/ 6542121 h 6858000"/>
              <a:gd name="connsiteX396" fmla="*/ 2124090 w 7467663"/>
              <a:gd name="connsiteY396" fmla="*/ 6761017 h 6858000"/>
              <a:gd name="connsiteX397" fmla="*/ 2200380 w 7467663"/>
              <a:gd name="connsiteY397" fmla="*/ 6858000 h 6858000"/>
              <a:gd name="connsiteX398" fmla="*/ 2147507 w 7467663"/>
              <a:gd name="connsiteY398" fmla="*/ 6858000 h 6858000"/>
              <a:gd name="connsiteX399" fmla="*/ 2070668 w 7467663"/>
              <a:gd name="connsiteY399" fmla="*/ 6761520 h 6858000"/>
              <a:gd name="connsiteX400" fmla="*/ 1975142 w 7467663"/>
              <a:gd name="connsiteY400" fmla="*/ 6585570 h 6858000"/>
              <a:gd name="connsiteX401" fmla="*/ 2050035 w 7467663"/>
              <a:gd name="connsiteY401" fmla="*/ 6813345 h 6858000"/>
              <a:gd name="connsiteX402" fmla="*/ 2063025 w 7467663"/>
              <a:gd name="connsiteY402" fmla="*/ 6858000 h 6858000"/>
              <a:gd name="connsiteX403" fmla="*/ 2021675 w 7467663"/>
              <a:gd name="connsiteY403" fmla="*/ 6858000 h 6858000"/>
              <a:gd name="connsiteX404" fmla="*/ 2019308 w 7467663"/>
              <a:gd name="connsiteY404" fmla="*/ 6847118 h 6858000"/>
              <a:gd name="connsiteX405" fmla="*/ 1938835 w 7467663"/>
              <a:gd name="connsiteY405" fmla="*/ 6551160 h 6858000"/>
              <a:gd name="connsiteX406" fmla="*/ 1953230 w 7467663"/>
              <a:gd name="connsiteY406" fmla="*/ 6759699 h 6858000"/>
              <a:gd name="connsiteX407" fmla="*/ 1956763 w 7467663"/>
              <a:gd name="connsiteY407" fmla="*/ 6778191 h 6858000"/>
              <a:gd name="connsiteX408" fmla="*/ 1967925 w 7467663"/>
              <a:gd name="connsiteY408" fmla="*/ 6858000 h 6858000"/>
              <a:gd name="connsiteX409" fmla="*/ 1936622 w 7467663"/>
              <a:gd name="connsiteY409" fmla="*/ 6858000 h 6858000"/>
              <a:gd name="connsiteX410" fmla="*/ 1926261 w 7467663"/>
              <a:gd name="connsiteY410" fmla="*/ 6784064 h 6858000"/>
              <a:gd name="connsiteX411" fmla="*/ 1922724 w 7467663"/>
              <a:gd name="connsiteY411" fmla="*/ 6765577 h 6858000"/>
              <a:gd name="connsiteX412" fmla="*/ 1904650 w 7467663"/>
              <a:gd name="connsiteY412" fmla="*/ 6639616 h 6858000"/>
              <a:gd name="connsiteX413" fmla="*/ 1885273 w 7467663"/>
              <a:gd name="connsiteY413" fmla="*/ 6858000 h 6858000"/>
              <a:gd name="connsiteX414" fmla="*/ 1854363 w 7467663"/>
              <a:gd name="connsiteY414" fmla="*/ 6858000 h 6858000"/>
              <a:gd name="connsiteX415" fmla="*/ 1880391 w 7467663"/>
              <a:gd name="connsiteY415" fmla="*/ 6603796 h 6858000"/>
              <a:gd name="connsiteX416" fmla="*/ 1818273 w 7467663"/>
              <a:gd name="connsiteY416" fmla="*/ 6715729 h 6858000"/>
              <a:gd name="connsiteX417" fmla="*/ 1794691 w 7467663"/>
              <a:gd name="connsiteY417" fmla="*/ 6843239 h 6858000"/>
              <a:gd name="connsiteX418" fmla="*/ 1794914 w 7467663"/>
              <a:gd name="connsiteY418" fmla="*/ 6858000 h 6858000"/>
              <a:gd name="connsiteX419" fmla="*/ 1746128 w 7467663"/>
              <a:gd name="connsiteY419" fmla="*/ 6858000 h 6858000"/>
              <a:gd name="connsiteX420" fmla="*/ 1753934 w 7467663"/>
              <a:gd name="connsiteY420" fmla="*/ 6724796 h 6858000"/>
              <a:gd name="connsiteX421" fmla="*/ 1792053 w 7467663"/>
              <a:gd name="connsiteY421" fmla="*/ 6572396 h 6858000"/>
              <a:gd name="connsiteX422" fmla="*/ 1862248 w 7467663"/>
              <a:gd name="connsiteY422" fmla="*/ 6266397 h 6858000"/>
              <a:gd name="connsiteX423" fmla="*/ 1862250 w 7467663"/>
              <a:gd name="connsiteY423" fmla="*/ 6033531 h 6858000"/>
              <a:gd name="connsiteX424" fmla="*/ 1211999 w 7467663"/>
              <a:gd name="connsiteY424" fmla="*/ 6683610 h 6858000"/>
              <a:gd name="connsiteX425" fmla="*/ 1213266 w 7467663"/>
              <a:gd name="connsiteY425" fmla="*/ 6691947 h 6858000"/>
              <a:gd name="connsiteX426" fmla="*/ 1203370 w 7467663"/>
              <a:gd name="connsiteY426" fmla="*/ 6850676 h 6858000"/>
              <a:gd name="connsiteX427" fmla="*/ 1203671 w 7467663"/>
              <a:gd name="connsiteY427" fmla="*/ 6858000 h 6858000"/>
              <a:gd name="connsiteX428" fmla="*/ 1143180 w 7467663"/>
              <a:gd name="connsiteY428" fmla="*/ 6858000 h 6858000"/>
              <a:gd name="connsiteX429" fmla="*/ 1142176 w 7467663"/>
              <a:gd name="connsiteY429" fmla="*/ 6766045 h 6858000"/>
              <a:gd name="connsiteX430" fmla="*/ 1067484 w 7467663"/>
              <a:gd name="connsiteY430" fmla="*/ 6858000 h 6858000"/>
              <a:gd name="connsiteX431" fmla="*/ 953928 w 7467663"/>
              <a:gd name="connsiteY431" fmla="*/ 6858000 h 6858000"/>
              <a:gd name="connsiteX432" fmla="*/ 959715 w 7467663"/>
              <a:gd name="connsiteY432" fmla="*/ 6850185 h 6858000"/>
              <a:gd name="connsiteX433" fmla="*/ 1483788 w 7467663"/>
              <a:gd name="connsiteY433" fmla="*/ 6259174 h 6858000"/>
              <a:gd name="connsiteX434" fmla="*/ 1100671 w 7467663"/>
              <a:gd name="connsiteY434" fmla="*/ 6252137 h 6858000"/>
              <a:gd name="connsiteX435" fmla="*/ 1090144 w 7467663"/>
              <a:gd name="connsiteY435" fmla="*/ 6256748 h 6858000"/>
              <a:gd name="connsiteX436" fmla="*/ 1095872 w 7467663"/>
              <a:gd name="connsiteY436" fmla="*/ 6271892 h 6858000"/>
              <a:gd name="connsiteX437" fmla="*/ 262785 w 7467663"/>
              <a:gd name="connsiteY437" fmla="*/ 6845450 h 6858000"/>
              <a:gd name="connsiteX438" fmla="*/ 209968 w 7467663"/>
              <a:gd name="connsiteY438" fmla="*/ 6770713 h 6858000"/>
              <a:gd name="connsiteX439" fmla="*/ 873460 w 7467663"/>
              <a:gd name="connsiteY439" fmla="*/ 6253768 h 6858000"/>
              <a:gd name="connsiteX440" fmla="*/ 192686 w 7467663"/>
              <a:gd name="connsiteY440" fmla="*/ 5849257 h 6858000"/>
              <a:gd name="connsiteX441" fmla="*/ 4696 w 7467663"/>
              <a:gd name="connsiteY441" fmla="*/ 5697668 h 6858000"/>
              <a:gd name="connsiteX442" fmla="*/ 0 w 7467663"/>
              <a:gd name="connsiteY442" fmla="*/ 5689984 h 6858000"/>
              <a:gd name="connsiteX443" fmla="*/ 0 w 7467663"/>
              <a:gd name="connsiteY443" fmla="*/ 5513472 h 6858000"/>
              <a:gd name="connsiteX444" fmla="*/ 174101 w 7467663"/>
              <a:gd name="connsiteY444" fmla="*/ 5620277 h 6858000"/>
              <a:gd name="connsiteX445" fmla="*/ 891800 w 7467663"/>
              <a:gd name="connsiteY445" fmla="*/ 6036935 h 6858000"/>
              <a:gd name="connsiteX446" fmla="*/ 1072219 w 7467663"/>
              <a:gd name="connsiteY446" fmla="*/ 6169443 h 6858000"/>
              <a:gd name="connsiteX447" fmla="*/ 1074117 w 7467663"/>
              <a:gd name="connsiteY447" fmla="*/ 6170301 h 6858000"/>
              <a:gd name="connsiteX448" fmla="*/ 1083114 w 7467663"/>
              <a:gd name="connsiteY448" fmla="*/ 6174131 h 6858000"/>
              <a:gd name="connsiteX449" fmla="*/ 1543010 w 7467663"/>
              <a:gd name="connsiteY449" fmla="*/ 6191140 h 6858000"/>
              <a:gd name="connsiteX450" fmla="*/ 1551080 w 7467663"/>
              <a:gd name="connsiteY450" fmla="*/ 6195006 h 6858000"/>
              <a:gd name="connsiteX451" fmla="*/ 2345443 w 7467663"/>
              <a:gd name="connsiteY451" fmla="*/ 5549882 h 6858000"/>
              <a:gd name="connsiteX452" fmla="*/ 1721499 w 7467663"/>
              <a:gd name="connsiteY452" fmla="*/ 5599969 h 6858000"/>
              <a:gd name="connsiteX453" fmla="*/ 767716 w 7467663"/>
              <a:gd name="connsiteY453" fmla="*/ 5472768 h 6858000"/>
              <a:gd name="connsiteX454" fmla="*/ 722147 w 7467663"/>
              <a:gd name="connsiteY454" fmla="*/ 5393091 h 6858000"/>
              <a:gd name="connsiteX455" fmla="*/ 1485552 w 7467663"/>
              <a:gd name="connsiteY455" fmla="*/ 5313202 h 6858000"/>
              <a:gd name="connsiteX456" fmla="*/ 2143004 w 7467663"/>
              <a:gd name="connsiteY456" fmla="*/ 5402420 h 6858000"/>
              <a:gd name="connsiteX457" fmla="*/ 1933391 w 7467663"/>
              <a:gd name="connsiteY457" fmla="*/ 5156971 h 6858000"/>
              <a:gd name="connsiteX458" fmla="*/ 1827118 w 7467663"/>
              <a:gd name="connsiteY458" fmla="*/ 4968410 h 6858000"/>
              <a:gd name="connsiteX459" fmla="*/ 1837349 w 7467663"/>
              <a:gd name="connsiteY459" fmla="*/ 4956357 h 6858000"/>
              <a:gd name="connsiteX460" fmla="*/ 2162835 w 7467663"/>
              <a:gd name="connsiteY460" fmla="*/ 5187853 h 6858000"/>
              <a:gd name="connsiteX461" fmla="*/ 2257167 w 7467663"/>
              <a:gd name="connsiteY461" fmla="*/ 5462123 h 6858000"/>
              <a:gd name="connsiteX462" fmla="*/ 2261598 w 7467663"/>
              <a:gd name="connsiteY462" fmla="*/ 5467998 h 6858000"/>
              <a:gd name="connsiteX463" fmla="*/ 2437177 w 7467663"/>
              <a:gd name="connsiteY463" fmla="*/ 5479608 h 6858000"/>
              <a:gd name="connsiteX464" fmla="*/ 2445247 w 7467663"/>
              <a:gd name="connsiteY464" fmla="*/ 5483476 h 6858000"/>
              <a:gd name="connsiteX465" fmla="*/ 2743626 w 7467663"/>
              <a:gd name="connsiteY465" fmla="*/ 5304819 h 6858000"/>
              <a:gd name="connsiteX466" fmla="*/ 3048102 w 7467663"/>
              <a:gd name="connsiteY466" fmla="*/ 5150595 h 6858000"/>
              <a:gd name="connsiteX467" fmla="*/ 1799414 w 7467663"/>
              <a:gd name="connsiteY467" fmla="*/ 4694732 h 6858000"/>
              <a:gd name="connsiteX468" fmla="*/ 1771735 w 7467663"/>
              <a:gd name="connsiteY468" fmla="*/ 4619929 h 6858000"/>
              <a:gd name="connsiteX469" fmla="*/ 3104273 w 7467663"/>
              <a:gd name="connsiteY469" fmla="*/ 5076159 h 6858000"/>
              <a:gd name="connsiteX470" fmla="*/ 3113245 w 7467663"/>
              <a:gd name="connsiteY470" fmla="*/ 5090705 h 6858000"/>
              <a:gd name="connsiteX471" fmla="*/ 3126294 w 7467663"/>
              <a:gd name="connsiteY471" fmla="*/ 5114400 h 6858000"/>
              <a:gd name="connsiteX472" fmla="*/ 3937433 w 7467663"/>
              <a:gd name="connsiteY472" fmla="*/ 4830473 h 6858000"/>
              <a:gd name="connsiteX473" fmla="*/ 3590475 w 7467663"/>
              <a:gd name="connsiteY473" fmla="*/ 4597974 h 6858000"/>
              <a:gd name="connsiteX474" fmla="*/ 3100264 w 7467663"/>
              <a:gd name="connsiteY474" fmla="*/ 4579845 h 6858000"/>
              <a:gd name="connsiteX475" fmla="*/ 2183576 w 7467663"/>
              <a:gd name="connsiteY475" fmla="*/ 4227150 h 6858000"/>
              <a:gd name="connsiteX476" fmla="*/ 2151029 w 7467663"/>
              <a:gd name="connsiteY476" fmla="*/ 4146947 h 6858000"/>
              <a:gd name="connsiteX477" fmla="*/ 3563434 w 7467663"/>
              <a:gd name="connsiteY477" fmla="*/ 4469115 h 6858000"/>
              <a:gd name="connsiteX478" fmla="*/ 3177952 w 7467663"/>
              <a:gd name="connsiteY478" fmla="*/ 3657386 h 6858000"/>
              <a:gd name="connsiteX479" fmla="*/ 3189263 w 7467663"/>
              <a:gd name="connsiteY479" fmla="*/ 3625726 h 6858000"/>
              <a:gd name="connsiteX480" fmla="*/ 3560912 w 7467663"/>
              <a:gd name="connsiteY480" fmla="*/ 4079863 h 6858000"/>
              <a:gd name="connsiteX481" fmla="*/ 3626636 w 7467663"/>
              <a:gd name="connsiteY481" fmla="*/ 4512230 h 6858000"/>
              <a:gd name="connsiteX482" fmla="*/ 3653088 w 7467663"/>
              <a:gd name="connsiteY482" fmla="*/ 4521417 h 6858000"/>
              <a:gd name="connsiteX483" fmla="*/ 3988128 w 7467663"/>
              <a:gd name="connsiteY483" fmla="*/ 4817267 h 6858000"/>
              <a:gd name="connsiteX484" fmla="*/ 4830582 w 7467663"/>
              <a:gd name="connsiteY484" fmla="*/ 4676000 h 6858000"/>
              <a:gd name="connsiteX485" fmla="*/ 4830100 w 7467663"/>
              <a:gd name="connsiteY485" fmla="*/ 4675554 h 6858000"/>
              <a:gd name="connsiteX486" fmla="*/ 4036318 w 7467663"/>
              <a:gd name="connsiteY486" fmla="*/ 4147013 h 6858000"/>
              <a:gd name="connsiteX487" fmla="*/ 3432098 w 7467663"/>
              <a:gd name="connsiteY487" fmla="*/ 3537312 h 6858000"/>
              <a:gd name="connsiteX488" fmla="*/ 3446761 w 7467663"/>
              <a:gd name="connsiteY488" fmla="*/ 3461278 h 6858000"/>
              <a:gd name="connsiteX489" fmla="*/ 4419733 w 7467663"/>
              <a:gd name="connsiteY489" fmla="*/ 3963555 h 6858000"/>
              <a:gd name="connsiteX490" fmla="*/ 4781371 w 7467663"/>
              <a:gd name="connsiteY490" fmla="*/ 4458604 h 6858000"/>
              <a:gd name="connsiteX491" fmla="*/ 4780440 w 7467663"/>
              <a:gd name="connsiteY491" fmla="*/ 4470290 h 6858000"/>
              <a:gd name="connsiteX492" fmla="*/ 4898954 w 7467663"/>
              <a:gd name="connsiteY492" fmla="*/ 4662092 h 6858000"/>
              <a:gd name="connsiteX493" fmla="*/ 4900699 w 7467663"/>
              <a:gd name="connsiteY493" fmla="*/ 4670867 h 6858000"/>
              <a:gd name="connsiteX494" fmla="*/ 5714511 w 7467663"/>
              <a:gd name="connsiteY494" fmla="*/ 4663483 h 6858000"/>
              <a:gd name="connsiteX495" fmla="*/ 5464793 w 7467663"/>
              <a:gd name="connsiteY495" fmla="*/ 4393556 h 6858000"/>
              <a:gd name="connsiteX496" fmla="*/ 5461897 w 7467663"/>
              <a:gd name="connsiteY496" fmla="*/ 4390879 h 6858000"/>
              <a:gd name="connsiteX497" fmla="*/ 4294126 w 7467663"/>
              <a:gd name="connsiteY497" fmla="*/ 3303048 h 6858000"/>
              <a:gd name="connsiteX498" fmla="*/ 4305321 w 7467663"/>
              <a:gd name="connsiteY498" fmla="*/ 3256953 h 6858000"/>
              <a:gd name="connsiteX499" fmla="*/ 4949299 w 7467663"/>
              <a:gd name="connsiteY499" fmla="*/ 3766336 h 6858000"/>
              <a:gd name="connsiteX500" fmla="*/ 5291452 w 7467663"/>
              <a:gd name="connsiteY500" fmla="*/ 4076801 h 6858000"/>
              <a:gd name="connsiteX501" fmla="*/ 5434998 w 7467663"/>
              <a:gd name="connsiteY501" fmla="*/ 4254100 h 6858000"/>
              <a:gd name="connsiteX502" fmla="*/ 5351015 w 7467663"/>
              <a:gd name="connsiteY502" fmla="*/ 3760989 h 6858000"/>
              <a:gd name="connsiteX503" fmla="*/ 5413780 w 7467663"/>
              <a:gd name="connsiteY503" fmla="*/ 2966265 h 6858000"/>
              <a:gd name="connsiteX504" fmla="*/ 5425627 w 7467663"/>
              <a:gd name="connsiteY504" fmla="*/ 2954192 h 6858000"/>
              <a:gd name="connsiteX505" fmla="*/ 6604735 w 7467663"/>
              <a:gd name="connsiteY505" fmla="*/ 2041381 h 6858000"/>
              <a:gd name="connsiteX506" fmla="*/ 7204487 w 7467663"/>
              <a:gd name="connsiteY506" fmla="*/ 2742112 h 6858000"/>
              <a:gd name="connsiteX507" fmla="*/ 7131592 w 7467663"/>
              <a:gd name="connsiteY507" fmla="*/ 2672096 h 6858000"/>
              <a:gd name="connsiteX508" fmla="*/ 6996344 w 7467663"/>
              <a:gd name="connsiteY508" fmla="*/ 2518310 h 6858000"/>
              <a:gd name="connsiteX509" fmla="*/ 6735495 w 7467663"/>
              <a:gd name="connsiteY509" fmla="*/ 2196890 h 6858000"/>
              <a:gd name="connsiteX510" fmla="*/ 6721901 w 7467663"/>
              <a:gd name="connsiteY510" fmla="*/ 2179274 h 6858000"/>
              <a:gd name="connsiteX511" fmla="*/ 6604735 w 7467663"/>
              <a:gd name="connsiteY511" fmla="*/ 2041381 h 6858000"/>
              <a:gd name="connsiteX512" fmla="*/ 6591670 w 7467663"/>
              <a:gd name="connsiteY512" fmla="*/ 1988277 h 6858000"/>
              <a:gd name="connsiteX513" fmla="*/ 6747349 w 7467663"/>
              <a:gd name="connsiteY513" fmla="*/ 2160069 h 6858000"/>
              <a:gd name="connsiteX514" fmla="*/ 6760943 w 7467663"/>
              <a:gd name="connsiteY514" fmla="*/ 2177686 h 6858000"/>
              <a:gd name="connsiteX515" fmla="*/ 7021065 w 7467663"/>
              <a:gd name="connsiteY515" fmla="*/ 2498102 h 6858000"/>
              <a:gd name="connsiteX516" fmla="*/ 7155223 w 7467663"/>
              <a:gd name="connsiteY516" fmla="*/ 2650386 h 6858000"/>
              <a:gd name="connsiteX517" fmla="*/ 7203167 w 7467663"/>
              <a:gd name="connsiteY517" fmla="*/ 2697288 h 6858000"/>
              <a:gd name="connsiteX518" fmla="*/ 6937703 w 7467663"/>
              <a:gd name="connsiteY518" fmla="*/ 2321981 h 6858000"/>
              <a:gd name="connsiteX519" fmla="*/ 6591670 w 7467663"/>
              <a:gd name="connsiteY519" fmla="*/ 1988277 h 6858000"/>
              <a:gd name="connsiteX520" fmla="*/ 5798671 w 7467663"/>
              <a:gd name="connsiteY520" fmla="*/ 1981601 h 6858000"/>
              <a:gd name="connsiteX521" fmla="*/ 5754709 w 7467663"/>
              <a:gd name="connsiteY521" fmla="*/ 2071454 h 6858000"/>
              <a:gd name="connsiteX522" fmla="*/ 5763044 w 7467663"/>
              <a:gd name="connsiteY522" fmla="*/ 2842206 h 6858000"/>
              <a:gd name="connsiteX523" fmla="*/ 5764974 w 7467663"/>
              <a:gd name="connsiteY523" fmla="*/ 2799609 h 6858000"/>
              <a:gd name="connsiteX524" fmla="*/ 5767665 w 7467663"/>
              <a:gd name="connsiteY524" fmla="*/ 2666409 h 6858000"/>
              <a:gd name="connsiteX525" fmla="*/ 5763055 w 7467663"/>
              <a:gd name="connsiteY525" fmla="*/ 2579705 h 6858000"/>
              <a:gd name="connsiteX526" fmla="*/ 5758079 w 7467663"/>
              <a:gd name="connsiteY526" fmla="*/ 2492508 h 6858000"/>
              <a:gd name="connsiteX527" fmla="*/ 5779325 w 7467663"/>
              <a:gd name="connsiteY527" fmla="*/ 2197069 h 6858000"/>
              <a:gd name="connsiteX528" fmla="*/ 5798671 w 7467663"/>
              <a:gd name="connsiteY528" fmla="*/ 1981601 h 6858000"/>
              <a:gd name="connsiteX529" fmla="*/ 5829202 w 7467663"/>
              <a:gd name="connsiteY529" fmla="*/ 1971679 h 6858000"/>
              <a:gd name="connsiteX530" fmla="*/ 5809558 w 7467663"/>
              <a:gd name="connsiteY530" fmla="*/ 2198043 h 6858000"/>
              <a:gd name="connsiteX531" fmla="*/ 5788653 w 7467663"/>
              <a:gd name="connsiteY531" fmla="*/ 2489430 h 6858000"/>
              <a:gd name="connsiteX532" fmla="*/ 5793439 w 7467663"/>
              <a:gd name="connsiteY532" fmla="*/ 2575235 h 6858000"/>
              <a:gd name="connsiteX533" fmla="*/ 5796837 w 7467663"/>
              <a:gd name="connsiteY533" fmla="*/ 2637633 h 6858000"/>
              <a:gd name="connsiteX534" fmla="*/ 5818614 w 7467663"/>
              <a:gd name="connsiteY534" fmla="*/ 2473055 h 6858000"/>
              <a:gd name="connsiteX535" fmla="*/ 5829202 w 7467663"/>
              <a:gd name="connsiteY535" fmla="*/ 1971679 h 6858000"/>
              <a:gd name="connsiteX536" fmla="*/ 5911389 w 7467663"/>
              <a:gd name="connsiteY536" fmla="*/ 1898371 h 6858000"/>
              <a:gd name="connsiteX537" fmla="*/ 6237627 w 7467663"/>
              <a:gd name="connsiteY537" fmla="*/ 2231921 h 6858000"/>
              <a:gd name="connsiteX538" fmla="*/ 5911389 w 7467663"/>
              <a:gd name="connsiteY538" fmla="*/ 1898371 h 6858000"/>
              <a:gd name="connsiteX539" fmla="*/ 6944437 w 7467663"/>
              <a:gd name="connsiteY539" fmla="*/ 1575402 h 6858000"/>
              <a:gd name="connsiteX540" fmla="*/ 6304730 w 7467663"/>
              <a:gd name="connsiteY540" fmla="*/ 1766654 h 6858000"/>
              <a:gd name="connsiteX541" fmla="*/ 6944437 w 7467663"/>
              <a:gd name="connsiteY541" fmla="*/ 1575402 h 6858000"/>
              <a:gd name="connsiteX542" fmla="*/ 7019523 w 7467663"/>
              <a:gd name="connsiteY542" fmla="*/ 1519450 h 6858000"/>
              <a:gd name="connsiteX543" fmla="*/ 6298091 w 7467663"/>
              <a:gd name="connsiteY543" fmla="*/ 1737122 h 6858000"/>
              <a:gd name="connsiteX544" fmla="*/ 7019523 w 7467663"/>
              <a:gd name="connsiteY544" fmla="*/ 1519450 h 6858000"/>
              <a:gd name="connsiteX545" fmla="*/ 2399523 w 7467663"/>
              <a:gd name="connsiteY545" fmla="*/ 1428234 h 6858000"/>
              <a:gd name="connsiteX546" fmla="*/ 2224982 w 7467663"/>
              <a:gd name="connsiteY546" fmla="*/ 1826201 h 6858000"/>
              <a:gd name="connsiteX547" fmla="*/ 2096099 w 7467663"/>
              <a:gd name="connsiteY547" fmla="*/ 2345900 h 6858000"/>
              <a:gd name="connsiteX548" fmla="*/ 2283317 w 7467663"/>
              <a:gd name="connsiteY548" fmla="*/ 1796925 h 6858000"/>
              <a:gd name="connsiteX549" fmla="*/ 2399523 w 7467663"/>
              <a:gd name="connsiteY549" fmla="*/ 1428234 h 6858000"/>
              <a:gd name="connsiteX550" fmla="*/ 2448558 w 7467663"/>
              <a:gd name="connsiteY550" fmla="*/ 1373435 h 6858000"/>
              <a:gd name="connsiteX551" fmla="*/ 2312521 w 7467663"/>
              <a:gd name="connsiteY551" fmla="*/ 1806140 h 6858000"/>
              <a:gd name="connsiteX552" fmla="*/ 2127533 w 7467663"/>
              <a:gd name="connsiteY552" fmla="*/ 2348380 h 6858000"/>
              <a:gd name="connsiteX553" fmla="*/ 2358080 w 7467663"/>
              <a:gd name="connsiteY553" fmla="*/ 1866134 h 6858000"/>
              <a:gd name="connsiteX554" fmla="*/ 2407436 w 7467663"/>
              <a:gd name="connsiteY554" fmla="*/ 1651070 h 6858000"/>
              <a:gd name="connsiteX555" fmla="*/ 2448558 w 7467663"/>
              <a:gd name="connsiteY555" fmla="*/ 1373435 h 6858000"/>
              <a:gd name="connsiteX556" fmla="*/ 278707 w 7467663"/>
              <a:gd name="connsiteY556" fmla="*/ 1352270 h 6858000"/>
              <a:gd name="connsiteX557" fmla="*/ 321570 w 7467663"/>
              <a:gd name="connsiteY557" fmla="*/ 1861610 h 6858000"/>
              <a:gd name="connsiteX558" fmla="*/ 294281 w 7467663"/>
              <a:gd name="connsiteY558" fmla="*/ 1440658 h 6858000"/>
              <a:gd name="connsiteX559" fmla="*/ 278707 w 7467663"/>
              <a:gd name="connsiteY559" fmla="*/ 1352270 h 6858000"/>
              <a:gd name="connsiteX560" fmla="*/ 1423821 w 7467663"/>
              <a:gd name="connsiteY560" fmla="*/ 1351958 h 6858000"/>
              <a:gd name="connsiteX561" fmla="*/ 1638521 w 7467663"/>
              <a:gd name="connsiteY561" fmla="*/ 1908470 h 6858000"/>
              <a:gd name="connsiteX562" fmla="*/ 1754199 w 7467663"/>
              <a:gd name="connsiteY562" fmla="*/ 2149284 h 6858000"/>
              <a:gd name="connsiteX563" fmla="*/ 1908359 w 7467663"/>
              <a:gd name="connsiteY563" fmla="*/ 2364988 h 6858000"/>
              <a:gd name="connsiteX564" fmla="*/ 1647661 w 7467663"/>
              <a:gd name="connsiteY564" fmla="*/ 1825945 h 6858000"/>
              <a:gd name="connsiteX565" fmla="*/ 1423821 w 7467663"/>
              <a:gd name="connsiteY565" fmla="*/ 1351958 h 6858000"/>
              <a:gd name="connsiteX566" fmla="*/ 1431890 w 7467663"/>
              <a:gd name="connsiteY566" fmla="*/ 1306475 h 6858000"/>
              <a:gd name="connsiteX567" fmla="*/ 1507597 w 7467663"/>
              <a:gd name="connsiteY567" fmla="*/ 1446132 h 6858000"/>
              <a:gd name="connsiteX568" fmla="*/ 1674586 w 7467663"/>
              <a:gd name="connsiteY568" fmla="*/ 1813832 h 6858000"/>
              <a:gd name="connsiteX569" fmla="*/ 1815950 w 7467663"/>
              <a:gd name="connsiteY569" fmla="*/ 2128564 h 6858000"/>
              <a:gd name="connsiteX570" fmla="*/ 1984242 w 7467663"/>
              <a:gd name="connsiteY570" fmla="*/ 2430829 h 6858000"/>
              <a:gd name="connsiteX571" fmla="*/ 2014023 w 7467663"/>
              <a:gd name="connsiteY571" fmla="*/ 2450995 h 6858000"/>
              <a:gd name="connsiteX572" fmla="*/ 1747337 w 7467663"/>
              <a:gd name="connsiteY572" fmla="*/ 1855264 h 6858000"/>
              <a:gd name="connsiteX573" fmla="*/ 1533749 w 7467663"/>
              <a:gd name="connsiteY573" fmla="*/ 1478656 h 6858000"/>
              <a:gd name="connsiteX574" fmla="*/ 1431890 w 7467663"/>
              <a:gd name="connsiteY574" fmla="*/ 1306475 h 6858000"/>
              <a:gd name="connsiteX575" fmla="*/ 5052692 w 7467663"/>
              <a:gd name="connsiteY575" fmla="*/ 1292994 h 6858000"/>
              <a:gd name="connsiteX576" fmla="*/ 5200661 w 7467663"/>
              <a:gd name="connsiteY576" fmla="*/ 1635186 h 6858000"/>
              <a:gd name="connsiteX577" fmla="*/ 5297138 w 7467663"/>
              <a:gd name="connsiteY577" fmla="*/ 1906351 h 6858000"/>
              <a:gd name="connsiteX578" fmla="*/ 5052692 w 7467663"/>
              <a:gd name="connsiteY578" fmla="*/ 1292994 h 6858000"/>
              <a:gd name="connsiteX579" fmla="*/ 5009948 w 7467663"/>
              <a:gd name="connsiteY579" fmla="*/ 1273619 h 6858000"/>
              <a:gd name="connsiteX580" fmla="*/ 5121777 w 7467663"/>
              <a:gd name="connsiteY580" fmla="*/ 1654213 h 6858000"/>
              <a:gd name="connsiteX581" fmla="*/ 5293545 w 7467663"/>
              <a:gd name="connsiteY581" fmla="*/ 2072247 h 6858000"/>
              <a:gd name="connsiteX582" fmla="*/ 5294042 w 7467663"/>
              <a:gd name="connsiteY582" fmla="*/ 2065019 h 6858000"/>
              <a:gd name="connsiteX583" fmla="*/ 5171936 w 7467663"/>
              <a:gd name="connsiteY583" fmla="*/ 1647613 h 6858000"/>
              <a:gd name="connsiteX584" fmla="*/ 5009948 w 7467663"/>
              <a:gd name="connsiteY584" fmla="*/ 1273619 h 6858000"/>
              <a:gd name="connsiteX585" fmla="*/ 655236 w 7467663"/>
              <a:gd name="connsiteY585" fmla="*/ 1268632 h 6858000"/>
              <a:gd name="connsiteX586" fmla="*/ 839521 w 7467663"/>
              <a:gd name="connsiteY586" fmla="*/ 1685315 h 6858000"/>
              <a:gd name="connsiteX587" fmla="*/ 1109416 w 7467663"/>
              <a:gd name="connsiteY587" fmla="*/ 2061663 h 6858000"/>
              <a:gd name="connsiteX588" fmla="*/ 1298300 w 7467663"/>
              <a:gd name="connsiteY588" fmla="*/ 2247742 h 6858000"/>
              <a:gd name="connsiteX589" fmla="*/ 1125871 w 7467663"/>
              <a:gd name="connsiteY589" fmla="*/ 1989513 h 6858000"/>
              <a:gd name="connsiteX590" fmla="*/ 981574 w 7467663"/>
              <a:gd name="connsiteY590" fmla="*/ 1783157 h 6858000"/>
              <a:gd name="connsiteX591" fmla="*/ 922198 w 7467663"/>
              <a:gd name="connsiteY591" fmla="*/ 1677437 h 6858000"/>
              <a:gd name="connsiteX592" fmla="*/ 869293 w 7467663"/>
              <a:gd name="connsiteY592" fmla="*/ 1583214 h 6858000"/>
              <a:gd name="connsiteX593" fmla="*/ 751431 w 7467663"/>
              <a:gd name="connsiteY593" fmla="*/ 1405731 h 6858000"/>
              <a:gd name="connsiteX594" fmla="*/ 655236 w 7467663"/>
              <a:gd name="connsiteY594" fmla="*/ 1268632 h 6858000"/>
              <a:gd name="connsiteX595" fmla="*/ 6516292 w 7467663"/>
              <a:gd name="connsiteY595" fmla="*/ 1263064 h 6858000"/>
              <a:gd name="connsiteX596" fmla="*/ 5736320 w 7467663"/>
              <a:gd name="connsiteY596" fmla="*/ 1501803 h 6858000"/>
              <a:gd name="connsiteX597" fmla="*/ 6516292 w 7467663"/>
              <a:gd name="connsiteY597" fmla="*/ 1263064 h 6858000"/>
              <a:gd name="connsiteX598" fmla="*/ 291466 w 7467663"/>
              <a:gd name="connsiteY598" fmla="*/ 1250369 h 6858000"/>
              <a:gd name="connsiteX599" fmla="*/ 323180 w 7467663"/>
              <a:gd name="connsiteY599" fmla="*/ 1435283 h 6858000"/>
              <a:gd name="connsiteX600" fmla="*/ 349381 w 7467663"/>
              <a:gd name="connsiteY600" fmla="*/ 1875041 h 6858000"/>
              <a:gd name="connsiteX601" fmla="*/ 374363 w 7467663"/>
              <a:gd name="connsiteY601" fmla="*/ 1506494 h 6858000"/>
              <a:gd name="connsiteX602" fmla="*/ 302168 w 7467663"/>
              <a:gd name="connsiteY602" fmla="*/ 1274495 h 6858000"/>
              <a:gd name="connsiteX603" fmla="*/ 291466 w 7467663"/>
              <a:gd name="connsiteY603" fmla="*/ 1250369 h 6858000"/>
              <a:gd name="connsiteX604" fmla="*/ 678222 w 7467663"/>
              <a:gd name="connsiteY604" fmla="*/ 1248670 h 6858000"/>
              <a:gd name="connsiteX605" fmla="*/ 775536 w 7467663"/>
              <a:gd name="connsiteY605" fmla="*/ 1388015 h 6858000"/>
              <a:gd name="connsiteX606" fmla="*/ 894529 w 7467663"/>
              <a:gd name="connsiteY606" fmla="*/ 1567739 h 6858000"/>
              <a:gd name="connsiteX607" fmla="*/ 948000 w 7467663"/>
              <a:gd name="connsiteY607" fmla="*/ 1663088 h 6858000"/>
              <a:gd name="connsiteX608" fmla="*/ 1006812 w 7467663"/>
              <a:gd name="connsiteY608" fmla="*/ 1767683 h 6858000"/>
              <a:gd name="connsiteX609" fmla="*/ 1149133 w 7467663"/>
              <a:gd name="connsiteY609" fmla="*/ 1971513 h 6858000"/>
              <a:gd name="connsiteX610" fmla="*/ 1333952 w 7467663"/>
              <a:gd name="connsiteY610" fmla="*/ 2251620 h 6858000"/>
              <a:gd name="connsiteX611" fmla="*/ 1337329 w 7467663"/>
              <a:gd name="connsiteY611" fmla="*/ 2258350 h 6858000"/>
              <a:gd name="connsiteX612" fmla="*/ 1014726 w 7467663"/>
              <a:gd name="connsiteY612" fmla="*/ 1615556 h 6858000"/>
              <a:gd name="connsiteX613" fmla="*/ 678222 w 7467663"/>
              <a:gd name="connsiteY613" fmla="*/ 1248670 h 6858000"/>
              <a:gd name="connsiteX614" fmla="*/ 6691602 w 7467663"/>
              <a:gd name="connsiteY614" fmla="*/ 1140573 h 6858000"/>
              <a:gd name="connsiteX615" fmla="*/ 6571100 w 7467663"/>
              <a:gd name="connsiteY615" fmla="*/ 1183662 h 6858000"/>
              <a:gd name="connsiteX616" fmla="*/ 6241687 w 7467663"/>
              <a:gd name="connsiteY616" fmla="*/ 1257600 h 6858000"/>
              <a:gd name="connsiteX617" fmla="*/ 5693009 w 7467663"/>
              <a:gd name="connsiteY617" fmla="*/ 1478256 h 6858000"/>
              <a:gd name="connsiteX618" fmla="*/ 6548420 w 7467663"/>
              <a:gd name="connsiteY618" fmla="*/ 1214599 h 6858000"/>
              <a:gd name="connsiteX619" fmla="*/ 6605473 w 7467663"/>
              <a:gd name="connsiteY619" fmla="*/ 1184686 h 6858000"/>
              <a:gd name="connsiteX620" fmla="*/ 6691602 w 7467663"/>
              <a:gd name="connsiteY620" fmla="*/ 1140573 h 6858000"/>
              <a:gd name="connsiteX621" fmla="*/ 4002475 w 7467663"/>
              <a:gd name="connsiteY621" fmla="*/ 1037802 h 6858000"/>
              <a:gd name="connsiteX622" fmla="*/ 4000324 w 7467663"/>
              <a:gd name="connsiteY622" fmla="*/ 1039362 h 6858000"/>
              <a:gd name="connsiteX623" fmla="*/ 4002862 w 7467663"/>
              <a:gd name="connsiteY623" fmla="*/ 1042866 h 6858000"/>
              <a:gd name="connsiteX624" fmla="*/ 4002475 w 7467663"/>
              <a:gd name="connsiteY624" fmla="*/ 1037802 h 6858000"/>
              <a:gd name="connsiteX625" fmla="*/ 506322 w 7467663"/>
              <a:gd name="connsiteY625" fmla="*/ 1020997 h 6858000"/>
              <a:gd name="connsiteX626" fmla="*/ 533068 w 7467663"/>
              <a:gd name="connsiteY626" fmla="*/ 1029409 h 6858000"/>
              <a:gd name="connsiteX627" fmla="*/ 1232525 w 7467663"/>
              <a:gd name="connsiteY627" fmla="*/ 1804675 h 6858000"/>
              <a:gd name="connsiteX628" fmla="*/ 1388858 w 7467663"/>
              <a:gd name="connsiteY628" fmla="*/ 2368011 h 6858000"/>
              <a:gd name="connsiteX629" fmla="*/ 1384098 w 7467663"/>
              <a:gd name="connsiteY629" fmla="*/ 2378125 h 6858000"/>
              <a:gd name="connsiteX630" fmla="*/ 1425393 w 7467663"/>
              <a:gd name="connsiteY630" fmla="*/ 2589124 h 6858000"/>
              <a:gd name="connsiteX631" fmla="*/ 1424001 w 7467663"/>
              <a:gd name="connsiteY631" fmla="*/ 2597541 h 6858000"/>
              <a:gd name="connsiteX632" fmla="*/ 2152729 w 7467663"/>
              <a:gd name="connsiteY632" fmla="*/ 2864487 h 6858000"/>
              <a:gd name="connsiteX633" fmla="*/ 2020609 w 7467663"/>
              <a:gd name="connsiteY633" fmla="*/ 2539671 h 6858000"/>
              <a:gd name="connsiteX634" fmla="*/ 2018920 w 7467663"/>
              <a:gd name="connsiteY634" fmla="*/ 2536309 h 6858000"/>
              <a:gd name="connsiteX635" fmla="*/ 1342441 w 7467663"/>
              <a:gd name="connsiteY635" fmla="*/ 1173017 h 6858000"/>
              <a:gd name="connsiteX636" fmla="*/ 1367925 w 7467663"/>
              <a:gd name="connsiteY636" fmla="*/ 1135648 h 6858000"/>
              <a:gd name="connsiteX637" fmla="*/ 1771401 w 7467663"/>
              <a:gd name="connsiteY637" fmla="*/ 1806673 h 6858000"/>
              <a:gd name="connsiteX638" fmla="*/ 1972385 w 7467663"/>
              <a:gd name="connsiteY638" fmla="*/ 2198735 h 6858000"/>
              <a:gd name="connsiteX639" fmla="*/ 2040892 w 7467663"/>
              <a:gd name="connsiteY639" fmla="*/ 2405205 h 6858000"/>
              <a:gd name="connsiteX640" fmla="*/ 2131689 w 7467663"/>
              <a:gd name="connsiteY640" fmla="*/ 1936926 h 6858000"/>
              <a:gd name="connsiteX641" fmla="*/ 2454820 w 7467663"/>
              <a:gd name="connsiteY641" fmla="*/ 1248808 h 6858000"/>
              <a:gd name="connsiteX642" fmla="*/ 2492512 w 7467663"/>
              <a:gd name="connsiteY642" fmla="*/ 1302920 h 6858000"/>
              <a:gd name="connsiteX643" fmla="*/ 2081216 w 7467663"/>
              <a:gd name="connsiteY643" fmla="*/ 2527513 h 6858000"/>
              <a:gd name="connsiteX644" fmla="*/ 2081211 w 7467663"/>
              <a:gd name="connsiteY644" fmla="*/ 2528916 h 6858000"/>
              <a:gd name="connsiteX645" fmla="*/ 2199067 w 7467663"/>
              <a:gd name="connsiteY645" fmla="*/ 2884061 h 6858000"/>
              <a:gd name="connsiteX646" fmla="*/ 3192586 w 7467663"/>
              <a:gd name="connsiteY646" fmla="*/ 3411496 h 6858000"/>
              <a:gd name="connsiteX647" fmla="*/ 3182620 w 7467663"/>
              <a:gd name="connsiteY647" fmla="*/ 3483279 h 6858000"/>
              <a:gd name="connsiteX648" fmla="*/ 2435119 w 7467663"/>
              <a:gd name="connsiteY648" fmla="*/ 3080173 h 6858000"/>
              <a:gd name="connsiteX649" fmla="*/ 2410152 w 7467663"/>
              <a:gd name="connsiteY649" fmla="*/ 3063751 h 6858000"/>
              <a:gd name="connsiteX650" fmla="*/ 2408099 w 7467663"/>
              <a:gd name="connsiteY650" fmla="*/ 3064403 h 6858000"/>
              <a:gd name="connsiteX651" fmla="*/ 2407218 w 7467663"/>
              <a:gd name="connsiteY651" fmla="*/ 3070324 h 6858000"/>
              <a:gd name="connsiteX652" fmla="*/ 2380138 w 7467663"/>
              <a:gd name="connsiteY652" fmla="*/ 3099341 h 6858000"/>
              <a:gd name="connsiteX653" fmla="*/ 1765923 w 7467663"/>
              <a:gd name="connsiteY653" fmla="*/ 3581043 h 6858000"/>
              <a:gd name="connsiteX654" fmla="*/ 1702258 w 7467663"/>
              <a:gd name="connsiteY654" fmla="*/ 3612286 h 6858000"/>
              <a:gd name="connsiteX655" fmla="*/ 1538370 w 7467663"/>
              <a:gd name="connsiteY655" fmla="*/ 3811804 h 6858000"/>
              <a:gd name="connsiteX656" fmla="*/ 542867 w 7467663"/>
              <a:gd name="connsiteY656" fmla="*/ 4944092 h 6858000"/>
              <a:gd name="connsiteX657" fmla="*/ 515800 w 7467663"/>
              <a:gd name="connsiteY657" fmla="*/ 4862180 h 6858000"/>
              <a:gd name="connsiteX658" fmla="*/ 909145 w 7467663"/>
              <a:gd name="connsiteY658" fmla="*/ 4199225 h 6858000"/>
              <a:gd name="connsiteX659" fmla="*/ 1214067 w 7467663"/>
              <a:gd name="connsiteY659" fmla="*/ 3908561 h 6858000"/>
              <a:gd name="connsiteX660" fmla="*/ 640967 w 7467663"/>
              <a:gd name="connsiteY660" fmla="*/ 4105601 h 6858000"/>
              <a:gd name="connsiteX661" fmla="*/ 112563 w 7467663"/>
              <a:gd name="connsiteY661" fmla="*/ 4396952 h 6858000"/>
              <a:gd name="connsiteX662" fmla="*/ 0 w 7467663"/>
              <a:gd name="connsiteY662" fmla="*/ 4466006 h 6858000"/>
              <a:gd name="connsiteX663" fmla="*/ 0 w 7467663"/>
              <a:gd name="connsiteY663" fmla="*/ 4233763 h 6858000"/>
              <a:gd name="connsiteX664" fmla="*/ 36881 w 7467663"/>
              <a:gd name="connsiteY664" fmla="*/ 4200118 h 6858000"/>
              <a:gd name="connsiteX665" fmla="*/ 910534 w 7467663"/>
              <a:gd name="connsiteY665" fmla="*/ 3629753 h 6858000"/>
              <a:gd name="connsiteX666" fmla="*/ 1578717 w 7467663"/>
              <a:gd name="connsiteY666" fmla="*/ 3575982 h 6858000"/>
              <a:gd name="connsiteX667" fmla="*/ 2338780 w 7467663"/>
              <a:gd name="connsiteY667" fmla="*/ 3033725 h 6858000"/>
              <a:gd name="connsiteX668" fmla="*/ 1807991 w 7467663"/>
              <a:gd name="connsiteY668" fmla="*/ 2807184 h 6858000"/>
              <a:gd name="connsiteX669" fmla="*/ 1416358 w 7467663"/>
              <a:gd name="connsiteY669" fmla="*/ 3112571 h 6858000"/>
              <a:gd name="connsiteX670" fmla="*/ 939066 w 7467663"/>
              <a:gd name="connsiteY670" fmla="*/ 3378798 h 6858000"/>
              <a:gd name="connsiteX671" fmla="*/ 115099 w 7467663"/>
              <a:gd name="connsiteY671" fmla="*/ 3607650 h 6858000"/>
              <a:gd name="connsiteX672" fmla="*/ 97284 w 7467663"/>
              <a:gd name="connsiteY672" fmla="*/ 3520393 h 6858000"/>
              <a:gd name="connsiteX673" fmla="*/ 922050 w 7467663"/>
              <a:gd name="connsiteY673" fmla="*/ 3074867 h 6858000"/>
              <a:gd name="connsiteX674" fmla="*/ 1405265 w 7467663"/>
              <a:gd name="connsiteY674" fmla="*/ 3016319 h 6858000"/>
              <a:gd name="connsiteX675" fmla="*/ 1407512 w 7467663"/>
              <a:gd name="connsiteY675" fmla="*/ 3018001 h 6858000"/>
              <a:gd name="connsiteX676" fmla="*/ 1726266 w 7467663"/>
              <a:gd name="connsiteY676" fmla="*/ 2777274 h 6858000"/>
              <a:gd name="connsiteX677" fmla="*/ 625390 w 7467663"/>
              <a:gd name="connsiteY677" fmla="*/ 2514541 h 6858000"/>
              <a:gd name="connsiteX678" fmla="*/ 619799 w 7467663"/>
              <a:gd name="connsiteY678" fmla="*/ 2527180 h 6858000"/>
              <a:gd name="connsiteX679" fmla="*/ 310030 w 7467663"/>
              <a:gd name="connsiteY679" fmla="*/ 2771818 h 6858000"/>
              <a:gd name="connsiteX680" fmla="*/ 173877 w 7467663"/>
              <a:gd name="connsiteY680" fmla="*/ 2937056 h 6858000"/>
              <a:gd name="connsiteX681" fmla="*/ 77889 w 7467663"/>
              <a:gd name="connsiteY681" fmla="*/ 3138440 h 6858000"/>
              <a:gd name="connsiteX682" fmla="*/ 0 w 7467663"/>
              <a:gd name="connsiteY682" fmla="*/ 3271395 h 6858000"/>
              <a:gd name="connsiteX683" fmla="*/ 0 w 7467663"/>
              <a:gd name="connsiteY683" fmla="*/ 3153002 h 6858000"/>
              <a:gd name="connsiteX684" fmla="*/ 2386 w 7467663"/>
              <a:gd name="connsiteY684" fmla="*/ 3149203 h 6858000"/>
              <a:gd name="connsiteX685" fmla="*/ 89753 w 7467663"/>
              <a:gd name="connsiteY685" fmla="*/ 2987702 h 6858000"/>
              <a:gd name="connsiteX686" fmla="*/ 76869 w 7467663"/>
              <a:gd name="connsiteY686" fmla="*/ 3005404 h 6858000"/>
              <a:gd name="connsiteX687" fmla="*/ 32049 w 7467663"/>
              <a:gd name="connsiteY687" fmla="*/ 3065814 h 6858000"/>
              <a:gd name="connsiteX688" fmla="*/ 0 w 7467663"/>
              <a:gd name="connsiteY688" fmla="*/ 3108744 h 6858000"/>
              <a:gd name="connsiteX689" fmla="*/ 0 w 7467663"/>
              <a:gd name="connsiteY689" fmla="*/ 3058059 h 6858000"/>
              <a:gd name="connsiteX690" fmla="*/ 7610 w 7467663"/>
              <a:gd name="connsiteY690" fmla="*/ 3047889 h 6858000"/>
              <a:gd name="connsiteX691" fmla="*/ 52419 w 7467663"/>
              <a:gd name="connsiteY691" fmla="*/ 2987479 h 6858000"/>
              <a:gd name="connsiteX692" fmla="*/ 59142 w 7467663"/>
              <a:gd name="connsiteY692" fmla="*/ 2978488 h 6858000"/>
              <a:gd name="connsiteX693" fmla="*/ 0 w 7467663"/>
              <a:gd name="connsiteY693" fmla="*/ 3015334 h 6858000"/>
              <a:gd name="connsiteX694" fmla="*/ 0 w 7467663"/>
              <a:gd name="connsiteY694" fmla="*/ 2914286 h 6858000"/>
              <a:gd name="connsiteX695" fmla="*/ 36383 w 7467663"/>
              <a:gd name="connsiteY695" fmla="*/ 2901128 h 6858000"/>
              <a:gd name="connsiteX696" fmla="*/ 156329 w 7467663"/>
              <a:gd name="connsiteY696" fmla="*/ 2840533 h 6858000"/>
              <a:gd name="connsiteX697" fmla="*/ 358355 w 7467663"/>
              <a:gd name="connsiteY697" fmla="*/ 2620471 h 6858000"/>
              <a:gd name="connsiteX698" fmla="*/ 510577 w 7467663"/>
              <a:gd name="connsiteY698" fmla="*/ 2501244 h 6858000"/>
              <a:gd name="connsiteX699" fmla="*/ 211967 w 7467663"/>
              <a:gd name="connsiteY699" fmla="*/ 2479171 h 6858000"/>
              <a:gd name="connsiteX700" fmla="*/ 0 w 7467663"/>
              <a:gd name="connsiteY700" fmla="*/ 2476398 h 6858000"/>
              <a:gd name="connsiteX701" fmla="*/ 0 w 7467663"/>
              <a:gd name="connsiteY701" fmla="*/ 2389189 h 6858000"/>
              <a:gd name="connsiteX702" fmla="*/ 103062 w 7467663"/>
              <a:gd name="connsiteY702" fmla="*/ 2389518 h 6858000"/>
              <a:gd name="connsiteX703" fmla="*/ 510734 w 7467663"/>
              <a:gd name="connsiteY703" fmla="*/ 2416201 h 6858000"/>
              <a:gd name="connsiteX704" fmla="*/ 279257 w 7467663"/>
              <a:gd name="connsiteY704" fmla="*/ 2092102 h 6858000"/>
              <a:gd name="connsiteX705" fmla="*/ 65265 w 7467663"/>
              <a:gd name="connsiteY705" fmla="*/ 2006049 h 6858000"/>
              <a:gd name="connsiteX706" fmla="*/ 0 w 7467663"/>
              <a:gd name="connsiteY706" fmla="*/ 1982532 h 6858000"/>
              <a:gd name="connsiteX707" fmla="*/ 0 w 7467663"/>
              <a:gd name="connsiteY707" fmla="*/ 1912789 h 6858000"/>
              <a:gd name="connsiteX708" fmla="*/ 97460 w 7467663"/>
              <a:gd name="connsiteY708" fmla="*/ 1953725 h 6858000"/>
              <a:gd name="connsiteX709" fmla="*/ 221272 w 7467663"/>
              <a:gd name="connsiteY709" fmla="*/ 1980766 h 6858000"/>
              <a:gd name="connsiteX710" fmla="*/ 116765 w 7467663"/>
              <a:gd name="connsiteY710" fmla="*/ 1911033 h 6858000"/>
              <a:gd name="connsiteX711" fmla="*/ 16405 w 7467663"/>
              <a:gd name="connsiteY711" fmla="*/ 1803412 h 6858000"/>
              <a:gd name="connsiteX712" fmla="*/ 0 w 7467663"/>
              <a:gd name="connsiteY712" fmla="*/ 1784777 h 6858000"/>
              <a:gd name="connsiteX713" fmla="*/ 0 w 7467663"/>
              <a:gd name="connsiteY713" fmla="*/ 1740082 h 6858000"/>
              <a:gd name="connsiteX714" fmla="*/ 39394 w 7467663"/>
              <a:gd name="connsiteY714" fmla="*/ 1784856 h 6858000"/>
              <a:gd name="connsiteX715" fmla="*/ 135813 w 7467663"/>
              <a:gd name="connsiteY715" fmla="*/ 1888838 h 6858000"/>
              <a:gd name="connsiteX716" fmla="*/ 242575 w 7467663"/>
              <a:gd name="connsiteY716" fmla="*/ 1958841 h 6858000"/>
              <a:gd name="connsiteX717" fmla="*/ 82197 w 7467663"/>
              <a:gd name="connsiteY717" fmla="*/ 1754826 h 6858000"/>
              <a:gd name="connsiteX718" fmla="*/ 0 w 7467663"/>
              <a:gd name="connsiteY718" fmla="*/ 1679650 h 6858000"/>
              <a:gd name="connsiteX719" fmla="*/ 0 w 7467663"/>
              <a:gd name="connsiteY719" fmla="*/ 1602463 h 6858000"/>
              <a:gd name="connsiteX720" fmla="*/ 84689 w 7467663"/>
              <a:gd name="connsiteY720" fmla="*/ 1677442 h 6858000"/>
              <a:gd name="connsiteX721" fmla="*/ 298437 w 7467663"/>
              <a:gd name="connsiteY721" fmla="*/ 1968019 h 6858000"/>
              <a:gd name="connsiteX722" fmla="*/ 227269 w 7467663"/>
              <a:gd name="connsiteY722" fmla="*/ 1114064 h 6858000"/>
              <a:gd name="connsiteX723" fmla="*/ 248003 w 7467663"/>
              <a:gd name="connsiteY723" fmla="*/ 1089613 h 6858000"/>
              <a:gd name="connsiteX724" fmla="*/ 427020 w 7467663"/>
              <a:gd name="connsiteY724" fmla="*/ 1619803 h 6858000"/>
              <a:gd name="connsiteX725" fmla="*/ 340345 w 7467663"/>
              <a:gd name="connsiteY725" fmla="*/ 2027739 h 6858000"/>
              <a:gd name="connsiteX726" fmla="*/ 360865 w 7467663"/>
              <a:gd name="connsiteY726" fmla="*/ 2044827 h 6858000"/>
              <a:gd name="connsiteX727" fmla="*/ 560414 w 7467663"/>
              <a:gd name="connsiteY727" fmla="*/ 2421457 h 6858000"/>
              <a:gd name="connsiteX728" fmla="*/ 1359703 w 7467663"/>
              <a:gd name="connsiteY728" fmla="*/ 2578554 h 6858000"/>
              <a:gd name="connsiteX729" fmla="*/ 1359422 w 7467663"/>
              <a:gd name="connsiteY729" fmla="*/ 2577994 h 6858000"/>
              <a:gd name="connsiteX730" fmla="*/ 828701 w 7467663"/>
              <a:gd name="connsiteY730" fmla="*/ 1839520 h 6858000"/>
              <a:gd name="connsiteX731" fmla="*/ 494427 w 7467663"/>
              <a:gd name="connsiteY731" fmla="*/ 1092333 h 6858000"/>
              <a:gd name="connsiteX732" fmla="*/ 506322 w 7467663"/>
              <a:gd name="connsiteY732" fmla="*/ 1020997 h 6858000"/>
              <a:gd name="connsiteX733" fmla="*/ 4570198 w 7467663"/>
              <a:gd name="connsiteY733" fmla="*/ 978081 h 6858000"/>
              <a:gd name="connsiteX734" fmla="*/ 4523691 w 7467663"/>
              <a:gd name="connsiteY734" fmla="*/ 1127776 h 6858000"/>
              <a:gd name="connsiteX735" fmla="*/ 4509875 w 7467663"/>
              <a:gd name="connsiteY735" fmla="*/ 1167552 h 6858000"/>
              <a:gd name="connsiteX736" fmla="*/ 4478168 w 7467663"/>
              <a:gd name="connsiteY736" fmla="*/ 1260735 h 6858000"/>
              <a:gd name="connsiteX737" fmla="*/ 4409309 w 7467663"/>
              <a:gd name="connsiteY737" fmla="*/ 1666996 h 6858000"/>
              <a:gd name="connsiteX738" fmla="*/ 4370031 w 7467663"/>
              <a:gd name="connsiteY738" fmla="*/ 1955666 h 6858000"/>
              <a:gd name="connsiteX739" fmla="*/ 4570198 w 7467663"/>
              <a:gd name="connsiteY739" fmla="*/ 978081 h 6858000"/>
              <a:gd name="connsiteX740" fmla="*/ 4557898 w 7467663"/>
              <a:gd name="connsiteY740" fmla="*/ 900011 h 6858000"/>
              <a:gd name="connsiteX741" fmla="*/ 4344840 w 7467663"/>
              <a:gd name="connsiteY741" fmla="*/ 1922038 h 6858000"/>
              <a:gd name="connsiteX742" fmla="*/ 4378710 w 7467663"/>
              <a:gd name="connsiteY742" fmla="*/ 1665516 h 6858000"/>
              <a:gd name="connsiteX743" fmla="*/ 4448798 w 7467663"/>
              <a:gd name="connsiteY743" fmla="*/ 1253024 h 6858000"/>
              <a:gd name="connsiteX744" fmla="*/ 4480315 w 7467663"/>
              <a:gd name="connsiteY744" fmla="*/ 1158454 h 6858000"/>
              <a:gd name="connsiteX745" fmla="*/ 4494133 w 7467663"/>
              <a:gd name="connsiteY745" fmla="*/ 1118676 h 6858000"/>
              <a:gd name="connsiteX746" fmla="*/ 4557898 w 7467663"/>
              <a:gd name="connsiteY746" fmla="*/ 900011 h 6858000"/>
              <a:gd name="connsiteX747" fmla="*/ 5870151 w 7467663"/>
              <a:gd name="connsiteY747" fmla="*/ 898890 h 6858000"/>
              <a:gd name="connsiteX748" fmla="*/ 5861335 w 7467663"/>
              <a:gd name="connsiteY748" fmla="*/ 899177 h 6858000"/>
              <a:gd name="connsiteX749" fmla="*/ 5843702 w 7467663"/>
              <a:gd name="connsiteY749" fmla="*/ 899748 h 6858000"/>
              <a:gd name="connsiteX750" fmla="*/ 5651107 w 7467663"/>
              <a:gd name="connsiteY750" fmla="*/ 920306 h 6858000"/>
              <a:gd name="connsiteX751" fmla="*/ 5459407 w 7467663"/>
              <a:gd name="connsiteY751" fmla="*/ 940975 h 6858000"/>
              <a:gd name="connsiteX752" fmla="*/ 5374846 w 7467663"/>
              <a:gd name="connsiteY752" fmla="*/ 941988 h 6858000"/>
              <a:gd name="connsiteX753" fmla="*/ 5256105 w 7467663"/>
              <a:gd name="connsiteY753" fmla="*/ 945632 h 6858000"/>
              <a:gd name="connsiteX754" fmla="*/ 5107071 w 7467663"/>
              <a:gd name="connsiteY754" fmla="*/ 969720 h 6858000"/>
              <a:gd name="connsiteX755" fmla="*/ 4998681 w 7467663"/>
              <a:gd name="connsiteY755" fmla="*/ 988771 h 6858000"/>
              <a:gd name="connsiteX756" fmla="*/ 5870151 w 7467663"/>
              <a:gd name="connsiteY756" fmla="*/ 898890 h 6858000"/>
              <a:gd name="connsiteX757" fmla="*/ 5504425 w 7467663"/>
              <a:gd name="connsiteY757" fmla="*/ 848067 h 6858000"/>
              <a:gd name="connsiteX758" fmla="*/ 4968849 w 7467663"/>
              <a:gd name="connsiteY758" fmla="*/ 962318 h 6858000"/>
              <a:gd name="connsiteX759" fmla="*/ 5104039 w 7467663"/>
              <a:gd name="connsiteY759" fmla="*/ 940634 h 6858000"/>
              <a:gd name="connsiteX760" fmla="*/ 5256311 w 7467663"/>
              <a:gd name="connsiteY760" fmla="*/ 916490 h 6858000"/>
              <a:gd name="connsiteX761" fmla="*/ 5377381 w 7467663"/>
              <a:gd name="connsiteY761" fmla="*/ 912671 h 6858000"/>
              <a:gd name="connsiteX762" fmla="*/ 5460148 w 7467663"/>
              <a:gd name="connsiteY762" fmla="*/ 911442 h 6858000"/>
              <a:gd name="connsiteX763" fmla="*/ 5648971 w 7467663"/>
              <a:gd name="connsiteY763" fmla="*/ 891331 h 6858000"/>
              <a:gd name="connsiteX764" fmla="*/ 5844807 w 7467663"/>
              <a:gd name="connsiteY764" fmla="*/ 870718 h 6858000"/>
              <a:gd name="connsiteX765" fmla="*/ 5862975 w 7467663"/>
              <a:gd name="connsiteY765" fmla="*/ 869756 h 6858000"/>
              <a:gd name="connsiteX766" fmla="*/ 5920887 w 7467663"/>
              <a:gd name="connsiteY766" fmla="*/ 865929 h 6858000"/>
              <a:gd name="connsiteX767" fmla="*/ 5504425 w 7467663"/>
              <a:gd name="connsiteY767" fmla="*/ 848067 h 6858000"/>
              <a:gd name="connsiteX768" fmla="*/ 3607114 w 7467663"/>
              <a:gd name="connsiteY768" fmla="*/ 467441 h 6858000"/>
              <a:gd name="connsiteX769" fmla="*/ 3296242 w 7467663"/>
              <a:gd name="connsiteY769" fmla="*/ 807991 h 6858000"/>
              <a:gd name="connsiteX770" fmla="*/ 3174674 w 7467663"/>
              <a:gd name="connsiteY770" fmla="*/ 919759 h 6858000"/>
              <a:gd name="connsiteX771" fmla="*/ 3042978 w 7467663"/>
              <a:gd name="connsiteY771" fmla="*/ 1054894 h 6858000"/>
              <a:gd name="connsiteX772" fmla="*/ 2968914 w 7467663"/>
              <a:gd name="connsiteY772" fmla="*/ 1133756 h 6858000"/>
              <a:gd name="connsiteX773" fmla="*/ 3103823 w 7467663"/>
              <a:gd name="connsiteY773" fmla="*/ 1026814 h 6858000"/>
              <a:gd name="connsiteX774" fmla="*/ 3607114 w 7467663"/>
              <a:gd name="connsiteY774" fmla="*/ 467441 h 6858000"/>
              <a:gd name="connsiteX775" fmla="*/ 3744487 w 7467663"/>
              <a:gd name="connsiteY775" fmla="*/ 383136 h 6858000"/>
              <a:gd name="connsiteX776" fmla="*/ 3970213 w 7467663"/>
              <a:gd name="connsiteY776" fmla="*/ 995559 h 6858000"/>
              <a:gd name="connsiteX777" fmla="*/ 3744487 w 7467663"/>
              <a:gd name="connsiteY777" fmla="*/ 383136 h 6858000"/>
              <a:gd name="connsiteX778" fmla="*/ 3624562 w 7467663"/>
              <a:gd name="connsiteY778" fmla="*/ 367041 h 6858000"/>
              <a:gd name="connsiteX779" fmla="*/ 3489712 w 7467663"/>
              <a:gd name="connsiteY779" fmla="*/ 485386 h 6858000"/>
              <a:gd name="connsiteX780" fmla="*/ 3182994 w 7467663"/>
              <a:gd name="connsiteY780" fmla="*/ 828265 h 6858000"/>
              <a:gd name="connsiteX781" fmla="*/ 2892114 w 7467663"/>
              <a:gd name="connsiteY781" fmla="*/ 1172635 h 6858000"/>
              <a:gd name="connsiteX782" fmla="*/ 3021459 w 7467663"/>
              <a:gd name="connsiteY782" fmla="*/ 1035385 h 6858000"/>
              <a:gd name="connsiteX783" fmla="*/ 3153873 w 7467663"/>
              <a:gd name="connsiteY783" fmla="*/ 898971 h 6858000"/>
              <a:gd name="connsiteX784" fmla="*/ 3276511 w 7467663"/>
              <a:gd name="connsiteY784" fmla="*/ 786423 h 6858000"/>
              <a:gd name="connsiteX785" fmla="*/ 3584154 w 7467663"/>
              <a:gd name="connsiteY785" fmla="*/ 448218 h 6858000"/>
              <a:gd name="connsiteX786" fmla="*/ 3624562 w 7467663"/>
              <a:gd name="connsiteY786" fmla="*/ 367041 h 6858000"/>
              <a:gd name="connsiteX787" fmla="*/ 3766672 w 7467663"/>
              <a:gd name="connsiteY787" fmla="*/ 359429 h 6858000"/>
              <a:gd name="connsiteX788" fmla="*/ 3996338 w 7467663"/>
              <a:gd name="connsiteY788" fmla="*/ 968237 h 6858000"/>
              <a:gd name="connsiteX789" fmla="*/ 3766672 w 7467663"/>
              <a:gd name="connsiteY789" fmla="*/ 359429 h 6858000"/>
              <a:gd name="connsiteX790" fmla="*/ 5805386 w 7467663"/>
              <a:gd name="connsiteY790" fmla="*/ 239240 h 6858000"/>
              <a:gd name="connsiteX791" fmla="*/ 5736947 w 7467663"/>
              <a:gd name="connsiteY791" fmla="*/ 261367 h 6858000"/>
              <a:gd name="connsiteX792" fmla="*/ 5427012 w 7467663"/>
              <a:gd name="connsiteY792" fmla="*/ 311272 h 6858000"/>
              <a:gd name="connsiteX793" fmla="*/ 5147818 w 7467663"/>
              <a:gd name="connsiteY793" fmla="*/ 322112 h 6858000"/>
              <a:gd name="connsiteX794" fmla="*/ 5060854 w 7467663"/>
              <a:gd name="connsiteY794" fmla="*/ 311882 h 6858000"/>
              <a:gd name="connsiteX795" fmla="*/ 4945989 w 7467663"/>
              <a:gd name="connsiteY795" fmla="*/ 300516 h 6858000"/>
              <a:gd name="connsiteX796" fmla="*/ 5410479 w 7467663"/>
              <a:gd name="connsiteY796" fmla="*/ 348434 h 6858000"/>
              <a:gd name="connsiteX797" fmla="*/ 5805386 w 7467663"/>
              <a:gd name="connsiteY797" fmla="*/ 239240 h 6858000"/>
              <a:gd name="connsiteX798" fmla="*/ 5905192 w 7467663"/>
              <a:gd name="connsiteY798" fmla="*/ 163079 h 6858000"/>
              <a:gd name="connsiteX799" fmla="*/ 5865655 w 7467663"/>
              <a:gd name="connsiteY799" fmla="*/ 171901 h 6858000"/>
              <a:gd name="connsiteX800" fmla="*/ 5259740 w 7467663"/>
              <a:gd name="connsiteY800" fmla="*/ 257013 h 6858000"/>
              <a:gd name="connsiteX801" fmla="*/ 5208466 w 7467663"/>
              <a:gd name="connsiteY801" fmla="*/ 257550 h 6858000"/>
              <a:gd name="connsiteX802" fmla="*/ 4980204 w 7467663"/>
              <a:gd name="connsiteY802" fmla="*/ 271903 h 6858000"/>
              <a:gd name="connsiteX803" fmla="*/ 5068068 w 7467663"/>
              <a:gd name="connsiteY803" fmla="*/ 282244 h 6858000"/>
              <a:gd name="connsiteX804" fmla="*/ 5153231 w 7467663"/>
              <a:gd name="connsiteY804" fmla="*/ 292240 h 6858000"/>
              <a:gd name="connsiteX805" fmla="*/ 5426491 w 7467663"/>
              <a:gd name="connsiteY805" fmla="*/ 281128 h 6858000"/>
              <a:gd name="connsiteX806" fmla="*/ 5731212 w 7467663"/>
              <a:gd name="connsiteY806" fmla="*/ 231951 h 6858000"/>
              <a:gd name="connsiteX807" fmla="*/ 5905192 w 7467663"/>
              <a:gd name="connsiteY807" fmla="*/ 163079 h 6858000"/>
              <a:gd name="connsiteX808" fmla="*/ 5944437 w 7467663"/>
              <a:gd name="connsiteY808" fmla="*/ 113829 h 6858000"/>
              <a:gd name="connsiteX809" fmla="*/ 5825032 w 7467663"/>
              <a:gd name="connsiteY809" fmla="*/ 146405 h 6858000"/>
              <a:gd name="connsiteX810" fmla="*/ 4955599 w 7467663"/>
              <a:gd name="connsiteY810" fmla="*/ 247008 h 6858000"/>
              <a:gd name="connsiteX811" fmla="*/ 5210104 w 7467663"/>
              <a:gd name="connsiteY811" fmla="*/ 228123 h 6858000"/>
              <a:gd name="connsiteX812" fmla="*/ 5261015 w 7467663"/>
              <a:gd name="connsiteY812" fmla="*/ 227087 h 6858000"/>
              <a:gd name="connsiteX813" fmla="*/ 5861181 w 7467663"/>
              <a:gd name="connsiteY813" fmla="*/ 143093 h 6858000"/>
              <a:gd name="connsiteX814" fmla="*/ 5961252 w 7467663"/>
              <a:gd name="connsiteY814" fmla="*/ 114820 h 6858000"/>
              <a:gd name="connsiteX815" fmla="*/ 5944437 w 7467663"/>
              <a:gd name="connsiteY815" fmla="*/ 113829 h 6858000"/>
              <a:gd name="connsiteX816" fmla="*/ 3882765 w 7467663"/>
              <a:gd name="connsiteY816" fmla="*/ 0 h 6858000"/>
              <a:gd name="connsiteX817" fmla="*/ 3995099 w 7467663"/>
              <a:gd name="connsiteY817" fmla="*/ 0 h 6858000"/>
              <a:gd name="connsiteX818" fmla="*/ 4163818 w 7467663"/>
              <a:gd name="connsiteY818" fmla="*/ 234104 h 6858000"/>
              <a:gd name="connsiteX819" fmla="*/ 4172099 w 7467663"/>
              <a:gd name="connsiteY819" fmla="*/ 234207 h 6858000"/>
              <a:gd name="connsiteX820" fmla="*/ 4784282 w 7467663"/>
              <a:gd name="connsiteY820" fmla="*/ 276561 h 6858000"/>
              <a:gd name="connsiteX821" fmla="*/ 4801687 w 7467663"/>
              <a:gd name="connsiteY821" fmla="*/ 267764 h 6858000"/>
              <a:gd name="connsiteX822" fmla="*/ 6082788 w 7467663"/>
              <a:gd name="connsiteY822" fmla="*/ 64119 h 6858000"/>
              <a:gd name="connsiteX823" fmla="*/ 6099442 w 7467663"/>
              <a:gd name="connsiteY823" fmla="*/ 82568 h 6858000"/>
              <a:gd name="connsiteX824" fmla="*/ 4804137 w 7467663"/>
              <a:gd name="connsiteY824" fmla="*/ 320931 h 6858000"/>
              <a:gd name="connsiteX825" fmla="*/ 4227047 w 7467663"/>
              <a:gd name="connsiteY825" fmla="*/ 313415 h 6858000"/>
              <a:gd name="connsiteX826" fmla="*/ 4346041 w 7467663"/>
              <a:gd name="connsiteY826" fmla="*/ 456086 h 6858000"/>
              <a:gd name="connsiteX827" fmla="*/ 4870967 w 7467663"/>
              <a:gd name="connsiteY827" fmla="*/ 963061 h 6858000"/>
              <a:gd name="connsiteX828" fmla="*/ 4889647 w 7467663"/>
              <a:gd name="connsiteY828" fmla="*/ 957147 h 6858000"/>
              <a:gd name="connsiteX829" fmla="*/ 5422504 w 7467663"/>
              <a:gd name="connsiteY829" fmla="*/ 805191 h 6858000"/>
              <a:gd name="connsiteX830" fmla="*/ 6087656 w 7467663"/>
              <a:gd name="connsiteY830" fmla="*/ 826703 h 6858000"/>
              <a:gd name="connsiteX831" fmla="*/ 6058717 w 7467663"/>
              <a:gd name="connsiteY831" fmla="*/ 865992 h 6858000"/>
              <a:gd name="connsiteX832" fmla="*/ 4974153 w 7467663"/>
              <a:gd name="connsiteY832" fmla="*/ 1045456 h 6858000"/>
              <a:gd name="connsiteX833" fmla="*/ 5627835 w 7467663"/>
              <a:gd name="connsiteY833" fmla="*/ 1472077 h 6858000"/>
              <a:gd name="connsiteX834" fmla="*/ 5629817 w 7467663"/>
              <a:gd name="connsiteY834" fmla="*/ 1471412 h 6858000"/>
              <a:gd name="connsiteX835" fmla="*/ 5634124 w 7467663"/>
              <a:gd name="connsiteY835" fmla="*/ 1470572 h 6858000"/>
              <a:gd name="connsiteX836" fmla="*/ 5755832 w 7467663"/>
              <a:gd name="connsiteY836" fmla="*/ 1383886 h 6858000"/>
              <a:gd name="connsiteX837" fmla="*/ 6014186 w 7467663"/>
              <a:gd name="connsiteY837" fmla="*/ 1279799 h 6858000"/>
              <a:gd name="connsiteX838" fmla="*/ 6901619 w 7467663"/>
              <a:gd name="connsiteY838" fmla="*/ 1047874 h 6858000"/>
              <a:gd name="connsiteX839" fmla="*/ 6931566 w 7467663"/>
              <a:gd name="connsiteY839" fmla="*/ 1062034 h 6858000"/>
              <a:gd name="connsiteX840" fmla="*/ 5790982 w 7467663"/>
              <a:gd name="connsiteY840" fmla="*/ 1561380 h 6858000"/>
              <a:gd name="connsiteX841" fmla="*/ 6188971 w 7467663"/>
              <a:gd name="connsiteY841" fmla="*/ 1755168 h 6858000"/>
              <a:gd name="connsiteX842" fmla="*/ 6202446 w 7467663"/>
              <a:gd name="connsiteY842" fmla="*/ 1752268 h 6858000"/>
              <a:gd name="connsiteX843" fmla="*/ 7179560 w 7467663"/>
              <a:gd name="connsiteY843" fmla="*/ 1467551 h 6858000"/>
              <a:gd name="connsiteX844" fmla="*/ 7158730 w 7467663"/>
              <a:gd name="connsiteY844" fmla="*/ 1507835 h 6858000"/>
              <a:gd name="connsiteX845" fmla="*/ 6326959 w 7467663"/>
              <a:gd name="connsiteY845" fmla="*/ 1817686 h 6858000"/>
              <a:gd name="connsiteX846" fmla="*/ 6537433 w 7467663"/>
              <a:gd name="connsiteY846" fmla="*/ 1907790 h 6858000"/>
              <a:gd name="connsiteX847" fmla="*/ 6550221 w 7467663"/>
              <a:gd name="connsiteY847" fmla="*/ 1910729 h 6858000"/>
              <a:gd name="connsiteX848" fmla="*/ 6964438 w 7467663"/>
              <a:gd name="connsiteY848" fmla="*/ 2209505 h 6858000"/>
              <a:gd name="connsiteX849" fmla="*/ 7367862 w 7467663"/>
              <a:gd name="connsiteY849" fmla="*/ 2806833 h 6858000"/>
              <a:gd name="connsiteX850" fmla="*/ 7364329 w 7467663"/>
              <a:gd name="connsiteY850" fmla="*/ 2826907 h 6858000"/>
              <a:gd name="connsiteX851" fmla="*/ 7290545 w 7467663"/>
              <a:gd name="connsiteY851" fmla="*/ 2850663 h 6858000"/>
              <a:gd name="connsiteX852" fmla="*/ 6472036 w 7467663"/>
              <a:gd name="connsiteY852" fmla="*/ 1959003 h 6858000"/>
              <a:gd name="connsiteX853" fmla="*/ 5792897 w 7467663"/>
              <a:gd name="connsiteY853" fmla="*/ 1647747 h 6858000"/>
              <a:gd name="connsiteX854" fmla="*/ 5842751 w 7467663"/>
              <a:gd name="connsiteY854" fmla="*/ 1816112 h 6858000"/>
              <a:gd name="connsiteX855" fmla="*/ 5847424 w 7467663"/>
              <a:gd name="connsiteY855" fmla="*/ 1815776 h 6858000"/>
              <a:gd name="connsiteX856" fmla="*/ 6399821 w 7467663"/>
              <a:gd name="connsiteY856" fmla="*/ 2344799 h 6858000"/>
              <a:gd name="connsiteX857" fmla="*/ 6323232 w 7467663"/>
              <a:gd name="connsiteY857" fmla="*/ 2389634 h 6858000"/>
              <a:gd name="connsiteX858" fmla="*/ 5942958 w 7467663"/>
              <a:gd name="connsiteY858" fmla="*/ 2077708 h 6858000"/>
              <a:gd name="connsiteX859" fmla="*/ 5921559 w 7467663"/>
              <a:gd name="connsiteY859" fmla="*/ 2378596 h 6858000"/>
              <a:gd name="connsiteX860" fmla="*/ 5817651 w 7467663"/>
              <a:gd name="connsiteY860" fmla="*/ 3023919 h 6858000"/>
              <a:gd name="connsiteX861" fmla="*/ 5729634 w 7467663"/>
              <a:gd name="connsiteY861" fmla="*/ 3051849 h 6858000"/>
              <a:gd name="connsiteX862" fmla="*/ 5611018 w 7467663"/>
              <a:gd name="connsiteY862" fmla="*/ 2316769 h 6858000"/>
              <a:gd name="connsiteX863" fmla="*/ 5687608 w 7467663"/>
              <a:gd name="connsiteY863" fmla="*/ 2039972 h 6858000"/>
              <a:gd name="connsiteX864" fmla="*/ 5657554 w 7467663"/>
              <a:gd name="connsiteY864" fmla="*/ 1576445 h 6858000"/>
              <a:gd name="connsiteX865" fmla="*/ 5150475 w 7467663"/>
              <a:gd name="connsiteY865" fmla="*/ 1274012 h 6858000"/>
              <a:gd name="connsiteX866" fmla="*/ 5349142 w 7467663"/>
              <a:gd name="connsiteY866" fmla="*/ 2204405 h 6858000"/>
              <a:gd name="connsiteX867" fmla="*/ 5262214 w 7467663"/>
              <a:gd name="connsiteY867" fmla="*/ 2233836 h 6858000"/>
              <a:gd name="connsiteX868" fmla="*/ 4981539 w 7467663"/>
              <a:gd name="connsiteY868" fmla="*/ 1542201 h 6858000"/>
              <a:gd name="connsiteX869" fmla="*/ 4958461 w 7467663"/>
              <a:gd name="connsiteY869" fmla="*/ 1136957 h 6858000"/>
              <a:gd name="connsiteX870" fmla="*/ 4655015 w 7467663"/>
              <a:gd name="connsiteY870" fmla="*/ 891426 h 6858000"/>
              <a:gd name="connsiteX871" fmla="*/ 4348002 w 7467663"/>
              <a:gd name="connsiteY871" fmla="*/ 2205895 h 6858000"/>
              <a:gd name="connsiteX872" fmla="*/ 4262250 w 7467663"/>
              <a:gd name="connsiteY872" fmla="*/ 2219972 h 6858000"/>
              <a:gd name="connsiteX873" fmla="*/ 4550611 w 7467663"/>
              <a:gd name="connsiteY873" fmla="*/ 817540 h 6858000"/>
              <a:gd name="connsiteX874" fmla="*/ 4564418 w 7467663"/>
              <a:gd name="connsiteY874" fmla="*/ 808293 h 6858000"/>
              <a:gd name="connsiteX875" fmla="*/ 4266388 w 7467663"/>
              <a:gd name="connsiteY875" fmla="*/ 500083 h 6858000"/>
              <a:gd name="connsiteX876" fmla="*/ 4032842 w 7467663"/>
              <a:gd name="connsiteY876" fmla="*/ 211809 h 6858000"/>
              <a:gd name="connsiteX877" fmla="*/ 3882765 w 7467663"/>
              <a:gd name="connsiteY877" fmla="*/ 0 h 6858000"/>
              <a:gd name="connsiteX878" fmla="*/ 3721337 w 7467663"/>
              <a:gd name="connsiteY878" fmla="*/ 0 h 6858000"/>
              <a:gd name="connsiteX879" fmla="*/ 3797544 w 7467663"/>
              <a:gd name="connsiteY879" fmla="*/ 0 h 6858000"/>
              <a:gd name="connsiteX880" fmla="*/ 3775734 w 7467663"/>
              <a:gd name="connsiteY880" fmla="*/ 95131 h 6858000"/>
              <a:gd name="connsiteX881" fmla="*/ 3724807 w 7467663"/>
              <a:gd name="connsiteY881" fmla="*/ 272257 h 6858000"/>
              <a:gd name="connsiteX882" fmla="*/ 3726844 w 7467663"/>
              <a:gd name="connsiteY882" fmla="*/ 282988 h 6858000"/>
              <a:gd name="connsiteX883" fmla="*/ 3742664 w 7467663"/>
              <a:gd name="connsiteY883" fmla="*/ 279918 h 6858000"/>
              <a:gd name="connsiteX884" fmla="*/ 4103910 w 7467663"/>
              <a:gd name="connsiteY884" fmla="*/ 1161917 h 6858000"/>
              <a:gd name="connsiteX885" fmla="*/ 4020269 w 7467663"/>
              <a:gd name="connsiteY885" fmla="*/ 1200406 h 6858000"/>
              <a:gd name="connsiteX886" fmla="*/ 3674882 w 7467663"/>
              <a:gd name="connsiteY886" fmla="*/ 488524 h 6858000"/>
              <a:gd name="connsiteX887" fmla="*/ 3132682 w 7467663"/>
              <a:gd name="connsiteY887" fmla="*/ 1072284 h 6858000"/>
              <a:gd name="connsiteX888" fmla="*/ 2716346 w 7467663"/>
              <a:gd name="connsiteY888" fmla="*/ 1276376 h 6858000"/>
              <a:gd name="connsiteX889" fmla="*/ 2716772 w 7467663"/>
              <a:gd name="connsiteY889" fmla="*/ 1255462 h 6858000"/>
              <a:gd name="connsiteX890" fmla="*/ 3471096 w 7467663"/>
              <a:gd name="connsiteY890" fmla="*/ 437072 h 6858000"/>
              <a:gd name="connsiteX891" fmla="*/ 3639057 w 7467663"/>
              <a:gd name="connsiteY891" fmla="*/ 286334 h 6858000"/>
              <a:gd name="connsiteX892" fmla="*/ 3640309 w 7467663"/>
              <a:gd name="connsiteY892" fmla="*/ 284664 h 6858000"/>
              <a:gd name="connsiteX893" fmla="*/ 3646022 w 7467663"/>
              <a:gd name="connsiteY893" fmla="*/ 276711 h 6858000"/>
              <a:gd name="connsiteX894" fmla="*/ 3707943 w 7467663"/>
              <a:gd name="connsiteY894" fmla="*/ 65958 h 6858000"/>
              <a:gd name="connsiteX895" fmla="*/ 3721337 w 7467663"/>
              <a:gd name="connsiteY895" fmla="*/ 0 h 6858000"/>
              <a:gd name="connsiteX896" fmla="*/ 2867960 w 7467663"/>
              <a:gd name="connsiteY896" fmla="*/ 0 h 6858000"/>
              <a:gd name="connsiteX897" fmla="*/ 2926351 w 7467663"/>
              <a:gd name="connsiteY897" fmla="*/ 0 h 6858000"/>
              <a:gd name="connsiteX898" fmla="*/ 2902823 w 7467663"/>
              <a:gd name="connsiteY898" fmla="*/ 262929 h 6858000"/>
              <a:gd name="connsiteX899" fmla="*/ 2940663 w 7467663"/>
              <a:gd name="connsiteY899" fmla="*/ 140884 h 6858000"/>
              <a:gd name="connsiteX900" fmla="*/ 2947039 w 7467663"/>
              <a:gd name="connsiteY900" fmla="*/ 122524 h 6858000"/>
              <a:gd name="connsiteX901" fmla="*/ 2984316 w 7467663"/>
              <a:gd name="connsiteY901" fmla="*/ 0 h 6858000"/>
              <a:gd name="connsiteX902" fmla="*/ 3016114 w 7467663"/>
              <a:gd name="connsiteY902" fmla="*/ 0 h 6858000"/>
              <a:gd name="connsiteX903" fmla="*/ 2979949 w 7467663"/>
              <a:gd name="connsiteY903" fmla="*/ 119274 h 6858000"/>
              <a:gd name="connsiteX904" fmla="*/ 3023879 w 7467663"/>
              <a:gd name="connsiteY904" fmla="*/ 0 h 6858000"/>
              <a:gd name="connsiteX905" fmla="*/ 3105400 w 7467663"/>
              <a:gd name="connsiteY905" fmla="*/ 0 h 6858000"/>
              <a:gd name="connsiteX906" fmla="*/ 3094669 w 7467663"/>
              <a:gd name="connsiteY906" fmla="*/ 30308 h 6858000"/>
              <a:gd name="connsiteX907" fmla="*/ 2901945 w 7467663"/>
              <a:gd name="connsiteY907" fmla="*/ 466538 h 6858000"/>
              <a:gd name="connsiteX908" fmla="*/ 2815209 w 7467663"/>
              <a:gd name="connsiteY908" fmla="*/ 497361 h 6858000"/>
              <a:gd name="connsiteX909" fmla="*/ 2844845 w 7467663"/>
              <a:gd name="connsiteY909" fmla="*/ 127638 h 6858000"/>
              <a:gd name="connsiteX910" fmla="*/ 2867960 w 7467663"/>
              <a:gd name="connsiteY910" fmla="*/ 0 h 6858000"/>
              <a:gd name="connsiteX911" fmla="*/ 1057230 w 7467663"/>
              <a:gd name="connsiteY911" fmla="*/ 0 h 6858000"/>
              <a:gd name="connsiteX912" fmla="*/ 1111003 w 7467663"/>
              <a:gd name="connsiteY912" fmla="*/ 0 h 6858000"/>
              <a:gd name="connsiteX913" fmla="*/ 1125553 w 7467663"/>
              <a:gd name="connsiteY913" fmla="*/ 52588 h 6858000"/>
              <a:gd name="connsiteX914" fmla="*/ 1304276 w 7467663"/>
              <a:gd name="connsiteY914" fmla="*/ 476275 h 6858000"/>
              <a:gd name="connsiteX915" fmla="*/ 1492066 w 7467663"/>
              <a:gd name="connsiteY915" fmla="*/ 886333 h 6858000"/>
              <a:gd name="connsiteX916" fmla="*/ 1423698 w 7467663"/>
              <a:gd name="connsiteY916" fmla="*/ 710817 h 6858000"/>
              <a:gd name="connsiteX917" fmla="*/ 1357609 w 7467663"/>
              <a:gd name="connsiteY917" fmla="*/ 532892 h 6858000"/>
              <a:gd name="connsiteX918" fmla="*/ 1309550 w 7467663"/>
              <a:gd name="connsiteY918" fmla="*/ 374031 h 6858000"/>
              <a:gd name="connsiteX919" fmla="*/ 1193673 w 7467663"/>
              <a:gd name="connsiteY919" fmla="*/ 49533 h 6858000"/>
              <a:gd name="connsiteX920" fmla="*/ 1164391 w 7467663"/>
              <a:gd name="connsiteY920" fmla="*/ 0 h 6858000"/>
              <a:gd name="connsiteX921" fmla="*/ 1200666 w 7467663"/>
              <a:gd name="connsiteY921" fmla="*/ 0 h 6858000"/>
              <a:gd name="connsiteX922" fmla="*/ 1223408 w 7467663"/>
              <a:gd name="connsiteY922" fmla="*/ 38996 h 6858000"/>
              <a:gd name="connsiteX923" fmla="*/ 1339635 w 7467663"/>
              <a:gd name="connsiteY923" fmla="*/ 365517 h 6858000"/>
              <a:gd name="connsiteX924" fmla="*/ 1387469 w 7467663"/>
              <a:gd name="connsiteY924" fmla="*/ 523079 h 6858000"/>
              <a:gd name="connsiteX925" fmla="*/ 1452685 w 7467663"/>
              <a:gd name="connsiteY925" fmla="*/ 699806 h 6858000"/>
              <a:gd name="connsiteX926" fmla="*/ 1492092 w 7467663"/>
              <a:gd name="connsiteY926" fmla="*/ 800424 h 6858000"/>
              <a:gd name="connsiteX927" fmla="*/ 1455302 w 7467663"/>
              <a:gd name="connsiteY927" fmla="*/ 632913 h 6858000"/>
              <a:gd name="connsiteX928" fmla="*/ 1222336 w 7467663"/>
              <a:gd name="connsiteY928" fmla="*/ 9480 h 6858000"/>
              <a:gd name="connsiteX929" fmla="*/ 1214634 w 7467663"/>
              <a:gd name="connsiteY929" fmla="*/ 0 h 6858000"/>
              <a:gd name="connsiteX930" fmla="*/ 1289827 w 7467663"/>
              <a:gd name="connsiteY930" fmla="*/ 0 h 6858000"/>
              <a:gd name="connsiteX931" fmla="*/ 1321076 w 7467663"/>
              <a:gd name="connsiteY931" fmla="*/ 59722 h 6858000"/>
              <a:gd name="connsiteX932" fmla="*/ 1512579 w 7467663"/>
              <a:gd name="connsiteY932" fmla="*/ 626441 h 6858000"/>
              <a:gd name="connsiteX933" fmla="*/ 1506076 w 7467663"/>
              <a:gd name="connsiteY933" fmla="*/ 1089289 h 6858000"/>
              <a:gd name="connsiteX934" fmla="*/ 1486346 w 7467663"/>
              <a:gd name="connsiteY934" fmla="*/ 1079919 h 6858000"/>
              <a:gd name="connsiteX935" fmla="*/ 1070511 w 7467663"/>
              <a:gd name="connsiteY935" fmla="*/ 48609 h 6858000"/>
              <a:gd name="connsiteX936" fmla="*/ 1057230 w 7467663"/>
              <a:gd name="connsiteY936" fmla="*/ 0 h 6858000"/>
              <a:gd name="connsiteX937" fmla="*/ 43151 w 7467663"/>
              <a:gd name="connsiteY937" fmla="*/ 0 h 6858000"/>
              <a:gd name="connsiteX938" fmla="*/ 95283 w 7467663"/>
              <a:gd name="connsiteY938" fmla="*/ 0 h 6858000"/>
              <a:gd name="connsiteX939" fmla="*/ 300708 w 7467663"/>
              <a:gd name="connsiteY939" fmla="*/ 154571 h 6858000"/>
              <a:gd name="connsiteX940" fmla="*/ 530414 w 7467663"/>
              <a:gd name="connsiteY940" fmla="*/ 354673 h 6858000"/>
              <a:gd name="connsiteX941" fmla="*/ 333785 w 7467663"/>
              <a:gd name="connsiteY941" fmla="*/ 161564 h 6858000"/>
              <a:gd name="connsiteX942" fmla="*/ 147005 w 7467663"/>
              <a:gd name="connsiteY942" fmla="*/ 0 h 6858000"/>
              <a:gd name="connsiteX943" fmla="*/ 272509 w 7467663"/>
              <a:gd name="connsiteY943" fmla="*/ 0 h 6858000"/>
              <a:gd name="connsiteX944" fmla="*/ 326276 w 7467663"/>
              <a:gd name="connsiteY944" fmla="*/ 45847 h 6858000"/>
              <a:gd name="connsiteX945" fmla="*/ 823759 w 7467663"/>
              <a:gd name="connsiteY945" fmla="*/ 574145 h 6858000"/>
              <a:gd name="connsiteX946" fmla="*/ 811254 w 7467663"/>
              <a:gd name="connsiteY946" fmla="*/ 665546 h 6858000"/>
              <a:gd name="connsiteX947" fmla="*/ 154042 w 7467663"/>
              <a:gd name="connsiteY947" fmla="*/ 261522 h 6858000"/>
              <a:gd name="connsiteX948" fmla="*/ 13550 w 7467663"/>
              <a:gd name="connsiteY948" fmla="*/ 158423 h 6858000"/>
              <a:gd name="connsiteX949" fmla="*/ 0 w 7467663"/>
              <a:gd name="connsiteY949" fmla="*/ 146618 h 6858000"/>
              <a:gd name="connsiteX950" fmla="*/ 0 w 7467663"/>
              <a:gd name="connsiteY950" fmla="*/ 59161 h 6858000"/>
              <a:gd name="connsiteX951" fmla="*/ 45427 w 7467663"/>
              <a:gd name="connsiteY951" fmla="*/ 101078 h 6858000"/>
              <a:gd name="connsiteX952" fmla="*/ 630103 w 7467663"/>
              <a:gd name="connsiteY952" fmla="*/ 485885 h 6858000"/>
              <a:gd name="connsiteX953" fmla="*/ 532040 w 7467663"/>
              <a:gd name="connsiteY953" fmla="*/ 399359 h 6858000"/>
              <a:gd name="connsiteX954" fmla="*/ 517618 w 7467663"/>
              <a:gd name="connsiteY954" fmla="*/ 385726 h 6858000"/>
              <a:gd name="connsiteX955" fmla="*/ 285074 w 7467663"/>
              <a:gd name="connsiteY955" fmla="*/ 182755 h 6858000"/>
              <a:gd name="connsiteX956" fmla="*/ 43151 w 7467663"/>
              <a:gd name="connsiteY95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467600 w 7467600"/>
              <a:gd name="connsiteY75" fmla="*/ 6334256 h 6858000"/>
              <a:gd name="connsiteX76" fmla="*/ 7454976 w 7467600"/>
              <a:gd name="connsiteY76" fmla="*/ 6318297 h 6858000"/>
              <a:gd name="connsiteX77" fmla="*/ 1456157 w 7467600"/>
              <a:gd name="connsiteY77" fmla="*/ 5371404 h 6858000"/>
              <a:gd name="connsiteX78" fmla="*/ 1244432 w 7467600"/>
              <a:gd name="connsiteY78" fmla="*/ 5385601 h 6858000"/>
              <a:gd name="connsiteX79" fmla="*/ 973990 w 7467600"/>
              <a:gd name="connsiteY79" fmla="*/ 5424940 h 6858000"/>
              <a:gd name="connsiteX80" fmla="*/ 1103809 w 7467600"/>
              <a:gd name="connsiteY80" fmla="*/ 5433720 h 6858000"/>
              <a:gd name="connsiteX81" fmla="*/ 1123454 w 7467600"/>
              <a:gd name="connsiteY81" fmla="*/ 5435727 h 6858000"/>
              <a:gd name="connsiteX82" fmla="*/ 1737017 w 7467600"/>
              <a:gd name="connsiteY82" fmla="*/ 5452183 h 6858000"/>
              <a:gd name="connsiteX83" fmla="*/ 1824397 w 7467600"/>
              <a:gd name="connsiteY83" fmla="*/ 5447757 h 6858000"/>
              <a:gd name="connsiteX84" fmla="*/ 2070059 w 7467600"/>
              <a:gd name="connsiteY84" fmla="*/ 5441660 h 6858000"/>
              <a:gd name="connsiteX85" fmla="*/ 1456157 w 7467600"/>
              <a:gd name="connsiteY85" fmla="*/ 5371404 h 6858000"/>
              <a:gd name="connsiteX86" fmla="*/ 4988186 w 7467600"/>
              <a:gd name="connsiteY86" fmla="*/ 5216467 h 6858000"/>
              <a:gd name="connsiteX87" fmla="*/ 4777334 w 7467600"/>
              <a:gd name="connsiteY87" fmla="*/ 5406072 h 6858000"/>
              <a:gd name="connsiteX88" fmla="*/ 4718341 w 7467600"/>
              <a:gd name="connsiteY88" fmla="*/ 5468043 h 6858000"/>
              <a:gd name="connsiteX89" fmla="*/ 4604655 w 7467600"/>
              <a:gd name="connsiteY89" fmla="*/ 5583434 h 6858000"/>
              <a:gd name="connsiteX90" fmla="*/ 4565074 w 7467600"/>
              <a:gd name="connsiteY90" fmla="*/ 5618550 h 6858000"/>
              <a:gd name="connsiteX91" fmla="*/ 4988186 w 7467600"/>
              <a:gd name="connsiteY91" fmla="*/ 5216467 h 6858000"/>
              <a:gd name="connsiteX92" fmla="*/ 4978032 w 7467600"/>
              <a:gd name="connsiteY92" fmla="*/ 5183809 h 6858000"/>
              <a:gd name="connsiteX93" fmla="*/ 4463413 w 7467600"/>
              <a:gd name="connsiteY93" fmla="*/ 5615162 h 6858000"/>
              <a:gd name="connsiteX94" fmla="*/ 4358134 w 7467600"/>
              <a:gd name="connsiteY94" fmla="*/ 5742791 h 6858000"/>
              <a:gd name="connsiteX95" fmla="*/ 4376219 w 7467600"/>
              <a:gd name="connsiteY95" fmla="*/ 5729027 h 6858000"/>
              <a:gd name="connsiteX96" fmla="*/ 4582340 w 7467600"/>
              <a:gd name="connsiteY96" fmla="*/ 5561037 h 6858000"/>
              <a:gd name="connsiteX97" fmla="*/ 4694684 w 7467600"/>
              <a:gd name="connsiteY97" fmla="*/ 5447098 h 6858000"/>
              <a:gd name="connsiteX98" fmla="*/ 4754123 w 7467600"/>
              <a:gd name="connsiteY98" fmla="*/ 5384643 h 6858000"/>
              <a:gd name="connsiteX99" fmla="*/ 4978032 w 7467600"/>
              <a:gd name="connsiteY99" fmla="*/ 5183809 h 6858000"/>
              <a:gd name="connsiteX100" fmla="*/ 1903353 w 7467600"/>
              <a:gd name="connsiteY100" fmla="*/ 5044827 h 6858000"/>
              <a:gd name="connsiteX101" fmla="*/ 1936931 w 7467600"/>
              <a:gd name="connsiteY101" fmla="*/ 5093954 h 6858000"/>
              <a:gd name="connsiteX102" fmla="*/ 2195868 w 7467600"/>
              <a:gd name="connsiteY102" fmla="*/ 5396574 h 6858000"/>
              <a:gd name="connsiteX103" fmla="*/ 2088852 w 7467600"/>
              <a:gd name="connsiteY103" fmla="*/ 5166123 h 6858000"/>
              <a:gd name="connsiteX104" fmla="*/ 1958241 w 7467600"/>
              <a:gd name="connsiteY104" fmla="*/ 5067955 h 6858000"/>
              <a:gd name="connsiteX105" fmla="*/ 1903353 w 7467600"/>
              <a:gd name="connsiteY105" fmla="*/ 5044827 h 6858000"/>
              <a:gd name="connsiteX106" fmla="*/ 1979378 w 7467600"/>
              <a:gd name="connsiteY106" fmla="*/ 4769504 h 6858000"/>
              <a:gd name="connsiteX107" fmla="*/ 2882120 w 7467600"/>
              <a:gd name="connsiteY107" fmla="*/ 5064547 h 6858000"/>
              <a:gd name="connsiteX108" fmla="*/ 2793103 w 7467600"/>
              <a:gd name="connsiteY108" fmla="*/ 5039699 h 6858000"/>
              <a:gd name="connsiteX109" fmla="*/ 2770041 w 7467600"/>
              <a:gd name="connsiteY109" fmla="*/ 5033634 h 6858000"/>
              <a:gd name="connsiteX110" fmla="*/ 1979378 w 7467600"/>
              <a:gd name="connsiteY110" fmla="*/ 4769504 h 6858000"/>
              <a:gd name="connsiteX111" fmla="*/ 1927410 w 7467600"/>
              <a:gd name="connsiteY111" fmla="*/ 4716164 h 6858000"/>
              <a:gd name="connsiteX112" fmla="*/ 1959587 w 7467600"/>
              <a:gd name="connsiteY112" fmla="*/ 4728849 h 6858000"/>
              <a:gd name="connsiteX113" fmla="*/ 2777707 w 7467600"/>
              <a:gd name="connsiteY113" fmla="*/ 5003991 h 6858000"/>
              <a:gd name="connsiteX114" fmla="*/ 2800768 w 7467600"/>
              <a:gd name="connsiteY114" fmla="*/ 5010056 h 6858000"/>
              <a:gd name="connsiteX115" fmla="*/ 2879408 w 7467600"/>
              <a:gd name="connsiteY115" fmla="*/ 5031590 h 6858000"/>
              <a:gd name="connsiteX116" fmla="*/ 2862295 w 7467600"/>
              <a:gd name="connsiteY116" fmla="*/ 5022958 h 6858000"/>
              <a:gd name="connsiteX117" fmla="*/ 2813343 w 7467600"/>
              <a:gd name="connsiteY117" fmla="*/ 4998369 h 6858000"/>
              <a:gd name="connsiteX118" fmla="*/ 2646245 w 7467600"/>
              <a:gd name="connsiteY118" fmla="*/ 4930999 h 6858000"/>
              <a:gd name="connsiteX119" fmla="*/ 1999243 w 7467600"/>
              <a:gd name="connsiteY119" fmla="*/ 4730524 h 6858000"/>
              <a:gd name="connsiteX120" fmla="*/ 1979527 w 7467600"/>
              <a:gd name="connsiteY120" fmla="*/ 4726651 h 6858000"/>
              <a:gd name="connsiteX121" fmla="*/ 1927410 w 7467600"/>
              <a:gd name="connsiteY121" fmla="*/ 4716164 h 6858000"/>
              <a:gd name="connsiteX122" fmla="*/ 1997014 w 7467600"/>
              <a:gd name="connsiteY122" fmla="*/ 4698007 h 6858000"/>
              <a:gd name="connsiteX123" fmla="*/ 2005458 w 7467600"/>
              <a:gd name="connsiteY123" fmla="*/ 4699540 h 6858000"/>
              <a:gd name="connsiteX124" fmla="*/ 2657186 w 7467600"/>
              <a:gd name="connsiteY124" fmla="*/ 4901687 h 6858000"/>
              <a:gd name="connsiteX125" fmla="*/ 2826662 w 7467600"/>
              <a:gd name="connsiteY125" fmla="*/ 4970362 h 6858000"/>
              <a:gd name="connsiteX126" fmla="*/ 2876100 w 7467600"/>
              <a:gd name="connsiteY126" fmla="*/ 4995397 h 6858000"/>
              <a:gd name="connsiteX127" fmla="*/ 3042600 w 7467600"/>
              <a:gd name="connsiteY127" fmla="*/ 5059532 h 6858000"/>
              <a:gd name="connsiteX128" fmla="*/ 1997014 w 7467600"/>
              <a:gd name="connsiteY128" fmla="*/ 4698007 h 6858000"/>
              <a:gd name="connsiteX129" fmla="*/ 2305292 w 7467600"/>
              <a:gd name="connsiteY129" fmla="*/ 4219492 h 6858000"/>
              <a:gd name="connsiteX130" fmla="*/ 3360922 w 7467600"/>
              <a:gd name="connsiteY130" fmla="*/ 4529373 h 6858000"/>
              <a:gd name="connsiteX131" fmla="*/ 3492420 w 7467600"/>
              <a:gd name="connsiteY131" fmla="*/ 4510145 h 6858000"/>
              <a:gd name="connsiteX132" fmla="*/ 3364086 w 7467600"/>
              <a:gd name="connsiteY132" fmla="*/ 4480340 h 6858000"/>
              <a:gd name="connsiteX133" fmla="*/ 3225818 w 7467600"/>
              <a:gd name="connsiteY133" fmla="*/ 4411822 h 6858000"/>
              <a:gd name="connsiteX134" fmla="*/ 3129696 w 7467600"/>
              <a:gd name="connsiteY134" fmla="*/ 4360704 h 6858000"/>
              <a:gd name="connsiteX135" fmla="*/ 2814545 w 7467600"/>
              <a:gd name="connsiteY135" fmla="*/ 4282955 h 6858000"/>
              <a:gd name="connsiteX136" fmla="*/ 2305292 w 7467600"/>
              <a:gd name="connsiteY136" fmla="*/ 4219492 h 6858000"/>
              <a:gd name="connsiteX137" fmla="*/ 2626982 w 7467600"/>
              <a:gd name="connsiteY137" fmla="*/ 4206450 h 6858000"/>
              <a:gd name="connsiteX138" fmla="*/ 2490617 w 7467600"/>
              <a:gd name="connsiteY138" fmla="*/ 4206951 h 6858000"/>
              <a:gd name="connsiteX139" fmla="*/ 2819869 w 7467600"/>
              <a:gd name="connsiteY139" fmla="*/ 4252936 h 6858000"/>
              <a:gd name="connsiteX140" fmla="*/ 3143018 w 7467600"/>
              <a:gd name="connsiteY140" fmla="*/ 4332698 h 6858000"/>
              <a:gd name="connsiteX141" fmla="*/ 3241520 w 7467600"/>
              <a:gd name="connsiteY141" fmla="*/ 4385112 h 6858000"/>
              <a:gd name="connsiteX142" fmla="*/ 3374575 w 7467600"/>
              <a:gd name="connsiteY142" fmla="*/ 4451517 h 6858000"/>
              <a:gd name="connsiteX143" fmla="*/ 3505221 w 7467600"/>
              <a:gd name="connsiteY143" fmla="*/ 4480757 h 6858000"/>
              <a:gd name="connsiteX144" fmla="*/ 2626982 w 7467600"/>
              <a:gd name="connsiteY144" fmla="*/ 4206450 h 6858000"/>
              <a:gd name="connsiteX145" fmla="*/ 1310106 w 7467600"/>
              <a:gd name="connsiteY145" fmla="*/ 3943217 h 6858000"/>
              <a:gd name="connsiteX146" fmla="*/ 854994 w 7467600"/>
              <a:gd name="connsiteY146" fmla="*/ 4399136 h 6858000"/>
              <a:gd name="connsiteX147" fmla="*/ 742462 w 7467600"/>
              <a:gd name="connsiteY147" fmla="*/ 4594648 h 6858000"/>
              <a:gd name="connsiteX148" fmla="*/ 820602 w 7467600"/>
              <a:gd name="connsiteY148" fmla="*/ 4485915 h 6858000"/>
              <a:gd name="connsiteX149" fmla="*/ 878295 w 7467600"/>
              <a:gd name="connsiteY149" fmla="*/ 4403594 h 6858000"/>
              <a:gd name="connsiteX150" fmla="*/ 1240607 w 7467600"/>
              <a:gd name="connsiteY150" fmla="*/ 4010401 h 6858000"/>
              <a:gd name="connsiteX151" fmla="*/ 1310106 w 7467600"/>
              <a:gd name="connsiteY151" fmla="*/ 3943217 h 6858000"/>
              <a:gd name="connsiteX152" fmla="*/ 1423113 w 7467600"/>
              <a:gd name="connsiteY152" fmla="*/ 3874565 h 6858000"/>
              <a:gd name="connsiteX153" fmla="*/ 1260565 w 7467600"/>
              <a:gd name="connsiteY153" fmla="*/ 4031982 h 6858000"/>
              <a:gd name="connsiteX154" fmla="*/ 901900 w 7467600"/>
              <a:gd name="connsiteY154" fmla="*/ 4421236 h 6858000"/>
              <a:gd name="connsiteX155" fmla="*/ 845044 w 7467600"/>
              <a:gd name="connsiteY155" fmla="*/ 4502436 h 6858000"/>
              <a:gd name="connsiteX156" fmla="*/ 685926 w 7467600"/>
              <a:gd name="connsiteY156" fmla="*/ 4703069 h 6858000"/>
              <a:gd name="connsiteX157" fmla="*/ 684248 w 7467600"/>
              <a:gd name="connsiteY157" fmla="*/ 4706721 h 6858000"/>
              <a:gd name="connsiteX158" fmla="*/ 1423113 w 7467600"/>
              <a:gd name="connsiteY158" fmla="*/ 3874565 h 6858000"/>
              <a:gd name="connsiteX159" fmla="*/ 3316479 w 7467600"/>
              <a:gd name="connsiteY159" fmla="*/ 3872136 h 6858000"/>
              <a:gd name="connsiteX160" fmla="*/ 3546806 w 7467600"/>
              <a:gd name="connsiteY160" fmla="*/ 4356139 h 6858000"/>
              <a:gd name="connsiteX161" fmla="*/ 3364433 w 7467600"/>
              <a:gd name="connsiteY161" fmla="*/ 3953121 h 6858000"/>
              <a:gd name="connsiteX162" fmla="*/ 3316479 w 7467600"/>
              <a:gd name="connsiteY162" fmla="*/ 3872136 h 6858000"/>
              <a:gd name="connsiteX163" fmla="*/ 3291335 w 7467600"/>
              <a:gd name="connsiteY163" fmla="*/ 3767420 h 6858000"/>
              <a:gd name="connsiteX164" fmla="*/ 3390805 w 7467600"/>
              <a:gd name="connsiteY164" fmla="*/ 3937163 h 6858000"/>
              <a:gd name="connsiteX165" fmla="*/ 3579062 w 7467600"/>
              <a:gd name="connsiteY165" fmla="*/ 4359040 h 6858000"/>
              <a:gd name="connsiteX166" fmla="*/ 3467355 w 7467600"/>
              <a:gd name="connsiteY166" fmla="*/ 3988130 h 6858000"/>
              <a:gd name="connsiteX167" fmla="*/ 3310753 w 7467600"/>
              <a:gd name="connsiteY167" fmla="*/ 3787140 h 6858000"/>
              <a:gd name="connsiteX168" fmla="*/ 3291335 w 7467600"/>
              <a:gd name="connsiteY168" fmla="*/ 3767420 h 6858000"/>
              <a:gd name="connsiteX169" fmla="*/ 1635889 w 7467600"/>
              <a:gd name="connsiteY169" fmla="*/ 3709494 h 6858000"/>
              <a:gd name="connsiteX170" fmla="*/ 1634800 w 7467600"/>
              <a:gd name="connsiteY170" fmla="*/ 3731111 h 6858000"/>
              <a:gd name="connsiteX171" fmla="*/ 1635889 w 7467600"/>
              <a:gd name="connsiteY171" fmla="*/ 3709494 h 6858000"/>
              <a:gd name="connsiteX172" fmla="*/ 1510397 w 7467600"/>
              <a:gd name="connsiteY172" fmla="*/ 3684705 h 6858000"/>
              <a:gd name="connsiteX173" fmla="*/ 1146550 w 7467600"/>
              <a:gd name="connsiteY173" fmla="*/ 3802012 h 6858000"/>
              <a:gd name="connsiteX174" fmla="*/ 698834 w 7467600"/>
              <a:gd name="connsiteY174" fmla="*/ 3952272 h 6858000"/>
              <a:gd name="connsiteX175" fmla="*/ 34256 w 7467600"/>
              <a:gd name="connsiteY175" fmla="*/ 4347603 h 6858000"/>
              <a:gd name="connsiteX176" fmla="*/ 527241 w 7467600"/>
              <a:gd name="connsiteY176" fmla="*/ 4065078 h 6858000"/>
              <a:gd name="connsiteX177" fmla="*/ 1510397 w 7467600"/>
              <a:gd name="connsiteY177" fmla="*/ 3684705 h 6858000"/>
              <a:gd name="connsiteX178" fmla="*/ 1313114 w 7467600"/>
              <a:gd name="connsiteY178" fmla="*/ 3655216 h 6858000"/>
              <a:gd name="connsiteX179" fmla="*/ 1109304 w 7467600"/>
              <a:gd name="connsiteY179" fmla="*/ 3669030 h 6858000"/>
              <a:gd name="connsiteX180" fmla="*/ 8129 w 7467600"/>
              <a:gd name="connsiteY180" fmla="*/ 4330519 h 6858000"/>
              <a:gd name="connsiteX181" fmla="*/ 687572 w 7467600"/>
              <a:gd name="connsiteY181" fmla="*/ 3925629 h 6858000"/>
              <a:gd name="connsiteX182" fmla="*/ 1138365 w 7467600"/>
              <a:gd name="connsiteY182" fmla="*/ 3774515 h 6858000"/>
              <a:gd name="connsiteX183" fmla="*/ 1505579 w 7467600"/>
              <a:gd name="connsiteY183" fmla="*/ 3655526 h 6858000"/>
              <a:gd name="connsiteX184" fmla="*/ 1313114 w 7467600"/>
              <a:gd name="connsiteY184" fmla="*/ 3655216 h 6858000"/>
              <a:gd name="connsiteX185" fmla="*/ 3655073 w 7467600"/>
              <a:gd name="connsiteY185" fmla="*/ 3650884 h 6858000"/>
              <a:gd name="connsiteX186" fmla="*/ 3989938 w 7467600"/>
              <a:gd name="connsiteY186" fmla="*/ 3991685 h 6858000"/>
              <a:gd name="connsiteX187" fmla="*/ 4393907 w 7467600"/>
              <a:gd name="connsiteY187" fmla="*/ 4261258 h 6858000"/>
              <a:gd name="connsiteX188" fmla="*/ 4648051 w 7467600"/>
              <a:gd name="connsiteY188" fmla="*/ 4374051 h 6858000"/>
              <a:gd name="connsiteX189" fmla="*/ 4383389 w 7467600"/>
              <a:gd name="connsiteY189" fmla="*/ 4184369 h 6858000"/>
              <a:gd name="connsiteX190" fmla="*/ 4165508 w 7467600"/>
              <a:gd name="connsiteY190" fmla="*/ 4035196 h 6858000"/>
              <a:gd name="connsiteX191" fmla="*/ 4068162 w 7467600"/>
              <a:gd name="connsiteY191" fmla="*/ 3953394 h 6858000"/>
              <a:gd name="connsiteX192" fmla="*/ 3981416 w 7467600"/>
              <a:gd name="connsiteY192" fmla="*/ 3880482 h 6858000"/>
              <a:gd name="connsiteX193" fmla="*/ 3800147 w 7467600"/>
              <a:gd name="connsiteY193" fmla="*/ 3749872 h 6858000"/>
              <a:gd name="connsiteX194" fmla="*/ 3655073 w 7467600"/>
              <a:gd name="connsiteY194" fmla="*/ 3650884 h 6858000"/>
              <a:gd name="connsiteX195" fmla="*/ 3670252 w 7467600"/>
              <a:gd name="connsiteY195" fmla="*/ 3622798 h 6858000"/>
              <a:gd name="connsiteX196" fmla="*/ 3817258 w 7467600"/>
              <a:gd name="connsiteY196" fmla="*/ 3723577 h 6858000"/>
              <a:gd name="connsiteX197" fmla="*/ 4000461 w 7467600"/>
              <a:gd name="connsiteY197" fmla="*/ 3855966 h 6858000"/>
              <a:gd name="connsiteX198" fmla="*/ 4088180 w 7467600"/>
              <a:gd name="connsiteY198" fmla="*/ 3929774 h 6858000"/>
              <a:gd name="connsiteX199" fmla="*/ 4184555 w 7467600"/>
              <a:gd name="connsiteY199" fmla="*/ 4010683 h 6858000"/>
              <a:gd name="connsiteX200" fmla="*/ 4399563 w 7467600"/>
              <a:gd name="connsiteY200" fmla="*/ 4158106 h 6858000"/>
              <a:gd name="connsiteX201" fmla="*/ 4684469 w 7467600"/>
              <a:gd name="connsiteY201" fmla="*/ 4364680 h 6858000"/>
              <a:gd name="connsiteX202" fmla="*/ 4690271 w 7467600"/>
              <a:gd name="connsiteY202" fmla="*/ 4370034 h 6858000"/>
              <a:gd name="connsiteX203" fmla="*/ 4136093 w 7467600"/>
              <a:gd name="connsiteY203" fmla="*/ 3858466 h 6858000"/>
              <a:gd name="connsiteX204" fmla="*/ 3670252 w 7467600"/>
              <a:gd name="connsiteY204" fmla="*/ 3622798 h 6858000"/>
              <a:gd name="connsiteX205" fmla="*/ 4440129 w 7467600"/>
              <a:gd name="connsiteY205" fmla="*/ 3448571 h 6858000"/>
              <a:gd name="connsiteX206" fmla="*/ 4856525 w 7467600"/>
              <a:gd name="connsiteY206" fmla="*/ 3915351 h 6858000"/>
              <a:gd name="connsiteX207" fmla="*/ 5059055 w 7467600"/>
              <a:gd name="connsiteY207" fmla="*/ 4108918 h 6858000"/>
              <a:gd name="connsiteX208" fmla="*/ 5290070 w 7467600"/>
              <a:gd name="connsiteY208" fmla="*/ 4263619 h 6858000"/>
              <a:gd name="connsiteX209" fmla="*/ 4834991 w 7467600"/>
              <a:gd name="connsiteY209" fmla="*/ 3830985 h 6858000"/>
              <a:gd name="connsiteX210" fmla="*/ 4440129 w 7467600"/>
              <a:gd name="connsiteY210" fmla="*/ 3448571 h 6858000"/>
              <a:gd name="connsiteX211" fmla="*/ 4441737 w 7467600"/>
              <a:gd name="connsiteY211" fmla="*/ 3399734 h 6858000"/>
              <a:gd name="connsiteX212" fmla="*/ 4431236 w 7467600"/>
              <a:gd name="connsiteY212" fmla="*/ 3400954 h 6858000"/>
              <a:gd name="connsiteX213" fmla="*/ 4557150 w 7467600"/>
              <a:gd name="connsiteY213" fmla="*/ 3510023 h 6858000"/>
              <a:gd name="connsiteX214" fmla="*/ 4856936 w 7467600"/>
              <a:gd name="connsiteY214" fmla="*/ 3809146 h 6858000"/>
              <a:gd name="connsiteX215" fmla="*/ 5111996 w 7467600"/>
              <a:gd name="connsiteY215" fmla="*/ 4065759 h 6858000"/>
              <a:gd name="connsiteX216" fmla="*/ 5388878 w 7467600"/>
              <a:gd name="connsiteY216" fmla="*/ 4300185 h 6858000"/>
              <a:gd name="connsiteX217" fmla="*/ 5425556 w 7467600"/>
              <a:gd name="connsiteY217" fmla="*/ 4308967 h 6858000"/>
              <a:gd name="connsiteX218" fmla="*/ 4943646 w 7467600"/>
              <a:gd name="connsiteY218" fmla="*/ 3822916 h 6858000"/>
              <a:gd name="connsiteX219" fmla="*/ 4594837 w 7467600"/>
              <a:gd name="connsiteY219" fmla="*/ 3532274 h 6858000"/>
              <a:gd name="connsiteX220" fmla="*/ 4441737 w 7467600"/>
              <a:gd name="connsiteY220" fmla="*/ 3399734 h 6858000"/>
              <a:gd name="connsiteX221" fmla="*/ 5425834 w 7467600"/>
              <a:gd name="connsiteY221" fmla="*/ 3162785 h 6858000"/>
              <a:gd name="connsiteX222" fmla="*/ 5401644 w 7467600"/>
              <a:gd name="connsiteY222" fmla="*/ 3617847 h 6858000"/>
              <a:gd name="connsiteX223" fmla="*/ 5467256 w 7467600"/>
              <a:gd name="connsiteY223" fmla="*/ 4175494 h 6858000"/>
              <a:gd name="connsiteX224" fmla="*/ 5448069 w 7467600"/>
              <a:gd name="connsiteY224" fmla="*/ 3567554 h 6858000"/>
              <a:gd name="connsiteX225" fmla="*/ 5425834 w 7467600"/>
              <a:gd name="connsiteY225" fmla="*/ 3162785 h 6858000"/>
              <a:gd name="connsiteX226" fmla="*/ 1318687 w 7467600"/>
              <a:gd name="connsiteY226" fmla="*/ 3113840 h 6858000"/>
              <a:gd name="connsiteX227" fmla="*/ 1066793 w 7467600"/>
              <a:gd name="connsiteY227" fmla="*/ 3212171 h 6858000"/>
              <a:gd name="connsiteX228" fmla="*/ 993319 w 7467600"/>
              <a:gd name="connsiteY228" fmla="*/ 3247648 h 6858000"/>
              <a:gd name="connsiteX229" fmla="*/ 853081 w 7467600"/>
              <a:gd name="connsiteY229" fmla="*/ 3312410 h 6858000"/>
              <a:gd name="connsiteX230" fmla="*/ 805957 w 7467600"/>
              <a:gd name="connsiteY230" fmla="*/ 3330443 h 6858000"/>
              <a:gd name="connsiteX231" fmla="*/ 1318687 w 7467600"/>
              <a:gd name="connsiteY231" fmla="*/ 3113840 h 6858000"/>
              <a:gd name="connsiteX232" fmla="*/ 5453702 w 7467600"/>
              <a:gd name="connsiteY232" fmla="*/ 3090882 h 6858000"/>
              <a:gd name="connsiteX233" fmla="*/ 5480135 w 7467600"/>
              <a:gd name="connsiteY233" fmla="*/ 3565802 h 6858000"/>
              <a:gd name="connsiteX234" fmla="*/ 5499023 w 7467600"/>
              <a:gd name="connsiteY234" fmla="*/ 4166310 h 6858000"/>
              <a:gd name="connsiteX235" fmla="*/ 5547022 w 7467600"/>
              <a:gd name="connsiteY235" fmla="*/ 3607838 h 6858000"/>
              <a:gd name="connsiteX236" fmla="*/ 5515964 w 7467600"/>
              <a:gd name="connsiteY236" fmla="*/ 3378541 h 6858000"/>
              <a:gd name="connsiteX237" fmla="*/ 5453702 w 7467600"/>
              <a:gd name="connsiteY237" fmla="*/ 3090882 h 6858000"/>
              <a:gd name="connsiteX238" fmla="*/ 1238695 w 7467600"/>
              <a:gd name="connsiteY238" fmla="*/ 3076820 h 6858000"/>
              <a:gd name="connsiteX239" fmla="*/ 716371 w 7467600"/>
              <a:gd name="connsiteY239" fmla="*/ 3293249 h 6858000"/>
              <a:gd name="connsiteX240" fmla="*/ 579522 w 7467600"/>
              <a:gd name="connsiteY240" fmla="*/ 3371759 h 6858000"/>
              <a:gd name="connsiteX241" fmla="*/ 600288 w 7467600"/>
              <a:gd name="connsiteY241" fmla="*/ 3365555 h 6858000"/>
              <a:gd name="connsiteX242" fmla="*/ 840692 w 7467600"/>
              <a:gd name="connsiteY242" fmla="*/ 3284921 h 6858000"/>
              <a:gd name="connsiteX243" fmla="*/ 979248 w 7467600"/>
              <a:gd name="connsiteY243" fmla="*/ 3221003 h 6858000"/>
              <a:gd name="connsiteX244" fmla="*/ 1053282 w 7467600"/>
              <a:gd name="connsiteY244" fmla="*/ 3185247 h 6858000"/>
              <a:gd name="connsiteX245" fmla="*/ 1320603 w 7467600"/>
              <a:gd name="connsiteY245" fmla="*/ 3081281 h 6858000"/>
              <a:gd name="connsiteX246" fmla="*/ 1238695 w 7467600"/>
              <a:gd name="connsiteY246" fmla="*/ 3076820 h 6858000"/>
              <a:gd name="connsiteX247" fmla="*/ 5425627 w 7467600"/>
              <a:gd name="connsiteY247" fmla="*/ 2954192 h 6858000"/>
              <a:gd name="connsiteX248" fmla="*/ 5470770 w 7467600"/>
              <a:gd name="connsiteY248" fmla="*/ 3005435 h 6858000"/>
              <a:gd name="connsiteX249" fmla="*/ 5519779 w 7467600"/>
              <a:gd name="connsiteY249" fmla="*/ 4359223 h 6858000"/>
              <a:gd name="connsiteX250" fmla="*/ 5520293 w 7467600"/>
              <a:gd name="connsiteY250" fmla="*/ 4360602 h 6858000"/>
              <a:gd name="connsiteX251" fmla="*/ 5767221 w 7467600"/>
              <a:gd name="connsiteY251" fmla="*/ 4665564 h 6858000"/>
              <a:gd name="connsiteX252" fmla="*/ 6937169 w 7467600"/>
              <a:gd name="connsiteY252" fmla="*/ 4815941 h 6858000"/>
              <a:gd name="connsiteX253" fmla="*/ 6953922 w 7467600"/>
              <a:gd name="connsiteY253" fmla="*/ 4890068 h 6858000"/>
              <a:gd name="connsiteX254" fmla="*/ 6071359 w 7467600"/>
              <a:gd name="connsiteY254" fmla="*/ 4770770 h 6858000"/>
              <a:gd name="connsiteX255" fmla="*/ 6038839 w 7467600"/>
              <a:gd name="connsiteY255" fmla="*/ 4764474 h 6858000"/>
              <a:gd name="connsiteX256" fmla="*/ 6038706 w 7467600"/>
              <a:gd name="connsiteY256" fmla="*/ 4763847 h 6858000"/>
              <a:gd name="connsiteX257" fmla="*/ 6037784 w 7467600"/>
              <a:gd name="connsiteY257" fmla="*/ 4764270 h 6858000"/>
              <a:gd name="connsiteX258" fmla="*/ 6038839 w 7467600"/>
              <a:gd name="connsiteY258" fmla="*/ 4764474 h 6858000"/>
              <a:gd name="connsiteX259" fmla="*/ 6040338 w 7467600"/>
              <a:gd name="connsiteY259" fmla="*/ 4771418 h 6858000"/>
              <a:gd name="connsiteX260" fmla="*/ 6024488 w 7467600"/>
              <a:gd name="connsiteY260" fmla="*/ 4809903 h 6858000"/>
              <a:gd name="connsiteX261" fmla="*/ 5599771 w 7467600"/>
              <a:gd name="connsiteY261" fmla="*/ 5509652 h 6858000"/>
              <a:gd name="connsiteX262" fmla="*/ 5548843 w 7467600"/>
              <a:gd name="connsiteY262" fmla="*/ 5563845 h 6858000"/>
              <a:gd name="connsiteX263" fmla="*/ 5940952 w 7467600"/>
              <a:gd name="connsiteY263" fmla="*/ 6250028 h 6858000"/>
              <a:gd name="connsiteX264" fmla="*/ 6043441 w 7467600"/>
              <a:gd name="connsiteY264" fmla="*/ 6665847 h 6858000"/>
              <a:gd name="connsiteX265" fmla="*/ 6093432 w 7467600"/>
              <a:gd name="connsiteY265" fmla="*/ 6858000 h 6858000"/>
              <a:gd name="connsiteX266" fmla="*/ 6034344 w 7467600"/>
              <a:gd name="connsiteY266" fmla="*/ 6858000 h 6858000"/>
              <a:gd name="connsiteX267" fmla="*/ 6026679 w 7467600"/>
              <a:gd name="connsiteY267" fmla="*/ 6836959 h 6858000"/>
              <a:gd name="connsiteX268" fmla="*/ 5800441 w 7467600"/>
              <a:gd name="connsiteY268" fmla="*/ 6335286 h 6858000"/>
              <a:gd name="connsiteX269" fmla="*/ 5526562 w 7467600"/>
              <a:gd name="connsiteY269" fmla="*/ 5705388 h 6858000"/>
              <a:gd name="connsiteX270" fmla="*/ 5519640 w 7467600"/>
              <a:gd name="connsiteY270" fmla="*/ 5683774 h 6858000"/>
              <a:gd name="connsiteX271" fmla="*/ 5844559 w 7467600"/>
              <a:gd name="connsiteY271" fmla="*/ 6553349 h 6858000"/>
              <a:gd name="connsiteX272" fmla="*/ 5975994 w 7467600"/>
              <a:gd name="connsiteY272" fmla="*/ 6858000 h 6858000"/>
              <a:gd name="connsiteX273" fmla="*/ 5898547 w 7467600"/>
              <a:gd name="connsiteY273" fmla="*/ 6858000 h 6858000"/>
              <a:gd name="connsiteX274" fmla="*/ 5682041 w 7467600"/>
              <a:gd name="connsiteY274" fmla="*/ 6355860 h 6858000"/>
              <a:gd name="connsiteX275" fmla="*/ 5461758 w 7467600"/>
              <a:gd name="connsiteY275" fmla="*/ 5820220 h 6858000"/>
              <a:gd name="connsiteX276" fmla="*/ 5237282 w 7467600"/>
              <a:gd name="connsiteY276" fmla="*/ 6579086 h 6858000"/>
              <a:gd name="connsiteX277" fmla="*/ 5115009 w 7467600"/>
              <a:gd name="connsiteY277" fmla="*/ 6858000 h 6858000"/>
              <a:gd name="connsiteX278" fmla="*/ 5028074 w 7467600"/>
              <a:gd name="connsiteY278" fmla="*/ 6858000 h 6858000"/>
              <a:gd name="connsiteX279" fmla="*/ 5079508 w 7467600"/>
              <a:gd name="connsiteY279" fmla="*/ 6749074 h 6858000"/>
              <a:gd name="connsiteX280" fmla="*/ 5371846 w 7467600"/>
              <a:gd name="connsiteY280" fmla="*/ 5924413 h 6858000"/>
              <a:gd name="connsiteX281" fmla="*/ 5270512 w 7467600"/>
              <a:gd name="connsiteY281" fmla="*/ 6138975 h 6858000"/>
              <a:gd name="connsiteX282" fmla="*/ 5062409 w 7467600"/>
              <a:gd name="connsiteY282" fmla="*/ 6653544 h 6858000"/>
              <a:gd name="connsiteX283" fmla="*/ 5036628 w 7467600"/>
              <a:gd name="connsiteY283" fmla="*/ 6754247 h 6858000"/>
              <a:gd name="connsiteX284" fmla="*/ 5009112 w 7467600"/>
              <a:gd name="connsiteY284" fmla="*/ 6858000 h 6858000"/>
              <a:gd name="connsiteX285" fmla="*/ 4976679 w 7467600"/>
              <a:gd name="connsiteY285" fmla="*/ 6858000 h 6858000"/>
              <a:gd name="connsiteX286" fmla="*/ 5006537 w 7467600"/>
              <a:gd name="connsiteY286" fmla="*/ 6747068 h 6858000"/>
              <a:gd name="connsiteX287" fmla="*/ 5032723 w 7467600"/>
              <a:gd name="connsiteY287" fmla="*/ 6644957 h 6858000"/>
              <a:gd name="connsiteX288" fmla="*/ 5242949 w 7467600"/>
              <a:gd name="connsiteY288" fmla="*/ 6125175 h 6858000"/>
              <a:gd name="connsiteX289" fmla="*/ 5286321 w 7467600"/>
              <a:gd name="connsiteY289" fmla="*/ 6033555 h 6858000"/>
              <a:gd name="connsiteX290" fmla="*/ 5008210 w 7467600"/>
              <a:gd name="connsiteY290" fmla="*/ 6649194 h 6858000"/>
              <a:gd name="connsiteX291" fmla="*/ 4986321 w 7467600"/>
              <a:gd name="connsiteY291" fmla="*/ 6765687 h 6858000"/>
              <a:gd name="connsiteX292" fmla="*/ 4973474 w 7467600"/>
              <a:gd name="connsiteY292" fmla="*/ 6858000 h 6858000"/>
              <a:gd name="connsiteX293" fmla="*/ 4907178 w 7467600"/>
              <a:gd name="connsiteY293" fmla="*/ 6858000 h 6858000"/>
              <a:gd name="connsiteX294" fmla="*/ 4910810 w 7467600"/>
              <a:gd name="connsiteY294" fmla="*/ 6829660 h 6858000"/>
              <a:gd name="connsiteX295" fmla="*/ 4987461 w 7467600"/>
              <a:gd name="connsiteY295" fmla="*/ 6432994 h 6858000"/>
              <a:gd name="connsiteX296" fmla="*/ 5179262 w 7467600"/>
              <a:gd name="connsiteY296" fmla="*/ 6035044 h 6858000"/>
              <a:gd name="connsiteX297" fmla="*/ 4689678 w 7467600"/>
              <a:gd name="connsiteY297" fmla="*/ 6440241 h 6858000"/>
              <a:gd name="connsiteX298" fmla="*/ 4477543 w 7467600"/>
              <a:gd name="connsiteY298" fmla="*/ 6674836 h 6858000"/>
              <a:gd name="connsiteX299" fmla="*/ 4329957 w 7467600"/>
              <a:gd name="connsiteY299" fmla="*/ 6858000 h 6858000"/>
              <a:gd name="connsiteX300" fmla="*/ 4218595 w 7467600"/>
              <a:gd name="connsiteY300" fmla="*/ 6858000 h 6858000"/>
              <a:gd name="connsiteX301" fmla="*/ 4368888 w 7467600"/>
              <a:gd name="connsiteY301" fmla="*/ 6668412 h 6858000"/>
              <a:gd name="connsiteX302" fmla="*/ 4563091 w 7467600"/>
              <a:gd name="connsiteY302" fmla="*/ 6442508 h 6858000"/>
              <a:gd name="connsiteX303" fmla="*/ 5387324 w 7467600"/>
              <a:gd name="connsiteY303" fmla="*/ 5705830 h 6858000"/>
              <a:gd name="connsiteX304" fmla="*/ 5073620 w 7467600"/>
              <a:gd name="connsiteY304" fmla="*/ 5955437 h 6858000"/>
              <a:gd name="connsiteX305" fmla="*/ 4689789 w 7467600"/>
              <a:gd name="connsiteY305" fmla="*/ 6268382 h 6858000"/>
              <a:gd name="connsiteX306" fmla="*/ 4418722 w 7467600"/>
              <a:gd name="connsiteY306" fmla="*/ 6570886 h 6858000"/>
              <a:gd name="connsiteX307" fmla="*/ 4214944 w 7467600"/>
              <a:gd name="connsiteY307" fmla="*/ 6858000 h 6858000"/>
              <a:gd name="connsiteX308" fmla="*/ 4177898 w 7467600"/>
              <a:gd name="connsiteY308" fmla="*/ 6858000 h 6858000"/>
              <a:gd name="connsiteX309" fmla="*/ 4391597 w 7467600"/>
              <a:gd name="connsiteY309" fmla="*/ 6556370 h 6858000"/>
              <a:gd name="connsiteX310" fmla="*/ 4668889 w 7467600"/>
              <a:gd name="connsiteY310" fmla="*/ 6246399 h 6858000"/>
              <a:gd name="connsiteX311" fmla="*/ 5055427 w 7467600"/>
              <a:gd name="connsiteY311" fmla="*/ 5931476 h 6858000"/>
              <a:gd name="connsiteX312" fmla="*/ 5371814 w 7467600"/>
              <a:gd name="connsiteY312" fmla="*/ 5678975 h 6858000"/>
              <a:gd name="connsiteX313" fmla="*/ 4987918 w 7467600"/>
              <a:gd name="connsiteY313" fmla="*/ 5838701 h 6858000"/>
              <a:gd name="connsiteX314" fmla="*/ 4317146 w 7467600"/>
              <a:gd name="connsiteY314" fmla="*/ 6587716 h 6858000"/>
              <a:gd name="connsiteX315" fmla="*/ 4171627 w 7467600"/>
              <a:gd name="connsiteY315" fmla="*/ 6858000 h 6858000"/>
              <a:gd name="connsiteX316" fmla="*/ 4081585 w 7467600"/>
              <a:gd name="connsiteY316" fmla="*/ 6858000 h 6858000"/>
              <a:gd name="connsiteX317" fmla="*/ 4238603 w 7467600"/>
              <a:gd name="connsiteY317" fmla="*/ 6559341 h 6858000"/>
              <a:gd name="connsiteX318" fmla="*/ 4778333 w 7467600"/>
              <a:gd name="connsiteY318" fmla="*/ 5873626 h 6858000"/>
              <a:gd name="connsiteX319" fmla="*/ 5414185 w 7467600"/>
              <a:gd name="connsiteY319" fmla="*/ 5573882 h 6858000"/>
              <a:gd name="connsiteX320" fmla="*/ 5959648 w 7467600"/>
              <a:gd name="connsiteY320" fmla="*/ 4760797 h 6858000"/>
              <a:gd name="connsiteX321" fmla="*/ 5355019 w 7467600"/>
              <a:gd name="connsiteY321" fmla="*/ 4734672 h 6858000"/>
              <a:gd name="connsiteX322" fmla="*/ 5083565 w 7467600"/>
              <a:gd name="connsiteY322" fmla="*/ 5179121 h 6858000"/>
              <a:gd name="connsiteX323" fmla="*/ 4713577 w 7467600"/>
              <a:gd name="connsiteY323" fmla="*/ 5616803 h 6858000"/>
              <a:gd name="connsiteX324" fmla="*/ 3989559 w 7467600"/>
              <a:gd name="connsiteY324" fmla="*/ 6145945 h 6858000"/>
              <a:gd name="connsiteX325" fmla="*/ 3939824 w 7467600"/>
              <a:gd name="connsiteY325" fmla="*/ 6066900 h 6858000"/>
              <a:gd name="connsiteX326" fmla="*/ 4584537 w 7467600"/>
              <a:gd name="connsiteY326" fmla="*/ 5324826 h 6858000"/>
              <a:gd name="connsiteX327" fmla="*/ 5037105 w 7467600"/>
              <a:gd name="connsiteY327" fmla="*/ 5088765 h 6858000"/>
              <a:gd name="connsiteX328" fmla="*/ 5039930 w 7467600"/>
              <a:gd name="connsiteY328" fmla="*/ 5089585 h 6858000"/>
              <a:gd name="connsiteX329" fmla="*/ 5263764 w 7467600"/>
              <a:gd name="connsiteY329" fmla="*/ 4735525 h 6858000"/>
              <a:gd name="connsiteX330" fmla="*/ 4086300 w 7467600"/>
              <a:gd name="connsiteY330" fmla="*/ 4884599 h 6858000"/>
              <a:gd name="connsiteX331" fmla="*/ 4085485 w 7467600"/>
              <a:gd name="connsiteY331" fmla="*/ 4899070 h 6858000"/>
              <a:gd name="connsiteX332" fmla="*/ 3871915 w 7467600"/>
              <a:gd name="connsiteY332" fmla="*/ 5253645 h 6858000"/>
              <a:gd name="connsiteX333" fmla="*/ 3799374 w 7467600"/>
              <a:gd name="connsiteY333" fmla="*/ 5466127 h 6858000"/>
              <a:gd name="connsiteX334" fmla="*/ 3498850 w 7467600"/>
              <a:gd name="connsiteY334" fmla="*/ 6661888 h 6858000"/>
              <a:gd name="connsiteX335" fmla="*/ 3399216 w 7467600"/>
              <a:gd name="connsiteY335" fmla="*/ 6858000 h 6858000"/>
              <a:gd name="connsiteX336" fmla="*/ 3303688 w 7467600"/>
              <a:gd name="connsiteY336" fmla="*/ 6858000 h 6858000"/>
              <a:gd name="connsiteX337" fmla="*/ 3391774 w 7467600"/>
              <a:gd name="connsiteY337" fmla="*/ 6697181 h 6858000"/>
              <a:gd name="connsiteX338" fmla="*/ 3735540 w 7467600"/>
              <a:gd name="connsiteY338" fmla="*/ 5546923 h 6858000"/>
              <a:gd name="connsiteX339" fmla="*/ 3729438 w 7467600"/>
              <a:gd name="connsiteY339" fmla="*/ 5569058 h 6858000"/>
              <a:gd name="connsiteX340" fmla="*/ 3707782 w 7467600"/>
              <a:gd name="connsiteY340" fmla="*/ 5644908 h 6858000"/>
              <a:gd name="connsiteX341" fmla="*/ 3583827 w 7467600"/>
              <a:gd name="connsiteY341" fmla="*/ 6039215 h 6858000"/>
              <a:gd name="connsiteX342" fmla="*/ 3547861 w 7467600"/>
              <a:gd name="connsiteY342" fmla="*/ 6129609 h 6858000"/>
              <a:gd name="connsiteX343" fmla="*/ 3490905 w 7467600"/>
              <a:gd name="connsiteY343" fmla="*/ 6277660 h 6858000"/>
              <a:gd name="connsiteX344" fmla="*/ 3455859 w 7467600"/>
              <a:gd name="connsiteY344" fmla="*/ 6391301 h 6858000"/>
              <a:gd name="connsiteX345" fmla="*/ 3429112 w 7467600"/>
              <a:gd name="connsiteY345" fmla="*/ 6479469 h 6858000"/>
              <a:gd name="connsiteX346" fmla="*/ 3304862 w 7467600"/>
              <a:gd name="connsiteY346" fmla="*/ 6796476 h 6858000"/>
              <a:gd name="connsiteX347" fmla="*/ 3276071 w 7467600"/>
              <a:gd name="connsiteY347" fmla="*/ 6858000 h 6858000"/>
              <a:gd name="connsiteX348" fmla="*/ 3240805 w 7467600"/>
              <a:gd name="connsiteY348" fmla="*/ 6858000 h 6858000"/>
              <a:gd name="connsiteX349" fmla="*/ 3275917 w 7467600"/>
              <a:gd name="connsiteY349" fmla="*/ 6783192 h 6858000"/>
              <a:gd name="connsiteX350" fmla="*/ 3399358 w 7467600"/>
              <a:gd name="connsiteY350" fmla="*/ 6469011 h 6858000"/>
              <a:gd name="connsiteX351" fmla="*/ 3425650 w 7467600"/>
              <a:gd name="connsiteY351" fmla="*/ 6381333 h 6858000"/>
              <a:gd name="connsiteX352" fmla="*/ 3460661 w 7467600"/>
              <a:gd name="connsiteY352" fmla="*/ 6266763 h 6858000"/>
              <a:gd name="connsiteX353" fmla="*/ 3518021 w 7467600"/>
              <a:gd name="connsiteY353" fmla="*/ 6117298 h 6858000"/>
              <a:gd name="connsiteX354" fmla="*/ 3554035 w 7467600"/>
              <a:gd name="connsiteY354" fmla="*/ 6027832 h 6858000"/>
              <a:gd name="connsiteX355" fmla="*/ 3677174 w 7467600"/>
              <a:gd name="connsiteY355" fmla="*/ 5636351 h 6858000"/>
              <a:gd name="connsiteX356" fmla="*/ 3698819 w 7467600"/>
              <a:gd name="connsiteY356" fmla="*/ 5560503 h 6858000"/>
              <a:gd name="connsiteX357" fmla="*/ 3702094 w 7467600"/>
              <a:gd name="connsiteY357" fmla="*/ 5549194 h 6858000"/>
              <a:gd name="connsiteX358" fmla="*/ 3398355 w 7467600"/>
              <a:gd name="connsiteY358" fmla="*/ 6094603 h 6858000"/>
              <a:gd name="connsiteX359" fmla="*/ 3193941 w 7467600"/>
              <a:gd name="connsiteY359" fmla="*/ 6798775 h 6858000"/>
              <a:gd name="connsiteX360" fmla="*/ 3184140 w 7467600"/>
              <a:gd name="connsiteY360" fmla="*/ 6858000 h 6858000"/>
              <a:gd name="connsiteX361" fmla="*/ 3099978 w 7467600"/>
              <a:gd name="connsiteY361" fmla="*/ 6858000 h 6858000"/>
              <a:gd name="connsiteX362" fmla="*/ 3101556 w 7467600"/>
              <a:gd name="connsiteY362" fmla="*/ 6843337 h 6858000"/>
              <a:gd name="connsiteX363" fmla="*/ 3370162 w 7467600"/>
              <a:gd name="connsiteY363" fmla="*/ 5785550 h 6858000"/>
              <a:gd name="connsiteX364" fmla="*/ 3746477 w 7467600"/>
              <a:gd name="connsiteY364" fmla="*/ 5377889 h 6858000"/>
              <a:gd name="connsiteX365" fmla="*/ 3863399 w 7467600"/>
              <a:gd name="connsiteY365" fmla="*/ 5087257 h 6858000"/>
              <a:gd name="connsiteX366" fmla="*/ 3968712 w 7467600"/>
              <a:gd name="connsiteY366" fmla="*/ 4913989 h 6858000"/>
              <a:gd name="connsiteX367" fmla="*/ 2792390 w 7467600"/>
              <a:gd name="connsiteY367" fmla="*/ 5382974 h 6858000"/>
              <a:gd name="connsiteX368" fmla="*/ 2714982 w 7467600"/>
              <a:gd name="connsiteY368" fmla="*/ 5427051 h 6858000"/>
              <a:gd name="connsiteX369" fmla="*/ 2813361 w 7467600"/>
              <a:gd name="connsiteY369" fmla="*/ 6023912 h 6858000"/>
              <a:gd name="connsiteX370" fmla="*/ 2688430 w 7467600"/>
              <a:gd name="connsiteY370" fmla="*/ 6801564 h 6858000"/>
              <a:gd name="connsiteX371" fmla="*/ 2629626 w 7467600"/>
              <a:gd name="connsiteY371" fmla="*/ 6763394 h 6858000"/>
              <a:gd name="connsiteX372" fmla="*/ 2565328 w 7467600"/>
              <a:gd name="connsiteY372" fmla="*/ 5516399 h 6858000"/>
              <a:gd name="connsiteX373" fmla="*/ 1922999 w 7467600"/>
              <a:gd name="connsiteY373" fmla="*/ 5980343 h 6858000"/>
              <a:gd name="connsiteX374" fmla="*/ 1950261 w 7467600"/>
              <a:gd name="connsiteY374" fmla="*/ 6405858 h 6858000"/>
              <a:gd name="connsiteX375" fmla="*/ 2365554 w 7467600"/>
              <a:gd name="connsiteY375" fmla="*/ 6759107 h 6858000"/>
              <a:gd name="connsiteX376" fmla="*/ 2424142 w 7467600"/>
              <a:gd name="connsiteY376" fmla="*/ 6858000 h 6858000"/>
              <a:gd name="connsiteX377" fmla="*/ 2395994 w 7467600"/>
              <a:gd name="connsiteY377" fmla="*/ 6858000 h 6858000"/>
              <a:gd name="connsiteX378" fmla="*/ 2392863 w 7467600"/>
              <a:gd name="connsiteY378" fmla="*/ 6852964 h 6858000"/>
              <a:gd name="connsiteX379" fmla="*/ 2017589 w 7467600"/>
              <a:gd name="connsiteY379" fmla="*/ 6493982 h 6858000"/>
              <a:gd name="connsiteX380" fmla="*/ 2147336 w 7467600"/>
              <a:gd name="connsiteY380" fmla="*/ 6594052 h 6858000"/>
              <a:gd name="connsiteX381" fmla="*/ 2207047 w 7467600"/>
              <a:gd name="connsiteY381" fmla="*/ 6654540 h 6858000"/>
              <a:gd name="connsiteX382" fmla="*/ 2299106 w 7467600"/>
              <a:gd name="connsiteY382" fmla="*/ 6778931 h 6858000"/>
              <a:gd name="connsiteX383" fmla="*/ 2314430 w 7467600"/>
              <a:gd name="connsiteY383" fmla="*/ 6801144 h 6858000"/>
              <a:gd name="connsiteX384" fmla="*/ 2352406 w 7467600"/>
              <a:gd name="connsiteY384" fmla="*/ 6858000 h 6858000"/>
              <a:gd name="connsiteX385" fmla="*/ 2314492 w 7467600"/>
              <a:gd name="connsiteY385" fmla="*/ 6858000 h 6858000"/>
              <a:gd name="connsiteX386" fmla="*/ 2288095 w 7467600"/>
              <a:gd name="connsiteY386" fmla="*/ 6818030 h 6858000"/>
              <a:gd name="connsiteX387" fmla="*/ 2272768 w 7467600"/>
              <a:gd name="connsiteY387" fmla="*/ 6795822 h 6858000"/>
              <a:gd name="connsiteX388" fmla="*/ 2182715 w 7467600"/>
              <a:gd name="connsiteY388" fmla="*/ 6675071 h 6858000"/>
              <a:gd name="connsiteX389" fmla="*/ 2032061 w 7467600"/>
              <a:gd name="connsiteY389" fmla="*/ 6541380 h 6858000"/>
              <a:gd name="connsiteX390" fmla="*/ 2257220 w 7467600"/>
              <a:gd name="connsiteY390" fmla="*/ 6826257 h 6858000"/>
              <a:gd name="connsiteX391" fmla="*/ 2281324 w 7467600"/>
              <a:gd name="connsiteY391" fmla="*/ 6858000 h 6858000"/>
              <a:gd name="connsiteX392" fmla="*/ 2242860 w 7467600"/>
              <a:gd name="connsiteY392" fmla="*/ 6858000 h 6858000"/>
              <a:gd name="connsiteX393" fmla="*/ 2232818 w 7467600"/>
              <a:gd name="connsiteY393" fmla="*/ 6844926 h 6858000"/>
              <a:gd name="connsiteX394" fmla="*/ 1990172 w 7467600"/>
              <a:gd name="connsiteY394" fmla="*/ 6542121 h 6858000"/>
              <a:gd name="connsiteX395" fmla="*/ 2124090 w 7467600"/>
              <a:gd name="connsiteY395" fmla="*/ 6761017 h 6858000"/>
              <a:gd name="connsiteX396" fmla="*/ 2200380 w 7467600"/>
              <a:gd name="connsiteY396" fmla="*/ 6858000 h 6858000"/>
              <a:gd name="connsiteX397" fmla="*/ 2147507 w 7467600"/>
              <a:gd name="connsiteY397" fmla="*/ 6858000 h 6858000"/>
              <a:gd name="connsiteX398" fmla="*/ 2070668 w 7467600"/>
              <a:gd name="connsiteY398" fmla="*/ 6761520 h 6858000"/>
              <a:gd name="connsiteX399" fmla="*/ 1975142 w 7467600"/>
              <a:gd name="connsiteY399" fmla="*/ 6585570 h 6858000"/>
              <a:gd name="connsiteX400" fmla="*/ 2050035 w 7467600"/>
              <a:gd name="connsiteY400" fmla="*/ 6813345 h 6858000"/>
              <a:gd name="connsiteX401" fmla="*/ 2063025 w 7467600"/>
              <a:gd name="connsiteY401" fmla="*/ 6858000 h 6858000"/>
              <a:gd name="connsiteX402" fmla="*/ 2021675 w 7467600"/>
              <a:gd name="connsiteY402" fmla="*/ 6858000 h 6858000"/>
              <a:gd name="connsiteX403" fmla="*/ 2019308 w 7467600"/>
              <a:gd name="connsiteY403" fmla="*/ 6847118 h 6858000"/>
              <a:gd name="connsiteX404" fmla="*/ 1938835 w 7467600"/>
              <a:gd name="connsiteY404" fmla="*/ 6551160 h 6858000"/>
              <a:gd name="connsiteX405" fmla="*/ 1953230 w 7467600"/>
              <a:gd name="connsiteY405" fmla="*/ 6759699 h 6858000"/>
              <a:gd name="connsiteX406" fmla="*/ 1956763 w 7467600"/>
              <a:gd name="connsiteY406" fmla="*/ 6778191 h 6858000"/>
              <a:gd name="connsiteX407" fmla="*/ 1967925 w 7467600"/>
              <a:gd name="connsiteY407" fmla="*/ 6858000 h 6858000"/>
              <a:gd name="connsiteX408" fmla="*/ 1936622 w 7467600"/>
              <a:gd name="connsiteY408" fmla="*/ 6858000 h 6858000"/>
              <a:gd name="connsiteX409" fmla="*/ 1926261 w 7467600"/>
              <a:gd name="connsiteY409" fmla="*/ 6784064 h 6858000"/>
              <a:gd name="connsiteX410" fmla="*/ 1922724 w 7467600"/>
              <a:gd name="connsiteY410" fmla="*/ 6765577 h 6858000"/>
              <a:gd name="connsiteX411" fmla="*/ 1904650 w 7467600"/>
              <a:gd name="connsiteY411" fmla="*/ 6639616 h 6858000"/>
              <a:gd name="connsiteX412" fmla="*/ 1885273 w 7467600"/>
              <a:gd name="connsiteY412" fmla="*/ 6858000 h 6858000"/>
              <a:gd name="connsiteX413" fmla="*/ 1854363 w 7467600"/>
              <a:gd name="connsiteY413" fmla="*/ 6858000 h 6858000"/>
              <a:gd name="connsiteX414" fmla="*/ 1880391 w 7467600"/>
              <a:gd name="connsiteY414" fmla="*/ 6603796 h 6858000"/>
              <a:gd name="connsiteX415" fmla="*/ 1818273 w 7467600"/>
              <a:gd name="connsiteY415" fmla="*/ 6715729 h 6858000"/>
              <a:gd name="connsiteX416" fmla="*/ 1794691 w 7467600"/>
              <a:gd name="connsiteY416" fmla="*/ 6843239 h 6858000"/>
              <a:gd name="connsiteX417" fmla="*/ 1794914 w 7467600"/>
              <a:gd name="connsiteY417" fmla="*/ 6858000 h 6858000"/>
              <a:gd name="connsiteX418" fmla="*/ 1746128 w 7467600"/>
              <a:gd name="connsiteY418" fmla="*/ 6858000 h 6858000"/>
              <a:gd name="connsiteX419" fmla="*/ 1753934 w 7467600"/>
              <a:gd name="connsiteY419" fmla="*/ 6724796 h 6858000"/>
              <a:gd name="connsiteX420" fmla="*/ 1792053 w 7467600"/>
              <a:gd name="connsiteY420" fmla="*/ 6572396 h 6858000"/>
              <a:gd name="connsiteX421" fmla="*/ 1862248 w 7467600"/>
              <a:gd name="connsiteY421" fmla="*/ 6266397 h 6858000"/>
              <a:gd name="connsiteX422" fmla="*/ 1862250 w 7467600"/>
              <a:gd name="connsiteY422" fmla="*/ 6033531 h 6858000"/>
              <a:gd name="connsiteX423" fmla="*/ 1211999 w 7467600"/>
              <a:gd name="connsiteY423" fmla="*/ 6683610 h 6858000"/>
              <a:gd name="connsiteX424" fmla="*/ 1213266 w 7467600"/>
              <a:gd name="connsiteY424" fmla="*/ 6691947 h 6858000"/>
              <a:gd name="connsiteX425" fmla="*/ 1203370 w 7467600"/>
              <a:gd name="connsiteY425" fmla="*/ 6850676 h 6858000"/>
              <a:gd name="connsiteX426" fmla="*/ 1203671 w 7467600"/>
              <a:gd name="connsiteY426" fmla="*/ 6858000 h 6858000"/>
              <a:gd name="connsiteX427" fmla="*/ 1143180 w 7467600"/>
              <a:gd name="connsiteY427" fmla="*/ 6858000 h 6858000"/>
              <a:gd name="connsiteX428" fmla="*/ 1142176 w 7467600"/>
              <a:gd name="connsiteY428" fmla="*/ 6766045 h 6858000"/>
              <a:gd name="connsiteX429" fmla="*/ 1067484 w 7467600"/>
              <a:gd name="connsiteY429" fmla="*/ 6858000 h 6858000"/>
              <a:gd name="connsiteX430" fmla="*/ 953928 w 7467600"/>
              <a:gd name="connsiteY430" fmla="*/ 6858000 h 6858000"/>
              <a:gd name="connsiteX431" fmla="*/ 959715 w 7467600"/>
              <a:gd name="connsiteY431" fmla="*/ 6850185 h 6858000"/>
              <a:gd name="connsiteX432" fmla="*/ 1483788 w 7467600"/>
              <a:gd name="connsiteY432" fmla="*/ 6259174 h 6858000"/>
              <a:gd name="connsiteX433" fmla="*/ 1100671 w 7467600"/>
              <a:gd name="connsiteY433" fmla="*/ 6252137 h 6858000"/>
              <a:gd name="connsiteX434" fmla="*/ 1090144 w 7467600"/>
              <a:gd name="connsiteY434" fmla="*/ 6256748 h 6858000"/>
              <a:gd name="connsiteX435" fmla="*/ 1095872 w 7467600"/>
              <a:gd name="connsiteY435" fmla="*/ 6271892 h 6858000"/>
              <a:gd name="connsiteX436" fmla="*/ 262785 w 7467600"/>
              <a:gd name="connsiteY436" fmla="*/ 6845450 h 6858000"/>
              <a:gd name="connsiteX437" fmla="*/ 209968 w 7467600"/>
              <a:gd name="connsiteY437" fmla="*/ 6770713 h 6858000"/>
              <a:gd name="connsiteX438" fmla="*/ 873460 w 7467600"/>
              <a:gd name="connsiteY438" fmla="*/ 6253768 h 6858000"/>
              <a:gd name="connsiteX439" fmla="*/ 192686 w 7467600"/>
              <a:gd name="connsiteY439" fmla="*/ 5849257 h 6858000"/>
              <a:gd name="connsiteX440" fmla="*/ 4696 w 7467600"/>
              <a:gd name="connsiteY440" fmla="*/ 5697668 h 6858000"/>
              <a:gd name="connsiteX441" fmla="*/ 0 w 7467600"/>
              <a:gd name="connsiteY441" fmla="*/ 5689984 h 6858000"/>
              <a:gd name="connsiteX442" fmla="*/ 0 w 7467600"/>
              <a:gd name="connsiteY442" fmla="*/ 5513472 h 6858000"/>
              <a:gd name="connsiteX443" fmla="*/ 174101 w 7467600"/>
              <a:gd name="connsiteY443" fmla="*/ 5620277 h 6858000"/>
              <a:gd name="connsiteX444" fmla="*/ 891800 w 7467600"/>
              <a:gd name="connsiteY444" fmla="*/ 6036935 h 6858000"/>
              <a:gd name="connsiteX445" fmla="*/ 1072219 w 7467600"/>
              <a:gd name="connsiteY445" fmla="*/ 6169443 h 6858000"/>
              <a:gd name="connsiteX446" fmla="*/ 1074117 w 7467600"/>
              <a:gd name="connsiteY446" fmla="*/ 6170301 h 6858000"/>
              <a:gd name="connsiteX447" fmla="*/ 1083114 w 7467600"/>
              <a:gd name="connsiteY447" fmla="*/ 6174131 h 6858000"/>
              <a:gd name="connsiteX448" fmla="*/ 1543010 w 7467600"/>
              <a:gd name="connsiteY448" fmla="*/ 6191140 h 6858000"/>
              <a:gd name="connsiteX449" fmla="*/ 1551080 w 7467600"/>
              <a:gd name="connsiteY449" fmla="*/ 6195006 h 6858000"/>
              <a:gd name="connsiteX450" fmla="*/ 2345443 w 7467600"/>
              <a:gd name="connsiteY450" fmla="*/ 5549882 h 6858000"/>
              <a:gd name="connsiteX451" fmla="*/ 1721499 w 7467600"/>
              <a:gd name="connsiteY451" fmla="*/ 5599969 h 6858000"/>
              <a:gd name="connsiteX452" fmla="*/ 767716 w 7467600"/>
              <a:gd name="connsiteY452" fmla="*/ 5472768 h 6858000"/>
              <a:gd name="connsiteX453" fmla="*/ 722147 w 7467600"/>
              <a:gd name="connsiteY453" fmla="*/ 5393091 h 6858000"/>
              <a:gd name="connsiteX454" fmla="*/ 1485552 w 7467600"/>
              <a:gd name="connsiteY454" fmla="*/ 5313202 h 6858000"/>
              <a:gd name="connsiteX455" fmla="*/ 2143004 w 7467600"/>
              <a:gd name="connsiteY455" fmla="*/ 5402420 h 6858000"/>
              <a:gd name="connsiteX456" fmla="*/ 1933391 w 7467600"/>
              <a:gd name="connsiteY456" fmla="*/ 5156971 h 6858000"/>
              <a:gd name="connsiteX457" fmla="*/ 1827118 w 7467600"/>
              <a:gd name="connsiteY457" fmla="*/ 4968410 h 6858000"/>
              <a:gd name="connsiteX458" fmla="*/ 1837349 w 7467600"/>
              <a:gd name="connsiteY458" fmla="*/ 4956357 h 6858000"/>
              <a:gd name="connsiteX459" fmla="*/ 2162835 w 7467600"/>
              <a:gd name="connsiteY459" fmla="*/ 5187853 h 6858000"/>
              <a:gd name="connsiteX460" fmla="*/ 2257167 w 7467600"/>
              <a:gd name="connsiteY460" fmla="*/ 5462123 h 6858000"/>
              <a:gd name="connsiteX461" fmla="*/ 2261598 w 7467600"/>
              <a:gd name="connsiteY461" fmla="*/ 5467998 h 6858000"/>
              <a:gd name="connsiteX462" fmla="*/ 2437177 w 7467600"/>
              <a:gd name="connsiteY462" fmla="*/ 5479608 h 6858000"/>
              <a:gd name="connsiteX463" fmla="*/ 2445247 w 7467600"/>
              <a:gd name="connsiteY463" fmla="*/ 5483476 h 6858000"/>
              <a:gd name="connsiteX464" fmla="*/ 2743626 w 7467600"/>
              <a:gd name="connsiteY464" fmla="*/ 5304819 h 6858000"/>
              <a:gd name="connsiteX465" fmla="*/ 3048102 w 7467600"/>
              <a:gd name="connsiteY465" fmla="*/ 5150595 h 6858000"/>
              <a:gd name="connsiteX466" fmla="*/ 1799414 w 7467600"/>
              <a:gd name="connsiteY466" fmla="*/ 4694732 h 6858000"/>
              <a:gd name="connsiteX467" fmla="*/ 1771735 w 7467600"/>
              <a:gd name="connsiteY467" fmla="*/ 4619929 h 6858000"/>
              <a:gd name="connsiteX468" fmla="*/ 3104273 w 7467600"/>
              <a:gd name="connsiteY468" fmla="*/ 5076159 h 6858000"/>
              <a:gd name="connsiteX469" fmla="*/ 3113245 w 7467600"/>
              <a:gd name="connsiteY469" fmla="*/ 5090705 h 6858000"/>
              <a:gd name="connsiteX470" fmla="*/ 3126294 w 7467600"/>
              <a:gd name="connsiteY470" fmla="*/ 5114400 h 6858000"/>
              <a:gd name="connsiteX471" fmla="*/ 3937433 w 7467600"/>
              <a:gd name="connsiteY471" fmla="*/ 4830473 h 6858000"/>
              <a:gd name="connsiteX472" fmla="*/ 3590475 w 7467600"/>
              <a:gd name="connsiteY472" fmla="*/ 4597974 h 6858000"/>
              <a:gd name="connsiteX473" fmla="*/ 3100264 w 7467600"/>
              <a:gd name="connsiteY473" fmla="*/ 4579845 h 6858000"/>
              <a:gd name="connsiteX474" fmla="*/ 2183576 w 7467600"/>
              <a:gd name="connsiteY474" fmla="*/ 4227150 h 6858000"/>
              <a:gd name="connsiteX475" fmla="*/ 2151029 w 7467600"/>
              <a:gd name="connsiteY475" fmla="*/ 4146947 h 6858000"/>
              <a:gd name="connsiteX476" fmla="*/ 3563434 w 7467600"/>
              <a:gd name="connsiteY476" fmla="*/ 4469115 h 6858000"/>
              <a:gd name="connsiteX477" fmla="*/ 3177952 w 7467600"/>
              <a:gd name="connsiteY477" fmla="*/ 3657386 h 6858000"/>
              <a:gd name="connsiteX478" fmla="*/ 3189263 w 7467600"/>
              <a:gd name="connsiteY478" fmla="*/ 3625726 h 6858000"/>
              <a:gd name="connsiteX479" fmla="*/ 3560912 w 7467600"/>
              <a:gd name="connsiteY479" fmla="*/ 4079863 h 6858000"/>
              <a:gd name="connsiteX480" fmla="*/ 3626636 w 7467600"/>
              <a:gd name="connsiteY480" fmla="*/ 4512230 h 6858000"/>
              <a:gd name="connsiteX481" fmla="*/ 3653088 w 7467600"/>
              <a:gd name="connsiteY481" fmla="*/ 4521417 h 6858000"/>
              <a:gd name="connsiteX482" fmla="*/ 3988128 w 7467600"/>
              <a:gd name="connsiteY482" fmla="*/ 4817267 h 6858000"/>
              <a:gd name="connsiteX483" fmla="*/ 4830582 w 7467600"/>
              <a:gd name="connsiteY483" fmla="*/ 4676000 h 6858000"/>
              <a:gd name="connsiteX484" fmla="*/ 4830100 w 7467600"/>
              <a:gd name="connsiteY484" fmla="*/ 4675554 h 6858000"/>
              <a:gd name="connsiteX485" fmla="*/ 4036318 w 7467600"/>
              <a:gd name="connsiteY485" fmla="*/ 4147013 h 6858000"/>
              <a:gd name="connsiteX486" fmla="*/ 3432098 w 7467600"/>
              <a:gd name="connsiteY486" fmla="*/ 3537312 h 6858000"/>
              <a:gd name="connsiteX487" fmla="*/ 3446761 w 7467600"/>
              <a:gd name="connsiteY487" fmla="*/ 3461278 h 6858000"/>
              <a:gd name="connsiteX488" fmla="*/ 4419733 w 7467600"/>
              <a:gd name="connsiteY488" fmla="*/ 3963555 h 6858000"/>
              <a:gd name="connsiteX489" fmla="*/ 4781371 w 7467600"/>
              <a:gd name="connsiteY489" fmla="*/ 4458604 h 6858000"/>
              <a:gd name="connsiteX490" fmla="*/ 4780440 w 7467600"/>
              <a:gd name="connsiteY490" fmla="*/ 4470290 h 6858000"/>
              <a:gd name="connsiteX491" fmla="*/ 4898954 w 7467600"/>
              <a:gd name="connsiteY491" fmla="*/ 4662092 h 6858000"/>
              <a:gd name="connsiteX492" fmla="*/ 4900699 w 7467600"/>
              <a:gd name="connsiteY492" fmla="*/ 4670867 h 6858000"/>
              <a:gd name="connsiteX493" fmla="*/ 5714511 w 7467600"/>
              <a:gd name="connsiteY493" fmla="*/ 4663483 h 6858000"/>
              <a:gd name="connsiteX494" fmla="*/ 5464793 w 7467600"/>
              <a:gd name="connsiteY494" fmla="*/ 4393556 h 6858000"/>
              <a:gd name="connsiteX495" fmla="*/ 5461897 w 7467600"/>
              <a:gd name="connsiteY495" fmla="*/ 4390879 h 6858000"/>
              <a:gd name="connsiteX496" fmla="*/ 4294126 w 7467600"/>
              <a:gd name="connsiteY496" fmla="*/ 3303048 h 6858000"/>
              <a:gd name="connsiteX497" fmla="*/ 4305321 w 7467600"/>
              <a:gd name="connsiteY497" fmla="*/ 3256953 h 6858000"/>
              <a:gd name="connsiteX498" fmla="*/ 4949299 w 7467600"/>
              <a:gd name="connsiteY498" fmla="*/ 3766336 h 6858000"/>
              <a:gd name="connsiteX499" fmla="*/ 5291452 w 7467600"/>
              <a:gd name="connsiteY499" fmla="*/ 4076801 h 6858000"/>
              <a:gd name="connsiteX500" fmla="*/ 5434998 w 7467600"/>
              <a:gd name="connsiteY500" fmla="*/ 4254100 h 6858000"/>
              <a:gd name="connsiteX501" fmla="*/ 5351015 w 7467600"/>
              <a:gd name="connsiteY501" fmla="*/ 3760989 h 6858000"/>
              <a:gd name="connsiteX502" fmla="*/ 5413780 w 7467600"/>
              <a:gd name="connsiteY502" fmla="*/ 2966265 h 6858000"/>
              <a:gd name="connsiteX503" fmla="*/ 5425627 w 7467600"/>
              <a:gd name="connsiteY503" fmla="*/ 2954192 h 6858000"/>
              <a:gd name="connsiteX504" fmla="*/ 6604735 w 7467600"/>
              <a:gd name="connsiteY504" fmla="*/ 2041381 h 6858000"/>
              <a:gd name="connsiteX505" fmla="*/ 7204487 w 7467600"/>
              <a:gd name="connsiteY505" fmla="*/ 2742112 h 6858000"/>
              <a:gd name="connsiteX506" fmla="*/ 7131592 w 7467600"/>
              <a:gd name="connsiteY506" fmla="*/ 2672096 h 6858000"/>
              <a:gd name="connsiteX507" fmla="*/ 6996344 w 7467600"/>
              <a:gd name="connsiteY507" fmla="*/ 2518310 h 6858000"/>
              <a:gd name="connsiteX508" fmla="*/ 6735495 w 7467600"/>
              <a:gd name="connsiteY508" fmla="*/ 2196890 h 6858000"/>
              <a:gd name="connsiteX509" fmla="*/ 6721901 w 7467600"/>
              <a:gd name="connsiteY509" fmla="*/ 2179274 h 6858000"/>
              <a:gd name="connsiteX510" fmla="*/ 6604735 w 7467600"/>
              <a:gd name="connsiteY510" fmla="*/ 2041381 h 6858000"/>
              <a:gd name="connsiteX511" fmla="*/ 6591670 w 7467600"/>
              <a:gd name="connsiteY511" fmla="*/ 1988277 h 6858000"/>
              <a:gd name="connsiteX512" fmla="*/ 6747349 w 7467600"/>
              <a:gd name="connsiteY512" fmla="*/ 2160069 h 6858000"/>
              <a:gd name="connsiteX513" fmla="*/ 6760943 w 7467600"/>
              <a:gd name="connsiteY513" fmla="*/ 2177686 h 6858000"/>
              <a:gd name="connsiteX514" fmla="*/ 7021065 w 7467600"/>
              <a:gd name="connsiteY514" fmla="*/ 2498102 h 6858000"/>
              <a:gd name="connsiteX515" fmla="*/ 7155223 w 7467600"/>
              <a:gd name="connsiteY515" fmla="*/ 2650386 h 6858000"/>
              <a:gd name="connsiteX516" fmla="*/ 7203167 w 7467600"/>
              <a:gd name="connsiteY516" fmla="*/ 2697288 h 6858000"/>
              <a:gd name="connsiteX517" fmla="*/ 6937703 w 7467600"/>
              <a:gd name="connsiteY517" fmla="*/ 2321981 h 6858000"/>
              <a:gd name="connsiteX518" fmla="*/ 6591670 w 7467600"/>
              <a:gd name="connsiteY518" fmla="*/ 1988277 h 6858000"/>
              <a:gd name="connsiteX519" fmla="*/ 5798671 w 7467600"/>
              <a:gd name="connsiteY519" fmla="*/ 1981601 h 6858000"/>
              <a:gd name="connsiteX520" fmla="*/ 5754709 w 7467600"/>
              <a:gd name="connsiteY520" fmla="*/ 2071454 h 6858000"/>
              <a:gd name="connsiteX521" fmla="*/ 5763044 w 7467600"/>
              <a:gd name="connsiteY521" fmla="*/ 2842206 h 6858000"/>
              <a:gd name="connsiteX522" fmla="*/ 5764974 w 7467600"/>
              <a:gd name="connsiteY522" fmla="*/ 2799609 h 6858000"/>
              <a:gd name="connsiteX523" fmla="*/ 5767665 w 7467600"/>
              <a:gd name="connsiteY523" fmla="*/ 2666409 h 6858000"/>
              <a:gd name="connsiteX524" fmla="*/ 5763055 w 7467600"/>
              <a:gd name="connsiteY524" fmla="*/ 2579705 h 6858000"/>
              <a:gd name="connsiteX525" fmla="*/ 5758079 w 7467600"/>
              <a:gd name="connsiteY525" fmla="*/ 2492508 h 6858000"/>
              <a:gd name="connsiteX526" fmla="*/ 5779325 w 7467600"/>
              <a:gd name="connsiteY526" fmla="*/ 2197069 h 6858000"/>
              <a:gd name="connsiteX527" fmla="*/ 5798671 w 7467600"/>
              <a:gd name="connsiteY527" fmla="*/ 1981601 h 6858000"/>
              <a:gd name="connsiteX528" fmla="*/ 5829202 w 7467600"/>
              <a:gd name="connsiteY528" fmla="*/ 1971679 h 6858000"/>
              <a:gd name="connsiteX529" fmla="*/ 5809558 w 7467600"/>
              <a:gd name="connsiteY529" fmla="*/ 2198043 h 6858000"/>
              <a:gd name="connsiteX530" fmla="*/ 5788653 w 7467600"/>
              <a:gd name="connsiteY530" fmla="*/ 2489430 h 6858000"/>
              <a:gd name="connsiteX531" fmla="*/ 5793439 w 7467600"/>
              <a:gd name="connsiteY531" fmla="*/ 2575235 h 6858000"/>
              <a:gd name="connsiteX532" fmla="*/ 5796837 w 7467600"/>
              <a:gd name="connsiteY532" fmla="*/ 2637633 h 6858000"/>
              <a:gd name="connsiteX533" fmla="*/ 5818614 w 7467600"/>
              <a:gd name="connsiteY533" fmla="*/ 2473055 h 6858000"/>
              <a:gd name="connsiteX534" fmla="*/ 5829202 w 7467600"/>
              <a:gd name="connsiteY534" fmla="*/ 1971679 h 6858000"/>
              <a:gd name="connsiteX535" fmla="*/ 5911389 w 7467600"/>
              <a:gd name="connsiteY535" fmla="*/ 1898371 h 6858000"/>
              <a:gd name="connsiteX536" fmla="*/ 6237627 w 7467600"/>
              <a:gd name="connsiteY536" fmla="*/ 2231921 h 6858000"/>
              <a:gd name="connsiteX537" fmla="*/ 5911389 w 7467600"/>
              <a:gd name="connsiteY537" fmla="*/ 1898371 h 6858000"/>
              <a:gd name="connsiteX538" fmla="*/ 6944437 w 7467600"/>
              <a:gd name="connsiteY538" fmla="*/ 1575402 h 6858000"/>
              <a:gd name="connsiteX539" fmla="*/ 6304730 w 7467600"/>
              <a:gd name="connsiteY539" fmla="*/ 1766654 h 6858000"/>
              <a:gd name="connsiteX540" fmla="*/ 6944437 w 7467600"/>
              <a:gd name="connsiteY540" fmla="*/ 1575402 h 6858000"/>
              <a:gd name="connsiteX541" fmla="*/ 7019523 w 7467600"/>
              <a:gd name="connsiteY541" fmla="*/ 1519450 h 6858000"/>
              <a:gd name="connsiteX542" fmla="*/ 6298091 w 7467600"/>
              <a:gd name="connsiteY542" fmla="*/ 1737122 h 6858000"/>
              <a:gd name="connsiteX543" fmla="*/ 7019523 w 7467600"/>
              <a:gd name="connsiteY543" fmla="*/ 1519450 h 6858000"/>
              <a:gd name="connsiteX544" fmla="*/ 2399523 w 7467600"/>
              <a:gd name="connsiteY544" fmla="*/ 1428234 h 6858000"/>
              <a:gd name="connsiteX545" fmla="*/ 2224982 w 7467600"/>
              <a:gd name="connsiteY545" fmla="*/ 1826201 h 6858000"/>
              <a:gd name="connsiteX546" fmla="*/ 2096099 w 7467600"/>
              <a:gd name="connsiteY546" fmla="*/ 2345900 h 6858000"/>
              <a:gd name="connsiteX547" fmla="*/ 2283317 w 7467600"/>
              <a:gd name="connsiteY547" fmla="*/ 1796925 h 6858000"/>
              <a:gd name="connsiteX548" fmla="*/ 2399523 w 7467600"/>
              <a:gd name="connsiteY548" fmla="*/ 1428234 h 6858000"/>
              <a:gd name="connsiteX549" fmla="*/ 2448558 w 7467600"/>
              <a:gd name="connsiteY549" fmla="*/ 1373435 h 6858000"/>
              <a:gd name="connsiteX550" fmla="*/ 2312521 w 7467600"/>
              <a:gd name="connsiteY550" fmla="*/ 1806140 h 6858000"/>
              <a:gd name="connsiteX551" fmla="*/ 2127533 w 7467600"/>
              <a:gd name="connsiteY551" fmla="*/ 2348380 h 6858000"/>
              <a:gd name="connsiteX552" fmla="*/ 2358080 w 7467600"/>
              <a:gd name="connsiteY552" fmla="*/ 1866134 h 6858000"/>
              <a:gd name="connsiteX553" fmla="*/ 2407436 w 7467600"/>
              <a:gd name="connsiteY553" fmla="*/ 1651070 h 6858000"/>
              <a:gd name="connsiteX554" fmla="*/ 2448558 w 7467600"/>
              <a:gd name="connsiteY554" fmla="*/ 1373435 h 6858000"/>
              <a:gd name="connsiteX555" fmla="*/ 278707 w 7467600"/>
              <a:gd name="connsiteY555" fmla="*/ 1352270 h 6858000"/>
              <a:gd name="connsiteX556" fmla="*/ 321570 w 7467600"/>
              <a:gd name="connsiteY556" fmla="*/ 1861610 h 6858000"/>
              <a:gd name="connsiteX557" fmla="*/ 294281 w 7467600"/>
              <a:gd name="connsiteY557" fmla="*/ 1440658 h 6858000"/>
              <a:gd name="connsiteX558" fmla="*/ 278707 w 7467600"/>
              <a:gd name="connsiteY558" fmla="*/ 1352270 h 6858000"/>
              <a:gd name="connsiteX559" fmla="*/ 1423821 w 7467600"/>
              <a:gd name="connsiteY559" fmla="*/ 1351958 h 6858000"/>
              <a:gd name="connsiteX560" fmla="*/ 1638521 w 7467600"/>
              <a:gd name="connsiteY560" fmla="*/ 1908470 h 6858000"/>
              <a:gd name="connsiteX561" fmla="*/ 1754199 w 7467600"/>
              <a:gd name="connsiteY561" fmla="*/ 2149284 h 6858000"/>
              <a:gd name="connsiteX562" fmla="*/ 1908359 w 7467600"/>
              <a:gd name="connsiteY562" fmla="*/ 2364988 h 6858000"/>
              <a:gd name="connsiteX563" fmla="*/ 1647661 w 7467600"/>
              <a:gd name="connsiteY563" fmla="*/ 1825945 h 6858000"/>
              <a:gd name="connsiteX564" fmla="*/ 1423821 w 7467600"/>
              <a:gd name="connsiteY564" fmla="*/ 1351958 h 6858000"/>
              <a:gd name="connsiteX565" fmla="*/ 1431890 w 7467600"/>
              <a:gd name="connsiteY565" fmla="*/ 1306475 h 6858000"/>
              <a:gd name="connsiteX566" fmla="*/ 1507597 w 7467600"/>
              <a:gd name="connsiteY566" fmla="*/ 1446132 h 6858000"/>
              <a:gd name="connsiteX567" fmla="*/ 1674586 w 7467600"/>
              <a:gd name="connsiteY567" fmla="*/ 1813832 h 6858000"/>
              <a:gd name="connsiteX568" fmla="*/ 1815950 w 7467600"/>
              <a:gd name="connsiteY568" fmla="*/ 2128564 h 6858000"/>
              <a:gd name="connsiteX569" fmla="*/ 1984242 w 7467600"/>
              <a:gd name="connsiteY569" fmla="*/ 2430829 h 6858000"/>
              <a:gd name="connsiteX570" fmla="*/ 2014023 w 7467600"/>
              <a:gd name="connsiteY570" fmla="*/ 2450995 h 6858000"/>
              <a:gd name="connsiteX571" fmla="*/ 1747337 w 7467600"/>
              <a:gd name="connsiteY571" fmla="*/ 1855264 h 6858000"/>
              <a:gd name="connsiteX572" fmla="*/ 1533749 w 7467600"/>
              <a:gd name="connsiteY572" fmla="*/ 1478656 h 6858000"/>
              <a:gd name="connsiteX573" fmla="*/ 1431890 w 7467600"/>
              <a:gd name="connsiteY573" fmla="*/ 1306475 h 6858000"/>
              <a:gd name="connsiteX574" fmla="*/ 5052692 w 7467600"/>
              <a:gd name="connsiteY574" fmla="*/ 1292994 h 6858000"/>
              <a:gd name="connsiteX575" fmla="*/ 5200661 w 7467600"/>
              <a:gd name="connsiteY575" fmla="*/ 1635186 h 6858000"/>
              <a:gd name="connsiteX576" fmla="*/ 5297138 w 7467600"/>
              <a:gd name="connsiteY576" fmla="*/ 1906351 h 6858000"/>
              <a:gd name="connsiteX577" fmla="*/ 5052692 w 7467600"/>
              <a:gd name="connsiteY577" fmla="*/ 1292994 h 6858000"/>
              <a:gd name="connsiteX578" fmla="*/ 5009948 w 7467600"/>
              <a:gd name="connsiteY578" fmla="*/ 1273619 h 6858000"/>
              <a:gd name="connsiteX579" fmla="*/ 5121777 w 7467600"/>
              <a:gd name="connsiteY579" fmla="*/ 1654213 h 6858000"/>
              <a:gd name="connsiteX580" fmla="*/ 5293545 w 7467600"/>
              <a:gd name="connsiteY580" fmla="*/ 2072247 h 6858000"/>
              <a:gd name="connsiteX581" fmla="*/ 5294042 w 7467600"/>
              <a:gd name="connsiteY581" fmla="*/ 2065019 h 6858000"/>
              <a:gd name="connsiteX582" fmla="*/ 5171936 w 7467600"/>
              <a:gd name="connsiteY582" fmla="*/ 1647613 h 6858000"/>
              <a:gd name="connsiteX583" fmla="*/ 5009948 w 7467600"/>
              <a:gd name="connsiteY583" fmla="*/ 1273619 h 6858000"/>
              <a:gd name="connsiteX584" fmla="*/ 655236 w 7467600"/>
              <a:gd name="connsiteY584" fmla="*/ 1268632 h 6858000"/>
              <a:gd name="connsiteX585" fmla="*/ 839521 w 7467600"/>
              <a:gd name="connsiteY585" fmla="*/ 1685315 h 6858000"/>
              <a:gd name="connsiteX586" fmla="*/ 1109416 w 7467600"/>
              <a:gd name="connsiteY586" fmla="*/ 2061663 h 6858000"/>
              <a:gd name="connsiteX587" fmla="*/ 1298300 w 7467600"/>
              <a:gd name="connsiteY587" fmla="*/ 2247742 h 6858000"/>
              <a:gd name="connsiteX588" fmla="*/ 1125871 w 7467600"/>
              <a:gd name="connsiteY588" fmla="*/ 1989513 h 6858000"/>
              <a:gd name="connsiteX589" fmla="*/ 981574 w 7467600"/>
              <a:gd name="connsiteY589" fmla="*/ 1783157 h 6858000"/>
              <a:gd name="connsiteX590" fmla="*/ 922198 w 7467600"/>
              <a:gd name="connsiteY590" fmla="*/ 1677437 h 6858000"/>
              <a:gd name="connsiteX591" fmla="*/ 869293 w 7467600"/>
              <a:gd name="connsiteY591" fmla="*/ 1583214 h 6858000"/>
              <a:gd name="connsiteX592" fmla="*/ 751431 w 7467600"/>
              <a:gd name="connsiteY592" fmla="*/ 1405731 h 6858000"/>
              <a:gd name="connsiteX593" fmla="*/ 655236 w 7467600"/>
              <a:gd name="connsiteY593" fmla="*/ 1268632 h 6858000"/>
              <a:gd name="connsiteX594" fmla="*/ 6516292 w 7467600"/>
              <a:gd name="connsiteY594" fmla="*/ 1263064 h 6858000"/>
              <a:gd name="connsiteX595" fmla="*/ 5736320 w 7467600"/>
              <a:gd name="connsiteY595" fmla="*/ 1501803 h 6858000"/>
              <a:gd name="connsiteX596" fmla="*/ 6516292 w 7467600"/>
              <a:gd name="connsiteY596" fmla="*/ 1263064 h 6858000"/>
              <a:gd name="connsiteX597" fmla="*/ 291466 w 7467600"/>
              <a:gd name="connsiteY597" fmla="*/ 1250369 h 6858000"/>
              <a:gd name="connsiteX598" fmla="*/ 323180 w 7467600"/>
              <a:gd name="connsiteY598" fmla="*/ 1435283 h 6858000"/>
              <a:gd name="connsiteX599" fmla="*/ 349381 w 7467600"/>
              <a:gd name="connsiteY599" fmla="*/ 1875041 h 6858000"/>
              <a:gd name="connsiteX600" fmla="*/ 374363 w 7467600"/>
              <a:gd name="connsiteY600" fmla="*/ 1506494 h 6858000"/>
              <a:gd name="connsiteX601" fmla="*/ 302168 w 7467600"/>
              <a:gd name="connsiteY601" fmla="*/ 1274495 h 6858000"/>
              <a:gd name="connsiteX602" fmla="*/ 291466 w 7467600"/>
              <a:gd name="connsiteY602" fmla="*/ 1250369 h 6858000"/>
              <a:gd name="connsiteX603" fmla="*/ 678222 w 7467600"/>
              <a:gd name="connsiteY603" fmla="*/ 1248670 h 6858000"/>
              <a:gd name="connsiteX604" fmla="*/ 775536 w 7467600"/>
              <a:gd name="connsiteY604" fmla="*/ 1388015 h 6858000"/>
              <a:gd name="connsiteX605" fmla="*/ 894529 w 7467600"/>
              <a:gd name="connsiteY605" fmla="*/ 1567739 h 6858000"/>
              <a:gd name="connsiteX606" fmla="*/ 948000 w 7467600"/>
              <a:gd name="connsiteY606" fmla="*/ 1663088 h 6858000"/>
              <a:gd name="connsiteX607" fmla="*/ 1006812 w 7467600"/>
              <a:gd name="connsiteY607" fmla="*/ 1767683 h 6858000"/>
              <a:gd name="connsiteX608" fmla="*/ 1149133 w 7467600"/>
              <a:gd name="connsiteY608" fmla="*/ 1971513 h 6858000"/>
              <a:gd name="connsiteX609" fmla="*/ 1333952 w 7467600"/>
              <a:gd name="connsiteY609" fmla="*/ 2251620 h 6858000"/>
              <a:gd name="connsiteX610" fmla="*/ 1337329 w 7467600"/>
              <a:gd name="connsiteY610" fmla="*/ 2258350 h 6858000"/>
              <a:gd name="connsiteX611" fmla="*/ 1014726 w 7467600"/>
              <a:gd name="connsiteY611" fmla="*/ 1615556 h 6858000"/>
              <a:gd name="connsiteX612" fmla="*/ 678222 w 7467600"/>
              <a:gd name="connsiteY612" fmla="*/ 1248670 h 6858000"/>
              <a:gd name="connsiteX613" fmla="*/ 6691602 w 7467600"/>
              <a:gd name="connsiteY613" fmla="*/ 1140573 h 6858000"/>
              <a:gd name="connsiteX614" fmla="*/ 6571100 w 7467600"/>
              <a:gd name="connsiteY614" fmla="*/ 1183662 h 6858000"/>
              <a:gd name="connsiteX615" fmla="*/ 6241687 w 7467600"/>
              <a:gd name="connsiteY615" fmla="*/ 1257600 h 6858000"/>
              <a:gd name="connsiteX616" fmla="*/ 5693009 w 7467600"/>
              <a:gd name="connsiteY616" fmla="*/ 1478256 h 6858000"/>
              <a:gd name="connsiteX617" fmla="*/ 6548420 w 7467600"/>
              <a:gd name="connsiteY617" fmla="*/ 1214599 h 6858000"/>
              <a:gd name="connsiteX618" fmla="*/ 6605473 w 7467600"/>
              <a:gd name="connsiteY618" fmla="*/ 1184686 h 6858000"/>
              <a:gd name="connsiteX619" fmla="*/ 6691602 w 7467600"/>
              <a:gd name="connsiteY619" fmla="*/ 1140573 h 6858000"/>
              <a:gd name="connsiteX620" fmla="*/ 4002475 w 7467600"/>
              <a:gd name="connsiteY620" fmla="*/ 1037802 h 6858000"/>
              <a:gd name="connsiteX621" fmla="*/ 4000324 w 7467600"/>
              <a:gd name="connsiteY621" fmla="*/ 1039362 h 6858000"/>
              <a:gd name="connsiteX622" fmla="*/ 4002862 w 7467600"/>
              <a:gd name="connsiteY622" fmla="*/ 1042866 h 6858000"/>
              <a:gd name="connsiteX623" fmla="*/ 4002475 w 7467600"/>
              <a:gd name="connsiteY623" fmla="*/ 1037802 h 6858000"/>
              <a:gd name="connsiteX624" fmla="*/ 506322 w 7467600"/>
              <a:gd name="connsiteY624" fmla="*/ 1020997 h 6858000"/>
              <a:gd name="connsiteX625" fmla="*/ 533068 w 7467600"/>
              <a:gd name="connsiteY625" fmla="*/ 1029409 h 6858000"/>
              <a:gd name="connsiteX626" fmla="*/ 1232525 w 7467600"/>
              <a:gd name="connsiteY626" fmla="*/ 1804675 h 6858000"/>
              <a:gd name="connsiteX627" fmla="*/ 1388858 w 7467600"/>
              <a:gd name="connsiteY627" fmla="*/ 2368011 h 6858000"/>
              <a:gd name="connsiteX628" fmla="*/ 1384098 w 7467600"/>
              <a:gd name="connsiteY628" fmla="*/ 2378125 h 6858000"/>
              <a:gd name="connsiteX629" fmla="*/ 1425393 w 7467600"/>
              <a:gd name="connsiteY629" fmla="*/ 2589124 h 6858000"/>
              <a:gd name="connsiteX630" fmla="*/ 1424001 w 7467600"/>
              <a:gd name="connsiteY630" fmla="*/ 2597541 h 6858000"/>
              <a:gd name="connsiteX631" fmla="*/ 2152729 w 7467600"/>
              <a:gd name="connsiteY631" fmla="*/ 2864487 h 6858000"/>
              <a:gd name="connsiteX632" fmla="*/ 2020609 w 7467600"/>
              <a:gd name="connsiteY632" fmla="*/ 2539671 h 6858000"/>
              <a:gd name="connsiteX633" fmla="*/ 2018920 w 7467600"/>
              <a:gd name="connsiteY633" fmla="*/ 2536309 h 6858000"/>
              <a:gd name="connsiteX634" fmla="*/ 1342441 w 7467600"/>
              <a:gd name="connsiteY634" fmla="*/ 1173017 h 6858000"/>
              <a:gd name="connsiteX635" fmla="*/ 1367925 w 7467600"/>
              <a:gd name="connsiteY635" fmla="*/ 1135648 h 6858000"/>
              <a:gd name="connsiteX636" fmla="*/ 1771401 w 7467600"/>
              <a:gd name="connsiteY636" fmla="*/ 1806673 h 6858000"/>
              <a:gd name="connsiteX637" fmla="*/ 1972385 w 7467600"/>
              <a:gd name="connsiteY637" fmla="*/ 2198735 h 6858000"/>
              <a:gd name="connsiteX638" fmla="*/ 2040892 w 7467600"/>
              <a:gd name="connsiteY638" fmla="*/ 2405205 h 6858000"/>
              <a:gd name="connsiteX639" fmla="*/ 2131689 w 7467600"/>
              <a:gd name="connsiteY639" fmla="*/ 1936926 h 6858000"/>
              <a:gd name="connsiteX640" fmla="*/ 2454820 w 7467600"/>
              <a:gd name="connsiteY640" fmla="*/ 1248808 h 6858000"/>
              <a:gd name="connsiteX641" fmla="*/ 2492512 w 7467600"/>
              <a:gd name="connsiteY641" fmla="*/ 1302920 h 6858000"/>
              <a:gd name="connsiteX642" fmla="*/ 2081216 w 7467600"/>
              <a:gd name="connsiteY642" fmla="*/ 2527513 h 6858000"/>
              <a:gd name="connsiteX643" fmla="*/ 2081211 w 7467600"/>
              <a:gd name="connsiteY643" fmla="*/ 2528916 h 6858000"/>
              <a:gd name="connsiteX644" fmla="*/ 2199067 w 7467600"/>
              <a:gd name="connsiteY644" fmla="*/ 2884061 h 6858000"/>
              <a:gd name="connsiteX645" fmla="*/ 3192586 w 7467600"/>
              <a:gd name="connsiteY645" fmla="*/ 3411496 h 6858000"/>
              <a:gd name="connsiteX646" fmla="*/ 3182620 w 7467600"/>
              <a:gd name="connsiteY646" fmla="*/ 3483279 h 6858000"/>
              <a:gd name="connsiteX647" fmla="*/ 2435119 w 7467600"/>
              <a:gd name="connsiteY647" fmla="*/ 3080173 h 6858000"/>
              <a:gd name="connsiteX648" fmla="*/ 2410152 w 7467600"/>
              <a:gd name="connsiteY648" fmla="*/ 3063751 h 6858000"/>
              <a:gd name="connsiteX649" fmla="*/ 2408099 w 7467600"/>
              <a:gd name="connsiteY649" fmla="*/ 3064403 h 6858000"/>
              <a:gd name="connsiteX650" fmla="*/ 2407218 w 7467600"/>
              <a:gd name="connsiteY650" fmla="*/ 3070324 h 6858000"/>
              <a:gd name="connsiteX651" fmla="*/ 2380138 w 7467600"/>
              <a:gd name="connsiteY651" fmla="*/ 3099341 h 6858000"/>
              <a:gd name="connsiteX652" fmla="*/ 1765923 w 7467600"/>
              <a:gd name="connsiteY652" fmla="*/ 3581043 h 6858000"/>
              <a:gd name="connsiteX653" fmla="*/ 1702258 w 7467600"/>
              <a:gd name="connsiteY653" fmla="*/ 3612286 h 6858000"/>
              <a:gd name="connsiteX654" fmla="*/ 1538370 w 7467600"/>
              <a:gd name="connsiteY654" fmla="*/ 3811804 h 6858000"/>
              <a:gd name="connsiteX655" fmla="*/ 542867 w 7467600"/>
              <a:gd name="connsiteY655" fmla="*/ 4944092 h 6858000"/>
              <a:gd name="connsiteX656" fmla="*/ 515800 w 7467600"/>
              <a:gd name="connsiteY656" fmla="*/ 4862180 h 6858000"/>
              <a:gd name="connsiteX657" fmla="*/ 909145 w 7467600"/>
              <a:gd name="connsiteY657" fmla="*/ 4199225 h 6858000"/>
              <a:gd name="connsiteX658" fmla="*/ 1214067 w 7467600"/>
              <a:gd name="connsiteY658" fmla="*/ 3908561 h 6858000"/>
              <a:gd name="connsiteX659" fmla="*/ 640967 w 7467600"/>
              <a:gd name="connsiteY659" fmla="*/ 4105601 h 6858000"/>
              <a:gd name="connsiteX660" fmla="*/ 112563 w 7467600"/>
              <a:gd name="connsiteY660" fmla="*/ 4396952 h 6858000"/>
              <a:gd name="connsiteX661" fmla="*/ 0 w 7467600"/>
              <a:gd name="connsiteY661" fmla="*/ 4466006 h 6858000"/>
              <a:gd name="connsiteX662" fmla="*/ 0 w 7467600"/>
              <a:gd name="connsiteY662" fmla="*/ 4233763 h 6858000"/>
              <a:gd name="connsiteX663" fmla="*/ 36881 w 7467600"/>
              <a:gd name="connsiteY663" fmla="*/ 4200118 h 6858000"/>
              <a:gd name="connsiteX664" fmla="*/ 910534 w 7467600"/>
              <a:gd name="connsiteY664" fmla="*/ 3629753 h 6858000"/>
              <a:gd name="connsiteX665" fmla="*/ 1578717 w 7467600"/>
              <a:gd name="connsiteY665" fmla="*/ 3575982 h 6858000"/>
              <a:gd name="connsiteX666" fmla="*/ 2338780 w 7467600"/>
              <a:gd name="connsiteY666" fmla="*/ 3033725 h 6858000"/>
              <a:gd name="connsiteX667" fmla="*/ 1807991 w 7467600"/>
              <a:gd name="connsiteY667" fmla="*/ 2807184 h 6858000"/>
              <a:gd name="connsiteX668" fmla="*/ 1416358 w 7467600"/>
              <a:gd name="connsiteY668" fmla="*/ 3112571 h 6858000"/>
              <a:gd name="connsiteX669" fmla="*/ 939066 w 7467600"/>
              <a:gd name="connsiteY669" fmla="*/ 3378798 h 6858000"/>
              <a:gd name="connsiteX670" fmla="*/ 115099 w 7467600"/>
              <a:gd name="connsiteY670" fmla="*/ 3607650 h 6858000"/>
              <a:gd name="connsiteX671" fmla="*/ 97284 w 7467600"/>
              <a:gd name="connsiteY671" fmla="*/ 3520393 h 6858000"/>
              <a:gd name="connsiteX672" fmla="*/ 922050 w 7467600"/>
              <a:gd name="connsiteY672" fmla="*/ 3074867 h 6858000"/>
              <a:gd name="connsiteX673" fmla="*/ 1405265 w 7467600"/>
              <a:gd name="connsiteY673" fmla="*/ 3016319 h 6858000"/>
              <a:gd name="connsiteX674" fmla="*/ 1407512 w 7467600"/>
              <a:gd name="connsiteY674" fmla="*/ 3018001 h 6858000"/>
              <a:gd name="connsiteX675" fmla="*/ 1726266 w 7467600"/>
              <a:gd name="connsiteY675" fmla="*/ 2777274 h 6858000"/>
              <a:gd name="connsiteX676" fmla="*/ 625390 w 7467600"/>
              <a:gd name="connsiteY676" fmla="*/ 2514541 h 6858000"/>
              <a:gd name="connsiteX677" fmla="*/ 619799 w 7467600"/>
              <a:gd name="connsiteY677" fmla="*/ 2527180 h 6858000"/>
              <a:gd name="connsiteX678" fmla="*/ 310030 w 7467600"/>
              <a:gd name="connsiteY678" fmla="*/ 2771818 h 6858000"/>
              <a:gd name="connsiteX679" fmla="*/ 173877 w 7467600"/>
              <a:gd name="connsiteY679" fmla="*/ 2937056 h 6858000"/>
              <a:gd name="connsiteX680" fmla="*/ 77889 w 7467600"/>
              <a:gd name="connsiteY680" fmla="*/ 3138440 h 6858000"/>
              <a:gd name="connsiteX681" fmla="*/ 0 w 7467600"/>
              <a:gd name="connsiteY681" fmla="*/ 3271395 h 6858000"/>
              <a:gd name="connsiteX682" fmla="*/ 0 w 7467600"/>
              <a:gd name="connsiteY682" fmla="*/ 3153002 h 6858000"/>
              <a:gd name="connsiteX683" fmla="*/ 2386 w 7467600"/>
              <a:gd name="connsiteY683" fmla="*/ 3149203 h 6858000"/>
              <a:gd name="connsiteX684" fmla="*/ 89753 w 7467600"/>
              <a:gd name="connsiteY684" fmla="*/ 2987702 h 6858000"/>
              <a:gd name="connsiteX685" fmla="*/ 76869 w 7467600"/>
              <a:gd name="connsiteY685" fmla="*/ 3005404 h 6858000"/>
              <a:gd name="connsiteX686" fmla="*/ 32049 w 7467600"/>
              <a:gd name="connsiteY686" fmla="*/ 3065814 h 6858000"/>
              <a:gd name="connsiteX687" fmla="*/ 0 w 7467600"/>
              <a:gd name="connsiteY687" fmla="*/ 3108744 h 6858000"/>
              <a:gd name="connsiteX688" fmla="*/ 0 w 7467600"/>
              <a:gd name="connsiteY688" fmla="*/ 3058059 h 6858000"/>
              <a:gd name="connsiteX689" fmla="*/ 7610 w 7467600"/>
              <a:gd name="connsiteY689" fmla="*/ 3047889 h 6858000"/>
              <a:gd name="connsiteX690" fmla="*/ 52419 w 7467600"/>
              <a:gd name="connsiteY690" fmla="*/ 2987479 h 6858000"/>
              <a:gd name="connsiteX691" fmla="*/ 59142 w 7467600"/>
              <a:gd name="connsiteY691" fmla="*/ 2978488 h 6858000"/>
              <a:gd name="connsiteX692" fmla="*/ 0 w 7467600"/>
              <a:gd name="connsiteY692" fmla="*/ 3015334 h 6858000"/>
              <a:gd name="connsiteX693" fmla="*/ 0 w 7467600"/>
              <a:gd name="connsiteY693" fmla="*/ 2914286 h 6858000"/>
              <a:gd name="connsiteX694" fmla="*/ 36383 w 7467600"/>
              <a:gd name="connsiteY694" fmla="*/ 2901128 h 6858000"/>
              <a:gd name="connsiteX695" fmla="*/ 156329 w 7467600"/>
              <a:gd name="connsiteY695" fmla="*/ 2840533 h 6858000"/>
              <a:gd name="connsiteX696" fmla="*/ 358355 w 7467600"/>
              <a:gd name="connsiteY696" fmla="*/ 2620471 h 6858000"/>
              <a:gd name="connsiteX697" fmla="*/ 510577 w 7467600"/>
              <a:gd name="connsiteY697" fmla="*/ 2501244 h 6858000"/>
              <a:gd name="connsiteX698" fmla="*/ 211967 w 7467600"/>
              <a:gd name="connsiteY698" fmla="*/ 2479171 h 6858000"/>
              <a:gd name="connsiteX699" fmla="*/ 0 w 7467600"/>
              <a:gd name="connsiteY699" fmla="*/ 2476398 h 6858000"/>
              <a:gd name="connsiteX700" fmla="*/ 0 w 7467600"/>
              <a:gd name="connsiteY700" fmla="*/ 2389189 h 6858000"/>
              <a:gd name="connsiteX701" fmla="*/ 103062 w 7467600"/>
              <a:gd name="connsiteY701" fmla="*/ 2389518 h 6858000"/>
              <a:gd name="connsiteX702" fmla="*/ 510734 w 7467600"/>
              <a:gd name="connsiteY702" fmla="*/ 2416201 h 6858000"/>
              <a:gd name="connsiteX703" fmla="*/ 279257 w 7467600"/>
              <a:gd name="connsiteY703" fmla="*/ 2092102 h 6858000"/>
              <a:gd name="connsiteX704" fmla="*/ 65265 w 7467600"/>
              <a:gd name="connsiteY704" fmla="*/ 2006049 h 6858000"/>
              <a:gd name="connsiteX705" fmla="*/ 0 w 7467600"/>
              <a:gd name="connsiteY705" fmla="*/ 1982532 h 6858000"/>
              <a:gd name="connsiteX706" fmla="*/ 0 w 7467600"/>
              <a:gd name="connsiteY706" fmla="*/ 1912789 h 6858000"/>
              <a:gd name="connsiteX707" fmla="*/ 97460 w 7467600"/>
              <a:gd name="connsiteY707" fmla="*/ 1953725 h 6858000"/>
              <a:gd name="connsiteX708" fmla="*/ 221272 w 7467600"/>
              <a:gd name="connsiteY708" fmla="*/ 1980766 h 6858000"/>
              <a:gd name="connsiteX709" fmla="*/ 116765 w 7467600"/>
              <a:gd name="connsiteY709" fmla="*/ 1911033 h 6858000"/>
              <a:gd name="connsiteX710" fmla="*/ 16405 w 7467600"/>
              <a:gd name="connsiteY710" fmla="*/ 1803412 h 6858000"/>
              <a:gd name="connsiteX711" fmla="*/ 0 w 7467600"/>
              <a:gd name="connsiteY711" fmla="*/ 1784777 h 6858000"/>
              <a:gd name="connsiteX712" fmla="*/ 0 w 7467600"/>
              <a:gd name="connsiteY712" fmla="*/ 1740082 h 6858000"/>
              <a:gd name="connsiteX713" fmla="*/ 39394 w 7467600"/>
              <a:gd name="connsiteY713" fmla="*/ 1784856 h 6858000"/>
              <a:gd name="connsiteX714" fmla="*/ 135813 w 7467600"/>
              <a:gd name="connsiteY714" fmla="*/ 1888838 h 6858000"/>
              <a:gd name="connsiteX715" fmla="*/ 242575 w 7467600"/>
              <a:gd name="connsiteY715" fmla="*/ 1958841 h 6858000"/>
              <a:gd name="connsiteX716" fmla="*/ 82197 w 7467600"/>
              <a:gd name="connsiteY716" fmla="*/ 1754826 h 6858000"/>
              <a:gd name="connsiteX717" fmla="*/ 0 w 7467600"/>
              <a:gd name="connsiteY717" fmla="*/ 1679650 h 6858000"/>
              <a:gd name="connsiteX718" fmla="*/ 0 w 7467600"/>
              <a:gd name="connsiteY718" fmla="*/ 1602463 h 6858000"/>
              <a:gd name="connsiteX719" fmla="*/ 84689 w 7467600"/>
              <a:gd name="connsiteY719" fmla="*/ 1677442 h 6858000"/>
              <a:gd name="connsiteX720" fmla="*/ 298437 w 7467600"/>
              <a:gd name="connsiteY720" fmla="*/ 1968019 h 6858000"/>
              <a:gd name="connsiteX721" fmla="*/ 227269 w 7467600"/>
              <a:gd name="connsiteY721" fmla="*/ 1114064 h 6858000"/>
              <a:gd name="connsiteX722" fmla="*/ 248003 w 7467600"/>
              <a:gd name="connsiteY722" fmla="*/ 1089613 h 6858000"/>
              <a:gd name="connsiteX723" fmla="*/ 427020 w 7467600"/>
              <a:gd name="connsiteY723" fmla="*/ 1619803 h 6858000"/>
              <a:gd name="connsiteX724" fmla="*/ 340345 w 7467600"/>
              <a:gd name="connsiteY724" fmla="*/ 2027739 h 6858000"/>
              <a:gd name="connsiteX725" fmla="*/ 360865 w 7467600"/>
              <a:gd name="connsiteY725" fmla="*/ 2044827 h 6858000"/>
              <a:gd name="connsiteX726" fmla="*/ 560414 w 7467600"/>
              <a:gd name="connsiteY726" fmla="*/ 2421457 h 6858000"/>
              <a:gd name="connsiteX727" fmla="*/ 1359703 w 7467600"/>
              <a:gd name="connsiteY727" fmla="*/ 2578554 h 6858000"/>
              <a:gd name="connsiteX728" fmla="*/ 1359422 w 7467600"/>
              <a:gd name="connsiteY728" fmla="*/ 2577994 h 6858000"/>
              <a:gd name="connsiteX729" fmla="*/ 828701 w 7467600"/>
              <a:gd name="connsiteY729" fmla="*/ 1839520 h 6858000"/>
              <a:gd name="connsiteX730" fmla="*/ 494427 w 7467600"/>
              <a:gd name="connsiteY730" fmla="*/ 1092333 h 6858000"/>
              <a:gd name="connsiteX731" fmla="*/ 506322 w 7467600"/>
              <a:gd name="connsiteY731" fmla="*/ 1020997 h 6858000"/>
              <a:gd name="connsiteX732" fmla="*/ 4570198 w 7467600"/>
              <a:gd name="connsiteY732" fmla="*/ 978081 h 6858000"/>
              <a:gd name="connsiteX733" fmla="*/ 4523691 w 7467600"/>
              <a:gd name="connsiteY733" fmla="*/ 1127776 h 6858000"/>
              <a:gd name="connsiteX734" fmla="*/ 4509875 w 7467600"/>
              <a:gd name="connsiteY734" fmla="*/ 1167552 h 6858000"/>
              <a:gd name="connsiteX735" fmla="*/ 4478168 w 7467600"/>
              <a:gd name="connsiteY735" fmla="*/ 1260735 h 6858000"/>
              <a:gd name="connsiteX736" fmla="*/ 4409309 w 7467600"/>
              <a:gd name="connsiteY736" fmla="*/ 1666996 h 6858000"/>
              <a:gd name="connsiteX737" fmla="*/ 4370031 w 7467600"/>
              <a:gd name="connsiteY737" fmla="*/ 1955666 h 6858000"/>
              <a:gd name="connsiteX738" fmla="*/ 4570198 w 7467600"/>
              <a:gd name="connsiteY738" fmla="*/ 978081 h 6858000"/>
              <a:gd name="connsiteX739" fmla="*/ 4557898 w 7467600"/>
              <a:gd name="connsiteY739" fmla="*/ 900011 h 6858000"/>
              <a:gd name="connsiteX740" fmla="*/ 4344840 w 7467600"/>
              <a:gd name="connsiteY740" fmla="*/ 1922038 h 6858000"/>
              <a:gd name="connsiteX741" fmla="*/ 4378710 w 7467600"/>
              <a:gd name="connsiteY741" fmla="*/ 1665516 h 6858000"/>
              <a:gd name="connsiteX742" fmla="*/ 4448798 w 7467600"/>
              <a:gd name="connsiteY742" fmla="*/ 1253024 h 6858000"/>
              <a:gd name="connsiteX743" fmla="*/ 4480315 w 7467600"/>
              <a:gd name="connsiteY743" fmla="*/ 1158454 h 6858000"/>
              <a:gd name="connsiteX744" fmla="*/ 4494133 w 7467600"/>
              <a:gd name="connsiteY744" fmla="*/ 1118676 h 6858000"/>
              <a:gd name="connsiteX745" fmla="*/ 4557898 w 7467600"/>
              <a:gd name="connsiteY745" fmla="*/ 900011 h 6858000"/>
              <a:gd name="connsiteX746" fmla="*/ 5870151 w 7467600"/>
              <a:gd name="connsiteY746" fmla="*/ 898890 h 6858000"/>
              <a:gd name="connsiteX747" fmla="*/ 5861335 w 7467600"/>
              <a:gd name="connsiteY747" fmla="*/ 899177 h 6858000"/>
              <a:gd name="connsiteX748" fmla="*/ 5843702 w 7467600"/>
              <a:gd name="connsiteY748" fmla="*/ 899748 h 6858000"/>
              <a:gd name="connsiteX749" fmla="*/ 5651107 w 7467600"/>
              <a:gd name="connsiteY749" fmla="*/ 920306 h 6858000"/>
              <a:gd name="connsiteX750" fmla="*/ 5459407 w 7467600"/>
              <a:gd name="connsiteY750" fmla="*/ 940975 h 6858000"/>
              <a:gd name="connsiteX751" fmla="*/ 5374846 w 7467600"/>
              <a:gd name="connsiteY751" fmla="*/ 941988 h 6858000"/>
              <a:gd name="connsiteX752" fmla="*/ 5256105 w 7467600"/>
              <a:gd name="connsiteY752" fmla="*/ 945632 h 6858000"/>
              <a:gd name="connsiteX753" fmla="*/ 5107071 w 7467600"/>
              <a:gd name="connsiteY753" fmla="*/ 969720 h 6858000"/>
              <a:gd name="connsiteX754" fmla="*/ 4998681 w 7467600"/>
              <a:gd name="connsiteY754" fmla="*/ 988771 h 6858000"/>
              <a:gd name="connsiteX755" fmla="*/ 5870151 w 7467600"/>
              <a:gd name="connsiteY755" fmla="*/ 898890 h 6858000"/>
              <a:gd name="connsiteX756" fmla="*/ 5504425 w 7467600"/>
              <a:gd name="connsiteY756" fmla="*/ 848067 h 6858000"/>
              <a:gd name="connsiteX757" fmla="*/ 4968849 w 7467600"/>
              <a:gd name="connsiteY757" fmla="*/ 962318 h 6858000"/>
              <a:gd name="connsiteX758" fmla="*/ 5104039 w 7467600"/>
              <a:gd name="connsiteY758" fmla="*/ 940634 h 6858000"/>
              <a:gd name="connsiteX759" fmla="*/ 5256311 w 7467600"/>
              <a:gd name="connsiteY759" fmla="*/ 916490 h 6858000"/>
              <a:gd name="connsiteX760" fmla="*/ 5377381 w 7467600"/>
              <a:gd name="connsiteY760" fmla="*/ 912671 h 6858000"/>
              <a:gd name="connsiteX761" fmla="*/ 5460148 w 7467600"/>
              <a:gd name="connsiteY761" fmla="*/ 911442 h 6858000"/>
              <a:gd name="connsiteX762" fmla="*/ 5648971 w 7467600"/>
              <a:gd name="connsiteY762" fmla="*/ 891331 h 6858000"/>
              <a:gd name="connsiteX763" fmla="*/ 5844807 w 7467600"/>
              <a:gd name="connsiteY763" fmla="*/ 870718 h 6858000"/>
              <a:gd name="connsiteX764" fmla="*/ 5862975 w 7467600"/>
              <a:gd name="connsiteY764" fmla="*/ 869756 h 6858000"/>
              <a:gd name="connsiteX765" fmla="*/ 5920887 w 7467600"/>
              <a:gd name="connsiteY765" fmla="*/ 865929 h 6858000"/>
              <a:gd name="connsiteX766" fmla="*/ 5504425 w 7467600"/>
              <a:gd name="connsiteY766" fmla="*/ 848067 h 6858000"/>
              <a:gd name="connsiteX767" fmla="*/ 3607114 w 7467600"/>
              <a:gd name="connsiteY767" fmla="*/ 467441 h 6858000"/>
              <a:gd name="connsiteX768" fmla="*/ 3296242 w 7467600"/>
              <a:gd name="connsiteY768" fmla="*/ 807991 h 6858000"/>
              <a:gd name="connsiteX769" fmla="*/ 3174674 w 7467600"/>
              <a:gd name="connsiteY769" fmla="*/ 919759 h 6858000"/>
              <a:gd name="connsiteX770" fmla="*/ 3042978 w 7467600"/>
              <a:gd name="connsiteY770" fmla="*/ 1054894 h 6858000"/>
              <a:gd name="connsiteX771" fmla="*/ 2968914 w 7467600"/>
              <a:gd name="connsiteY771" fmla="*/ 1133756 h 6858000"/>
              <a:gd name="connsiteX772" fmla="*/ 3103823 w 7467600"/>
              <a:gd name="connsiteY772" fmla="*/ 1026814 h 6858000"/>
              <a:gd name="connsiteX773" fmla="*/ 3607114 w 7467600"/>
              <a:gd name="connsiteY773" fmla="*/ 467441 h 6858000"/>
              <a:gd name="connsiteX774" fmla="*/ 3744487 w 7467600"/>
              <a:gd name="connsiteY774" fmla="*/ 383136 h 6858000"/>
              <a:gd name="connsiteX775" fmla="*/ 3970213 w 7467600"/>
              <a:gd name="connsiteY775" fmla="*/ 995559 h 6858000"/>
              <a:gd name="connsiteX776" fmla="*/ 3744487 w 7467600"/>
              <a:gd name="connsiteY776" fmla="*/ 383136 h 6858000"/>
              <a:gd name="connsiteX777" fmla="*/ 3624562 w 7467600"/>
              <a:gd name="connsiteY777" fmla="*/ 367041 h 6858000"/>
              <a:gd name="connsiteX778" fmla="*/ 3489712 w 7467600"/>
              <a:gd name="connsiteY778" fmla="*/ 485386 h 6858000"/>
              <a:gd name="connsiteX779" fmla="*/ 3182994 w 7467600"/>
              <a:gd name="connsiteY779" fmla="*/ 828265 h 6858000"/>
              <a:gd name="connsiteX780" fmla="*/ 2892114 w 7467600"/>
              <a:gd name="connsiteY780" fmla="*/ 1172635 h 6858000"/>
              <a:gd name="connsiteX781" fmla="*/ 3021459 w 7467600"/>
              <a:gd name="connsiteY781" fmla="*/ 1035385 h 6858000"/>
              <a:gd name="connsiteX782" fmla="*/ 3153873 w 7467600"/>
              <a:gd name="connsiteY782" fmla="*/ 898971 h 6858000"/>
              <a:gd name="connsiteX783" fmla="*/ 3276511 w 7467600"/>
              <a:gd name="connsiteY783" fmla="*/ 786423 h 6858000"/>
              <a:gd name="connsiteX784" fmla="*/ 3584154 w 7467600"/>
              <a:gd name="connsiteY784" fmla="*/ 448218 h 6858000"/>
              <a:gd name="connsiteX785" fmla="*/ 3624562 w 7467600"/>
              <a:gd name="connsiteY785" fmla="*/ 367041 h 6858000"/>
              <a:gd name="connsiteX786" fmla="*/ 3766672 w 7467600"/>
              <a:gd name="connsiteY786" fmla="*/ 359429 h 6858000"/>
              <a:gd name="connsiteX787" fmla="*/ 3996338 w 7467600"/>
              <a:gd name="connsiteY787" fmla="*/ 968237 h 6858000"/>
              <a:gd name="connsiteX788" fmla="*/ 3766672 w 7467600"/>
              <a:gd name="connsiteY788" fmla="*/ 359429 h 6858000"/>
              <a:gd name="connsiteX789" fmla="*/ 5805386 w 7467600"/>
              <a:gd name="connsiteY789" fmla="*/ 239240 h 6858000"/>
              <a:gd name="connsiteX790" fmla="*/ 5736947 w 7467600"/>
              <a:gd name="connsiteY790" fmla="*/ 261367 h 6858000"/>
              <a:gd name="connsiteX791" fmla="*/ 5427012 w 7467600"/>
              <a:gd name="connsiteY791" fmla="*/ 311272 h 6858000"/>
              <a:gd name="connsiteX792" fmla="*/ 5147818 w 7467600"/>
              <a:gd name="connsiteY792" fmla="*/ 322112 h 6858000"/>
              <a:gd name="connsiteX793" fmla="*/ 5060854 w 7467600"/>
              <a:gd name="connsiteY793" fmla="*/ 311882 h 6858000"/>
              <a:gd name="connsiteX794" fmla="*/ 4945989 w 7467600"/>
              <a:gd name="connsiteY794" fmla="*/ 300516 h 6858000"/>
              <a:gd name="connsiteX795" fmla="*/ 5410479 w 7467600"/>
              <a:gd name="connsiteY795" fmla="*/ 348434 h 6858000"/>
              <a:gd name="connsiteX796" fmla="*/ 5805386 w 7467600"/>
              <a:gd name="connsiteY796" fmla="*/ 239240 h 6858000"/>
              <a:gd name="connsiteX797" fmla="*/ 5905192 w 7467600"/>
              <a:gd name="connsiteY797" fmla="*/ 163079 h 6858000"/>
              <a:gd name="connsiteX798" fmla="*/ 5865655 w 7467600"/>
              <a:gd name="connsiteY798" fmla="*/ 171901 h 6858000"/>
              <a:gd name="connsiteX799" fmla="*/ 5259740 w 7467600"/>
              <a:gd name="connsiteY799" fmla="*/ 257013 h 6858000"/>
              <a:gd name="connsiteX800" fmla="*/ 5208466 w 7467600"/>
              <a:gd name="connsiteY800" fmla="*/ 257550 h 6858000"/>
              <a:gd name="connsiteX801" fmla="*/ 4980204 w 7467600"/>
              <a:gd name="connsiteY801" fmla="*/ 271903 h 6858000"/>
              <a:gd name="connsiteX802" fmla="*/ 5068068 w 7467600"/>
              <a:gd name="connsiteY802" fmla="*/ 282244 h 6858000"/>
              <a:gd name="connsiteX803" fmla="*/ 5153231 w 7467600"/>
              <a:gd name="connsiteY803" fmla="*/ 292240 h 6858000"/>
              <a:gd name="connsiteX804" fmla="*/ 5426491 w 7467600"/>
              <a:gd name="connsiteY804" fmla="*/ 281128 h 6858000"/>
              <a:gd name="connsiteX805" fmla="*/ 5731212 w 7467600"/>
              <a:gd name="connsiteY805" fmla="*/ 231951 h 6858000"/>
              <a:gd name="connsiteX806" fmla="*/ 5905192 w 7467600"/>
              <a:gd name="connsiteY806" fmla="*/ 163079 h 6858000"/>
              <a:gd name="connsiteX807" fmla="*/ 5944437 w 7467600"/>
              <a:gd name="connsiteY807" fmla="*/ 113829 h 6858000"/>
              <a:gd name="connsiteX808" fmla="*/ 5825032 w 7467600"/>
              <a:gd name="connsiteY808" fmla="*/ 146405 h 6858000"/>
              <a:gd name="connsiteX809" fmla="*/ 4955599 w 7467600"/>
              <a:gd name="connsiteY809" fmla="*/ 247008 h 6858000"/>
              <a:gd name="connsiteX810" fmla="*/ 5210104 w 7467600"/>
              <a:gd name="connsiteY810" fmla="*/ 228123 h 6858000"/>
              <a:gd name="connsiteX811" fmla="*/ 5261015 w 7467600"/>
              <a:gd name="connsiteY811" fmla="*/ 227087 h 6858000"/>
              <a:gd name="connsiteX812" fmla="*/ 5861181 w 7467600"/>
              <a:gd name="connsiteY812" fmla="*/ 143093 h 6858000"/>
              <a:gd name="connsiteX813" fmla="*/ 5961252 w 7467600"/>
              <a:gd name="connsiteY813" fmla="*/ 114820 h 6858000"/>
              <a:gd name="connsiteX814" fmla="*/ 5944437 w 7467600"/>
              <a:gd name="connsiteY814" fmla="*/ 113829 h 6858000"/>
              <a:gd name="connsiteX815" fmla="*/ 3882765 w 7467600"/>
              <a:gd name="connsiteY815" fmla="*/ 0 h 6858000"/>
              <a:gd name="connsiteX816" fmla="*/ 3995099 w 7467600"/>
              <a:gd name="connsiteY816" fmla="*/ 0 h 6858000"/>
              <a:gd name="connsiteX817" fmla="*/ 4163818 w 7467600"/>
              <a:gd name="connsiteY817" fmla="*/ 234104 h 6858000"/>
              <a:gd name="connsiteX818" fmla="*/ 4172099 w 7467600"/>
              <a:gd name="connsiteY818" fmla="*/ 234207 h 6858000"/>
              <a:gd name="connsiteX819" fmla="*/ 4784282 w 7467600"/>
              <a:gd name="connsiteY819" fmla="*/ 276561 h 6858000"/>
              <a:gd name="connsiteX820" fmla="*/ 4801687 w 7467600"/>
              <a:gd name="connsiteY820" fmla="*/ 267764 h 6858000"/>
              <a:gd name="connsiteX821" fmla="*/ 6082788 w 7467600"/>
              <a:gd name="connsiteY821" fmla="*/ 64119 h 6858000"/>
              <a:gd name="connsiteX822" fmla="*/ 6099442 w 7467600"/>
              <a:gd name="connsiteY822" fmla="*/ 82568 h 6858000"/>
              <a:gd name="connsiteX823" fmla="*/ 4804137 w 7467600"/>
              <a:gd name="connsiteY823" fmla="*/ 320931 h 6858000"/>
              <a:gd name="connsiteX824" fmla="*/ 4227047 w 7467600"/>
              <a:gd name="connsiteY824" fmla="*/ 313415 h 6858000"/>
              <a:gd name="connsiteX825" fmla="*/ 4346041 w 7467600"/>
              <a:gd name="connsiteY825" fmla="*/ 456086 h 6858000"/>
              <a:gd name="connsiteX826" fmla="*/ 4870967 w 7467600"/>
              <a:gd name="connsiteY826" fmla="*/ 963061 h 6858000"/>
              <a:gd name="connsiteX827" fmla="*/ 4889647 w 7467600"/>
              <a:gd name="connsiteY827" fmla="*/ 957147 h 6858000"/>
              <a:gd name="connsiteX828" fmla="*/ 5422504 w 7467600"/>
              <a:gd name="connsiteY828" fmla="*/ 805191 h 6858000"/>
              <a:gd name="connsiteX829" fmla="*/ 6087656 w 7467600"/>
              <a:gd name="connsiteY829" fmla="*/ 826703 h 6858000"/>
              <a:gd name="connsiteX830" fmla="*/ 6058717 w 7467600"/>
              <a:gd name="connsiteY830" fmla="*/ 865992 h 6858000"/>
              <a:gd name="connsiteX831" fmla="*/ 4974153 w 7467600"/>
              <a:gd name="connsiteY831" fmla="*/ 1045456 h 6858000"/>
              <a:gd name="connsiteX832" fmla="*/ 5627835 w 7467600"/>
              <a:gd name="connsiteY832" fmla="*/ 1472077 h 6858000"/>
              <a:gd name="connsiteX833" fmla="*/ 5629817 w 7467600"/>
              <a:gd name="connsiteY833" fmla="*/ 1471412 h 6858000"/>
              <a:gd name="connsiteX834" fmla="*/ 5634124 w 7467600"/>
              <a:gd name="connsiteY834" fmla="*/ 1470572 h 6858000"/>
              <a:gd name="connsiteX835" fmla="*/ 5755832 w 7467600"/>
              <a:gd name="connsiteY835" fmla="*/ 1383886 h 6858000"/>
              <a:gd name="connsiteX836" fmla="*/ 6014186 w 7467600"/>
              <a:gd name="connsiteY836" fmla="*/ 1279799 h 6858000"/>
              <a:gd name="connsiteX837" fmla="*/ 6901619 w 7467600"/>
              <a:gd name="connsiteY837" fmla="*/ 1047874 h 6858000"/>
              <a:gd name="connsiteX838" fmla="*/ 6931566 w 7467600"/>
              <a:gd name="connsiteY838" fmla="*/ 1062034 h 6858000"/>
              <a:gd name="connsiteX839" fmla="*/ 5790982 w 7467600"/>
              <a:gd name="connsiteY839" fmla="*/ 1561380 h 6858000"/>
              <a:gd name="connsiteX840" fmla="*/ 6188971 w 7467600"/>
              <a:gd name="connsiteY840" fmla="*/ 1755168 h 6858000"/>
              <a:gd name="connsiteX841" fmla="*/ 6202446 w 7467600"/>
              <a:gd name="connsiteY841" fmla="*/ 1752268 h 6858000"/>
              <a:gd name="connsiteX842" fmla="*/ 7179560 w 7467600"/>
              <a:gd name="connsiteY842" fmla="*/ 1467551 h 6858000"/>
              <a:gd name="connsiteX843" fmla="*/ 7158730 w 7467600"/>
              <a:gd name="connsiteY843" fmla="*/ 1507835 h 6858000"/>
              <a:gd name="connsiteX844" fmla="*/ 6326959 w 7467600"/>
              <a:gd name="connsiteY844" fmla="*/ 1817686 h 6858000"/>
              <a:gd name="connsiteX845" fmla="*/ 6537433 w 7467600"/>
              <a:gd name="connsiteY845" fmla="*/ 1907790 h 6858000"/>
              <a:gd name="connsiteX846" fmla="*/ 6550221 w 7467600"/>
              <a:gd name="connsiteY846" fmla="*/ 1910729 h 6858000"/>
              <a:gd name="connsiteX847" fmla="*/ 6964438 w 7467600"/>
              <a:gd name="connsiteY847" fmla="*/ 2209505 h 6858000"/>
              <a:gd name="connsiteX848" fmla="*/ 7367862 w 7467600"/>
              <a:gd name="connsiteY848" fmla="*/ 2806833 h 6858000"/>
              <a:gd name="connsiteX849" fmla="*/ 7364329 w 7467600"/>
              <a:gd name="connsiteY849" fmla="*/ 2826907 h 6858000"/>
              <a:gd name="connsiteX850" fmla="*/ 7290545 w 7467600"/>
              <a:gd name="connsiteY850" fmla="*/ 2850663 h 6858000"/>
              <a:gd name="connsiteX851" fmla="*/ 6472036 w 7467600"/>
              <a:gd name="connsiteY851" fmla="*/ 1959003 h 6858000"/>
              <a:gd name="connsiteX852" fmla="*/ 5792897 w 7467600"/>
              <a:gd name="connsiteY852" fmla="*/ 1647747 h 6858000"/>
              <a:gd name="connsiteX853" fmla="*/ 5842751 w 7467600"/>
              <a:gd name="connsiteY853" fmla="*/ 1816112 h 6858000"/>
              <a:gd name="connsiteX854" fmla="*/ 5847424 w 7467600"/>
              <a:gd name="connsiteY854" fmla="*/ 1815776 h 6858000"/>
              <a:gd name="connsiteX855" fmla="*/ 6399821 w 7467600"/>
              <a:gd name="connsiteY855" fmla="*/ 2344799 h 6858000"/>
              <a:gd name="connsiteX856" fmla="*/ 6323232 w 7467600"/>
              <a:gd name="connsiteY856" fmla="*/ 2389634 h 6858000"/>
              <a:gd name="connsiteX857" fmla="*/ 5942958 w 7467600"/>
              <a:gd name="connsiteY857" fmla="*/ 2077708 h 6858000"/>
              <a:gd name="connsiteX858" fmla="*/ 5921559 w 7467600"/>
              <a:gd name="connsiteY858" fmla="*/ 2378596 h 6858000"/>
              <a:gd name="connsiteX859" fmla="*/ 5817651 w 7467600"/>
              <a:gd name="connsiteY859" fmla="*/ 3023919 h 6858000"/>
              <a:gd name="connsiteX860" fmla="*/ 5729634 w 7467600"/>
              <a:gd name="connsiteY860" fmla="*/ 3051849 h 6858000"/>
              <a:gd name="connsiteX861" fmla="*/ 5611018 w 7467600"/>
              <a:gd name="connsiteY861" fmla="*/ 2316769 h 6858000"/>
              <a:gd name="connsiteX862" fmla="*/ 5687608 w 7467600"/>
              <a:gd name="connsiteY862" fmla="*/ 2039972 h 6858000"/>
              <a:gd name="connsiteX863" fmla="*/ 5657554 w 7467600"/>
              <a:gd name="connsiteY863" fmla="*/ 1576445 h 6858000"/>
              <a:gd name="connsiteX864" fmla="*/ 5150475 w 7467600"/>
              <a:gd name="connsiteY864" fmla="*/ 1274012 h 6858000"/>
              <a:gd name="connsiteX865" fmla="*/ 5349142 w 7467600"/>
              <a:gd name="connsiteY865" fmla="*/ 2204405 h 6858000"/>
              <a:gd name="connsiteX866" fmla="*/ 5262214 w 7467600"/>
              <a:gd name="connsiteY866" fmla="*/ 2233836 h 6858000"/>
              <a:gd name="connsiteX867" fmla="*/ 4981539 w 7467600"/>
              <a:gd name="connsiteY867" fmla="*/ 1542201 h 6858000"/>
              <a:gd name="connsiteX868" fmla="*/ 4958461 w 7467600"/>
              <a:gd name="connsiteY868" fmla="*/ 1136957 h 6858000"/>
              <a:gd name="connsiteX869" fmla="*/ 4655015 w 7467600"/>
              <a:gd name="connsiteY869" fmla="*/ 891426 h 6858000"/>
              <a:gd name="connsiteX870" fmla="*/ 4348002 w 7467600"/>
              <a:gd name="connsiteY870" fmla="*/ 2205895 h 6858000"/>
              <a:gd name="connsiteX871" fmla="*/ 4262250 w 7467600"/>
              <a:gd name="connsiteY871" fmla="*/ 2219972 h 6858000"/>
              <a:gd name="connsiteX872" fmla="*/ 4550611 w 7467600"/>
              <a:gd name="connsiteY872" fmla="*/ 817540 h 6858000"/>
              <a:gd name="connsiteX873" fmla="*/ 4564418 w 7467600"/>
              <a:gd name="connsiteY873" fmla="*/ 808293 h 6858000"/>
              <a:gd name="connsiteX874" fmla="*/ 4266388 w 7467600"/>
              <a:gd name="connsiteY874" fmla="*/ 500083 h 6858000"/>
              <a:gd name="connsiteX875" fmla="*/ 4032842 w 7467600"/>
              <a:gd name="connsiteY875" fmla="*/ 211809 h 6858000"/>
              <a:gd name="connsiteX876" fmla="*/ 3882765 w 7467600"/>
              <a:gd name="connsiteY876" fmla="*/ 0 h 6858000"/>
              <a:gd name="connsiteX877" fmla="*/ 3721337 w 7467600"/>
              <a:gd name="connsiteY877" fmla="*/ 0 h 6858000"/>
              <a:gd name="connsiteX878" fmla="*/ 3797544 w 7467600"/>
              <a:gd name="connsiteY878" fmla="*/ 0 h 6858000"/>
              <a:gd name="connsiteX879" fmla="*/ 3775734 w 7467600"/>
              <a:gd name="connsiteY879" fmla="*/ 95131 h 6858000"/>
              <a:gd name="connsiteX880" fmla="*/ 3724807 w 7467600"/>
              <a:gd name="connsiteY880" fmla="*/ 272257 h 6858000"/>
              <a:gd name="connsiteX881" fmla="*/ 3726844 w 7467600"/>
              <a:gd name="connsiteY881" fmla="*/ 282988 h 6858000"/>
              <a:gd name="connsiteX882" fmla="*/ 3742664 w 7467600"/>
              <a:gd name="connsiteY882" fmla="*/ 279918 h 6858000"/>
              <a:gd name="connsiteX883" fmla="*/ 4103910 w 7467600"/>
              <a:gd name="connsiteY883" fmla="*/ 1161917 h 6858000"/>
              <a:gd name="connsiteX884" fmla="*/ 4020269 w 7467600"/>
              <a:gd name="connsiteY884" fmla="*/ 1200406 h 6858000"/>
              <a:gd name="connsiteX885" fmla="*/ 3674882 w 7467600"/>
              <a:gd name="connsiteY885" fmla="*/ 488524 h 6858000"/>
              <a:gd name="connsiteX886" fmla="*/ 3132682 w 7467600"/>
              <a:gd name="connsiteY886" fmla="*/ 1072284 h 6858000"/>
              <a:gd name="connsiteX887" fmla="*/ 2716346 w 7467600"/>
              <a:gd name="connsiteY887" fmla="*/ 1276376 h 6858000"/>
              <a:gd name="connsiteX888" fmla="*/ 2716772 w 7467600"/>
              <a:gd name="connsiteY888" fmla="*/ 1255462 h 6858000"/>
              <a:gd name="connsiteX889" fmla="*/ 3471096 w 7467600"/>
              <a:gd name="connsiteY889" fmla="*/ 437072 h 6858000"/>
              <a:gd name="connsiteX890" fmla="*/ 3639057 w 7467600"/>
              <a:gd name="connsiteY890" fmla="*/ 286334 h 6858000"/>
              <a:gd name="connsiteX891" fmla="*/ 3640309 w 7467600"/>
              <a:gd name="connsiteY891" fmla="*/ 284664 h 6858000"/>
              <a:gd name="connsiteX892" fmla="*/ 3646022 w 7467600"/>
              <a:gd name="connsiteY892" fmla="*/ 276711 h 6858000"/>
              <a:gd name="connsiteX893" fmla="*/ 3707943 w 7467600"/>
              <a:gd name="connsiteY893" fmla="*/ 65958 h 6858000"/>
              <a:gd name="connsiteX894" fmla="*/ 3721337 w 7467600"/>
              <a:gd name="connsiteY894" fmla="*/ 0 h 6858000"/>
              <a:gd name="connsiteX895" fmla="*/ 2867960 w 7467600"/>
              <a:gd name="connsiteY895" fmla="*/ 0 h 6858000"/>
              <a:gd name="connsiteX896" fmla="*/ 2926351 w 7467600"/>
              <a:gd name="connsiteY896" fmla="*/ 0 h 6858000"/>
              <a:gd name="connsiteX897" fmla="*/ 2902823 w 7467600"/>
              <a:gd name="connsiteY897" fmla="*/ 262929 h 6858000"/>
              <a:gd name="connsiteX898" fmla="*/ 2940663 w 7467600"/>
              <a:gd name="connsiteY898" fmla="*/ 140884 h 6858000"/>
              <a:gd name="connsiteX899" fmla="*/ 2947039 w 7467600"/>
              <a:gd name="connsiteY899" fmla="*/ 122524 h 6858000"/>
              <a:gd name="connsiteX900" fmla="*/ 2984316 w 7467600"/>
              <a:gd name="connsiteY900" fmla="*/ 0 h 6858000"/>
              <a:gd name="connsiteX901" fmla="*/ 3016114 w 7467600"/>
              <a:gd name="connsiteY901" fmla="*/ 0 h 6858000"/>
              <a:gd name="connsiteX902" fmla="*/ 2979949 w 7467600"/>
              <a:gd name="connsiteY902" fmla="*/ 119274 h 6858000"/>
              <a:gd name="connsiteX903" fmla="*/ 3023879 w 7467600"/>
              <a:gd name="connsiteY903" fmla="*/ 0 h 6858000"/>
              <a:gd name="connsiteX904" fmla="*/ 3105400 w 7467600"/>
              <a:gd name="connsiteY904" fmla="*/ 0 h 6858000"/>
              <a:gd name="connsiteX905" fmla="*/ 3094669 w 7467600"/>
              <a:gd name="connsiteY905" fmla="*/ 30308 h 6858000"/>
              <a:gd name="connsiteX906" fmla="*/ 2901945 w 7467600"/>
              <a:gd name="connsiteY906" fmla="*/ 466538 h 6858000"/>
              <a:gd name="connsiteX907" fmla="*/ 2815209 w 7467600"/>
              <a:gd name="connsiteY907" fmla="*/ 497361 h 6858000"/>
              <a:gd name="connsiteX908" fmla="*/ 2844845 w 7467600"/>
              <a:gd name="connsiteY908" fmla="*/ 127638 h 6858000"/>
              <a:gd name="connsiteX909" fmla="*/ 2867960 w 7467600"/>
              <a:gd name="connsiteY909" fmla="*/ 0 h 6858000"/>
              <a:gd name="connsiteX910" fmla="*/ 1057230 w 7467600"/>
              <a:gd name="connsiteY910" fmla="*/ 0 h 6858000"/>
              <a:gd name="connsiteX911" fmla="*/ 1111003 w 7467600"/>
              <a:gd name="connsiteY911" fmla="*/ 0 h 6858000"/>
              <a:gd name="connsiteX912" fmla="*/ 1125553 w 7467600"/>
              <a:gd name="connsiteY912" fmla="*/ 52588 h 6858000"/>
              <a:gd name="connsiteX913" fmla="*/ 1304276 w 7467600"/>
              <a:gd name="connsiteY913" fmla="*/ 476275 h 6858000"/>
              <a:gd name="connsiteX914" fmla="*/ 1492066 w 7467600"/>
              <a:gd name="connsiteY914" fmla="*/ 886333 h 6858000"/>
              <a:gd name="connsiteX915" fmla="*/ 1423698 w 7467600"/>
              <a:gd name="connsiteY915" fmla="*/ 710817 h 6858000"/>
              <a:gd name="connsiteX916" fmla="*/ 1357609 w 7467600"/>
              <a:gd name="connsiteY916" fmla="*/ 532892 h 6858000"/>
              <a:gd name="connsiteX917" fmla="*/ 1309550 w 7467600"/>
              <a:gd name="connsiteY917" fmla="*/ 374031 h 6858000"/>
              <a:gd name="connsiteX918" fmla="*/ 1193673 w 7467600"/>
              <a:gd name="connsiteY918" fmla="*/ 49533 h 6858000"/>
              <a:gd name="connsiteX919" fmla="*/ 1164391 w 7467600"/>
              <a:gd name="connsiteY919" fmla="*/ 0 h 6858000"/>
              <a:gd name="connsiteX920" fmla="*/ 1200666 w 7467600"/>
              <a:gd name="connsiteY920" fmla="*/ 0 h 6858000"/>
              <a:gd name="connsiteX921" fmla="*/ 1223408 w 7467600"/>
              <a:gd name="connsiteY921" fmla="*/ 38996 h 6858000"/>
              <a:gd name="connsiteX922" fmla="*/ 1339635 w 7467600"/>
              <a:gd name="connsiteY922" fmla="*/ 365517 h 6858000"/>
              <a:gd name="connsiteX923" fmla="*/ 1387469 w 7467600"/>
              <a:gd name="connsiteY923" fmla="*/ 523079 h 6858000"/>
              <a:gd name="connsiteX924" fmla="*/ 1452685 w 7467600"/>
              <a:gd name="connsiteY924" fmla="*/ 699806 h 6858000"/>
              <a:gd name="connsiteX925" fmla="*/ 1492092 w 7467600"/>
              <a:gd name="connsiteY925" fmla="*/ 800424 h 6858000"/>
              <a:gd name="connsiteX926" fmla="*/ 1455302 w 7467600"/>
              <a:gd name="connsiteY926" fmla="*/ 632913 h 6858000"/>
              <a:gd name="connsiteX927" fmla="*/ 1222336 w 7467600"/>
              <a:gd name="connsiteY927" fmla="*/ 9480 h 6858000"/>
              <a:gd name="connsiteX928" fmla="*/ 1214634 w 7467600"/>
              <a:gd name="connsiteY928" fmla="*/ 0 h 6858000"/>
              <a:gd name="connsiteX929" fmla="*/ 1289827 w 7467600"/>
              <a:gd name="connsiteY929" fmla="*/ 0 h 6858000"/>
              <a:gd name="connsiteX930" fmla="*/ 1321076 w 7467600"/>
              <a:gd name="connsiteY930" fmla="*/ 59722 h 6858000"/>
              <a:gd name="connsiteX931" fmla="*/ 1512579 w 7467600"/>
              <a:gd name="connsiteY931" fmla="*/ 626441 h 6858000"/>
              <a:gd name="connsiteX932" fmla="*/ 1506076 w 7467600"/>
              <a:gd name="connsiteY932" fmla="*/ 1089289 h 6858000"/>
              <a:gd name="connsiteX933" fmla="*/ 1486346 w 7467600"/>
              <a:gd name="connsiteY933" fmla="*/ 1079919 h 6858000"/>
              <a:gd name="connsiteX934" fmla="*/ 1070511 w 7467600"/>
              <a:gd name="connsiteY934" fmla="*/ 48609 h 6858000"/>
              <a:gd name="connsiteX935" fmla="*/ 1057230 w 7467600"/>
              <a:gd name="connsiteY935" fmla="*/ 0 h 6858000"/>
              <a:gd name="connsiteX936" fmla="*/ 43151 w 7467600"/>
              <a:gd name="connsiteY936" fmla="*/ 0 h 6858000"/>
              <a:gd name="connsiteX937" fmla="*/ 95283 w 7467600"/>
              <a:gd name="connsiteY937" fmla="*/ 0 h 6858000"/>
              <a:gd name="connsiteX938" fmla="*/ 300708 w 7467600"/>
              <a:gd name="connsiteY938" fmla="*/ 154571 h 6858000"/>
              <a:gd name="connsiteX939" fmla="*/ 530414 w 7467600"/>
              <a:gd name="connsiteY939" fmla="*/ 354673 h 6858000"/>
              <a:gd name="connsiteX940" fmla="*/ 333785 w 7467600"/>
              <a:gd name="connsiteY940" fmla="*/ 161564 h 6858000"/>
              <a:gd name="connsiteX941" fmla="*/ 147005 w 7467600"/>
              <a:gd name="connsiteY941" fmla="*/ 0 h 6858000"/>
              <a:gd name="connsiteX942" fmla="*/ 272509 w 7467600"/>
              <a:gd name="connsiteY942" fmla="*/ 0 h 6858000"/>
              <a:gd name="connsiteX943" fmla="*/ 326276 w 7467600"/>
              <a:gd name="connsiteY943" fmla="*/ 45847 h 6858000"/>
              <a:gd name="connsiteX944" fmla="*/ 823759 w 7467600"/>
              <a:gd name="connsiteY944" fmla="*/ 574145 h 6858000"/>
              <a:gd name="connsiteX945" fmla="*/ 811254 w 7467600"/>
              <a:gd name="connsiteY945" fmla="*/ 665546 h 6858000"/>
              <a:gd name="connsiteX946" fmla="*/ 154042 w 7467600"/>
              <a:gd name="connsiteY946" fmla="*/ 261522 h 6858000"/>
              <a:gd name="connsiteX947" fmla="*/ 13550 w 7467600"/>
              <a:gd name="connsiteY947" fmla="*/ 158423 h 6858000"/>
              <a:gd name="connsiteX948" fmla="*/ 0 w 7467600"/>
              <a:gd name="connsiteY948" fmla="*/ 146618 h 6858000"/>
              <a:gd name="connsiteX949" fmla="*/ 0 w 7467600"/>
              <a:gd name="connsiteY949" fmla="*/ 59161 h 6858000"/>
              <a:gd name="connsiteX950" fmla="*/ 45427 w 7467600"/>
              <a:gd name="connsiteY950" fmla="*/ 101078 h 6858000"/>
              <a:gd name="connsiteX951" fmla="*/ 630103 w 7467600"/>
              <a:gd name="connsiteY951" fmla="*/ 485885 h 6858000"/>
              <a:gd name="connsiteX952" fmla="*/ 532040 w 7467600"/>
              <a:gd name="connsiteY952" fmla="*/ 399359 h 6858000"/>
              <a:gd name="connsiteX953" fmla="*/ 517618 w 7467600"/>
              <a:gd name="connsiteY953" fmla="*/ 385726 h 6858000"/>
              <a:gd name="connsiteX954" fmla="*/ 285074 w 7467600"/>
              <a:gd name="connsiteY954" fmla="*/ 182755 h 6858000"/>
              <a:gd name="connsiteX955" fmla="*/ 43151 w 7467600"/>
              <a:gd name="connsiteY95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1456157 w 7467600"/>
              <a:gd name="connsiteY74" fmla="*/ 5371404 h 6858000"/>
              <a:gd name="connsiteX75" fmla="*/ 1244432 w 7467600"/>
              <a:gd name="connsiteY75" fmla="*/ 5385601 h 6858000"/>
              <a:gd name="connsiteX76" fmla="*/ 973990 w 7467600"/>
              <a:gd name="connsiteY76" fmla="*/ 5424940 h 6858000"/>
              <a:gd name="connsiteX77" fmla="*/ 1103809 w 7467600"/>
              <a:gd name="connsiteY77" fmla="*/ 5433720 h 6858000"/>
              <a:gd name="connsiteX78" fmla="*/ 1123454 w 7467600"/>
              <a:gd name="connsiteY78" fmla="*/ 5435727 h 6858000"/>
              <a:gd name="connsiteX79" fmla="*/ 1737017 w 7467600"/>
              <a:gd name="connsiteY79" fmla="*/ 5452183 h 6858000"/>
              <a:gd name="connsiteX80" fmla="*/ 1824397 w 7467600"/>
              <a:gd name="connsiteY80" fmla="*/ 5447757 h 6858000"/>
              <a:gd name="connsiteX81" fmla="*/ 2070059 w 7467600"/>
              <a:gd name="connsiteY81" fmla="*/ 5441660 h 6858000"/>
              <a:gd name="connsiteX82" fmla="*/ 1456157 w 7467600"/>
              <a:gd name="connsiteY82" fmla="*/ 5371404 h 6858000"/>
              <a:gd name="connsiteX83" fmla="*/ 4988186 w 7467600"/>
              <a:gd name="connsiteY83" fmla="*/ 5216467 h 6858000"/>
              <a:gd name="connsiteX84" fmla="*/ 4777334 w 7467600"/>
              <a:gd name="connsiteY84" fmla="*/ 5406072 h 6858000"/>
              <a:gd name="connsiteX85" fmla="*/ 4718341 w 7467600"/>
              <a:gd name="connsiteY85" fmla="*/ 5468043 h 6858000"/>
              <a:gd name="connsiteX86" fmla="*/ 4604655 w 7467600"/>
              <a:gd name="connsiteY86" fmla="*/ 5583434 h 6858000"/>
              <a:gd name="connsiteX87" fmla="*/ 4565074 w 7467600"/>
              <a:gd name="connsiteY87" fmla="*/ 5618550 h 6858000"/>
              <a:gd name="connsiteX88" fmla="*/ 4988186 w 7467600"/>
              <a:gd name="connsiteY88" fmla="*/ 5216467 h 6858000"/>
              <a:gd name="connsiteX89" fmla="*/ 4978032 w 7467600"/>
              <a:gd name="connsiteY89" fmla="*/ 5183809 h 6858000"/>
              <a:gd name="connsiteX90" fmla="*/ 4463413 w 7467600"/>
              <a:gd name="connsiteY90" fmla="*/ 5615162 h 6858000"/>
              <a:gd name="connsiteX91" fmla="*/ 4358134 w 7467600"/>
              <a:gd name="connsiteY91" fmla="*/ 5742791 h 6858000"/>
              <a:gd name="connsiteX92" fmla="*/ 4376219 w 7467600"/>
              <a:gd name="connsiteY92" fmla="*/ 5729027 h 6858000"/>
              <a:gd name="connsiteX93" fmla="*/ 4582340 w 7467600"/>
              <a:gd name="connsiteY93" fmla="*/ 5561037 h 6858000"/>
              <a:gd name="connsiteX94" fmla="*/ 4694684 w 7467600"/>
              <a:gd name="connsiteY94" fmla="*/ 5447098 h 6858000"/>
              <a:gd name="connsiteX95" fmla="*/ 4754123 w 7467600"/>
              <a:gd name="connsiteY95" fmla="*/ 5384643 h 6858000"/>
              <a:gd name="connsiteX96" fmla="*/ 4978032 w 7467600"/>
              <a:gd name="connsiteY96" fmla="*/ 5183809 h 6858000"/>
              <a:gd name="connsiteX97" fmla="*/ 1903353 w 7467600"/>
              <a:gd name="connsiteY97" fmla="*/ 5044827 h 6858000"/>
              <a:gd name="connsiteX98" fmla="*/ 1936931 w 7467600"/>
              <a:gd name="connsiteY98" fmla="*/ 5093954 h 6858000"/>
              <a:gd name="connsiteX99" fmla="*/ 2195868 w 7467600"/>
              <a:gd name="connsiteY99" fmla="*/ 5396574 h 6858000"/>
              <a:gd name="connsiteX100" fmla="*/ 2088852 w 7467600"/>
              <a:gd name="connsiteY100" fmla="*/ 5166123 h 6858000"/>
              <a:gd name="connsiteX101" fmla="*/ 1958241 w 7467600"/>
              <a:gd name="connsiteY101" fmla="*/ 5067955 h 6858000"/>
              <a:gd name="connsiteX102" fmla="*/ 1903353 w 7467600"/>
              <a:gd name="connsiteY102" fmla="*/ 5044827 h 6858000"/>
              <a:gd name="connsiteX103" fmla="*/ 1979378 w 7467600"/>
              <a:gd name="connsiteY103" fmla="*/ 4769504 h 6858000"/>
              <a:gd name="connsiteX104" fmla="*/ 2882120 w 7467600"/>
              <a:gd name="connsiteY104" fmla="*/ 5064547 h 6858000"/>
              <a:gd name="connsiteX105" fmla="*/ 2793103 w 7467600"/>
              <a:gd name="connsiteY105" fmla="*/ 5039699 h 6858000"/>
              <a:gd name="connsiteX106" fmla="*/ 2770041 w 7467600"/>
              <a:gd name="connsiteY106" fmla="*/ 5033634 h 6858000"/>
              <a:gd name="connsiteX107" fmla="*/ 1979378 w 7467600"/>
              <a:gd name="connsiteY107" fmla="*/ 4769504 h 6858000"/>
              <a:gd name="connsiteX108" fmla="*/ 1927410 w 7467600"/>
              <a:gd name="connsiteY108" fmla="*/ 4716164 h 6858000"/>
              <a:gd name="connsiteX109" fmla="*/ 1959587 w 7467600"/>
              <a:gd name="connsiteY109" fmla="*/ 4728849 h 6858000"/>
              <a:gd name="connsiteX110" fmla="*/ 2777707 w 7467600"/>
              <a:gd name="connsiteY110" fmla="*/ 5003991 h 6858000"/>
              <a:gd name="connsiteX111" fmla="*/ 2800768 w 7467600"/>
              <a:gd name="connsiteY111" fmla="*/ 5010056 h 6858000"/>
              <a:gd name="connsiteX112" fmla="*/ 2879408 w 7467600"/>
              <a:gd name="connsiteY112" fmla="*/ 5031590 h 6858000"/>
              <a:gd name="connsiteX113" fmla="*/ 2862295 w 7467600"/>
              <a:gd name="connsiteY113" fmla="*/ 5022958 h 6858000"/>
              <a:gd name="connsiteX114" fmla="*/ 2813343 w 7467600"/>
              <a:gd name="connsiteY114" fmla="*/ 4998369 h 6858000"/>
              <a:gd name="connsiteX115" fmla="*/ 2646245 w 7467600"/>
              <a:gd name="connsiteY115" fmla="*/ 4930999 h 6858000"/>
              <a:gd name="connsiteX116" fmla="*/ 1999243 w 7467600"/>
              <a:gd name="connsiteY116" fmla="*/ 4730524 h 6858000"/>
              <a:gd name="connsiteX117" fmla="*/ 1979527 w 7467600"/>
              <a:gd name="connsiteY117" fmla="*/ 4726651 h 6858000"/>
              <a:gd name="connsiteX118" fmla="*/ 1927410 w 7467600"/>
              <a:gd name="connsiteY118" fmla="*/ 4716164 h 6858000"/>
              <a:gd name="connsiteX119" fmla="*/ 1997014 w 7467600"/>
              <a:gd name="connsiteY119" fmla="*/ 4698007 h 6858000"/>
              <a:gd name="connsiteX120" fmla="*/ 2005458 w 7467600"/>
              <a:gd name="connsiteY120" fmla="*/ 4699540 h 6858000"/>
              <a:gd name="connsiteX121" fmla="*/ 2657186 w 7467600"/>
              <a:gd name="connsiteY121" fmla="*/ 4901687 h 6858000"/>
              <a:gd name="connsiteX122" fmla="*/ 2826662 w 7467600"/>
              <a:gd name="connsiteY122" fmla="*/ 4970362 h 6858000"/>
              <a:gd name="connsiteX123" fmla="*/ 2876100 w 7467600"/>
              <a:gd name="connsiteY123" fmla="*/ 4995397 h 6858000"/>
              <a:gd name="connsiteX124" fmla="*/ 3042600 w 7467600"/>
              <a:gd name="connsiteY124" fmla="*/ 5059532 h 6858000"/>
              <a:gd name="connsiteX125" fmla="*/ 1997014 w 7467600"/>
              <a:gd name="connsiteY125" fmla="*/ 4698007 h 6858000"/>
              <a:gd name="connsiteX126" fmla="*/ 2305292 w 7467600"/>
              <a:gd name="connsiteY126" fmla="*/ 4219492 h 6858000"/>
              <a:gd name="connsiteX127" fmla="*/ 3360922 w 7467600"/>
              <a:gd name="connsiteY127" fmla="*/ 4529373 h 6858000"/>
              <a:gd name="connsiteX128" fmla="*/ 3492420 w 7467600"/>
              <a:gd name="connsiteY128" fmla="*/ 4510145 h 6858000"/>
              <a:gd name="connsiteX129" fmla="*/ 3364086 w 7467600"/>
              <a:gd name="connsiteY129" fmla="*/ 4480340 h 6858000"/>
              <a:gd name="connsiteX130" fmla="*/ 3225818 w 7467600"/>
              <a:gd name="connsiteY130" fmla="*/ 4411822 h 6858000"/>
              <a:gd name="connsiteX131" fmla="*/ 3129696 w 7467600"/>
              <a:gd name="connsiteY131" fmla="*/ 4360704 h 6858000"/>
              <a:gd name="connsiteX132" fmla="*/ 2814545 w 7467600"/>
              <a:gd name="connsiteY132" fmla="*/ 4282955 h 6858000"/>
              <a:gd name="connsiteX133" fmla="*/ 2305292 w 7467600"/>
              <a:gd name="connsiteY133" fmla="*/ 4219492 h 6858000"/>
              <a:gd name="connsiteX134" fmla="*/ 2626982 w 7467600"/>
              <a:gd name="connsiteY134" fmla="*/ 4206450 h 6858000"/>
              <a:gd name="connsiteX135" fmla="*/ 2490617 w 7467600"/>
              <a:gd name="connsiteY135" fmla="*/ 4206951 h 6858000"/>
              <a:gd name="connsiteX136" fmla="*/ 2819869 w 7467600"/>
              <a:gd name="connsiteY136" fmla="*/ 4252936 h 6858000"/>
              <a:gd name="connsiteX137" fmla="*/ 3143018 w 7467600"/>
              <a:gd name="connsiteY137" fmla="*/ 4332698 h 6858000"/>
              <a:gd name="connsiteX138" fmla="*/ 3241520 w 7467600"/>
              <a:gd name="connsiteY138" fmla="*/ 4385112 h 6858000"/>
              <a:gd name="connsiteX139" fmla="*/ 3374575 w 7467600"/>
              <a:gd name="connsiteY139" fmla="*/ 4451517 h 6858000"/>
              <a:gd name="connsiteX140" fmla="*/ 3505221 w 7467600"/>
              <a:gd name="connsiteY140" fmla="*/ 4480757 h 6858000"/>
              <a:gd name="connsiteX141" fmla="*/ 2626982 w 7467600"/>
              <a:gd name="connsiteY141" fmla="*/ 4206450 h 6858000"/>
              <a:gd name="connsiteX142" fmla="*/ 1310106 w 7467600"/>
              <a:gd name="connsiteY142" fmla="*/ 3943217 h 6858000"/>
              <a:gd name="connsiteX143" fmla="*/ 854994 w 7467600"/>
              <a:gd name="connsiteY143" fmla="*/ 4399136 h 6858000"/>
              <a:gd name="connsiteX144" fmla="*/ 742462 w 7467600"/>
              <a:gd name="connsiteY144" fmla="*/ 4594648 h 6858000"/>
              <a:gd name="connsiteX145" fmla="*/ 820602 w 7467600"/>
              <a:gd name="connsiteY145" fmla="*/ 4485915 h 6858000"/>
              <a:gd name="connsiteX146" fmla="*/ 878295 w 7467600"/>
              <a:gd name="connsiteY146" fmla="*/ 4403594 h 6858000"/>
              <a:gd name="connsiteX147" fmla="*/ 1240607 w 7467600"/>
              <a:gd name="connsiteY147" fmla="*/ 4010401 h 6858000"/>
              <a:gd name="connsiteX148" fmla="*/ 1310106 w 7467600"/>
              <a:gd name="connsiteY148" fmla="*/ 3943217 h 6858000"/>
              <a:gd name="connsiteX149" fmla="*/ 1423113 w 7467600"/>
              <a:gd name="connsiteY149" fmla="*/ 3874565 h 6858000"/>
              <a:gd name="connsiteX150" fmla="*/ 1260565 w 7467600"/>
              <a:gd name="connsiteY150" fmla="*/ 4031982 h 6858000"/>
              <a:gd name="connsiteX151" fmla="*/ 901900 w 7467600"/>
              <a:gd name="connsiteY151" fmla="*/ 4421236 h 6858000"/>
              <a:gd name="connsiteX152" fmla="*/ 845044 w 7467600"/>
              <a:gd name="connsiteY152" fmla="*/ 4502436 h 6858000"/>
              <a:gd name="connsiteX153" fmla="*/ 685926 w 7467600"/>
              <a:gd name="connsiteY153" fmla="*/ 4703069 h 6858000"/>
              <a:gd name="connsiteX154" fmla="*/ 684248 w 7467600"/>
              <a:gd name="connsiteY154" fmla="*/ 4706721 h 6858000"/>
              <a:gd name="connsiteX155" fmla="*/ 1423113 w 7467600"/>
              <a:gd name="connsiteY155" fmla="*/ 3874565 h 6858000"/>
              <a:gd name="connsiteX156" fmla="*/ 3316479 w 7467600"/>
              <a:gd name="connsiteY156" fmla="*/ 3872136 h 6858000"/>
              <a:gd name="connsiteX157" fmla="*/ 3546806 w 7467600"/>
              <a:gd name="connsiteY157" fmla="*/ 4356139 h 6858000"/>
              <a:gd name="connsiteX158" fmla="*/ 3364433 w 7467600"/>
              <a:gd name="connsiteY158" fmla="*/ 3953121 h 6858000"/>
              <a:gd name="connsiteX159" fmla="*/ 3316479 w 7467600"/>
              <a:gd name="connsiteY159" fmla="*/ 3872136 h 6858000"/>
              <a:gd name="connsiteX160" fmla="*/ 3291335 w 7467600"/>
              <a:gd name="connsiteY160" fmla="*/ 3767420 h 6858000"/>
              <a:gd name="connsiteX161" fmla="*/ 3390805 w 7467600"/>
              <a:gd name="connsiteY161" fmla="*/ 3937163 h 6858000"/>
              <a:gd name="connsiteX162" fmla="*/ 3579062 w 7467600"/>
              <a:gd name="connsiteY162" fmla="*/ 4359040 h 6858000"/>
              <a:gd name="connsiteX163" fmla="*/ 3467355 w 7467600"/>
              <a:gd name="connsiteY163" fmla="*/ 3988130 h 6858000"/>
              <a:gd name="connsiteX164" fmla="*/ 3310753 w 7467600"/>
              <a:gd name="connsiteY164" fmla="*/ 3787140 h 6858000"/>
              <a:gd name="connsiteX165" fmla="*/ 3291335 w 7467600"/>
              <a:gd name="connsiteY165" fmla="*/ 3767420 h 6858000"/>
              <a:gd name="connsiteX166" fmla="*/ 1635889 w 7467600"/>
              <a:gd name="connsiteY166" fmla="*/ 3709494 h 6858000"/>
              <a:gd name="connsiteX167" fmla="*/ 1634800 w 7467600"/>
              <a:gd name="connsiteY167" fmla="*/ 3731111 h 6858000"/>
              <a:gd name="connsiteX168" fmla="*/ 1635889 w 7467600"/>
              <a:gd name="connsiteY168" fmla="*/ 3709494 h 6858000"/>
              <a:gd name="connsiteX169" fmla="*/ 1510397 w 7467600"/>
              <a:gd name="connsiteY169" fmla="*/ 3684705 h 6858000"/>
              <a:gd name="connsiteX170" fmla="*/ 1146550 w 7467600"/>
              <a:gd name="connsiteY170" fmla="*/ 3802012 h 6858000"/>
              <a:gd name="connsiteX171" fmla="*/ 698834 w 7467600"/>
              <a:gd name="connsiteY171" fmla="*/ 3952272 h 6858000"/>
              <a:gd name="connsiteX172" fmla="*/ 34256 w 7467600"/>
              <a:gd name="connsiteY172" fmla="*/ 4347603 h 6858000"/>
              <a:gd name="connsiteX173" fmla="*/ 527241 w 7467600"/>
              <a:gd name="connsiteY173" fmla="*/ 4065078 h 6858000"/>
              <a:gd name="connsiteX174" fmla="*/ 1510397 w 7467600"/>
              <a:gd name="connsiteY174" fmla="*/ 3684705 h 6858000"/>
              <a:gd name="connsiteX175" fmla="*/ 1313114 w 7467600"/>
              <a:gd name="connsiteY175" fmla="*/ 3655216 h 6858000"/>
              <a:gd name="connsiteX176" fmla="*/ 1109304 w 7467600"/>
              <a:gd name="connsiteY176" fmla="*/ 3669030 h 6858000"/>
              <a:gd name="connsiteX177" fmla="*/ 8129 w 7467600"/>
              <a:gd name="connsiteY177" fmla="*/ 4330519 h 6858000"/>
              <a:gd name="connsiteX178" fmla="*/ 687572 w 7467600"/>
              <a:gd name="connsiteY178" fmla="*/ 3925629 h 6858000"/>
              <a:gd name="connsiteX179" fmla="*/ 1138365 w 7467600"/>
              <a:gd name="connsiteY179" fmla="*/ 3774515 h 6858000"/>
              <a:gd name="connsiteX180" fmla="*/ 1505579 w 7467600"/>
              <a:gd name="connsiteY180" fmla="*/ 3655526 h 6858000"/>
              <a:gd name="connsiteX181" fmla="*/ 1313114 w 7467600"/>
              <a:gd name="connsiteY181" fmla="*/ 3655216 h 6858000"/>
              <a:gd name="connsiteX182" fmla="*/ 3655073 w 7467600"/>
              <a:gd name="connsiteY182" fmla="*/ 3650884 h 6858000"/>
              <a:gd name="connsiteX183" fmla="*/ 3989938 w 7467600"/>
              <a:gd name="connsiteY183" fmla="*/ 3991685 h 6858000"/>
              <a:gd name="connsiteX184" fmla="*/ 4393907 w 7467600"/>
              <a:gd name="connsiteY184" fmla="*/ 4261258 h 6858000"/>
              <a:gd name="connsiteX185" fmla="*/ 4648051 w 7467600"/>
              <a:gd name="connsiteY185" fmla="*/ 4374051 h 6858000"/>
              <a:gd name="connsiteX186" fmla="*/ 4383389 w 7467600"/>
              <a:gd name="connsiteY186" fmla="*/ 4184369 h 6858000"/>
              <a:gd name="connsiteX187" fmla="*/ 4165508 w 7467600"/>
              <a:gd name="connsiteY187" fmla="*/ 4035196 h 6858000"/>
              <a:gd name="connsiteX188" fmla="*/ 4068162 w 7467600"/>
              <a:gd name="connsiteY188" fmla="*/ 3953394 h 6858000"/>
              <a:gd name="connsiteX189" fmla="*/ 3981416 w 7467600"/>
              <a:gd name="connsiteY189" fmla="*/ 3880482 h 6858000"/>
              <a:gd name="connsiteX190" fmla="*/ 3800147 w 7467600"/>
              <a:gd name="connsiteY190" fmla="*/ 3749872 h 6858000"/>
              <a:gd name="connsiteX191" fmla="*/ 3655073 w 7467600"/>
              <a:gd name="connsiteY191" fmla="*/ 3650884 h 6858000"/>
              <a:gd name="connsiteX192" fmla="*/ 3670252 w 7467600"/>
              <a:gd name="connsiteY192" fmla="*/ 3622798 h 6858000"/>
              <a:gd name="connsiteX193" fmla="*/ 3817258 w 7467600"/>
              <a:gd name="connsiteY193" fmla="*/ 3723577 h 6858000"/>
              <a:gd name="connsiteX194" fmla="*/ 4000461 w 7467600"/>
              <a:gd name="connsiteY194" fmla="*/ 3855966 h 6858000"/>
              <a:gd name="connsiteX195" fmla="*/ 4088180 w 7467600"/>
              <a:gd name="connsiteY195" fmla="*/ 3929774 h 6858000"/>
              <a:gd name="connsiteX196" fmla="*/ 4184555 w 7467600"/>
              <a:gd name="connsiteY196" fmla="*/ 4010683 h 6858000"/>
              <a:gd name="connsiteX197" fmla="*/ 4399563 w 7467600"/>
              <a:gd name="connsiteY197" fmla="*/ 4158106 h 6858000"/>
              <a:gd name="connsiteX198" fmla="*/ 4684469 w 7467600"/>
              <a:gd name="connsiteY198" fmla="*/ 4364680 h 6858000"/>
              <a:gd name="connsiteX199" fmla="*/ 4690271 w 7467600"/>
              <a:gd name="connsiteY199" fmla="*/ 4370034 h 6858000"/>
              <a:gd name="connsiteX200" fmla="*/ 4136093 w 7467600"/>
              <a:gd name="connsiteY200" fmla="*/ 3858466 h 6858000"/>
              <a:gd name="connsiteX201" fmla="*/ 3670252 w 7467600"/>
              <a:gd name="connsiteY201" fmla="*/ 3622798 h 6858000"/>
              <a:gd name="connsiteX202" fmla="*/ 4440129 w 7467600"/>
              <a:gd name="connsiteY202" fmla="*/ 3448571 h 6858000"/>
              <a:gd name="connsiteX203" fmla="*/ 4856525 w 7467600"/>
              <a:gd name="connsiteY203" fmla="*/ 3915351 h 6858000"/>
              <a:gd name="connsiteX204" fmla="*/ 5059055 w 7467600"/>
              <a:gd name="connsiteY204" fmla="*/ 4108918 h 6858000"/>
              <a:gd name="connsiteX205" fmla="*/ 5290070 w 7467600"/>
              <a:gd name="connsiteY205" fmla="*/ 4263619 h 6858000"/>
              <a:gd name="connsiteX206" fmla="*/ 4834991 w 7467600"/>
              <a:gd name="connsiteY206" fmla="*/ 3830985 h 6858000"/>
              <a:gd name="connsiteX207" fmla="*/ 4440129 w 7467600"/>
              <a:gd name="connsiteY207" fmla="*/ 3448571 h 6858000"/>
              <a:gd name="connsiteX208" fmla="*/ 4441737 w 7467600"/>
              <a:gd name="connsiteY208" fmla="*/ 3399734 h 6858000"/>
              <a:gd name="connsiteX209" fmla="*/ 4431236 w 7467600"/>
              <a:gd name="connsiteY209" fmla="*/ 3400954 h 6858000"/>
              <a:gd name="connsiteX210" fmla="*/ 4557150 w 7467600"/>
              <a:gd name="connsiteY210" fmla="*/ 3510023 h 6858000"/>
              <a:gd name="connsiteX211" fmla="*/ 4856936 w 7467600"/>
              <a:gd name="connsiteY211" fmla="*/ 3809146 h 6858000"/>
              <a:gd name="connsiteX212" fmla="*/ 5111996 w 7467600"/>
              <a:gd name="connsiteY212" fmla="*/ 4065759 h 6858000"/>
              <a:gd name="connsiteX213" fmla="*/ 5388878 w 7467600"/>
              <a:gd name="connsiteY213" fmla="*/ 4300185 h 6858000"/>
              <a:gd name="connsiteX214" fmla="*/ 5425556 w 7467600"/>
              <a:gd name="connsiteY214" fmla="*/ 4308967 h 6858000"/>
              <a:gd name="connsiteX215" fmla="*/ 4943646 w 7467600"/>
              <a:gd name="connsiteY215" fmla="*/ 3822916 h 6858000"/>
              <a:gd name="connsiteX216" fmla="*/ 4594837 w 7467600"/>
              <a:gd name="connsiteY216" fmla="*/ 3532274 h 6858000"/>
              <a:gd name="connsiteX217" fmla="*/ 4441737 w 7467600"/>
              <a:gd name="connsiteY217" fmla="*/ 3399734 h 6858000"/>
              <a:gd name="connsiteX218" fmla="*/ 5425834 w 7467600"/>
              <a:gd name="connsiteY218" fmla="*/ 3162785 h 6858000"/>
              <a:gd name="connsiteX219" fmla="*/ 5401644 w 7467600"/>
              <a:gd name="connsiteY219" fmla="*/ 3617847 h 6858000"/>
              <a:gd name="connsiteX220" fmla="*/ 5467256 w 7467600"/>
              <a:gd name="connsiteY220" fmla="*/ 4175494 h 6858000"/>
              <a:gd name="connsiteX221" fmla="*/ 5448069 w 7467600"/>
              <a:gd name="connsiteY221" fmla="*/ 3567554 h 6858000"/>
              <a:gd name="connsiteX222" fmla="*/ 5425834 w 7467600"/>
              <a:gd name="connsiteY222" fmla="*/ 3162785 h 6858000"/>
              <a:gd name="connsiteX223" fmla="*/ 1318687 w 7467600"/>
              <a:gd name="connsiteY223" fmla="*/ 3113840 h 6858000"/>
              <a:gd name="connsiteX224" fmla="*/ 1066793 w 7467600"/>
              <a:gd name="connsiteY224" fmla="*/ 3212171 h 6858000"/>
              <a:gd name="connsiteX225" fmla="*/ 993319 w 7467600"/>
              <a:gd name="connsiteY225" fmla="*/ 3247648 h 6858000"/>
              <a:gd name="connsiteX226" fmla="*/ 853081 w 7467600"/>
              <a:gd name="connsiteY226" fmla="*/ 3312410 h 6858000"/>
              <a:gd name="connsiteX227" fmla="*/ 805957 w 7467600"/>
              <a:gd name="connsiteY227" fmla="*/ 3330443 h 6858000"/>
              <a:gd name="connsiteX228" fmla="*/ 1318687 w 7467600"/>
              <a:gd name="connsiteY228" fmla="*/ 3113840 h 6858000"/>
              <a:gd name="connsiteX229" fmla="*/ 5453702 w 7467600"/>
              <a:gd name="connsiteY229" fmla="*/ 3090882 h 6858000"/>
              <a:gd name="connsiteX230" fmla="*/ 5480135 w 7467600"/>
              <a:gd name="connsiteY230" fmla="*/ 3565802 h 6858000"/>
              <a:gd name="connsiteX231" fmla="*/ 5499023 w 7467600"/>
              <a:gd name="connsiteY231" fmla="*/ 4166310 h 6858000"/>
              <a:gd name="connsiteX232" fmla="*/ 5547022 w 7467600"/>
              <a:gd name="connsiteY232" fmla="*/ 3607838 h 6858000"/>
              <a:gd name="connsiteX233" fmla="*/ 5515964 w 7467600"/>
              <a:gd name="connsiteY233" fmla="*/ 3378541 h 6858000"/>
              <a:gd name="connsiteX234" fmla="*/ 5453702 w 7467600"/>
              <a:gd name="connsiteY234" fmla="*/ 3090882 h 6858000"/>
              <a:gd name="connsiteX235" fmla="*/ 1238695 w 7467600"/>
              <a:gd name="connsiteY235" fmla="*/ 3076820 h 6858000"/>
              <a:gd name="connsiteX236" fmla="*/ 716371 w 7467600"/>
              <a:gd name="connsiteY236" fmla="*/ 3293249 h 6858000"/>
              <a:gd name="connsiteX237" fmla="*/ 579522 w 7467600"/>
              <a:gd name="connsiteY237" fmla="*/ 3371759 h 6858000"/>
              <a:gd name="connsiteX238" fmla="*/ 600288 w 7467600"/>
              <a:gd name="connsiteY238" fmla="*/ 3365555 h 6858000"/>
              <a:gd name="connsiteX239" fmla="*/ 840692 w 7467600"/>
              <a:gd name="connsiteY239" fmla="*/ 3284921 h 6858000"/>
              <a:gd name="connsiteX240" fmla="*/ 979248 w 7467600"/>
              <a:gd name="connsiteY240" fmla="*/ 3221003 h 6858000"/>
              <a:gd name="connsiteX241" fmla="*/ 1053282 w 7467600"/>
              <a:gd name="connsiteY241" fmla="*/ 3185247 h 6858000"/>
              <a:gd name="connsiteX242" fmla="*/ 1320603 w 7467600"/>
              <a:gd name="connsiteY242" fmla="*/ 3081281 h 6858000"/>
              <a:gd name="connsiteX243" fmla="*/ 1238695 w 7467600"/>
              <a:gd name="connsiteY243" fmla="*/ 3076820 h 6858000"/>
              <a:gd name="connsiteX244" fmla="*/ 5425627 w 7467600"/>
              <a:gd name="connsiteY244" fmla="*/ 2954192 h 6858000"/>
              <a:gd name="connsiteX245" fmla="*/ 5470770 w 7467600"/>
              <a:gd name="connsiteY245" fmla="*/ 3005435 h 6858000"/>
              <a:gd name="connsiteX246" fmla="*/ 5519779 w 7467600"/>
              <a:gd name="connsiteY246" fmla="*/ 4359223 h 6858000"/>
              <a:gd name="connsiteX247" fmla="*/ 5520293 w 7467600"/>
              <a:gd name="connsiteY247" fmla="*/ 4360602 h 6858000"/>
              <a:gd name="connsiteX248" fmla="*/ 5767221 w 7467600"/>
              <a:gd name="connsiteY248" fmla="*/ 4665564 h 6858000"/>
              <a:gd name="connsiteX249" fmla="*/ 6937169 w 7467600"/>
              <a:gd name="connsiteY249" fmla="*/ 4815941 h 6858000"/>
              <a:gd name="connsiteX250" fmla="*/ 6953922 w 7467600"/>
              <a:gd name="connsiteY250" fmla="*/ 4890068 h 6858000"/>
              <a:gd name="connsiteX251" fmla="*/ 6071359 w 7467600"/>
              <a:gd name="connsiteY251" fmla="*/ 4770770 h 6858000"/>
              <a:gd name="connsiteX252" fmla="*/ 6038839 w 7467600"/>
              <a:gd name="connsiteY252" fmla="*/ 4764474 h 6858000"/>
              <a:gd name="connsiteX253" fmla="*/ 6038706 w 7467600"/>
              <a:gd name="connsiteY253" fmla="*/ 4763847 h 6858000"/>
              <a:gd name="connsiteX254" fmla="*/ 6037784 w 7467600"/>
              <a:gd name="connsiteY254" fmla="*/ 4764270 h 6858000"/>
              <a:gd name="connsiteX255" fmla="*/ 6038839 w 7467600"/>
              <a:gd name="connsiteY255" fmla="*/ 4764474 h 6858000"/>
              <a:gd name="connsiteX256" fmla="*/ 6040338 w 7467600"/>
              <a:gd name="connsiteY256" fmla="*/ 4771418 h 6858000"/>
              <a:gd name="connsiteX257" fmla="*/ 6024488 w 7467600"/>
              <a:gd name="connsiteY257" fmla="*/ 4809903 h 6858000"/>
              <a:gd name="connsiteX258" fmla="*/ 5599771 w 7467600"/>
              <a:gd name="connsiteY258" fmla="*/ 5509652 h 6858000"/>
              <a:gd name="connsiteX259" fmla="*/ 5548843 w 7467600"/>
              <a:gd name="connsiteY259" fmla="*/ 5563845 h 6858000"/>
              <a:gd name="connsiteX260" fmla="*/ 5940952 w 7467600"/>
              <a:gd name="connsiteY260" fmla="*/ 6250028 h 6858000"/>
              <a:gd name="connsiteX261" fmla="*/ 6043441 w 7467600"/>
              <a:gd name="connsiteY261" fmla="*/ 6665847 h 6858000"/>
              <a:gd name="connsiteX262" fmla="*/ 6093432 w 7467600"/>
              <a:gd name="connsiteY262" fmla="*/ 6858000 h 6858000"/>
              <a:gd name="connsiteX263" fmla="*/ 6034344 w 7467600"/>
              <a:gd name="connsiteY263" fmla="*/ 6858000 h 6858000"/>
              <a:gd name="connsiteX264" fmla="*/ 6026679 w 7467600"/>
              <a:gd name="connsiteY264" fmla="*/ 6836959 h 6858000"/>
              <a:gd name="connsiteX265" fmla="*/ 5800441 w 7467600"/>
              <a:gd name="connsiteY265" fmla="*/ 6335286 h 6858000"/>
              <a:gd name="connsiteX266" fmla="*/ 5526562 w 7467600"/>
              <a:gd name="connsiteY266" fmla="*/ 5705388 h 6858000"/>
              <a:gd name="connsiteX267" fmla="*/ 5519640 w 7467600"/>
              <a:gd name="connsiteY267" fmla="*/ 5683774 h 6858000"/>
              <a:gd name="connsiteX268" fmla="*/ 5844559 w 7467600"/>
              <a:gd name="connsiteY268" fmla="*/ 6553349 h 6858000"/>
              <a:gd name="connsiteX269" fmla="*/ 5975994 w 7467600"/>
              <a:gd name="connsiteY269" fmla="*/ 6858000 h 6858000"/>
              <a:gd name="connsiteX270" fmla="*/ 5898547 w 7467600"/>
              <a:gd name="connsiteY270" fmla="*/ 6858000 h 6858000"/>
              <a:gd name="connsiteX271" fmla="*/ 5682041 w 7467600"/>
              <a:gd name="connsiteY271" fmla="*/ 6355860 h 6858000"/>
              <a:gd name="connsiteX272" fmla="*/ 5461758 w 7467600"/>
              <a:gd name="connsiteY272" fmla="*/ 5820220 h 6858000"/>
              <a:gd name="connsiteX273" fmla="*/ 5237282 w 7467600"/>
              <a:gd name="connsiteY273" fmla="*/ 6579086 h 6858000"/>
              <a:gd name="connsiteX274" fmla="*/ 5115009 w 7467600"/>
              <a:gd name="connsiteY274" fmla="*/ 6858000 h 6858000"/>
              <a:gd name="connsiteX275" fmla="*/ 5028074 w 7467600"/>
              <a:gd name="connsiteY275" fmla="*/ 6858000 h 6858000"/>
              <a:gd name="connsiteX276" fmla="*/ 5079508 w 7467600"/>
              <a:gd name="connsiteY276" fmla="*/ 6749074 h 6858000"/>
              <a:gd name="connsiteX277" fmla="*/ 5371846 w 7467600"/>
              <a:gd name="connsiteY277" fmla="*/ 5924413 h 6858000"/>
              <a:gd name="connsiteX278" fmla="*/ 5270512 w 7467600"/>
              <a:gd name="connsiteY278" fmla="*/ 6138975 h 6858000"/>
              <a:gd name="connsiteX279" fmla="*/ 5062409 w 7467600"/>
              <a:gd name="connsiteY279" fmla="*/ 6653544 h 6858000"/>
              <a:gd name="connsiteX280" fmla="*/ 5036628 w 7467600"/>
              <a:gd name="connsiteY280" fmla="*/ 6754247 h 6858000"/>
              <a:gd name="connsiteX281" fmla="*/ 5009112 w 7467600"/>
              <a:gd name="connsiteY281" fmla="*/ 6858000 h 6858000"/>
              <a:gd name="connsiteX282" fmla="*/ 4976679 w 7467600"/>
              <a:gd name="connsiteY282" fmla="*/ 6858000 h 6858000"/>
              <a:gd name="connsiteX283" fmla="*/ 5006537 w 7467600"/>
              <a:gd name="connsiteY283" fmla="*/ 6747068 h 6858000"/>
              <a:gd name="connsiteX284" fmla="*/ 5032723 w 7467600"/>
              <a:gd name="connsiteY284" fmla="*/ 6644957 h 6858000"/>
              <a:gd name="connsiteX285" fmla="*/ 5242949 w 7467600"/>
              <a:gd name="connsiteY285" fmla="*/ 6125175 h 6858000"/>
              <a:gd name="connsiteX286" fmla="*/ 5286321 w 7467600"/>
              <a:gd name="connsiteY286" fmla="*/ 6033555 h 6858000"/>
              <a:gd name="connsiteX287" fmla="*/ 5008210 w 7467600"/>
              <a:gd name="connsiteY287" fmla="*/ 6649194 h 6858000"/>
              <a:gd name="connsiteX288" fmla="*/ 4986321 w 7467600"/>
              <a:gd name="connsiteY288" fmla="*/ 6765687 h 6858000"/>
              <a:gd name="connsiteX289" fmla="*/ 4973474 w 7467600"/>
              <a:gd name="connsiteY289" fmla="*/ 6858000 h 6858000"/>
              <a:gd name="connsiteX290" fmla="*/ 4907178 w 7467600"/>
              <a:gd name="connsiteY290" fmla="*/ 6858000 h 6858000"/>
              <a:gd name="connsiteX291" fmla="*/ 4910810 w 7467600"/>
              <a:gd name="connsiteY291" fmla="*/ 6829660 h 6858000"/>
              <a:gd name="connsiteX292" fmla="*/ 4987461 w 7467600"/>
              <a:gd name="connsiteY292" fmla="*/ 6432994 h 6858000"/>
              <a:gd name="connsiteX293" fmla="*/ 5179262 w 7467600"/>
              <a:gd name="connsiteY293" fmla="*/ 6035044 h 6858000"/>
              <a:gd name="connsiteX294" fmla="*/ 4689678 w 7467600"/>
              <a:gd name="connsiteY294" fmla="*/ 6440241 h 6858000"/>
              <a:gd name="connsiteX295" fmla="*/ 4477543 w 7467600"/>
              <a:gd name="connsiteY295" fmla="*/ 6674836 h 6858000"/>
              <a:gd name="connsiteX296" fmla="*/ 4329957 w 7467600"/>
              <a:gd name="connsiteY296" fmla="*/ 6858000 h 6858000"/>
              <a:gd name="connsiteX297" fmla="*/ 4218595 w 7467600"/>
              <a:gd name="connsiteY297" fmla="*/ 6858000 h 6858000"/>
              <a:gd name="connsiteX298" fmla="*/ 4368888 w 7467600"/>
              <a:gd name="connsiteY298" fmla="*/ 6668412 h 6858000"/>
              <a:gd name="connsiteX299" fmla="*/ 4563091 w 7467600"/>
              <a:gd name="connsiteY299" fmla="*/ 6442508 h 6858000"/>
              <a:gd name="connsiteX300" fmla="*/ 5387324 w 7467600"/>
              <a:gd name="connsiteY300" fmla="*/ 5705830 h 6858000"/>
              <a:gd name="connsiteX301" fmla="*/ 5073620 w 7467600"/>
              <a:gd name="connsiteY301" fmla="*/ 5955437 h 6858000"/>
              <a:gd name="connsiteX302" fmla="*/ 4689789 w 7467600"/>
              <a:gd name="connsiteY302" fmla="*/ 6268382 h 6858000"/>
              <a:gd name="connsiteX303" fmla="*/ 4418722 w 7467600"/>
              <a:gd name="connsiteY303" fmla="*/ 6570886 h 6858000"/>
              <a:gd name="connsiteX304" fmla="*/ 4214944 w 7467600"/>
              <a:gd name="connsiteY304" fmla="*/ 6858000 h 6858000"/>
              <a:gd name="connsiteX305" fmla="*/ 4177898 w 7467600"/>
              <a:gd name="connsiteY305" fmla="*/ 6858000 h 6858000"/>
              <a:gd name="connsiteX306" fmla="*/ 4391597 w 7467600"/>
              <a:gd name="connsiteY306" fmla="*/ 6556370 h 6858000"/>
              <a:gd name="connsiteX307" fmla="*/ 4668889 w 7467600"/>
              <a:gd name="connsiteY307" fmla="*/ 6246399 h 6858000"/>
              <a:gd name="connsiteX308" fmla="*/ 5055427 w 7467600"/>
              <a:gd name="connsiteY308" fmla="*/ 5931476 h 6858000"/>
              <a:gd name="connsiteX309" fmla="*/ 5371814 w 7467600"/>
              <a:gd name="connsiteY309" fmla="*/ 5678975 h 6858000"/>
              <a:gd name="connsiteX310" fmla="*/ 4987918 w 7467600"/>
              <a:gd name="connsiteY310" fmla="*/ 5838701 h 6858000"/>
              <a:gd name="connsiteX311" fmla="*/ 4317146 w 7467600"/>
              <a:gd name="connsiteY311" fmla="*/ 6587716 h 6858000"/>
              <a:gd name="connsiteX312" fmla="*/ 4171627 w 7467600"/>
              <a:gd name="connsiteY312" fmla="*/ 6858000 h 6858000"/>
              <a:gd name="connsiteX313" fmla="*/ 4081585 w 7467600"/>
              <a:gd name="connsiteY313" fmla="*/ 6858000 h 6858000"/>
              <a:gd name="connsiteX314" fmla="*/ 4238603 w 7467600"/>
              <a:gd name="connsiteY314" fmla="*/ 6559341 h 6858000"/>
              <a:gd name="connsiteX315" fmla="*/ 4778333 w 7467600"/>
              <a:gd name="connsiteY315" fmla="*/ 5873626 h 6858000"/>
              <a:gd name="connsiteX316" fmla="*/ 5414185 w 7467600"/>
              <a:gd name="connsiteY316" fmla="*/ 5573882 h 6858000"/>
              <a:gd name="connsiteX317" fmla="*/ 5959648 w 7467600"/>
              <a:gd name="connsiteY317" fmla="*/ 4760797 h 6858000"/>
              <a:gd name="connsiteX318" fmla="*/ 5355019 w 7467600"/>
              <a:gd name="connsiteY318" fmla="*/ 4734672 h 6858000"/>
              <a:gd name="connsiteX319" fmla="*/ 5083565 w 7467600"/>
              <a:gd name="connsiteY319" fmla="*/ 5179121 h 6858000"/>
              <a:gd name="connsiteX320" fmla="*/ 4713577 w 7467600"/>
              <a:gd name="connsiteY320" fmla="*/ 5616803 h 6858000"/>
              <a:gd name="connsiteX321" fmla="*/ 3989559 w 7467600"/>
              <a:gd name="connsiteY321" fmla="*/ 6145945 h 6858000"/>
              <a:gd name="connsiteX322" fmla="*/ 3939824 w 7467600"/>
              <a:gd name="connsiteY322" fmla="*/ 6066900 h 6858000"/>
              <a:gd name="connsiteX323" fmla="*/ 4584537 w 7467600"/>
              <a:gd name="connsiteY323" fmla="*/ 5324826 h 6858000"/>
              <a:gd name="connsiteX324" fmla="*/ 5037105 w 7467600"/>
              <a:gd name="connsiteY324" fmla="*/ 5088765 h 6858000"/>
              <a:gd name="connsiteX325" fmla="*/ 5039930 w 7467600"/>
              <a:gd name="connsiteY325" fmla="*/ 5089585 h 6858000"/>
              <a:gd name="connsiteX326" fmla="*/ 5263764 w 7467600"/>
              <a:gd name="connsiteY326" fmla="*/ 4735525 h 6858000"/>
              <a:gd name="connsiteX327" fmla="*/ 4086300 w 7467600"/>
              <a:gd name="connsiteY327" fmla="*/ 4884599 h 6858000"/>
              <a:gd name="connsiteX328" fmla="*/ 4085485 w 7467600"/>
              <a:gd name="connsiteY328" fmla="*/ 4899070 h 6858000"/>
              <a:gd name="connsiteX329" fmla="*/ 3871915 w 7467600"/>
              <a:gd name="connsiteY329" fmla="*/ 5253645 h 6858000"/>
              <a:gd name="connsiteX330" fmla="*/ 3799374 w 7467600"/>
              <a:gd name="connsiteY330" fmla="*/ 5466127 h 6858000"/>
              <a:gd name="connsiteX331" fmla="*/ 3498850 w 7467600"/>
              <a:gd name="connsiteY331" fmla="*/ 6661888 h 6858000"/>
              <a:gd name="connsiteX332" fmla="*/ 3399216 w 7467600"/>
              <a:gd name="connsiteY332" fmla="*/ 6858000 h 6858000"/>
              <a:gd name="connsiteX333" fmla="*/ 3303688 w 7467600"/>
              <a:gd name="connsiteY333" fmla="*/ 6858000 h 6858000"/>
              <a:gd name="connsiteX334" fmla="*/ 3391774 w 7467600"/>
              <a:gd name="connsiteY334" fmla="*/ 6697181 h 6858000"/>
              <a:gd name="connsiteX335" fmla="*/ 3735540 w 7467600"/>
              <a:gd name="connsiteY335" fmla="*/ 5546923 h 6858000"/>
              <a:gd name="connsiteX336" fmla="*/ 3729438 w 7467600"/>
              <a:gd name="connsiteY336" fmla="*/ 5569058 h 6858000"/>
              <a:gd name="connsiteX337" fmla="*/ 3707782 w 7467600"/>
              <a:gd name="connsiteY337" fmla="*/ 5644908 h 6858000"/>
              <a:gd name="connsiteX338" fmla="*/ 3583827 w 7467600"/>
              <a:gd name="connsiteY338" fmla="*/ 6039215 h 6858000"/>
              <a:gd name="connsiteX339" fmla="*/ 3547861 w 7467600"/>
              <a:gd name="connsiteY339" fmla="*/ 6129609 h 6858000"/>
              <a:gd name="connsiteX340" fmla="*/ 3490905 w 7467600"/>
              <a:gd name="connsiteY340" fmla="*/ 6277660 h 6858000"/>
              <a:gd name="connsiteX341" fmla="*/ 3455859 w 7467600"/>
              <a:gd name="connsiteY341" fmla="*/ 6391301 h 6858000"/>
              <a:gd name="connsiteX342" fmla="*/ 3429112 w 7467600"/>
              <a:gd name="connsiteY342" fmla="*/ 6479469 h 6858000"/>
              <a:gd name="connsiteX343" fmla="*/ 3304862 w 7467600"/>
              <a:gd name="connsiteY343" fmla="*/ 6796476 h 6858000"/>
              <a:gd name="connsiteX344" fmla="*/ 3276071 w 7467600"/>
              <a:gd name="connsiteY344" fmla="*/ 6858000 h 6858000"/>
              <a:gd name="connsiteX345" fmla="*/ 3240805 w 7467600"/>
              <a:gd name="connsiteY345" fmla="*/ 6858000 h 6858000"/>
              <a:gd name="connsiteX346" fmla="*/ 3275917 w 7467600"/>
              <a:gd name="connsiteY346" fmla="*/ 6783192 h 6858000"/>
              <a:gd name="connsiteX347" fmla="*/ 3399358 w 7467600"/>
              <a:gd name="connsiteY347" fmla="*/ 6469011 h 6858000"/>
              <a:gd name="connsiteX348" fmla="*/ 3425650 w 7467600"/>
              <a:gd name="connsiteY348" fmla="*/ 6381333 h 6858000"/>
              <a:gd name="connsiteX349" fmla="*/ 3460661 w 7467600"/>
              <a:gd name="connsiteY349" fmla="*/ 6266763 h 6858000"/>
              <a:gd name="connsiteX350" fmla="*/ 3518021 w 7467600"/>
              <a:gd name="connsiteY350" fmla="*/ 6117298 h 6858000"/>
              <a:gd name="connsiteX351" fmla="*/ 3554035 w 7467600"/>
              <a:gd name="connsiteY351" fmla="*/ 6027832 h 6858000"/>
              <a:gd name="connsiteX352" fmla="*/ 3677174 w 7467600"/>
              <a:gd name="connsiteY352" fmla="*/ 5636351 h 6858000"/>
              <a:gd name="connsiteX353" fmla="*/ 3698819 w 7467600"/>
              <a:gd name="connsiteY353" fmla="*/ 5560503 h 6858000"/>
              <a:gd name="connsiteX354" fmla="*/ 3702094 w 7467600"/>
              <a:gd name="connsiteY354" fmla="*/ 5549194 h 6858000"/>
              <a:gd name="connsiteX355" fmla="*/ 3398355 w 7467600"/>
              <a:gd name="connsiteY355" fmla="*/ 6094603 h 6858000"/>
              <a:gd name="connsiteX356" fmla="*/ 3193941 w 7467600"/>
              <a:gd name="connsiteY356" fmla="*/ 6798775 h 6858000"/>
              <a:gd name="connsiteX357" fmla="*/ 3184140 w 7467600"/>
              <a:gd name="connsiteY357" fmla="*/ 6858000 h 6858000"/>
              <a:gd name="connsiteX358" fmla="*/ 3099978 w 7467600"/>
              <a:gd name="connsiteY358" fmla="*/ 6858000 h 6858000"/>
              <a:gd name="connsiteX359" fmla="*/ 3101556 w 7467600"/>
              <a:gd name="connsiteY359" fmla="*/ 6843337 h 6858000"/>
              <a:gd name="connsiteX360" fmla="*/ 3370162 w 7467600"/>
              <a:gd name="connsiteY360" fmla="*/ 5785550 h 6858000"/>
              <a:gd name="connsiteX361" fmla="*/ 3746477 w 7467600"/>
              <a:gd name="connsiteY361" fmla="*/ 5377889 h 6858000"/>
              <a:gd name="connsiteX362" fmla="*/ 3863399 w 7467600"/>
              <a:gd name="connsiteY362" fmla="*/ 5087257 h 6858000"/>
              <a:gd name="connsiteX363" fmla="*/ 3968712 w 7467600"/>
              <a:gd name="connsiteY363" fmla="*/ 4913989 h 6858000"/>
              <a:gd name="connsiteX364" fmla="*/ 2792390 w 7467600"/>
              <a:gd name="connsiteY364" fmla="*/ 5382974 h 6858000"/>
              <a:gd name="connsiteX365" fmla="*/ 2714982 w 7467600"/>
              <a:gd name="connsiteY365" fmla="*/ 5427051 h 6858000"/>
              <a:gd name="connsiteX366" fmla="*/ 2813361 w 7467600"/>
              <a:gd name="connsiteY366" fmla="*/ 6023912 h 6858000"/>
              <a:gd name="connsiteX367" fmla="*/ 2688430 w 7467600"/>
              <a:gd name="connsiteY367" fmla="*/ 6801564 h 6858000"/>
              <a:gd name="connsiteX368" fmla="*/ 2629626 w 7467600"/>
              <a:gd name="connsiteY368" fmla="*/ 6763394 h 6858000"/>
              <a:gd name="connsiteX369" fmla="*/ 2565328 w 7467600"/>
              <a:gd name="connsiteY369" fmla="*/ 5516399 h 6858000"/>
              <a:gd name="connsiteX370" fmla="*/ 1922999 w 7467600"/>
              <a:gd name="connsiteY370" fmla="*/ 5980343 h 6858000"/>
              <a:gd name="connsiteX371" fmla="*/ 1950261 w 7467600"/>
              <a:gd name="connsiteY371" fmla="*/ 6405858 h 6858000"/>
              <a:gd name="connsiteX372" fmla="*/ 2365554 w 7467600"/>
              <a:gd name="connsiteY372" fmla="*/ 6759107 h 6858000"/>
              <a:gd name="connsiteX373" fmla="*/ 2424142 w 7467600"/>
              <a:gd name="connsiteY373" fmla="*/ 6858000 h 6858000"/>
              <a:gd name="connsiteX374" fmla="*/ 2395994 w 7467600"/>
              <a:gd name="connsiteY374" fmla="*/ 6858000 h 6858000"/>
              <a:gd name="connsiteX375" fmla="*/ 2392863 w 7467600"/>
              <a:gd name="connsiteY375" fmla="*/ 6852964 h 6858000"/>
              <a:gd name="connsiteX376" fmla="*/ 2017589 w 7467600"/>
              <a:gd name="connsiteY376" fmla="*/ 6493982 h 6858000"/>
              <a:gd name="connsiteX377" fmla="*/ 2147336 w 7467600"/>
              <a:gd name="connsiteY377" fmla="*/ 6594052 h 6858000"/>
              <a:gd name="connsiteX378" fmla="*/ 2207047 w 7467600"/>
              <a:gd name="connsiteY378" fmla="*/ 6654540 h 6858000"/>
              <a:gd name="connsiteX379" fmla="*/ 2299106 w 7467600"/>
              <a:gd name="connsiteY379" fmla="*/ 6778931 h 6858000"/>
              <a:gd name="connsiteX380" fmla="*/ 2314430 w 7467600"/>
              <a:gd name="connsiteY380" fmla="*/ 6801144 h 6858000"/>
              <a:gd name="connsiteX381" fmla="*/ 2352406 w 7467600"/>
              <a:gd name="connsiteY381" fmla="*/ 6858000 h 6858000"/>
              <a:gd name="connsiteX382" fmla="*/ 2314492 w 7467600"/>
              <a:gd name="connsiteY382" fmla="*/ 6858000 h 6858000"/>
              <a:gd name="connsiteX383" fmla="*/ 2288095 w 7467600"/>
              <a:gd name="connsiteY383" fmla="*/ 6818030 h 6858000"/>
              <a:gd name="connsiteX384" fmla="*/ 2272768 w 7467600"/>
              <a:gd name="connsiteY384" fmla="*/ 6795822 h 6858000"/>
              <a:gd name="connsiteX385" fmla="*/ 2182715 w 7467600"/>
              <a:gd name="connsiteY385" fmla="*/ 6675071 h 6858000"/>
              <a:gd name="connsiteX386" fmla="*/ 2032061 w 7467600"/>
              <a:gd name="connsiteY386" fmla="*/ 6541380 h 6858000"/>
              <a:gd name="connsiteX387" fmla="*/ 2257220 w 7467600"/>
              <a:gd name="connsiteY387" fmla="*/ 6826257 h 6858000"/>
              <a:gd name="connsiteX388" fmla="*/ 2281324 w 7467600"/>
              <a:gd name="connsiteY388" fmla="*/ 6858000 h 6858000"/>
              <a:gd name="connsiteX389" fmla="*/ 2242860 w 7467600"/>
              <a:gd name="connsiteY389" fmla="*/ 6858000 h 6858000"/>
              <a:gd name="connsiteX390" fmla="*/ 2232818 w 7467600"/>
              <a:gd name="connsiteY390" fmla="*/ 6844926 h 6858000"/>
              <a:gd name="connsiteX391" fmla="*/ 1990172 w 7467600"/>
              <a:gd name="connsiteY391" fmla="*/ 6542121 h 6858000"/>
              <a:gd name="connsiteX392" fmla="*/ 2124090 w 7467600"/>
              <a:gd name="connsiteY392" fmla="*/ 6761017 h 6858000"/>
              <a:gd name="connsiteX393" fmla="*/ 2200380 w 7467600"/>
              <a:gd name="connsiteY393" fmla="*/ 6858000 h 6858000"/>
              <a:gd name="connsiteX394" fmla="*/ 2147507 w 7467600"/>
              <a:gd name="connsiteY394" fmla="*/ 6858000 h 6858000"/>
              <a:gd name="connsiteX395" fmla="*/ 2070668 w 7467600"/>
              <a:gd name="connsiteY395" fmla="*/ 6761520 h 6858000"/>
              <a:gd name="connsiteX396" fmla="*/ 1975142 w 7467600"/>
              <a:gd name="connsiteY396" fmla="*/ 6585570 h 6858000"/>
              <a:gd name="connsiteX397" fmla="*/ 2050035 w 7467600"/>
              <a:gd name="connsiteY397" fmla="*/ 6813345 h 6858000"/>
              <a:gd name="connsiteX398" fmla="*/ 2063025 w 7467600"/>
              <a:gd name="connsiteY398" fmla="*/ 6858000 h 6858000"/>
              <a:gd name="connsiteX399" fmla="*/ 2021675 w 7467600"/>
              <a:gd name="connsiteY399" fmla="*/ 6858000 h 6858000"/>
              <a:gd name="connsiteX400" fmla="*/ 2019308 w 7467600"/>
              <a:gd name="connsiteY400" fmla="*/ 6847118 h 6858000"/>
              <a:gd name="connsiteX401" fmla="*/ 1938835 w 7467600"/>
              <a:gd name="connsiteY401" fmla="*/ 6551160 h 6858000"/>
              <a:gd name="connsiteX402" fmla="*/ 1953230 w 7467600"/>
              <a:gd name="connsiteY402" fmla="*/ 6759699 h 6858000"/>
              <a:gd name="connsiteX403" fmla="*/ 1956763 w 7467600"/>
              <a:gd name="connsiteY403" fmla="*/ 6778191 h 6858000"/>
              <a:gd name="connsiteX404" fmla="*/ 1967925 w 7467600"/>
              <a:gd name="connsiteY404" fmla="*/ 6858000 h 6858000"/>
              <a:gd name="connsiteX405" fmla="*/ 1936622 w 7467600"/>
              <a:gd name="connsiteY405" fmla="*/ 6858000 h 6858000"/>
              <a:gd name="connsiteX406" fmla="*/ 1926261 w 7467600"/>
              <a:gd name="connsiteY406" fmla="*/ 6784064 h 6858000"/>
              <a:gd name="connsiteX407" fmla="*/ 1922724 w 7467600"/>
              <a:gd name="connsiteY407" fmla="*/ 6765577 h 6858000"/>
              <a:gd name="connsiteX408" fmla="*/ 1904650 w 7467600"/>
              <a:gd name="connsiteY408" fmla="*/ 6639616 h 6858000"/>
              <a:gd name="connsiteX409" fmla="*/ 1885273 w 7467600"/>
              <a:gd name="connsiteY409" fmla="*/ 6858000 h 6858000"/>
              <a:gd name="connsiteX410" fmla="*/ 1854363 w 7467600"/>
              <a:gd name="connsiteY410" fmla="*/ 6858000 h 6858000"/>
              <a:gd name="connsiteX411" fmla="*/ 1880391 w 7467600"/>
              <a:gd name="connsiteY411" fmla="*/ 6603796 h 6858000"/>
              <a:gd name="connsiteX412" fmla="*/ 1818273 w 7467600"/>
              <a:gd name="connsiteY412" fmla="*/ 6715729 h 6858000"/>
              <a:gd name="connsiteX413" fmla="*/ 1794691 w 7467600"/>
              <a:gd name="connsiteY413" fmla="*/ 6843239 h 6858000"/>
              <a:gd name="connsiteX414" fmla="*/ 1794914 w 7467600"/>
              <a:gd name="connsiteY414" fmla="*/ 6858000 h 6858000"/>
              <a:gd name="connsiteX415" fmla="*/ 1746128 w 7467600"/>
              <a:gd name="connsiteY415" fmla="*/ 6858000 h 6858000"/>
              <a:gd name="connsiteX416" fmla="*/ 1753934 w 7467600"/>
              <a:gd name="connsiteY416" fmla="*/ 6724796 h 6858000"/>
              <a:gd name="connsiteX417" fmla="*/ 1792053 w 7467600"/>
              <a:gd name="connsiteY417" fmla="*/ 6572396 h 6858000"/>
              <a:gd name="connsiteX418" fmla="*/ 1862248 w 7467600"/>
              <a:gd name="connsiteY418" fmla="*/ 6266397 h 6858000"/>
              <a:gd name="connsiteX419" fmla="*/ 1862250 w 7467600"/>
              <a:gd name="connsiteY419" fmla="*/ 6033531 h 6858000"/>
              <a:gd name="connsiteX420" fmla="*/ 1211999 w 7467600"/>
              <a:gd name="connsiteY420" fmla="*/ 6683610 h 6858000"/>
              <a:gd name="connsiteX421" fmla="*/ 1213266 w 7467600"/>
              <a:gd name="connsiteY421" fmla="*/ 6691947 h 6858000"/>
              <a:gd name="connsiteX422" fmla="*/ 1203370 w 7467600"/>
              <a:gd name="connsiteY422" fmla="*/ 6850676 h 6858000"/>
              <a:gd name="connsiteX423" fmla="*/ 1203671 w 7467600"/>
              <a:gd name="connsiteY423" fmla="*/ 6858000 h 6858000"/>
              <a:gd name="connsiteX424" fmla="*/ 1143180 w 7467600"/>
              <a:gd name="connsiteY424" fmla="*/ 6858000 h 6858000"/>
              <a:gd name="connsiteX425" fmla="*/ 1142176 w 7467600"/>
              <a:gd name="connsiteY425" fmla="*/ 6766045 h 6858000"/>
              <a:gd name="connsiteX426" fmla="*/ 1067484 w 7467600"/>
              <a:gd name="connsiteY426" fmla="*/ 6858000 h 6858000"/>
              <a:gd name="connsiteX427" fmla="*/ 953928 w 7467600"/>
              <a:gd name="connsiteY427" fmla="*/ 6858000 h 6858000"/>
              <a:gd name="connsiteX428" fmla="*/ 959715 w 7467600"/>
              <a:gd name="connsiteY428" fmla="*/ 6850185 h 6858000"/>
              <a:gd name="connsiteX429" fmla="*/ 1483788 w 7467600"/>
              <a:gd name="connsiteY429" fmla="*/ 6259174 h 6858000"/>
              <a:gd name="connsiteX430" fmla="*/ 1100671 w 7467600"/>
              <a:gd name="connsiteY430" fmla="*/ 6252137 h 6858000"/>
              <a:gd name="connsiteX431" fmla="*/ 1090144 w 7467600"/>
              <a:gd name="connsiteY431" fmla="*/ 6256748 h 6858000"/>
              <a:gd name="connsiteX432" fmla="*/ 1095872 w 7467600"/>
              <a:gd name="connsiteY432" fmla="*/ 6271892 h 6858000"/>
              <a:gd name="connsiteX433" fmla="*/ 262785 w 7467600"/>
              <a:gd name="connsiteY433" fmla="*/ 6845450 h 6858000"/>
              <a:gd name="connsiteX434" fmla="*/ 209968 w 7467600"/>
              <a:gd name="connsiteY434" fmla="*/ 6770713 h 6858000"/>
              <a:gd name="connsiteX435" fmla="*/ 873460 w 7467600"/>
              <a:gd name="connsiteY435" fmla="*/ 6253768 h 6858000"/>
              <a:gd name="connsiteX436" fmla="*/ 192686 w 7467600"/>
              <a:gd name="connsiteY436" fmla="*/ 5849257 h 6858000"/>
              <a:gd name="connsiteX437" fmla="*/ 4696 w 7467600"/>
              <a:gd name="connsiteY437" fmla="*/ 5697668 h 6858000"/>
              <a:gd name="connsiteX438" fmla="*/ 0 w 7467600"/>
              <a:gd name="connsiteY438" fmla="*/ 5689984 h 6858000"/>
              <a:gd name="connsiteX439" fmla="*/ 0 w 7467600"/>
              <a:gd name="connsiteY439" fmla="*/ 5513472 h 6858000"/>
              <a:gd name="connsiteX440" fmla="*/ 174101 w 7467600"/>
              <a:gd name="connsiteY440" fmla="*/ 5620277 h 6858000"/>
              <a:gd name="connsiteX441" fmla="*/ 891800 w 7467600"/>
              <a:gd name="connsiteY441" fmla="*/ 6036935 h 6858000"/>
              <a:gd name="connsiteX442" fmla="*/ 1072219 w 7467600"/>
              <a:gd name="connsiteY442" fmla="*/ 6169443 h 6858000"/>
              <a:gd name="connsiteX443" fmla="*/ 1074117 w 7467600"/>
              <a:gd name="connsiteY443" fmla="*/ 6170301 h 6858000"/>
              <a:gd name="connsiteX444" fmla="*/ 1083114 w 7467600"/>
              <a:gd name="connsiteY444" fmla="*/ 6174131 h 6858000"/>
              <a:gd name="connsiteX445" fmla="*/ 1543010 w 7467600"/>
              <a:gd name="connsiteY445" fmla="*/ 6191140 h 6858000"/>
              <a:gd name="connsiteX446" fmla="*/ 1551080 w 7467600"/>
              <a:gd name="connsiteY446" fmla="*/ 6195006 h 6858000"/>
              <a:gd name="connsiteX447" fmla="*/ 2345443 w 7467600"/>
              <a:gd name="connsiteY447" fmla="*/ 5549882 h 6858000"/>
              <a:gd name="connsiteX448" fmla="*/ 1721499 w 7467600"/>
              <a:gd name="connsiteY448" fmla="*/ 5599969 h 6858000"/>
              <a:gd name="connsiteX449" fmla="*/ 767716 w 7467600"/>
              <a:gd name="connsiteY449" fmla="*/ 5472768 h 6858000"/>
              <a:gd name="connsiteX450" fmla="*/ 722147 w 7467600"/>
              <a:gd name="connsiteY450" fmla="*/ 5393091 h 6858000"/>
              <a:gd name="connsiteX451" fmla="*/ 1485552 w 7467600"/>
              <a:gd name="connsiteY451" fmla="*/ 5313202 h 6858000"/>
              <a:gd name="connsiteX452" fmla="*/ 2143004 w 7467600"/>
              <a:gd name="connsiteY452" fmla="*/ 5402420 h 6858000"/>
              <a:gd name="connsiteX453" fmla="*/ 1933391 w 7467600"/>
              <a:gd name="connsiteY453" fmla="*/ 5156971 h 6858000"/>
              <a:gd name="connsiteX454" fmla="*/ 1827118 w 7467600"/>
              <a:gd name="connsiteY454" fmla="*/ 4968410 h 6858000"/>
              <a:gd name="connsiteX455" fmla="*/ 1837349 w 7467600"/>
              <a:gd name="connsiteY455" fmla="*/ 4956357 h 6858000"/>
              <a:gd name="connsiteX456" fmla="*/ 2162835 w 7467600"/>
              <a:gd name="connsiteY456" fmla="*/ 5187853 h 6858000"/>
              <a:gd name="connsiteX457" fmla="*/ 2257167 w 7467600"/>
              <a:gd name="connsiteY457" fmla="*/ 5462123 h 6858000"/>
              <a:gd name="connsiteX458" fmla="*/ 2261598 w 7467600"/>
              <a:gd name="connsiteY458" fmla="*/ 5467998 h 6858000"/>
              <a:gd name="connsiteX459" fmla="*/ 2437177 w 7467600"/>
              <a:gd name="connsiteY459" fmla="*/ 5479608 h 6858000"/>
              <a:gd name="connsiteX460" fmla="*/ 2445247 w 7467600"/>
              <a:gd name="connsiteY460" fmla="*/ 5483476 h 6858000"/>
              <a:gd name="connsiteX461" fmla="*/ 2743626 w 7467600"/>
              <a:gd name="connsiteY461" fmla="*/ 5304819 h 6858000"/>
              <a:gd name="connsiteX462" fmla="*/ 3048102 w 7467600"/>
              <a:gd name="connsiteY462" fmla="*/ 5150595 h 6858000"/>
              <a:gd name="connsiteX463" fmla="*/ 1799414 w 7467600"/>
              <a:gd name="connsiteY463" fmla="*/ 4694732 h 6858000"/>
              <a:gd name="connsiteX464" fmla="*/ 1771735 w 7467600"/>
              <a:gd name="connsiteY464" fmla="*/ 4619929 h 6858000"/>
              <a:gd name="connsiteX465" fmla="*/ 3104273 w 7467600"/>
              <a:gd name="connsiteY465" fmla="*/ 5076159 h 6858000"/>
              <a:gd name="connsiteX466" fmla="*/ 3113245 w 7467600"/>
              <a:gd name="connsiteY466" fmla="*/ 5090705 h 6858000"/>
              <a:gd name="connsiteX467" fmla="*/ 3126294 w 7467600"/>
              <a:gd name="connsiteY467" fmla="*/ 5114400 h 6858000"/>
              <a:gd name="connsiteX468" fmla="*/ 3937433 w 7467600"/>
              <a:gd name="connsiteY468" fmla="*/ 4830473 h 6858000"/>
              <a:gd name="connsiteX469" fmla="*/ 3590475 w 7467600"/>
              <a:gd name="connsiteY469" fmla="*/ 4597974 h 6858000"/>
              <a:gd name="connsiteX470" fmla="*/ 3100264 w 7467600"/>
              <a:gd name="connsiteY470" fmla="*/ 4579845 h 6858000"/>
              <a:gd name="connsiteX471" fmla="*/ 2183576 w 7467600"/>
              <a:gd name="connsiteY471" fmla="*/ 4227150 h 6858000"/>
              <a:gd name="connsiteX472" fmla="*/ 2151029 w 7467600"/>
              <a:gd name="connsiteY472" fmla="*/ 4146947 h 6858000"/>
              <a:gd name="connsiteX473" fmla="*/ 3563434 w 7467600"/>
              <a:gd name="connsiteY473" fmla="*/ 4469115 h 6858000"/>
              <a:gd name="connsiteX474" fmla="*/ 3177952 w 7467600"/>
              <a:gd name="connsiteY474" fmla="*/ 3657386 h 6858000"/>
              <a:gd name="connsiteX475" fmla="*/ 3189263 w 7467600"/>
              <a:gd name="connsiteY475" fmla="*/ 3625726 h 6858000"/>
              <a:gd name="connsiteX476" fmla="*/ 3560912 w 7467600"/>
              <a:gd name="connsiteY476" fmla="*/ 4079863 h 6858000"/>
              <a:gd name="connsiteX477" fmla="*/ 3626636 w 7467600"/>
              <a:gd name="connsiteY477" fmla="*/ 4512230 h 6858000"/>
              <a:gd name="connsiteX478" fmla="*/ 3653088 w 7467600"/>
              <a:gd name="connsiteY478" fmla="*/ 4521417 h 6858000"/>
              <a:gd name="connsiteX479" fmla="*/ 3988128 w 7467600"/>
              <a:gd name="connsiteY479" fmla="*/ 4817267 h 6858000"/>
              <a:gd name="connsiteX480" fmla="*/ 4830582 w 7467600"/>
              <a:gd name="connsiteY480" fmla="*/ 4676000 h 6858000"/>
              <a:gd name="connsiteX481" fmla="*/ 4830100 w 7467600"/>
              <a:gd name="connsiteY481" fmla="*/ 4675554 h 6858000"/>
              <a:gd name="connsiteX482" fmla="*/ 4036318 w 7467600"/>
              <a:gd name="connsiteY482" fmla="*/ 4147013 h 6858000"/>
              <a:gd name="connsiteX483" fmla="*/ 3432098 w 7467600"/>
              <a:gd name="connsiteY483" fmla="*/ 3537312 h 6858000"/>
              <a:gd name="connsiteX484" fmla="*/ 3446761 w 7467600"/>
              <a:gd name="connsiteY484" fmla="*/ 3461278 h 6858000"/>
              <a:gd name="connsiteX485" fmla="*/ 4419733 w 7467600"/>
              <a:gd name="connsiteY485" fmla="*/ 3963555 h 6858000"/>
              <a:gd name="connsiteX486" fmla="*/ 4781371 w 7467600"/>
              <a:gd name="connsiteY486" fmla="*/ 4458604 h 6858000"/>
              <a:gd name="connsiteX487" fmla="*/ 4780440 w 7467600"/>
              <a:gd name="connsiteY487" fmla="*/ 4470290 h 6858000"/>
              <a:gd name="connsiteX488" fmla="*/ 4898954 w 7467600"/>
              <a:gd name="connsiteY488" fmla="*/ 4662092 h 6858000"/>
              <a:gd name="connsiteX489" fmla="*/ 4900699 w 7467600"/>
              <a:gd name="connsiteY489" fmla="*/ 4670867 h 6858000"/>
              <a:gd name="connsiteX490" fmla="*/ 5714511 w 7467600"/>
              <a:gd name="connsiteY490" fmla="*/ 4663483 h 6858000"/>
              <a:gd name="connsiteX491" fmla="*/ 5464793 w 7467600"/>
              <a:gd name="connsiteY491" fmla="*/ 4393556 h 6858000"/>
              <a:gd name="connsiteX492" fmla="*/ 5461897 w 7467600"/>
              <a:gd name="connsiteY492" fmla="*/ 4390879 h 6858000"/>
              <a:gd name="connsiteX493" fmla="*/ 4294126 w 7467600"/>
              <a:gd name="connsiteY493" fmla="*/ 3303048 h 6858000"/>
              <a:gd name="connsiteX494" fmla="*/ 4305321 w 7467600"/>
              <a:gd name="connsiteY494" fmla="*/ 3256953 h 6858000"/>
              <a:gd name="connsiteX495" fmla="*/ 4949299 w 7467600"/>
              <a:gd name="connsiteY495" fmla="*/ 3766336 h 6858000"/>
              <a:gd name="connsiteX496" fmla="*/ 5291452 w 7467600"/>
              <a:gd name="connsiteY496" fmla="*/ 4076801 h 6858000"/>
              <a:gd name="connsiteX497" fmla="*/ 5434998 w 7467600"/>
              <a:gd name="connsiteY497" fmla="*/ 4254100 h 6858000"/>
              <a:gd name="connsiteX498" fmla="*/ 5351015 w 7467600"/>
              <a:gd name="connsiteY498" fmla="*/ 3760989 h 6858000"/>
              <a:gd name="connsiteX499" fmla="*/ 5413780 w 7467600"/>
              <a:gd name="connsiteY499" fmla="*/ 2966265 h 6858000"/>
              <a:gd name="connsiteX500" fmla="*/ 5425627 w 7467600"/>
              <a:gd name="connsiteY500" fmla="*/ 2954192 h 6858000"/>
              <a:gd name="connsiteX501" fmla="*/ 6604735 w 7467600"/>
              <a:gd name="connsiteY501" fmla="*/ 2041381 h 6858000"/>
              <a:gd name="connsiteX502" fmla="*/ 7204487 w 7467600"/>
              <a:gd name="connsiteY502" fmla="*/ 2742112 h 6858000"/>
              <a:gd name="connsiteX503" fmla="*/ 7131592 w 7467600"/>
              <a:gd name="connsiteY503" fmla="*/ 2672096 h 6858000"/>
              <a:gd name="connsiteX504" fmla="*/ 6996344 w 7467600"/>
              <a:gd name="connsiteY504" fmla="*/ 2518310 h 6858000"/>
              <a:gd name="connsiteX505" fmla="*/ 6735495 w 7467600"/>
              <a:gd name="connsiteY505" fmla="*/ 2196890 h 6858000"/>
              <a:gd name="connsiteX506" fmla="*/ 6721901 w 7467600"/>
              <a:gd name="connsiteY506" fmla="*/ 2179274 h 6858000"/>
              <a:gd name="connsiteX507" fmla="*/ 6604735 w 7467600"/>
              <a:gd name="connsiteY507" fmla="*/ 2041381 h 6858000"/>
              <a:gd name="connsiteX508" fmla="*/ 6591670 w 7467600"/>
              <a:gd name="connsiteY508" fmla="*/ 1988277 h 6858000"/>
              <a:gd name="connsiteX509" fmla="*/ 6747349 w 7467600"/>
              <a:gd name="connsiteY509" fmla="*/ 2160069 h 6858000"/>
              <a:gd name="connsiteX510" fmla="*/ 6760943 w 7467600"/>
              <a:gd name="connsiteY510" fmla="*/ 2177686 h 6858000"/>
              <a:gd name="connsiteX511" fmla="*/ 7021065 w 7467600"/>
              <a:gd name="connsiteY511" fmla="*/ 2498102 h 6858000"/>
              <a:gd name="connsiteX512" fmla="*/ 7155223 w 7467600"/>
              <a:gd name="connsiteY512" fmla="*/ 2650386 h 6858000"/>
              <a:gd name="connsiteX513" fmla="*/ 7203167 w 7467600"/>
              <a:gd name="connsiteY513" fmla="*/ 2697288 h 6858000"/>
              <a:gd name="connsiteX514" fmla="*/ 6937703 w 7467600"/>
              <a:gd name="connsiteY514" fmla="*/ 2321981 h 6858000"/>
              <a:gd name="connsiteX515" fmla="*/ 6591670 w 7467600"/>
              <a:gd name="connsiteY515" fmla="*/ 1988277 h 6858000"/>
              <a:gd name="connsiteX516" fmla="*/ 5798671 w 7467600"/>
              <a:gd name="connsiteY516" fmla="*/ 1981601 h 6858000"/>
              <a:gd name="connsiteX517" fmla="*/ 5754709 w 7467600"/>
              <a:gd name="connsiteY517" fmla="*/ 2071454 h 6858000"/>
              <a:gd name="connsiteX518" fmla="*/ 5763044 w 7467600"/>
              <a:gd name="connsiteY518" fmla="*/ 2842206 h 6858000"/>
              <a:gd name="connsiteX519" fmla="*/ 5764974 w 7467600"/>
              <a:gd name="connsiteY519" fmla="*/ 2799609 h 6858000"/>
              <a:gd name="connsiteX520" fmla="*/ 5767665 w 7467600"/>
              <a:gd name="connsiteY520" fmla="*/ 2666409 h 6858000"/>
              <a:gd name="connsiteX521" fmla="*/ 5763055 w 7467600"/>
              <a:gd name="connsiteY521" fmla="*/ 2579705 h 6858000"/>
              <a:gd name="connsiteX522" fmla="*/ 5758079 w 7467600"/>
              <a:gd name="connsiteY522" fmla="*/ 2492508 h 6858000"/>
              <a:gd name="connsiteX523" fmla="*/ 5779325 w 7467600"/>
              <a:gd name="connsiteY523" fmla="*/ 2197069 h 6858000"/>
              <a:gd name="connsiteX524" fmla="*/ 5798671 w 7467600"/>
              <a:gd name="connsiteY524" fmla="*/ 1981601 h 6858000"/>
              <a:gd name="connsiteX525" fmla="*/ 5829202 w 7467600"/>
              <a:gd name="connsiteY525" fmla="*/ 1971679 h 6858000"/>
              <a:gd name="connsiteX526" fmla="*/ 5809558 w 7467600"/>
              <a:gd name="connsiteY526" fmla="*/ 2198043 h 6858000"/>
              <a:gd name="connsiteX527" fmla="*/ 5788653 w 7467600"/>
              <a:gd name="connsiteY527" fmla="*/ 2489430 h 6858000"/>
              <a:gd name="connsiteX528" fmla="*/ 5793439 w 7467600"/>
              <a:gd name="connsiteY528" fmla="*/ 2575235 h 6858000"/>
              <a:gd name="connsiteX529" fmla="*/ 5796837 w 7467600"/>
              <a:gd name="connsiteY529" fmla="*/ 2637633 h 6858000"/>
              <a:gd name="connsiteX530" fmla="*/ 5818614 w 7467600"/>
              <a:gd name="connsiteY530" fmla="*/ 2473055 h 6858000"/>
              <a:gd name="connsiteX531" fmla="*/ 5829202 w 7467600"/>
              <a:gd name="connsiteY531" fmla="*/ 1971679 h 6858000"/>
              <a:gd name="connsiteX532" fmla="*/ 5911389 w 7467600"/>
              <a:gd name="connsiteY532" fmla="*/ 1898371 h 6858000"/>
              <a:gd name="connsiteX533" fmla="*/ 6237627 w 7467600"/>
              <a:gd name="connsiteY533" fmla="*/ 2231921 h 6858000"/>
              <a:gd name="connsiteX534" fmla="*/ 5911389 w 7467600"/>
              <a:gd name="connsiteY534" fmla="*/ 1898371 h 6858000"/>
              <a:gd name="connsiteX535" fmla="*/ 6944437 w 7467600"/>
              <a:gd name="connsiteY535" fmla="*/ 1575402 h 6858000"/>
              <a:gd name="connsiteX536" fmla="*/ 6304730 w 7467600"/>
              <a:gd name="connsiteY536" fmla="*/ 1766654 h 6858000"/>
              <a:gd name="connsiteX537" fmla="*/ 6944437 w 7467600"/>
              <a:gd name="connsiteY537" fmla="*/ 1575402 h 6858000"/>
              <a:gd name="connsiteX538" fmla="*/ 7019523 w 7467600"/>
              <a:gd name="connsiteY538" fmla="*/ 1519450 h 6858000"/>
              <a:gd name="connsiteX539" fmla="*/ 6298091 w 7467600"/>
              <a:gd name="connsiteY539" fmla="*/ 1737122 h 6858000"/>
              <a:gd name="connsiteX540" fmla="*/ 7019523 w 7467600"/>
              <a:gd name="connsiteY540" fmla="*/ 1519450 h 6858000"/>
              <a:gd name="connsiteX541" fmla="*/ 2399523 w 7467600"/>
              <a:gd name="connsiteY541" fmla="*/ 1428234 h 6858000"/>
              <a:gd name="connsiteX542" fmla="*/ 2224982 w 7467600"/>
              <a:gd name="connsiteY542" fmla="*/ 1826201 h 6858000"/>
              <a:gd name="connsiteX543" fmla="*/ 2096099 w 7467600"/>
              <a:gd name="connsiteY543" fmla="*/ 2345900 h 6858000"/>
              <a:gd name="connsiteX544" fmla="*/ 2283317 w 7467600"/>
              <a:gd name="connsiteY544" fmla="*/ 1796925 h 6858000"/>
              <a:gd name="connsiteX545" fmla="*/ 2399523 w 7467600"/>
              <a:gd name="connsiteY545" fmla="*/ 1428234 h 6858000"/>
              <a:gd name="connsiteX546" fmla="*/ 2448558 w 7467600"/>
              <a:gd name="connsiteY546" fmla="*/ 1373435 h 6858000"/>
              <a:gd name="connsiteX547" fmla="*/ 2312521 w 7467600"/>
              <a:gd name="connsiteY547" fmla="*/ 1806140 h 6858000"/>
              <a:gd name="connsiteX548" fmla="*/ 2127533 w 7467600"/>
              <a:gd name="connsiteY548" fmla="*/ 2348380 h 6858000"/>
              <a:gd name="connsiteX549" fmla="*/ 2358080 w 7467600"/>
              <a:gd name="connsiteY549" fmla="*/ 1866134 h 6858000"/>
              <a:gd name="connsiteX550" fmla="*/ 2407436 w 7467600"/>
              <a:gd name="connsiteY550" fmla="*/ 1651070 h 6858000"/>
              <a:gd name="connsiteX551" fmla="*/ 2448558 w 7467600"/>
              <a:gd name="connsiteY551" fmla="*/ 1373435 h 6858000"/>
              <a:gd name="connsiteX552" fmla="*/ 278707 w 7467600"/>
              <a:gd name="connsiteY552" fmla="*/ 1352270 h 6858000"/>
              <a:gd name="connsiteX553" fmla="*/ 321570 w 7467600"/>
              <a:gd name="connsiteY553" fmla="*/ 1861610 h 6858000"/>
              <a:gd name="connsiteX554" fmla="*/ 294281 w 7467600"/>
              <a:gd name="connsiteY554" fmla="*/ 1440658 h 6858000"/>
              <a:gd name="connsiteX555" fmla="*/ 278707 w 7467600"/>
              <a:gd name="connsiteY555" fmla="*/ 1352270 h 6858000"/>
              <a:gd name="connsiteX556" fmla="*/ 1423821 w 7467600"/>
              <a:gd name="connsiteY556" fmla="*/ 1351958 h 6858000"/>
              <a:gd name="connsiteX557" fmla="*/ 1638521 w 7467600"/>
              <a:gd name="connsiteY557" fmla="*/ 1908470 h 6858000"/>
              <a:gd name="connsiteX558" fmla="*/ 1754199 w 7467600"/>
              <a:gd name="connsiteY558" fmla="*/ 2149284 h 6858000"/>
              <a:gd name="connsiteX559" fmla="*/ 1908359 w 7467600"/>
              <a:gd name="connsiteY559" fmla="*/ 2364988 h 6858000"/>
              <a:gd name="connsiteX560" fmla="*/ 1647661 w 7467600"/>
              <a:gd name="connsiteY560" fmla="*/ 1825945 h 6858000"/>
              <a:gd name="connsiteX561" fmla="*/ 1423821 w 7467600"/>
              <a:gd name="connsiteY561" fmla="*/ 1351958 h 6858000"/>
              <a:gd name="connsiteX562" fmla="*/ 1431890 w 7467600"/>
              <a:gd name="connsiteY562" fmla="*/ 1306475 h 6858000"/>
              <a:gd name="connsiteX563" fmla="*/ 1507597 w 7467600"/>
              <a:gd name="connsiteY563" fmla="*/ 1446132 h 6858000"/>
              <a:gd name="connsiteX564" fmla="*/ 1674586 w 7467600"/>
              <a:gd name="connsiteY564" fmla="*/ 1813832 h 6858000"/>
              <a:gd name="connsiteX565" fmla="*/ 1815950 w 7467600"/>
              <a:gd name="connsiteY565" fmla="*/ 2128564 h 6858000"/>
              <a:gd name="connsiteX566" fmla="*/ 1984242 w 7467600"/>
              <a:gd name="connsiteY566" fmla="*/ 2430829 h 6858000"/>
              <a:gd name="connsiteX567" fmla="*/ 2014023 w 7467600"/>
              <a:gd name="connsiteY567" fmla="*/ 2450995 h 6858000"/>
              <a:gd name="connsiteX568" fmla="*/ 1747337 w 7467600"/>
              <a:gd name="connsiteY568" fmla="*/ 1855264 h 6858000"/>
              <a:gd name="connsiteX569" fmla="*/ 1533749 w 7467600"/>
              <a:gd name="connsiteY569" fmla="*/ 1478656 h 6858000"/>
              <a:gd name="connsiteX570" fmla="*/ 1431890 w 7467600"/>
              <a:gd name="connsiteY570" fmla="*/ 1306475 h 6858000"/>
              <a:gd name="connsiteX571" fmla="*/ 5052692 w 7467600"/>
              <a:gd name="connsiteY571" fmla="*/ 1292994 h 6858000"/>
              <a:gd name="connsiteX572" fmla="*/ 5200661 w 7467600"/>
              <a:gd name="connsiteY572" fmla="*/ 1635186 h 6858000"/>
              <a:gd name="connsiteX573" fmla="*/ 5297138 w 7467600"/>
              <a:gd name="connsiteY573" fmla="*/ 1906351 h 6858000"/>
              <a:gd name="connsiteX574" fmla="*/ 5052692 w 7467600"/>
              <a:gd name="connsiteY574" fmla="*/ 1292994 h 6858000"/>
              <a:gd name="connsiteX575" fmla="*/ 5009948 w 7467600"/>
              <a:gd name="connsiteY575" fmla="*/ 1273619 h 6858000"/>
              <a:gd name="connsiteX576" fmla="*/ 5121777 w 7467600"/>
              <a:gd name="connsiteY576" fmla="*/ 1654213 h 6858000"/>
              <a:gd name="connsiteX577" fmla="*/ 5293545 w 7467600"/>
              <a:gd name="connsiteY577" fmla="*/ 2072247 h 6858000"/>
              <a:gd name="connsiteX578" fmla="*/ 5294042 w 7467600"/>
              <a:gd name="connsiteY578" fmla="*/ 2065019 h 6858000"/>
              <a:gd name="connsiteX579" fmla="*/ 5171936 w 7467600"/>
              <a:gd name="connsiteY579" fmla="*/ 1647613 h 6858000"/>
              <a:gd name="connsiteX580" fmla="*/ 5009948 w 7467600"/>
              <a:gd name="connsiteY580" fmla="*/ 1273619 h 6858000"/>
              <a:gd name="connsiteX581" fmla="*/ 655236 w 7467600"/>
              <a:gd name="connsiteY581" fmla="*/ 1268632 h 6858000"/>
              <a:gd name="connsiteX582" fmla="*/ 839521 w 7467600"/>
              <a:gd name="connsiteY582" fmla="*/ 1685315 h 6858000"/>
              <a:gd name="connsiteX583" fmla="*/ 1109416 w 7467600"/>
              <a:gd name="connsiteY583" fmla="*/ 2061663 h 6858000"/>
              <a:gd name="connsiteX584" fmla="*/ 1298300 w 7467600"/>
              <a:gd name="connsiteY584" fmla="*/ 2247742 h 6858000"/>
              <a:gd name="connsiteX585" fmla="*/ 1125871 w 7467600"/>
              <a:gd name="connsiteY585" fmla="*/ 1989513 h 6858000"/>
              <a:gd name="connsiteX586" fmla="*/ 981574 w 7467600"/>
              <a:gd name="connsiteY586" fmla="*/ 1783157 h 6858000"/>
              <a:gd name="connsiteX587" fmla="*/ 922198 w 7467600"/>
              <a:gd name="connsiteY587" fmla="*/ 1677437 h 6858000"/>
              <a:gd name="connsiteX588" fmla="*/ 869293 w 7467600"/>
              <a:gd name="connsiteY588" fmla="*/ 1583214 h 6858000"/>
              <a:gd name="connsiteX589" fmla="*/ 751431 w 7467600"/>
              <a:gd name="connsiteY589" fmla="*/ 1405731 h 6858000"/>
              <a:gd name="connsiteX590" fmla="*/ 655236 w 7467600"/>
              <a:gd name="connsiteY590" fmla="*/ 1268632 h 6858000"/>
              <a:gd name="connsiteX591" fmla="*/ 6516292 w 7467600"/>
              <a:gd name="connsiteY591" fmla="*/ 1263064 h 6858000"/>
              <a:gd name="connsiteX592" fmla="*/ 5736320 w 7467600"/>
              <a:gd name="connsiteY592" fmla="*/ 1501803 h 6858000"/>
              <a:gd name="connsiteX593" fmla="*/ 6516292 w 7467600"/>
              <a:gd name="connsiteY593" fmla="*/ 1263064 h 6858000"/>
              <a:gd name="connsiteX594" fmla="*/ 291466 w 7467600"/>
              <a:gd name="connsiteY594" fmla="*/ 1250369 h 6858000"/>
              <a:gd name="connsiteX595" fmla="*/ 323180 w 7467600"/>
              <a:gd name="connsiteY595" fmla="*/ 1435283 h 6858000"/>
              <a:gd name="connsiteX596" fmla="*/ 349381 w 7467600"/>
              <a:gd name="connsiteY596" fmla="*/ 1875041 h 6858000"/>
              <a:gd name="connsiteX597" fmla="*/ 374363 w 7467600"/>
              <a:gd name="connsiteY597" fmla="*/ 1506494 h 6858000"/>
              <a:gd name="connsiteX598" fmla="*/ 302168 w 7467600"/>
              <a:gd name="connsiteY598" fmla="*/ 1274495 h 6858000"/>
              <a:gd name="connsiteX599" fmla="*/ 291466 w 7467600"/>
              <a:gd name="connsiteY599" fmla="*/ 1250369 h 6858000"/>
              <a:gd name="connsiteX600" fmla="*/ 678222 w 7467600"/>
              <a:gd name="connsiteY600" fmla="*/ 1248670 h 6858000"/>
              <a:gd name="connsiteX601" fmla="*/ 775536 w 7467600"/>
              <a:gd name="connsiteY601" fmla="*/ 1388015 h 6858000"/>
              <a:gd name="connsiteX602" fmla="*/ 894529 w 7467600"/>
              <a:gd name="connsiteY602" fmla="*/ 1567739 h 6858000"/>
              <a:gd name="connsiteX603" fmla="*/ 948000 w 7467600"/>
              <a:gd name="connsiteY603" fmla="*/ 1663088 h 6858000"/>
              <a:gd name="connsiteX604" fmla="*/ 1006812 w 7467600"/>
              <a:gd name="connsiteY604" fmla="*/ 1767683 h 6858000"/>
              <a:gd name="connsiteX605" fmla="*/ 1149133 w 7467600"/>
              <a:gd name="connsiteY605" fmla="*/ 1971513 h 6858000"/>
              <a:gd name="connsiteX606" fmla="*/ 1333952 w 7467600"/>
              <a:gd name="connsiteY606" fmla="*/ 2251620 h 6858000"/>
              <a:gd name="connsiteX607" fmla="*/ 1337329 w 7467600"/>
              <a:gd name="connsiteY607" fmla="*/ 2258350 h 6858000"/>
              <a:gd name="connsiteX608" fmla="*/ 1014726 w 7467600"/>
              <a:gd name="connsiteY608" fmla="*/ 1615556 h 6858000"/>
              <a:gd name="connsiteX609" fmla="*/ 678222 w 7467600"/>
              <a:gd name="connsiteY609" fmla="*/ 1248670 h 6858000"/>
              <a:gd name="connsiteX610" fmla="*/ 6691602 w 7467600"/>
              <a:gd name="connsiteY610" fmla="*/ 1140573 h 6858000"/>
              <a:gd name="connsiteX611" fmla="*/ 6571100 w 7467600"/>
              <a:gd name="connsiteY611" fmla="*/ 1183662 h 6858000"/>
              <a:gd name="connsiteX612" fmla="*/ 6241687 w 7467600"/>
              <a:gd name="connsiteY612" fmla="*/ 1257600 h 6858000"/>
              <a:gd name="connsiteX613" fmla="*/ 5693009 w 7467600"/>
              <a:gd name="connsiteY613" fmla="*/ 1478256 h 6858000"/>
              <a:gd name="connsiteX614" fmla="*/ 6548420 w 7467600"/>
              <a:gd name="connsiteY614" fmla="*/ 1214599 h 6858000"/>
              <a:gd name="connsiteX615" fmla="*/ 6605473 w 7467600"/>
              <a:gd name="connsiteY615" fmla="*/ 1184686 h 6858000"/>
              <a:gd name="connsiteX616" fmla="*/ 6691602 w 7467600"/>
              <a:gd name="connsiteY616" fmla="*/ 1140573 h 6858000"/>
              <a:gd name="connsiteX617" fmla="*/ 4002475 w 7467600"/>
              <a:gd name="connsiteY617" fmla="*/ 1037802 h 6858000"/>
              <a:gd name="connsiteX618" fmla="*/ 4000324 w 7467600"/>
              <a:gd name="connsiteY618" fmla="*/ 1039362 h 6858000"/>
              <a:gd name="connsiteX619" fmla="*/ 4002862 w 7467600"/>
              <a:gd name="connsiteY619" fmla="*/ 1042866 h 6858000"/>
              <a:gd name="connsiteX620" fmla="*/ 4002475 w 7467600"/>
              <a:gd name="connsiteY620" fmla="*/ 1037802 h 6858000"/>
              <a:gd name="connsiteX621" fmla="*/ 506322 w 7467600"/>
              <a:gd name="connsiteY621" fmla="*/ 1020997 h 6858000"/>
              <a:gd name="connsiteX622" fmla="*/ 533068 w 7467600"/>
              <a:gd name="connsiteY622" fmla="*/ 1029409 h 6858000"/>
              <a:gd name="connsiteX623" fmla="*/ 1232525 w 7467600"/>
              <a:gd name="connsiteY623" fmla="*/ 1804675 h 6858000"/>
              <a:gd name="connsiteX624" fmla="*/ 1388858 w 7467600"/>
              <a:gd name="connsiteY624" fmla="*/ 2368011 h 6858000"/>
              <a:gd name="connsiteX625" fmla="*/ 1384098 w 7467600"/>
              <a:gd name="connsiteY625" fmla="*/ 2378125 h 6858000"/>
              <a:gd name="connsiteX626" fmla="*/ 1425393 w 7467600"/>
              <a:gd name="connsiteY626" fmla="*/ 2589124 h 6858000"/>
              <a:gd name="connsiteX627" fmla="*/ 1424001 w 7467600"/>
              <a:gd name="connsiteY627" fmla="*/ 2597541 h 6858000"/>
              <a:gd name="connsiteX628" fmla="*/ 2152729 w 7467600"/>
              <a:gd name="connsiteY628" fmla="*/ 2864487 h 6858000"/>
              <a:gd name="connsiteX629" fmla="*/ 2020609 w 7467600"/>
              <a:gd name="connsiteY629" fmla="*/ 2539671 h 6858000"/>
              <a:gd name="connsiteX630" fmla="*/ 2018920 w 7467600"/>
              <a:gd name="connsiteY630" fmla="*/ 2536309 h 6858000"/>
              <a:gd name="connsiteX631" fmla="*/ 1342441 w 7467600"/>
              <a:gd name="connsiteY631" fmla="*/ 1173017 h 6858000"/>
              <a:gd name="connsiteX632" fmla="*/ 1367925 w 7467600"/>
              <a:gd name="connsiteY632" fmla="*/ 1135648 h 6858000"/>
              <a:gd name="connsiteX633" fmla="*/ 1771401 w 7467600"/>
              <a:gd name="connsiteY633" fmla="*/ 1806673 h 6858000"/>
              <a:gd name="connsiteX634" fmla="*/ 1972385 w 7467600"/>
              <a:gd name="connsiteY634" fmla="*/ 2198735 h 6858000"/>
              <a:gd name="connsiteX635" fmla="*/ 2040892 w 7467600"/>
              <a:gd name="connsiteY635" fmla="*/ 2405205 h 6858000"/>
              <a:gd name="connsiteX636" fmla="*/ 2131689 w 7467600"/>
              <a:gd name="connsiteY636" fmla="*/ 1936926 h 6858000"/>
              <a:gd name="connsiteX637" fmla="*/ 2454820 w 7467600"/>
              <a:gd name="connsiteY637" fmla="*/ 1248808 h 6858000"/>
              <a:gd name="connsiteX638" fmla="*/ 2492512 w 7467600"/>
              <a:gd name="connsiteY638" fmla="*/ 1302920 h 6858000"/>
              <a:gd name="connsiteX639" fmla="*/ 2081216 w 7467600"/>
              <a:gd name="connsiteY639" fmla="*/ 2527513 h 6858000"/>
              <a:gd name="connsiteX640" fmla="*/ 2081211 w 7467600"/>
              <a:gd name="connsiteY640" fmla="*/ 2528916 h 6858000"/>
              <a:gd name="connsiteX641" fmla="*/ 2199067 w 7467600"/>
              <a:gd name="connsiteY641" fmla="*/ 2884061 h 6858000"/>
              <a:gd name="connsiteX642" fmla="*/ 3192586 w 7467600"/>
              <a:gd name="connsiteY642" fmla="*/ 3411496 h 6858000"/>
              <a:gd name="connsiteX643" fmla="*/ 3182620 w 7467600"/>
              <a:gd name="connsiteY643" fmla="*/ 3483279 h 6858000"/>
              <a:gd name="connsiteX644" fmla="*/ 2435119 w 7467600"/>
              <a:gd name="connsiteY644" fmla="*/ 3080173 h 6858000"/>
              <a:gd name="connsiteX645" fmla="*/ 2410152 w 7467600"/>
              <a:gd name="connsiteY645" fmla="*/ 3063751 h 6858000"/>
              <a:gd name="connsiteX646" fmla="*/ 2408099 w 7467600"/>
              <a:gd name="connsiteY646" fmla="*/ 3064403 h 6858000"/>
              <a:gd name="connsiteX647" fmla="*/ 2407218 w 7467600"/>
              <a:gd name="connsiteY647" fmla="*/ 3070324 h 6858000"/>
              <a:gd name="connsiteX648" fmla="*/ 2380138 w 7467600"/>
              <a:gd name="connsiteY648" fmla="*/ 3099341 h 6858000"/>
              <a:gd name="connsiteX649" fmla="*/ 1765923 w 7467600"/>
              <a:gd name="connsiteY649" fmla="*/ 3581043 h 6858000"/>
              <a:gd name="connsiteX650" fmla="*/ 1702258 w 7467600"/>
              <a:gd name="connsiteY650" fmla="*/ 3612286 h 6858000"/>
              <a:gd name="connsiteX651" fmla="*/ 1538370 w 7467600"/>
              <a:gd name="connsiteY651" fmla="*/ 3811804 h 6858000"/>
              <a:gd name="connsiteX652" fmla="*/ 542867 w 7467600"/>
              <a:gd name="connsiteY652" fmla="*/ 4944092 h 6858000"/>
              <a:gd name="connsiteX653" fmla="*/ 515800 w 7467600"/>
              <a:gd name="connsiteY653" fmla="*/ 4862180 h 6858000"/>
              <a:gd name="connsiteX654" fmla="*/ 909145 w 7467600"/>
              <a:gd name="connsiteY654" fmla="*/ 4199225 h 6858000"/>
              <a:gd name="connsiteX655" fmla="*/ 1214067 w 7467600"/>
              <a:gd name="connsiteY655" fmla="*/ 3908561 h 6858000"/>
              <a:gd name="connsiteX656" fmla="*/ 640967 w 7467600"/>
              <a:gd name="connsiteY656" fmla="*/ 4105601 h 6858000"/>
              <a:gd name="connsiteX657" fmla="*/ 112563 w 7467600"/>
              <a:gd name="connsiteY657" fmla="*/ 4396952 h 6858000"/>
              <a:gd name="connsiteX658" fmla="*/ 0 w 7467600"/>
              <a:gd name="connsiteY658" fmla="*/ 4466006 h 6858000"/>
              <a:gd name="connsiteX659" fmla="*/ 0 w 7467600"/>
              <a:gd name="connsiteY659" fmla="*/ 4233763 h 6858000"/>
              <a:gd name="connsiteX660" fmla="*/ 36881 w 7467600"/>
              <a:gd name="connsiteY660" fmla="*/ 4200118 h 6858000"/>
              <a:gd name="connsiteX661" fmla="*/ 910534 w 7467600"/>
              <a:gd name="connsiteY661" fmla="*/ 3629753 h 6858000"/>
              <a:gd name="connsiteX662" fmla="*/ 1578717 w 7467600"/>
              <a:gd name="connsiteY662" fmla="*/ 3575982 h 6858000"/>
              <a:gd name="connsiteX663" fmla="*/ 2338780 w 7467600"/>
              <a:gd name="connsiteY663" fmla="*/ 3033725 h 6858000"/>
              <a:gd name="connsiteX664" fmla="*/ 1807991 w 7467600"/>
              <a:gd name="connsiteY664" fmla="*/ 2807184 h 6858000"/>
              <a:gd name="connsiteX665" fmla="*/ 1416358 w 7467600"/>
              <a:gd name="connsiteY665" fmla="*/ 3112571 h 6858000"/>
              <a:gd name="connsiteX666" fmla="*/ 939066 w 7467600"/>
              <a:gd name="connsiteY666" fmla="*/ 3378798 h 6858000"/>
              <a:gd name="connsiteX667" fmla="*/ 115099 w 7467600"/>
              <a:gd name="connsiteY667" fmla="*/ 3607650 h 6858000"/>
              <a:gd name="connsiteX668" fmla="*/ 97284 w 7467600"/>
              <a:gd name="connsiteY668" fmla="*/ 3520393 h 6858000"/>
              <a:gd name="connsiteX669" fmla="*/ 922050 w 7467600"/>
              <a:gd name="connsiteY669" fmla="*/ 3074867 h 6858000"/>
              <a:gd name="connsiteX670" fmla="*/ 1405265 w 7467600"/>
              <a:gd name="connsiteY670" fmla="*/ 3016319 h 6858000"/>
              <a:gd name="connsiteX671" fmla="*/ 1407512 w 7467600"/>
              <a:gd name="connsiteY671" fmla="*/ 3018001 h 6858000"/>
              <a:gd name="connsiteX672" fmla="*/ 1726266 w 7467600"/>
              <a:gd name="connsiteY672" fmla="*/ 2777274 h 6858000"/>
              <a:gd name="connsiteX673" fmla="*/ 625390 w 7467600"/>
              <a:gd name="connsiteY673" fmla="*/ 2514541 h 6858000"/>
              <a:gd name="connsiteX674" fmla="*/ 619799 w 7467600"/>
              <a:gd name="connsiteY674" fmla="*/ 2527180 h 6858000"/>
              <a:gd name="connsiteX675" fmla="*/ 310030 w 7467600"/>
              <a:gd name="connsiteY675" fmla="*/ 2771818 h 6858000"/>
              <a:gd name="connsiteX676" fmla="*/ 173877 w 7467600"/>
              <a:gd name="connsiteY676" fmla="*/ 2937056 h 6858000"/>
              <a:gd name="connsiteX677" fmla="*/ 77889 w 7467600"/>
              <a:gd name="connsiteY677" fmla="*/ 3138440 h 6858000"/>
              <a:gd name="connsiteX678" fmla="*/ 0 w 7467600"/>
              <a:gd name="connsiteY678" fmla="*/ 3271395 h 6858000"/>
              <a:gd name="connsiteX679" fmla="*/ 0 w 7467600"/>
              <a:gd name="connsiteY679" fmla="*/ 3153002 h 6858000"/>
              <a:gd name="connsiteX680" fmla="*/ 2386 w 7467600"/>
              <a:gd name="connsiteY680" fmla="*/ 3149203 h 6858000"/>
              <a:gd name="connsiteX681" fmla="*/ 89753 w 7467600"/>
              <a:gd name="connsiteY681" fmla="*/ 2987702 h 6858000"/>
              <a:gd name="connsiteX682" fmla="*/ 76869 w 7467600"/>
              <a:gd name="connsiteY682" fmla="*/ 3005404 h 6858000"/>
              <a:gd name="connsiteX683" fmla="*/ 32049 w 7467600"/>
              <a:gd name="connsiteY683" fmla="*/ 3065814 h 6858000"/>
              <a:gd name="connsiteX684" fmla="*/ 0 w 7467600"/>
              <a:gd name="connsiteY684" fmla="*/ 3108744 h 6858000"/>
              <a:gd name="connsiteX685" fmla="*/ 0 w 7467600"/>
              <a:gd name="connsiteY685" fmla="*/ 3058059 h 6858000"/>
              <a:gd name="connsiteX686" fmla="*/ 7610 w 7467600"/>
              <a:gd name="connsiteY686" fmla="*/ 3047889 h 6858000"/>
              <a:gd name="connsiteX687" fmla="*/ 52419 w 7467600"/>
              <a:gd name="connsiteY687" fmla="*/ 2987479 h 6858000"/>
              <a:gd name="connsiteX688" fmla="*/ 59142 w 7467600"/>
              <a:gd name="connsiteY688" fmla="*/ 2978488 h 6858000"/>
              <a:gd name="connsiteX689" fmla="*/ 0 w 7467600"/>
              <a:gd name="connsiteY689" fmla="*/ 3015334 h 6858000"/>
              <a:gd name="connsiteX690" fmla="*/ 0 w 7467600"/>
              <a:gd name="connsiteY690" fmla="*/ 2914286 h 6858000"/>
              <a:gd name="connsiteX691" fmla="*/ 36383 w 7467600"/>
              <a:gd name="connsiteY691" fmla="*/ 2901128 h 6858000"/>
              <a:gd name="connsiteX692" fmla="*/ 156329 w 7467600"/>
              <a:gd name="connsiteY692" fmla="*/ 2840533 h 6858000"/>
              <a:gd name="connsiteX693" fmla="*/ 358355 w 7467600"/>
              <a:gd name="connsiteY693" fmla="*/ 2620471 h 6858000"/>
              <a:gd name="connsiteX694" fmla="*/ 510577 w 7467600"/>
              <a:gd name="connsiteY694" fmla="*/ 2501244 h 6858000"/>
              <a:gd name="connsiteX695" fmla="*/ 211967 w 7467600"/>
              <a:gd name="connsiteY695" fmla="*/ 2479171 h 6858000"/>
              <a:gd name="connsiteX696" fmla="*/ 0 w 7467600"/>
              <a:gd name="connsiteY696" fmla="*/ 2476398 h 6858000"/>
              <a:gd name="connsiteX697" fmla="*/ 0 w 7467600"/>
              <a:gd name="connsiteY697" fmla="*/ 2389189 h 6858000"/>
              <a:gd name="connsiteX698" fmla="*/ 103062 w 7467600"/>
              <a:gd name="connsiteY698" fmla="*/ 2389518 h 6858000"/>
              <a:gd name="connsiteX699" fmla="*/ 510734 w 7467600"/>
              <a:gd name="connsiteY699" fmla="*/ 2416201 h 6858000"/>
              <a:gd name="connsiteX700" fmla="*/ 279257 w 7467600"/>
              <a:gd name="connsiteY700" fmla="*/ 2092102 h 6858000"/>
              <a:gd name="connsiteX701" fmla="*/ 65265 w 7467600"/>
              <a:gd name="connsiteY701" fmla="*/ 2006049 h 6858000"/>
              <a:gd name="connsiteX702" fmla="*/ 0 w 7467600"/>
              <a:gd name="connsiteY702" fmla="*/ 1982532 h 6858000"/>
              <a:gd name="connsiteX703" fmla="*/ 0 w 7467600"/>
              <a:gd name="connsiteY703" fmla="*/ 1912789 h 6858000"/>
              <a:gd name="connsiteX704" fmla="*/ 97460 w 7467600"/>
              <a:gd name="connsiteY704" fmla="*/ 1953725 h 6858000"/>
              <a:gd name="connsiteX705" fmla="*/ 221272 w 7467600"/>
              <a:gd name="connsiteY705" fmla="*/ 1980766 h 6858000"/>
              <a:gd name="connsiteX706" fmla="*/ 116765 w 7467600"/>
              <a:gd name="connsiteY706" fmla="*/ 1911033 h 6858000"/>
              <a:gd name="connsiteX707" fmla="*/ 16405 w 7467600"/>
              <a:gd name="connsiteY707" fmla="*/ 1803412 h 6858000"/>
              <a:gd name="connsiteX708" fmla="*/ 0 w 7467600"/>
              <a:gd name="connsiteY708" fmla="*/ 1784777 h 6858000"/>
              <a:gd name="connsiteX709" fmla="*/ 0 w 7467600"/>
              <a:gd name="connsiteY709" fmla="*/ 1740082 h 6858000"/>
              <a:gd name="connsiteX710" fmla="*/ 39394 w 7467600"/>
              <a:gd name="connsiteY710" fmla="*/ 1784856 h 6858000"/>
              <a:gd name="connsiteX711" fmla="*/ 135813 w 7467600"/>
              <a:gd name="connsiteY711" fmla="*/ 1888838 h 6858000"/>
              <a:gd name="connsiteX712" fmla="*/ 242575 w 7467600"/>
              <a:gd name="connsiteY712" fmla="*/ 1958841 h 6858000"/>
              <a:gd name="connsiteX713" fmla="*/ 82197 w 7467600"/>
              <a:gd name="connsiteY713" fmla="*/ 1754826 h 6858000"/>
              <a:gd name="connsiteX714" fmla="*/ 0 w 7467600"/>
              <a:gd name="connsiteY714" fmla="*/ 1679650 h 6858000"/>
              <a:gd name="connsiteX715" fmla="*/ 0 w 7467600"/>
              <a:gd name="connsiteY715" fmla="*/ 1602463 h 6858000"/>
              <a:gd name="connsiteX716" fmla="*/ 84689 w 7467600"/>
              <a:gd name="connsiteY716" fmla="*/ 1677442 h 6858000"/>
              <a:gd name="connsiteX717" fmla="*/ 298437 w 7467600"/>
              <a:gd name="connsiteY717" fmla="*/ 1968019 h 6858000"/>
              <a:gd name="connsiteX718" fmla="*/ 227269 w 7467600"/>
              <a:gd name="connsiteY718" fmla="*/ 1114064 h 6858000"/>
              <a:gd name="connsiteX719" fmla="*/ 248003 w 7467600"/>
              <a:gd name="connsiteY719" fmla="*/ 1089613 h 6858000"/>
              <a:gd name="connsiteX720" fmla="*/ 427020 w 7467600"/>
              <a:gd name="connsiteY720" fmla="*/ 1619803 h 6858000"/>
              <a:gd name="connsiteX721" fmla="*/ 340345 w 7467600"/>
              <a:gd name="connsiteY721" fmla="*/ 2027739 h 6858000"/>
              <a:gd name="connsiteX722" fmla="*/ 360865 w 7467600"/>
              <a:gd name="connsiteY722" fmla="*/ 2044827 h 6858000"/>
              <a:gd name="connsiteX723" fmla="*/ 560414 w 7467600"/>
              <a:gd name="connsiteY723" fmla="*/ 2421457 h 6858000"/>
              <a:gd name="connsiteX724" fmla="*/ 1359703 w 7467600"/>
              <a:gd name="connsiteY724" fmla="*/ 2578554 h 6858000"/>
              <a:gd name="connsiteX725" fmla="*/ 1359422 w 7467600"/>
              <a:gd name="connsiteY725" fmla="*/ 2577994 h 6858000"/>
              <a:gd name="connsiteX726" fmla="*/ 828701 w 7467600"/>
              <a:gd name="connsiteY726" fmla="*/ 1839520 h 6858000"/>
              <a:gd name="connsiteX727" fmla="*/ 494427 w 7467600"/>
              <a:gd name="connsiteY727" fmla="*/ 1092333 h 6858000"/>
              <a:gd name="connsiteX728" fmla="*/ 506322 w 7467600"/>
              <a:gd name="connsiteY728" fmla="*/ 1020997 h 6858000"/>
              <a:gd name="connsiteX729" fmla="*/ 4570198 w 7467600"/>
              <a:gd name="connsiteY729" fmla="*/ 978081 h 6858000"/>
              <a:gd name="connsiteX730" fmla="*/ 4523691 w 7467600"/>
              <a:gd name="connsiteY730" fmla="*/ 1127776 h 6858000"/>
              <a:gd name="connsiteX731" fmla="*/ 4509875 w 7467600"/>
              <a:gd name="connsiteY731" fmla="*/ 1167552 h 6858000"/>
              <a:gd name="connsiteX732" fmla="*/ 4478168 w 7467600"/>
              <a:gd name="connsiteY732" fmla="*/ 1260735 h 6858000"/>
              <a:gd name="connsiteX733" fmla="*/ 4409309 w 7467600"/>
              <a:gd name="connsiteY733" fmla="*/ 1666996 h 6858000"/>
              <a:gd name="connsiteX734" fmla="*/ 4370031 w 7467600"/>
              <a:gd name="connsiteY734" fmla="*/ 1955666 h 6858000"/>
              <a:gd name="connsiteX735" fmla="*/ 4570198 w 7467600"/>
              <a:gd name="connsiteY735" fmla="*/ 978081 h 6858000"/>
              <a:gd name="connsiteX736" fmla="*/ 4557898 w 7467600"/>
              <a:gd name="connsiteY736" fmla="*/ 900011 h 6858000"/>
              <a:gd name="connsiteX737" fmla="*/ 4344840 w 7467600"/>
              <a:gd name="connsiteY737" fmla="*/ 1922038 h 6858000"/>
              <a:gd name="connsiteX738" fmla="*/ 4378710 w 7467600"/>
              <a:gd name="connsiteY738" fmla="*/ 1665516 h 6858000"/>
              <a:gd name="connsiteX739" fmla="*/ 4448798 w 7467600"/>
              <a:gd name="connsiteY739" fmla="*/ 1253024 h 6858000"/>
              <a:gd name="connsiteX740" fmla="*/ 4480315 w 7467600"/>
              <a:gd name="connsiteY740" fmla="*/ 1158454 h 6858000"/>
              <a:gd name="connsiteX741" fmla="*/ 4494133 w 7467600"/>
              <a:gd name="connsiteY741" fmla="*/ 1118676 h 6858000"/>
              <a:gd name="connsiteX742" fmla="*/ 4557898 w 7467600"/>
              <a:gd name="connsiteY742" fmla="*/ 900011 h 6858000"/>
              <a:gd name="connsiteX743" fmla="*/ 5870151 w 7467600"/>
              <a:gd name="connsiteY743" fmla="*/ 898890 h 6858000"/>
              <a:gd name="connsiteX744" fmla="*/ 5861335 w 7467600"/>
              <a:gd name="connsiteY744" fmla="*/ 899177 h 6858000"/>
              <a:gd name="connsiteX745" fmla="*/ 5843702 w 7467600"/>
              <a:gd name="connsiteY745" fmla="*/ 899748 h 6858000"/>
              <a:gd name="connsiteX746" fmla="*/ 5651107 w 7467600"/>
              <a:gd name="connsiteY746" fmla="*/ 920306 h 6858000"/>
              <a:gd name="connsiteX747" fmla="*/ 5459407 w 7467600"/>
              <a:gd name="connsiteY747" fmla="*/ 940975 h 6858000"/>
              <a:gd name="connsiteX748" fmla="*/ 5374846 w 7467600"/>
              <a:gd name="connsiteY748" fmla="*/ 941988 h 6858000"/>
              <a:gd name="connsiteX749" fmla="*/ 5256105 w 7467600"/>
              <a:gd name="connsiteY749" fmla="*/ 945632 h 6858000"/>
              <a:gd name="connsiteX750" fmla="*/ 5107071 w 7467600"/>
              <a:gd name="connsiteY750" fmla="*/ 969720 h 6858000"/>
              <a:gd name="connsiteX751" fmla="*/ 4998681 w 7467600"/>
              <a:gd name="connsiteY751" fmla="*/ 988771 h 6858000"/>
              <a:gd name="connsiteX752" fmla="*/ 5870151 w 7467600"/>
              <a:gd name="connsiteY752" fmla="*/ 898890 h 6858000"/>
              <a:gd name="connsiteX753" fmla="*/ 5504425 w 7467600"/>
              <a:gd name="connsiteY753" fmla="*/ 848067 h 6858000"/>
              <a:gd name="connsiteX754" fmla="*/ 4968849 w 7467600"/>
              <a:gd name="connsiteY754" fmla="*/ 962318 h 6858000"/>
              <a:gd name="connsiteX755" fmla="*/ 5104039 w 7467600"/>
              <a:gd name="connsiteY755" fmla="*/ 940634 h 6858000"/>
              <a:gd name="connsiteX756" fmla="*/ 5256311 w 7467600"/>
              <a:gd name="connsiteY756" fmla="*/ 916490 h 6858000"/>
              <a:gd name="connsiteX757" fmla="*/ 5377381 w 7467600"/>
              <a:gd name="connsiteY757" fmla="*/ 912671 h 6858000"/>
              <a:gd name="connsiteX758" fmla="*/ 5460148 w 7467600"/>
              <a:gd name="connsiteY758" fmla="*/ 911442 h 6858000"/>
              <a:gd name="connsiteX759" fmla="*/ 5648971 w 7467600"/>
              <a:gd name="connsiteY759" fmla="*/ 891331 h 6858000"/>
              <a:gd name="connsiteX760" fmla="*/ 5844807 w 7467600"/>
              <a:gd name="connsiteY760" fmla="*/ 870718 h 6858000"/>
              <a:gd name="connsiteX761" fmla="*/ 5862975 w 7467600"/>
              <a:gd name="connsiteY761" fmla="*/ 869756 h 6858000"/>
              <a:gd name="connsiteX762" fmla="*/ 5920887 w 7467600"/>
              <a:gd name="connsiteY762" fmla="*/ 865929 h 6858000"/>
              <a:gd name="connsiteX763" fmla="*/ 5504425 w 7467600"/>
              <a:gd name="connsiteY763" fmla="*/ 848067 h 6858000"/>
              <a:gd name="connsiteX764" fmla="*/ 3607114 w 7467600"/>
              <a:gd name="connsiteY764" fmla="*/ 467441 h 6858000"/>
              <a:gd name="connsiteX765" fmla="*/ 3296242 w 7467600"/>
              <a:gd name="connsiteY765" fmla="*/ 807991 h 6858000"/>
              <a:gd name="connsiteX766" fmla="*/ 3174674 w 7467600"/>
              <a:gd name="connsiteY766" fmla="*/ 919759 h 6858000"/>
              <a:gd name="connsiteX767" fmla="*/ 3042978 w 7467600"/>
              <a:gd name="connsiteY767" fmla="*/ 1054894 h 6858000"/>
              <a:gd name="connsiteX768" fmla="*/ 2968914 w 7467600"/>
              <a:gd name="connsiteY768" fmla="*/ 1133756 h 6858000"/>
              <a:gd name="connsiteX769" fmla="*/ 3103823 w 7467600"/>
              <a:gd name="connsiteY769" fmla="*/ 1026814 h 6858000"/>
              <a:gd name="connsiteX770" fmla="*/ 3607114 w 7467600"/>
              <a:gd name="connsiteY770" fmla="*/ 467441 h 6858000"/>
              <a:gd name="connsiteX771" fmla="*/ 3744487 w 7467600"/>
              <a:gd name="connsiteY771" fmla="*/ 383136 h 6858000"/>
              <a:gd name="connsiteX772" fmla="*/ 3970213 w 7467600"/>
              <a:gd name="connsiteY772" fmla="*/ 995559 h 6858000"/>
              <a:gd name="connsiteX773" fmla="*/ 3744487 w 7467600"/>
              <a:gd name="connsiteY773" fmla="*/ 383136 h 6858000"/>
              <a:gd name="connsiteX774" fmla="*/ 3624562 w 7467600"/>
              <a:gd name="connsiteY774" fmla="*/ 367041 h 6858000"/>
              <a:gd name="connsiteX775" fmla="*/ 3489712 w 7467600"/>
              <a:gd name="connsiteY775" fmla="*/ 485386 h 6858000"/>
              <a:gd name="connsiteX776" fmla="*/ 3182994 w 7467600"/>
              <a:gd name="connsiteY776" fmla="*/ 828265 h 6858000"/>
              <a:gd name="connsiteX777" fmla="*/ 2892114 w 7467600"/>
              <a:gd name="connsiteY777" fmla="*/ 1172635 h 6858000"/>
              <a:gd name="connsiteX778" fmla="*/ 3021459 w 7467600"/>
              <a:gd name="connsiteY778" fmla="*/ 1035385 h 6858000"/>
              <a:gd name="connsiteX779" fmla="*/ 3153873 w 7467600"/>
              <a:gd name="connsiteY779" fmla="*/ 898971 h 6858000"/>
              <a:gd name="connsiteX780" fmla="*/ 3276511 w 7467600"/>
              <a:gd name="connsiteY780" fmla="*/ 786423 h 6858000"/>
              <a:gd name="connsiteX781" fmla="*/ 3584154 w 7467600"/>
              <a:gd name="connsiteY781" fmla="*/ 448218 h 6858000"/>
              <a:gd name="connsiteX782" fmla="*/ 3624562 w 7467600"/>
              <a:gd name="connsiteY782" fmla="*/ 367041 h 6858000"/>
              <a:gd name="connsiteX783" fmla="*/ 3766672 w 7467600"/>
              <a:gd name="connsiteY783" fmla="*/ 359429 h 6858000"/>
              <a:gd name="connsiteX784" fmla="*/ 3996338 w 7467600"/>
              <a:gd name="connsiteY784" fmla="*/ 968237 h 6858000"/>
              <a:gd name="connsiteX785" fmla="*/ 3766672 w 7467600"/>
              <a:gd name="connsiteY785" fmla="*/ 359429 h 6858000"/>
              <a:gd name="connsiteX786" fmla="*/ 5805386 w 7467600"/>
              <a:gd name="connsiteY786" fmla="*/ 239240 h 6858000"/>
              <a:gd name="connsiteX787" fmla="*/ 5736947 w 7467600"/>
              <a:gd name="connsiteY787" fmla="*/ 261367 h 6858000"/>
              <a:gd name="connsiteX788" fmla="*/ 5427012 w 7467600"/>
              <a:gd name="connsiteY788" fmla="*/ 311272 h 6858000"/>
              <a:gd name="connsiteX789" fmla="*/ 5147818 w 7467600"/>
              <a:gd name="connsiteY789" fmla="*/ 322112 h 6858000"/>
              <a:gd name="connsiteX790" fmla="*/ 5060854 w 7467600"/>
              <a:gd name="connsiteY790" fmla="*/ 311882 h 6858000"/>
              <a:gd name="connsiteX791" fmla="*/ 4945989 w 7467600"/>
              <a:gd name="connsiteY791" fmla="*/ 300516 h 6858000"/>
              <a:gd name="connsiteX792" fmla="*/ 5410479 w 7467600"/>
              <a:gd name="connsiteY792" fmla="*/ 348434 h 6858000"/>
              <a:gd name="connsiteX793" fmla="*/ 5805386 w 7467600"/>
              <a:gd name="connsiteY793" fmla="*/ 239240 h 6858000"/>
              <a:gd name="connsiteX794" fmla="*/ 5905192 w 7467600"/>
              <a:gd name="connsiteY794" fmla="*/ 163079 h 6858000"/>
              <a:gd name="connsiteX795" fmla="*/ 5865655 w 7467600"/>
              <a:gd name="connsiteY795" fmla="*/ 171901 h 6858000"/>
              <a:gd name="connsiteX796" fmla="*/ 5259740 w 7467600"/>
              <a:gd name="connsiteY796" fmla="*/ 257013 h 6858000"/>
              <a:gd name="connsiteX797" fmla="*/ 5208466 w 7467600"/>
              <a:gd name="connsiteY797" fmla="*/ 257550 h 6858000"/>
              <a:gd name="connsiteX798" fmla="*/ 4980204 w 7467600"/>
              <a:gd name="connsiteY798" fmla="*/ 271903 h 6858000"/>
              <a:gd name="connsiteX799" fmla="*/ 5068068 w 7467600"/>
              <a:gd name="connsiteY799" fmla="*/ 282244 h 6858000"/>
              <a:gd name="connsiteX800" fmla="*/ 5153231 w 7467600"/>
              <a:gd name="connsiteY800" fmla="*/ 292240 h 6858000"/>
              <a:gd name="connsiteX801" fmla="*/ 5426491 w 7467600"/>
              <a:gd name="connsiteY801" fmla="*/ 281128 h 6858000"/>
              <a:gd name="connsiteX802" fmla="*/ 5731212 w 7467600"/>
              <a:gd name="connsiteY802" fmla="*/ 231951 h 6858000"/>
              <a:gd name="connsiteX803" fmla="*/ 5905192 w 7467600"/>
              <a:gd name="connsiteY803" fmla="*/ 163079 h 6858000"/>
              <a:gd name="connsiteX804" fmla="*/ 5944437 w 7467600"/>
              <a:gd name="connsiteY804" fmla="*/ 113829 h 6858000"/>
              <a:gd name="connsiteX805" fmla="*/ 5825032 w 7467600"/>
              <a:gd name="connsiteY805" fmla="*/ 146405 h 6858000"/>
              <a:gd name="connsiteX806" fmla="*/ 4955599 w 7467600"/>
              <a:gd name="connsiteY806" fmla="*/ 247008 h 6858000"/>
              <a:gd name="connsiteX807" fmla="*/ 5210104 w 7467600"/>
              <a:gd name="connsiteY807" fmla="*/ 228123 h 6858000"/>
              <a:gd name="connsiteX808" fmla="*/ 5261015 w 7467600"/>
              <a:gd name="connsiteY808" fmla="*/ 227087 h 6858000"/>
              <a:gd name="connsiteX809" fmla="*/ 5861181 w 7467600"/>
              <a:gd name="connsiteY809" fmla="*/ 143093 h 6858000"/>
              <a:gd name="connsiteX810" fmla="*/ 5961252 w 7467600"/>
              <a:gd name="connsiteY810" fmla="*/ 114820 h 6858000"/>
              <a:gd name="connsiteX811" fmla="*/ 5944437 w 7467600"/>
              <a:gd name="connsiteY811" fmla="*/ 113829 h 6858000"/>
              <a:gd name="connsiteX812" fmla="*/ 3882765 w 7467600"/>
              <a:gd name="connsiteY812" fmla="*/ 0 h 6858000"/>
              <a:gd name="connsiteX813" fmla="*/ 3995099 w 7467600"/>
              <a:gd name="connsiteY813" fmla="*/ 0 h 6858000"/>
              <a:gd name="connsiteX814" fmla="*/ 4163818 w 7467600"/>
              <a:gd name="connsiteY814" fmla="*/ 234104 h 6858000"/>
              <a:gd name="connsiteX815" fmla="*/ 4172099 w 7467600"/>
              <a:gd name="connsiteY815" fmla="*/ 234207 h 6858000"/>
              <a:gd name="connsiteX816" fmla="*/ 4784282 w 7467600"/>
              <a:gd name="connsiteY816" fmla="*/ 276561 h 6858000"/>
              <a:gd name="connsiteX817" fmla="*/ 4801687 w 7467600"/>
              <a:gd name="connsiteY817" fmla="*/ 267764 h 6858000"/>
              <a:gd name="connsiteX818" fmla="*/ 6082788 w 7467600"/>
              <a:gd name="connsiteY818" fmla="*/ 64119 h 6858000"/>
              <a:gd name="connsiteX819" fmla="*/ 6099442 w 7467600"/>
              <a:gd name="connsiteY819" fmla="*/ 82568 h 6858000"/>
              <a:gd name="connsiteX820" fmla="*/ 4804137 w 7467600"/>
              <a:gd name="connsiteY820" fmla="*/ 320931 h 6858000"/>
              <a:gd name="connsiteX821" fmla="*/ 4227047 w 7467600"/>
              <a:gd name="connsiteY821" fmla="*/ 313415 h 6858000"/>
              <a:gd name="connsiteX822" fmla="*/ 4346041 w 7467600"/>
              <a:gd name="connsiteY822" fmla="*/ 456086 h 6858000"/>
              <a:gd name="connsiteX823" fmla="*/ 4870967 w 7467600"/>
              <a:gd name="connsiteY823" fmla="*/ 963061 h 6858000"/>
              <a:gd name="connsiteX824" fmla="*/ 4889647 w 7467600"/>
              <a:gd name="connsiteY824" fmla="*/ 957147 h 6858000"/>
              <a:gd name="connsiteX825" fmla="*/ 5422504 w 7467600"/>
              <a:gd name="connsiteY825" fmla="*/ 805191 h 6858000"/>
              <a:gd name="connsiteX826" fmla="*/ 6087656 w 7467600"/>
              <a:gd name="connsiteY826" fmla="*/ 826703 h 6858000"/>
              <a:gd name="connsiteX827" fmla="*/ 6058717 w 7467600"/>
              <a:gd name="connsiteY827" fmla="*/ 865992 h 6858000"/>
              <a:gd name="connsiteX828" fmla="*/ 4974153 w 7467600"/>
              <a:gd name="connsiteY828" fmla="*/ 1045456 h 6858000"/>
              <a:gd name="connsiteX829" fmla="*/ 5627835 w 7467600"/>
              <a:gd name="connsiteY829" fmla="*/ 1472077 h 6858000"/>
              <a:gd name="connsiteX830" fmla="*/ 5629817 w 7467600"/>
              <a:gd name="connsiteY830" fmla="*/ 1471412 h 6858000"/>
              <a:gd name="connsiteX831" fmla="*/ 5634124 w 7467600"/>
              <a:gd name="connsiteY831" fmla="*/ 1470572 h 6858000"/>
              <a:gd name="connsiteX832" fmla="*/ 5755832 w 7467600"/>
              <a:gd name="connsiteY832" fmla="*/ 1383886 h 6858000"/>
              <a:gd name="connsiteX833" fmla="*/ 6014186 w 7467600"/>
              <a:gd name="connsiteY833" fmla="*/ 1279799 h 6858000"/>
              <a:gd name="connsiteX834" fmla="*/ 6901619 w 7467600"/>
              <a:gd name="connsiteY834" fmla="*/ 1047874 h 6858000"/>
              <a:gd name="connsiteX835" fmla="*/ 6931566 w 7467600"/>
              <a:gd name="connsiteY835" fmla="*/ 1062034 h 6858000"/>
              <a:gd name="connsiteX836" fmla="*/ 5790982 w 7467600"/>
              <a:gd name="connsiteY836" fmla="*/ 1561380 h 6858000"/>
              <a:gd name="connsiteX837" fmla="*/ 6188971 w 7467600"/>
              <a:gd name="connsiteY837" fmla="*/ 1755168 h 6858000"/>
              <a:gd name="connsiteX838" fmla="*/ 6202446 w 7467600"/>
              <a:gd name="connsiteY838" fmla="*/ 1752268 h 6858000"/>
              <a:gd name="connsiteX839" fmla="*/ 7179560 w 7467600"/>
              <a:gd name="connsiteY839" fmla="*/ 1467551 h 6858000"/>
              <a:gd name="connsiteX840" fmla="*/ 7158730 w 7467600"/>
              <a:gd name="connsiteY840" fmla="*/ 1507835 h 6858000"/>
              <a:gd name="connsiteX841" fmla="*/ 6326959 w 7467600"/>
              <a:gd name="connsiteY841" fmla="*/ 1817686 h 6858000"/>
              <a:gd name="connsiteX842" fmla="*/ 6537433 w 7467600"/>
              <a:gd name="connsiteY842" fmla="*/ 1907790 h 6858000"/>
              <a:gd name="connsiteX843" fmla="*/ 6550221 w 7467600"/>
              <a:gd name="connsiteY843" fmla="*/ 1910729 h 6858000"/>
              <a:gd name="connsiteX844" fmla="*/ 6964438 w 7467600"/>
              <a:gd name="connsiteY844" fmla="*/ 2209505 h 6858000"/>
              <a:gd name="connsiteX845" fmla="*/ 7367862 w 7467600"/>
              <a:gd name="connsiteY845" fmla="*/ 2806833 h 6858000"/>
              <a:gd name="connsiteX846" fmla="*/ 7364329 w 7467600"/>
              <a:gd name="connsiteY846" fmla="*/ 2826907 h 6858000"/>
              <a:gd name="connsiteX847" fmla="*/ 7290545 w 7467600"/>
              <a:gd name="connsiteY847" fmla="*/ 2850663 h 6858000"/>
              <a:gd name="connsiteX848" fmla="*/ 6472036 w 7467600"/>
              <a:gd name="connsiteY848" fmla="*/ 1959003 h 6858000"/>
              <a:gd name="connsiteX849" fmla="*/ 5792897 w 7467600"/>
              <a:gd name="connsiteY849" fmla="*/ 1647747 h 6858000"/>
              <a:gd name="connsiteX850" fmla="*/ 5842751 w 7467600"/>
              <a:gd name="connsiteY850" fmla="*/ 1816112 h 6858000"/>
              <a:gd name="connsiteX851" fmla="*/ 5847424 w 7467600"/>
              <a:gd name="connsiteY851" fmla="*/ 1815776 h 6858000"/>
              <a:gd name="connsiteX852" fmla="*/ 6399821 w 7467600"/>
              <a:gd name="connsiteY852" fmla="*/ 2344799 h 6858000"/>
              <a:gd name="connsiteX853" fmla="*/ 6323232 w 7467600"/>
              <a:gd name="connsiteY853" fmla="*/ 2389634 h 6858000"/>
              <a:gd name="connsiteX854" fmla="*/ 5942958 w 7467600"/>
              <a:gd name="connsiteY854" fmla="*/ 2077708 h 6858000"/>
              <a:gd name="connsiteX855" fmla="*/ 5921559 w 7467600"/>
              <a:gd name="connsiteY855" fmla="*/ 2378596 h 6858000"/>
              <a:gd name="connsiteX856" fmla="*/ 5817651 w 7467600"/>
              <a:gd name="connsiteY856" fmla="*/ 3023919 h 6858000"/>
              <a:gd name="connsiteX857" fmla="*/ 5729634 w 7467600"/>
              <a:gd name="connsiteY857" fmla="*/ 3051849 h 6858000"/>
              <a:gd name="connsiteX858" fmla="*/ 5611018 w 7467600"/>
              <a:gd name="connsiteY858" fmla="*/ 2316769 h 6858000"/>
              <a:gd name="connsiteX859" fmla="*/ 5687608 w 7467600"/>
              <a:gd name="connsiteY859" fmla="*/ 2039972 h 6858000"/>
              <a:gd name="connsiteX860" fmla="*/ 5657554 w 7467600"/>
              <a:gd name="connsiteY860" fmla="*/ 1576445 h 6858000"/>
              <a:gd name="connsiteX861" fmla="*/ 5150475 w 7467600"/>
              <a:gd name="connsiteY861" fmla="*/ 1274012 h 6858000"/>
              <a:gd name="connsiteX862" fmla="*/ 5349142 w 7467600"/>
              <a:gd name="connsiteY862" fmla="*/ 2204405 h 6858000"/>
              <a:gd name="connsiteX863" fmla="*/ 5262214 w 7467600"/>
              <a:gd name="connsiteY863" fmla="*/ 2233836 h 6858000"/>
              <a:gd name="connsiteX864" fmla="*/ 4981539 w 7467600"/>
              <a:gd name="connsiteY864" fmla="*/ 1542201 h 6858000"/>
              <a:gd name="connsiteX865" fmla="*/ 4958461 w 7467600"/>
              <a:gd name="connsiteY865" fmla="*/ 1136957 h 6858000"/>
              <a:gd name="connsiteX866" fmla="*/ 4655015 w 7467600"/>
              <a:gd name="connsiteY866" fmla="*/ 891426 h 6858000"/>
              <a:gd name="connsiteX867" fmla="*/ 4348002 w 7467600"/>
              <a:gd name="connsiteY867" fmla="*/ 2205895 h 6858000"/>
              <a:gd name="connsiteX868" fmla="*/ 4262250 w 7467600"/>
              <a:gd name="connsiteY868" fmla="*/ 2219972 h 6858000"/>
              <a:gd name="connsiteX869" fmla="*/ 4550611 w 7467600"/>
              <a:gd name="connsiteY869" fmla="*/ 817540 h 6858000"/>
              <a:gd name="connsiteX870" fmla="*/ 4564418 w 7467600"/>
              <a:gd name="connsiteY870" fmla="*/ 808293 h 6858000"/>
              <a:gd name="connsiteX871" fmla="*/ 4266388 w 7467600"/>
              <a:gd name="connsiteY871" fmla="*/ 500083 h 6858000"/>
              <a:gd name="connsiteX872" fmla="*/ 4032842 w 7467600"/>
              <a:gd name="connsiteY872" fmla="*/ 211809 h 6858000"/>
              <a:gd name="connsiteX873" fmla="*/ 3882765 w 7467600"/>
              <a:gd name="connsiteY873" fmla="*/ 0 h 6858000"/>
              <a:gd name="connsiteX874" fmla="*/ 3721337 w 7467600"/>
              <a:gd name="connsiteY874" fmla="*/ 0 h 6858000"/>
              <a:gd name="connsiteX875" fmla="*/ 3797544 w 7467600"/>
              <a:gd name="connsiteY875" fmla="*/ 0 h 6858000"/>
              <a:gd name="connsiteX876" fmla="*/ 3775734 w 7467600"/>
              <a:gd name="connsiteY876" fmla="*/ 95131 h 6858000"/>
              <a:gd name="connsiteX877" fmla="*/ 3724807 w 7467600"/>
              <a:gd name="connsiteY877" fmla="*/ 272257 h 6858000"/>
              <a:gd name="connsiteX878" fmla="*/ 3726844 w 7467600"/>
              <a:gd name="connsiteY878" fmla="*/ 282988 h 6858000"/>
              <a:gd name="connsiteX879" fmla="*/ 3742664 w 7467600"/>
              <a:gd name="connsiteY879" fmla="*/ 279918 h 6858000"/>
              <a:gd name="connsiteX880" fmla="*/ 4103910 w 7467600"/>
              <a:gd name="connsiteY880" fmla="*/ 1161917 h 6858000"/>
              <a:gd name="connsiteX881" fmla="*/ 4020269 w 7467600"/>
              <a:gd name="connsiteY881" fmla="*/ 1200406 h 6858000"/>
              <a:gd name="connsiteX882" fmla="*/ 3674882 w 7467600"/>
              <a:gd name="connsiteY882" fmla="*/ 488524 h 6858000"/>
              <a:gd name="connsiteX883" fmla="*/ 3132682 w 7467600"/>
              <a:gd name="connsiteY883" fmla="*/ 1072284 h 6858000"/>
              <a:gd name="connsiteX884" fmla="*/ 2716346 w 7467600"/>
              <a:gd name="connsiteY884" fmla="*/ 1276376 h 6858000"/>
              <a:gd name="connsiteX885" fmla="*/ 2716772 w 7467600"/>
              <a:gd name="connsiteY885" fmla="*/ 1255462 h 6858000"/>
              <a:gd name="connsiteX886" fmla="*/ 3471096 w 7467600"/>
              <a:gd name="connsiteY886" fmla="*/ 437072 h 6858000"/>
              <a:gd name="connsiteX887" fmla="*/ 3639057 w 7467600"/>
              <a:gd name="connsiteY887" fmla="*/ 286334 h 6858000"/>
              <a:gd name="connsiteX888" fmla="*/ 3640309 w 7467600"/>
              <a:gd name="connsiteY888" fmla="*/ 284664 h 6858000"/>
              <a:gd name="connsiteX889" fmla="*/ 3646022 w 7467600"/>
              <a:gd name="connsiteY889" fmla="*/ 276711 h 6858000"/>
              <a:gd name="connsiteX890" fmla="*/ 3707943 w 7467600"/>
              <a:gd name="connsiteY890" fmla="*/ 65958 h 6858000"/>
              <a:gd name="connsiteX891" fmla="*/ 3721337 w 7467600"/>
              <a:gd name="connsiteY891" fmla="*/ 0 h 6858000"/>
              <a:gd name="connsiteX892" fmla="*/ 2867960 w 7467600"/>
              <a:gd name="connsiteY892" fmla="*/ 0 h 6858000"/>
              <a:gd name="connsiteX893" fmla="*/ 2926351 w 7467600"/>
              <a:gd name="connsiteY893" fmla="*/ 0 h 6858000"/>
              <a:gd name="connsiteX894" fmla="*/ 2902823 w 7467600"/>
              <a:gd name="connsiteY894" fmla="*/ 262929 h 6858000"/>
              <a:gd name="connsiteX895" fmla="*/ 2940663 w 7467600"/>
              <a:gd name="connsiteY895" fmla="*/ 140884 h 6858000"/>
              <a:gd name="connsiteX896" fmla="*/ 2947039 w 7467600"/>
              <a:gd name="connsiteY896" fmla="*/ 122524 h 6858000"/>
              <a:gd name="connsiteX897" fmla="*/ 2984316 w 7467600"/>
              <a:gd name="connsiteY897" fmla="*/ 0 h 6858000"/>
              <a:gd name="connsiteX898" fmla="*/ 3016114 w 7467600"/>
              <a:gd name="connsiteY898" fmla="*/ 0 h 6858000"/>
              <a:gd name="connsiteX899" fmla="*/ 2979949 w 7467600"/>
              <a:gd name="connsiteY899" fmla="*/ 119274 h 6858000"/>
              <a:gd name="connsiteX900" fmla="*/ 3023879 w 7467600"/>
              <a:gd name="connsiteY900" fmla="*/ 0 h 6858000"/>
              <a:gd name="connsiteX901" fmla="*/ 3105400 w 7467600"/>
              <a:gd name="connsiteY901" fmla="*/ 0 h 6858000"/>
              <a:gd name="connsiteX902" fmla="*/ 3094669 w 7467600"/>
              <a:gd name="connsiteY902" fmla="*/ 30308 h 6858000"/>
              <a:gd name="connsiteX903" fmla="*/ 2901945 w 7467600"/>
              <a:gd name="connsiteY903" fmla="*/ 466538 h 6858000"/>
              <a:gd name="connsiteX904" fmla="*/ 2815209 w 7467600"/>
              <a:gd name="connsiteY904" fmla="*/ 497361 h 6858000"/>
              <a:gd name="connsiteX905" fmla="*/ 2844845 w 7467600"/>
              <a:gd name="connsiteY905" fmla="*/ 127638 h 6858000"/>
              <a:gd name="connsiteX906" fmla="*/ 2867960 w 7467600"/>
              <a:gd name="connsiteY906" fmla="*/ 0 h 6858000"/>
              <a:gd name="connsiteX907" fmla="*/ 1057230 w 7467600"/>
              <a:gd name="connsiteY907" fmla="*/ 0 h 6858000"/>
              <a:gd name="connsiteX908" fmla="*/ 1111003 w 7467600"/>
              <a:gd name="connsiteY908" fmla="*/ 0 h 6858000"/>
              <a:gd name="connsiteX909" fmla="*/ 1125553 w 7467600"/>
              <a:gd name="connsiteY909" fmla="*/ 52588 h 6858000"/>
              <a:gd name="connsiteX910" fmla="*/ 1304276 w 7467600"/>
              <a:gd name="connsiteY910" fmla="*/ 476275 h 6858000"/>
              <a:gd name="connsiteX911" fmla="*/ 1492066 w 7467600"/>
              <a:gd name="connsiteY911" fmla="*/ 886333 h 6858000"/>
              <a:gd name="connsiteX912" fmla="*/ 1423698 w 7467600"/>
              <a:gd name="connsiteY912" fmla="*/ 710817 h 6858000"/>
              <a:gd name="connsiteX913" fmla="*/ 1357609 w 7467600"/>
              <a:gd name="connsiteY913" fmla="*/ 532892 h 6858000"/>
              <a:gd name="connsiteX914" fmla="*/ 1309550 w 7467600"/>
              <a:gd name="connsiteY914" fmla="*/ 374031 h 6858000"/>
              <a:gd name="connsiteX915" fmla="*/ 1193673 w 7467600"/>
              <a:gd name="connsiteY915" fmla="*/ 49533 h 6858000"/>
              <a:gd name="connsiteX916" fmla="*/ 1164391 w 7467600"/>
              <a:gd name="connsiteY916" fmla="*/ 0 h 6858000"/>
              <a:gd name="connsiteX917" fmla="*/ 1200666 w 7467600"/>
              <a:gd name="connsiteY917" fmla="*/ 0 h 6858000"/>
              <a:gd name="connsiteX918" fmla="*/ 1223408 w 7467600"/>
              <a:gd name="connsiteY918" fmla="*/ 38996 h 6858000"/>
              <a:gd name="connsiteX919" fmla="*/ 1339635 w 7467600"/>
              <a:gd name="connsiteY919" fmla="*/ 365517 h 6858000"/>
              <a:gd name="connsiteX920" fmla="*/ 1387469 w 7467600"/>
              <a:gd name="connsiteY920" fmla="*/ 523079 h 6858000"/>
              <a:gd name="connsiteX921" fmla="*/ 1452685 w 7467600"/>
              <a:gd name="connsiteY921" fmla="*/ 699806 h 6858000"/>
              <a:gd name="connsiteX922" fmla="*/ 1492092 w 7467600"/>
              <a:gd name="connsiteY922" fmla="*/ 800424 h 6858000"/>
              <a:gd name="connsiteX923" fmla="*/ 1455302 w 7467600"/>
              <a:gd name="connsiteY923" fmla="*/ 632913 h 6858000"/>
              <a:gd name="connsiteX924" fmla="*/ 1222336 w 7467600"/>
              <a:gd name="connsiteY924" fmla="*/ 9480 h 6858000"/>
              <a:gd name="connsiteX925" fmla="*/ 1214634 w 7467600"/>
              <a:gd name="connsiteY925" fmla="*/ 0 h 6858000"/>
              <a:gd name="connsiteX926" fmla="*/ 1289827 w 7467600"/>
              <a:gd name="connsiteY926" fmla="*/ 0 h 6858000"/>
              <a:gd name="connsiteX927" fmla="*/ 1321076 w 7467600"/>
              <a:gd name="connsiteY927" fmla="*/ 59722 h 6858000"/>
              <a:gd name="connsiteX928" fmla="*/ 1512579 w 7467600"/>
              <a:gd name="connsiteY928" fmla="*/ 626441 h 6858000"/>
              <a:gd name="connsiteX929" fmla="*/ 1506076 w 7467600"/>
              <a:gd name="connsiteY929" fmla="*/ 1089289 h 6858000"/>
              <a:gd name="connsiteX930" fmla="*/ 1486346 w 7467600"/>
              <a:gd name="connsiteY930" fmla="*/ 1079919 h 6858000"/>
              <a:gd name="connsiteX931" fmla="*/ 1070511 w 7467600"/>
              <a:gd name="connsiteY931" fmla="*/ 48609 h 6858000"/>
              <a:gd name="connsiteX932" fmla="*/ 1057230 w 7467600"/>
              <a:gd name="connsiteY932" fmla="*/ 0 h 6858000"/>
              <a:gd name="connsiteX933" fmla="*/ 43151 w 7467600"/>
              <a:gd name="connsiteY933" fmla="*/ 0 h 6858000"/>
              <a:gd name="connsiteX934" fmla="*/ 95283 w 7467600"/>
              <a:gd name="connsiteY934" fmla="*/ 0 h 6858000"/>
              <a:gd name="connsiteX935" fmla="*/ 300708 w 7467600"/>
              <a:gd name="connsiteY935" fmla="*/ 154571 h 6858000"/>
              <a:gd name="connsiteX936" fmla="*/ 530414 w 7467600"/>
              <a:gd name="connsiteY936" fmla="*/ 354673 h 6858000"/>
              <a:gd name="connsiteX937" fmla="*/ 333785 w 7467600"/>
              <a:gd name="connsiteY937" fmla="*/ 161564 h 6858000"/>
              <a:gd name="connsiteX938" fmla="*/ 147005 w 7467600"/>
              <a:gd name="connsiteY938" fmla="*/ 0 h 6858000"/>
              <a:gd name="connsiteX939" fmla="*/ 272509 w 7467600"/>
              <a:gd name="connsiteY939" fmla="*/ 0 h 6858000"/>
              <a:gd name="connsiteX940" fmla="*/ 326276 w 7467600"/>
              <a:gd name="connsiteY940" fmla="*/ 45847 h 6858000"/>
              <a:gd name="connsiteX941" fmla="*/ 823759 w 7467600"/>
              <a:gd name="connsiteY941" fmla="*/ 574145 h 6858000"/>
              <a:gd name="connsiteX942" fmla="*/ 811254 w 7467600"/>
              <a:gd name="connsiteY942" fmla="*/ 665546 h 6858000"/>
              <a:gd name="connsiteX943" fmla="*/ 154042 w 7467600"/>
              <a:gd name="connsiteY943" fmla="*/ 261522 h 6858000"/>
              <a:gd name="connsiteX944" fmla="*/ 13550 w 7467600"/>
              <a:gd name="connsiteY944" fmla="*/ 158423 h 6858000"/>
              <a:gd name="connsiteX945" fmla="*/ 0 w 7467600"/>
              <a:gd name="connsiteY945" fmla="*/ 146618 h 6858000"/>
              <a:gd name="connsiteX946" fmla="*/ 0 w 7467600"/>
              <a:gd name="connsiteY946" fmla="*/ 59161 h 6858000"/>
              <a:gd name="connsiteX947" fmla="*/ 45427 w 7467600"/>
              <a:gd name="connsiteY947" fmla="*/ 101078 h 6858000"/>
              <a:gd name="connsiteX948" fmla="*/ 630103 w 7467600"/>
              <a:gd name="connsiteY948" fmla="*/ 485885 h 6858000"/>
              <a:gd name="connsiteX949" fmla="*/ 532040 w 7467600"/>
              <a:gd name="connsiteY949" fmla="*/ 399359 h 6858000"/>
              <a:gd name="connsiteX950" fmla="*/ 517618 w 7467600"/>
              <a:gd name="connsiteY950" fmla="*/ 385726 h 6858000"/>
              <a:gd name="connsiteX951" fmla="*/ 285074 w 7467600"/>
              <a:gd name="connsiteY951" fmla="*/ 182755 h 6858000"/>
              <a:gd name="connsiteX952" fmla="*/ 43151 w 7467600"/>
              <a:gd name="connsiteY95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1019354 w 7467600"/>
              <a:gd name="connsiteY20" fmla="*/ 6315006 h 6858000"/>
              <a:gd name="connsiteX21" fmla="*/ 441046 w 7467600"/>
              <a:gd name="connsiteY21" fmla="*/ 6691153 h 6858000"/>
              <a:gd name="connsiteX22" fmla="*/ 1019354 w 7467600"/>
              <a:gd name="connsiteY22" fmla="*/ 6315006 h 6858000"/>
              <a:gd name="connsiteX23" fmla="*/ 991680 w 7467600"/>
              <a:gd name="connsiteY23" fmla="*/ 6298413 h 6858000"/>
              <a:gd name="connsiteX24" fmla="*/ 409060 w 7467600"/>
              <a:gd name="connsiteY24" fmla="*/ 6671470 h 6858000"/>
              <a:gd name="connsiteX25" fmla="*/ 991680 w 7467600"/>
              <a:gd name="connsiteY25" fmla="*/ 6298413 h 6858000"/>
              <a:gd name="connsiteX26" fmla="*/ 103333 w 7467600"/>
              <a:gd name="connsiteY26" fmla="*/ 5699602 h 6858000"/>
              <a:gd name="connsiteX27" fmla="*/ 233938 w 7467600"/>
              <a:gd name="connsiteY27" fmla="*/ 5809416 h 6858000"/>
              <a:gd name="connsiteX28" fmla="*/ 883580 w 7467600"/>
              <a:gd name="connsiteY28" fmla="*/ 6180710 h 6858000"/>
              <a:gd name="connsiteX29" fmla="*/ 487337 w 7467600"/>
              <a:gd name="connsiteY29" fmla="*/ 5950182 h 6858000"/>
              <a:gd name="connsiteX30" fmla="*/ 354051 w 7467600"/>
              <a:gd name="connsiteY30" fmla="*/ 5854912 h 6858000"/>
              <a:gd name="connsiteX31" fmla="*/ 195436 w 7467600"/>
              <a:gd name="connsiteY31" fmla="*/ 5755068 h 6858000"/>
              <a:gd name="connsiteX32" fmla="*/ 103333 w 7467600"/>
              <a:gd name="connsiteY32" fmla="*/ 5699602 h 6858000"/>
              <a:gd name="connsiteX33" fmla="*/ 5539432 w 7467600"/>
              <a:gd name="connsiteY33" fmla="*/ 5642928 h 6858000"/>
              <a:gd name="connsiteX34" fmla="*/ 5555462 w 7467600"/>
              <a:gd name="connsiteY34" fmla="*/ 5694454 h 6858000"/>
              <a:gd name="connsiteX35" fmla="*/ 5828270 w 7467600"/>
              <a:gd name="connsiteY35" fmla="*/ 6320663 h 6858000"/>
              <a:gd name="connsiteX36" fmla="*/ 5947416 w 7467600"/>
              <a:gd name="connsiteY36" fmla="*/ 6574846 h 6858000"/>
              <a:gd name="connsiteX37" fmla="*/ 5539432 w 7467600"/>
              <a:gd name="connsiteY37" fmla="*/ 5642928 h 6858000"/>
              <a:gd name="connsiteX38" fmla="*/ 51253 w 7467600"/>
              <a:gd name="connsiteY38" fmla="*/ 5631825 h 6858000"/>
              <a:gd name="connsiteX39" fmla="*/ 211622 w 7467600"/>
              <a:gd name="connsiteY39" fmla="*/ 5728803 h 6858000"/>
              <a:gd name="connsiteX40" fmla="*/ 371652 w 7467600"/>
              <a:gd name="connsiteY40" fmla="*/ 5829062 h 6858000"/>
              <a:gd name="connsiteX41" fmla="*/ 505903 w 7467600"/>
              <a:gd name="connsiteY41" fmla="*/ 5925221 h 6858000"/>
              <a:gd name="connsiteX42" fmla="*/ 899240 w 7467600"/>
              <a:gd name="connsiteY42" fmla="*/ 6153068 h 6858000"/>
              <a:gd name="connsiteX43" fmla="*/ 988114 w 7467600"/>
              <a:gd name="connsiteY43" fmla="*/ 6174204 h 6858000"/>
              <a:gd name="connsiteX44" fmla="*/ 845971 w 7467600"/>
              <a:gd name="connsiteY44" fmla="*/ 6067177 h 6858000"/>
              <a:gd name="connsiteX45" fmla="*/ 448057 w 7467600"/>
              <a:gd name="connsiteY45" fmla="*/ 5841376 h 6858000"/>
              <a:gd name="connsiteX46" fmla="*/ 51253 w 7467600"/>
              <a:gd name="connsiteY46" fmla="*/ 5631825 h 6858000"/>
              <a:gd name="connsiteX47" fmla="*/ 2606687 w 7467600"/>
              <a:gd name="connsiteY47" fmla="*/ 5630718 h 6858000"/>
              <a:gd name="connsiteX48" fmla="*/ 2645658 w 7467600"/>
              <a:gd name="connsiteY48" fmla="*/ 6640259 h 6858000"/>
              <a:gd name="connsiteX49" fmla="*/ 2606687 w 7467600"/>
              <a:gd name="connsiteY49" fmla="*/ 5630718 h 6858000"/>
              <a:gd name="connsiteX50" fmla="*/ 3642057 w 7467600"/>
              <a:gd name="connsiteY50" fmla="*/ 5573487 h 6858000"/>
              <a:gd name="connsiteX51" fmla="*/ 3632981 w 7467600"/>
              <a:gd name="connsiteY51" fmla="*/ 5579437 h 6858000"/>
              <a:gd name="connsiteX52" fmla="*/ 3382436 w 7467600"/>
              <a:gd name="connsiteY52" fmla="*/ 5952726 h 6858000"/>
              <a:gd name="connsiteX53" fmla="*/ 3191929 w 7467600"/>
              <a:gd name="connsiteY53" fmla="*/ 6662669 h 6858000"/>
              <a:gd name="connsiteX54" fmla="*/ 3369898 w 7467600"/>
              <a:gd name="connsiteY54" fmla="*/ 6081771 h 6858000"/>
              <a:gd name="connsiteX55" fmla="*/ 3642057 w 7467600"/>
              <a:gd name="connsiteY55" fmla="*/ 5573487 h 6858000"/>
              <a:gd name="connsiteX56" fmla="*/ 2650666 w 7467600"/>
              <a:gd name="connsiteY56" fmla="*/ 5530686 h 6858000"/>
              <a:gd name="connsiteX57" fmla="*/ 2650249 w 7467600"/>
              <a:gd name="connsiteY57" fmla="*/ 5532101 h 6858000"/>
              <a:gd name="connsiteX58" fmla="*/ 2663808 w 7467600"/>
              <a:gd name="connsiteY58" fmla="*/ 6535215 h 6858000"/>
              <a:gd name="connsiteX59" fmla="*/ 2665418 w 7467600"/>
              <a:gd name="connsiteY59" fmla="*/ 6132756 h 6858000"/>
              <a:gd name="connsiteX60" fmla="*/ 2650666 w 7467600"/>
              <a:gd name="connsiteY60" fmla="*/ 5530686 h 6858000"/>
              <a:gd name="connsiteX61" fmla="*/ 2680277 w 7467600"/>
              <a:gd name="connsiteY61" fmla="*/ 5479204 h 6858000"/>
              <a:gd name="connsiteX62" fmla="*/ 2678972 w 7467600"/>
              <a:gd name="connsiteY62" fmla="*/ 5481582 h 6858000"/>
              <a:gd name="connsiteX63" fmla="*/ 2696666 w 7467600"/>
              <a:gd name="connsiteY63" fmla="*/ 6133836 h 6858000"/>
              <a:gd name="connsiteX64" fmla="*/ 2695769 w 7467600"/>
              <a:gd name="connsiteY64" fmla="*/ 6390955 h 6858000"/>
              <a:gd name="connsiteX65" fmla="*/ 2739893 w 7467600"/>
              <a:gd name="connsiteY65" fmla="*/ 6108357 h 6858000"/>
              <a:gd name="connsiteX66" fmla="*/ 2680277 w 7467600"/>
              <a:gd name="connsiteY66" fmla="*/ 5479204 h 6858000"/>
              <a:gd name="connsiteX67" fmla="*/ 1132195 w 7467600"/>
              <a:gd name="connsiteY67" fmla="*/ 5467980 h 6858000"/>
              <a:gd name="connsiteX68" fmla="*/ 1679056 w 7467600"/>
              <a:gd name="connsiteY68" fmla="*/ 5516907 h 6858000"/>
              <a:gd name="connsiteX69" fmla="*/ 2128648 w 7467600"/>
              <a:gd name="connsiteY69" fmla="*/ 5474249 h 6858000"/>
              <a:gd name="connsiteX70" fmla="*/ 1825619 w 7467600"/>
              <a:gd name="connsiteY70" fmla="*/ 5478447 h 6858000"/>
              <a:gd name="connsiteX71" fmla="*/ 1737798 w 7467600"/>
              <a:gd name="connsiteY71" fmla="*/ 5483353 h 6858000"/>
              <a:gd name="connsiteX72" fmla="*/ 1132195 w 7467600"/>
              <a:gd name="connsiteY72" fmla="*/ 5467980 h 6858000"/>
              <a:gd name="connsiteX73" fmla="*/ 1456157 w 7467600"/>
              <a:gd name="connsiteY73" fmla="*/ 5371404 h 6858000"/>
              <a:gd name="connsiteX74" fmla="*/ 1244432 w 7467600"/>
              <a:gd name="connsiteY74" fmla="*/ 5385601 h 6858000"/>
              <a:gd name="connsiteX75" fmla="*/ 973990 w 7467600"/>
              <a:gd name="connsiteY75" fmla="*/ 5424940 h 6858000"/>
              <a:gd name="connsiteX76" fmla="*/ 1103809 w 7467600"/>
              <a:gd name="connsiteY76" fmla="*/ 5433720 h 6858000"/>
              <a:gd name="connsiteX77" fmla="*/ 1123454 w 7467600"/>
              <a:gd name="connsiteY77" fmla="*/ 5435727 h 6858000"/>
              <a:gd name="connsiteX78" fmla="*/ 1737017 w 7467600"/>
              <a:gd name="connsiteY78" fmla="*/ 5452183 h 6858000"/>
              <a:gd name="connsiteX79" fmla="*/ 1824397 w 7467600"/>
              <a:gd name="connsiteY79" fmla="*/ 5447757 h 6858000"/>
              <a:gd name="connsiteX80" fmla="*/ 2070059 w 7467600"/>
              <a:gd name="connsiteY80" fmla="*/ 5441660 h 6858000"/>
              <a:gd name="connsiteX81" fmla="*/ 1456157 w 7467600"/>
              <a:gd name="connsiteY81" fmla="*/ 5371404 h 6858000"/>
              <a:gd name="connsiteX82" fmla="*/ 4988186 w 7467600"/>
              <a:gd name="connsiteY82" fmla="*/ 5216467 h 6858000"/>
              <a:gd name="connsiteX83" fmla="*/ 4777334 w 7467600"/>
              <a:gd name="connsiteY83" fmla="*/ 5406072 h 6858000"/>
              <a:gd name="connsiteX84" fmla="*/ 4718341 w 7467600"/>
              <a:gd name="connsiteY84" fmla="*/ 5468043 h 6858000"/>
              <a:gd name="connsiteX85" fmla="*/ 4604655 w 7467600"/>
              <a:gd name="connsiteY85" fmla="*/ 5583434 h 6858000"/>
              <a:gd name="connsiteX86" fmla="*/ 4565074 w 7467600"/>
              <a:gd name="connsiteY86" fmla="*/ 5618550 h 6858000"/>
              <a:gd name="connsiteX87" fmla="*/ 4988186 w 7467600"/>
              <a:gd name="connsiteY87" fmla="*/ 5216467 h 6858000"/>
              <a:gd name="connsiteX88" fmla="*/ 4978032 w 7467600"/>
              <a:gd name="connsiteY88" fmla="*/ 5183809 h 6858000"/>
              <a:gd name="connsiteX89" fmla="*/ 4463413 w 7467600"/>
              <a:gd name="connsiteY89" fmla="*/ 5615162 h 6858000"/>
              <a:gd name="connsiteX90" fmla="*/ 4358134 w 7467600"/>
              <a:gd name="connsiteY90" fmla="*/ 5742791 h 6858000"/>
              <a:gd name="connsiteX91" fmla="*/ 4376219 w 7467600"/>
              <a:gd name="connsiteY91" fmla="*/ 5729027 h 6858000"/>
              <a:gd name="connsiteX92" fmla="*/ 4582340 w 7467600"/>
              <a:gd name="connsiteY92" fmla="*/ 5561037 h 6858000"/>
              <a:gd name="connsiteX93" fmla="*/ 4694684 w 7467600"/>
              <a:gd name="connsiteY93" fmla="*/ 5447098 h 6858000"/>
              <a:gd name="connsiteX94" fmla="*/ 4754123 w 7467600"/>
              <a:gd name="connsiteY94" fmla="*/ 5384643 h 6858000"/>
              <a:gd name="connsiteX95" fmla="*/ 4978032 w 7467600"/>
              <a:gd name="connsiteY95" fmla="*/ 5183809 h 6858000"/>
              <a:gd name="connsiteX96" fmla="*/ 1903353 w 7467600"/>
              <a:gd name="connsiteY96" fmla="*/ 5044827 h 6858000"/>
              <a:gd name="connsiteX97" fmla="*/ 1936931 w 7467600"/>
              <a:gd name="connsiteY97" fmla="*/ 5093954 h 6858000"/>
              <a:gd name="connsiteX98" fmla="*/ 2195868 w 7467600"/>
              <a:gd name="connsiteY98" fmla="*/ 5396574 h 6858000"/>
              <a:gd name="connsiteX99" fmla="*/ 2088852 w 7467600"/>
              <a:gd name="connsiteY99" fmla="*/ 5166123 h 6858000"/>
              <a:gd name="connsiteX100" fmla="*/ 1958241 w 7467600"/>
              <a:gd name="connsiteY100" fmla="*/ 5067955 h 6858000"/>
              <a:gd name="connsiteX101" fmla="*/ 1903353 w 7467600"/>
              <a:gd name="connsiteY101" fmla="*/ 5044827 h 6858000"/>
              <a:gd name="connsiteX102" fmla="*/ 1979378 w 7467600"/>
              <a:gd name="connsiteY102" fmla="*/ 4769504 h 6858000"/>
              <a:gd name="connsiteX103" fmla="*/ 2882120 w 7467600"/>
              <a:gd name="connsiteY103" fmla="*/ 5064547 h 6858000"/>
              <a:gd name="connsiteX104" fmla="*/ 2793103 w 7467600"/>
              <a:gd name="connsiteY104" fmla="*/ 5039699 h 6858000"/>
              <a:gd name="connsiteX105" fmla="*/ 2770041 w 7467600"/>
              <a:gd name="connsiteY105" fmla="*/ 5033634 h 6858000"/>
              <a:gd name="connsiteX106" fmla="*/ 1979378 w 7467600"/>
              <a:gd name="connsiteY106" fmla="*/ 4769504 h 6858000"/>
              <a:gd name="connsiteX107" fmla="*/ 1927410 w 7467600"/>
              <a:gd name="connsiteY107" fmla="*/ 4716164 h 6858000"/>
              <a:gd name="connsiteX108" fmla="*/ 1959587 w 7467600"/>
              <a:gd name="connsiteY108" fmla="*/ 4728849 h 6858000"/>
              <a:gd name="connsiteX109" fmla="*/ 2777707 w 7467600"/>
              <a:gd name="connsiteY109" fmla="*/ 5003991 h 6858000"/>
              <a:gd name="connsiteX110" fmla="*/ 2800768 w 7467600"/>
              <a:gd name="connsiteY110" fmla="*/ 5010056 h 6858000"/>
              <a:gd name="connsiteX111" fmla="*/ 2879408 w 7467600"/>
              <a:gd name="connsiteY111" fmla="*/ 5031590 h 6858000"/>
              <a:gd name="connsiteX112" fmla="*/ 2862295 w 7467600"/>
              <a:gd name="connsiteY112" fmla="*/ 5022958 h 6858000"/>
              <a:gd name="connsiteX113" fmla="*/ 2813343 w 7467600"/>
              <a:gd name="connsiteY113" fmla="*/ 4998369 h 6858000"/>
              <a:gd name="connsiteX114" fmla="*/ 2646245 w 7467600"/>
              <a:gd name="connsiteY114" fmla="*/ 4930999 h 6858000"/>
              <a:gd name="connsiteX115" fmla="*/ 1999243 w 7467600"/>
              <a:gd name="connsiteY115" fmla="*/ 4730524 h 6858000"/>
              <a:gd name="connsiteX116" fmla="*/ 1979527 w 7467600"/>
              <a:gd name="connsiteY116" fmla="*/ 4726651 h 6858000"/>
              <a:gd name="connsiteX117" fmla="*/ 1927410 w 7467600"/>
              <a:gd name="connsiteY117" fmla="*/ 4716164 h 6858000"/>
              <a:gd name="connsiteX118" fmla="*/ 1997014 w 7467600"/>
              <a:gd name="connsiteY118" fmla="*/ 4698007 h 6858000"/>
              <a:gd name="connsiteX119" fmla="*/ 2005458 w 7467600"/>
              <a:gd name="connsiteY119" fmla="*/ 4699540 h 6858000"/>
              <a:gd name="connsiteX120" fmla="*/ 2657186 w 7467600"/>
              <a:gd name="connsiteY120" fmla="*/ 4901687 h 6858000"/>
              <a:gd name="connsiteX121" fmla="*/ 2826662 w 7467600"/>
              <a:gd name="connsiteY121" fmla="*/ 4970362 h 6858000"/>
              <a:gd name="connsiteX122" fmla="*/ 2876100 w 7467600"/>
              <a:gd name="connsiteY122" fmla="*/ 4995397 h 6858000"/>
              <a:gd name="connsiteX123" fmla="*/ 3042600 w 7467600"/>
              <a:gd name="connsiteY123" fmla="*/ 5059532 h 6858000"/>
              <a:gd name="connsiteX124" fmla="*/ 1997014 w 7467600"/>
              <a:gd name="connsiteY124" fmla="*/ 4698007 h 6858000"/>
              <a:gd name="connsiteX125" fmla="*/ 2305292 w 7467600"/>
              <a:gd name="connsiteY125" fmla="*/ 4219492 h 6858000"/>
              <a:gd name="connsiteX126" fmla="*/ 3360922 w 7467600"/>
              <a:gd name="connsiteY126" fmla="*/ 4529373 h 6858000"/>
              <a:gd name="connsiteX127" fmla="*/ 3492420 w 7467600"/>
              <a:gd name="connsiteY127" fmla="*/ 4510145 h 6858000"/>
              <a:gd name="connsiteX128" fmla="*/ 3364086 w 7467600"/>
              <a:gd name="connsiteY128" fmla="*/ 4480340 h 6858000"/>
              <a:gd name="connsiteX129" fmla="*/ 3225818 w 7467600"/>
              <a:gd name="connsiteY129" fmla="*/ 4411822 h 6858000"/>
              <a:gd name="connsiteX130" fmla="*/ 3129696 w 7467600"/>
              <a:gd name="connsiteY130" fmla="*/ 4360704 h 6858000"/>
              <a:gd name="connsiteX131" fmla="*/ 2814545 w 7467600"/>
              <a:gd name="connsiteY131" fmla="*/ 4282955 h 6858000"/>
              <a:gd name="connsiteX132" fmla="*/ 2305292 w 7467600"/>
              <a:gd name="connsiteY132" fmla="*/ 4219492 h 6858000"/>
              <a:gd name="connsiteX133" fmla="*/ 2626982 w 7467600"/>
              <a:gd name="connsiteY133" fmla="*/ 4206450 h 6858000"/>
              <a:gd name="connsiteX134" fmla="*/ 2490617 w 7467600"/>
              <a:gd name="connsiteY134" fmla="*/ 4206951 h 6858000"/>
              <a:gd name="connsiteX135" fmla="*/ 2819869 w 7467600"/>
              <a:gd name="connsiteY135" fmla="*/ 4252936 h 6858000"/>
              <a:gd name="connsiteX136" fmla="*/ 3143018 w 7467600"/>
              <a:gd name="connsiteY136" fmla="*/ 4332698 h 6858000"/>
              <a:gd name="connsiteX137" fmla="*/ 3241520 w 7467600"/>
              <a:gd name="connsiteY137" fmla="*/ 4385112 h 6858000"/>
              <a:gd name="connsiteX138" fmla="*/ 3374575 w 7467600"/>
              <a:gd name="connsiteY138" fmla="*/ 4451517 h 6858000"/>
              <a:gd name="connsiteX139" fmla="*/ 3505221 w 7467600"/>
              <a:gd name="connsiteY139" fmla="*/ 4480757 h 6858000"/>
              <a:gd name="connsiteX140" fmla="*/ 2626982 w 7467600"/>
              <a:gd name="connsiteY140" fmla="*/ 4206450 h 6858000"/>
              <a:gd name="connsiteX141" fmla="*/ 1310106 w 7467600"/>
              <a:gd name="connsiteY141" fmla="*/ 3943217 h 6858000"/>
              <a:gd name="connsiteX142" fmla="*/ 854994 w 7467600"/>
              <a:gd name="connsiteY142" fmla="*/ 4399136 h 6858000"/>
              <a:gd name="connsiteX143" fmla="*/ 742462 w 7467600"/>
              <a:gd name="connsiteY143" fmla="*/ 4594648 h 6858000"/>
              <a:gd name="connsiteX144" fmla="*/ 820602 w 7467600"/>
              <a:gd name="connsiteY144" fmla="*/ 4485915 h 6858000"/>
              <a:gd name="connsiteX145" fmla="*/ 878295 w 7467600"/>
              <a:gd name="connsiteY145" fmla="*/ 4403594 h 6858000"/>
              <a:gd name="connsiteX146" fmla="*/ 1240607 w 7467600"/>
              <a:gd name="connsiteY146" fmla="*/ 4010401 h 6858000"/>
              <a:gd name="connsiteX147" fmla="*/ 1310106 w 7467600"/>
              <a:gd name="connsiteY147" fmla="*/ 3943217 h 6858000"/>
              <a:gd name="connsiteX148" fmla="*/ 1423113 w 7467600"/>
              <a:gd name="connsiteY148" fmla="*/ 3874565 h 6858000"/>
              <a:gd name="connsiteX149" fmla="*/ 1260565 w 7467600"/>
              <a:gd name="connsiteY149" fmla="*/ 4031982 h 6858000"/>
              <a:gd name="connsiteX150" fmla="*/ 901900 w 7467600"/>
              <a:gd name="connsiteY150" fmla="*/ 4421236 h 6858000"/>
              <a:gd name="connsiteX151" fmla="*/ 845044 w 7467600"/>
              <a:gd name="connsiteY151" fmla="*/ 4502436 h 6858000"/>
              <a:gd name="connsiteX152" fmla="*/ 685926 w 7467600"/>
              <a:gd name="connsiteY152" fmla="*/ 4703069 h 6858000"/>
              <a:gd name="connsiteX153" fmla="*/ 684248 w 7467600"/>
              <a:gd name="connsiteY153" fmla="*/ 4706721 h 6858000"/>
              <a:gd name="connsiteX154" fmla="*/ 1423113 w 7467600"/>
              <a:gd name="connsiteY154" fmla="*/ 3874565 h 6858000"/>
              <a:gd name="connsiteX155" fmla="*/ 3316479 w 7467600"/>
              <a:gd name="connsiteY155" fmla="*/ 3872136 h 6858000"/>
              <a:gd name="connsiteX156" fmla="*/ 3546806 w 7467600"/>
              <a:gd name="connsiteY156" fmla="*/ 4356139 h 6858000"/>
              <a:gd name="connsiteX157" fmla="*/ 3364433 w 7467600"/>
              <a:gd name="connsiteY157" fmla="*/ 3953121 h 6858000"/>
              <a:gd name="connsiteX158" fmla="*/ 3316479 w 7467600"/>
              <a:gd name="connsiteY158" fmla="*/ 3872136 h 6858000"/>
              <a:gd name="connsiteX159" fmla="*/ 3291335 w 7467600"/>
              <a:gd name="connsiteY159" fmla="*/ 3767420 h 6858000"/>
              <a:gd name="connsiteX160" fmla="*/ 3390805 w 7467600"/>
              <a:gd name="connsiteY160" fmla="*/ 3937163 h 6858000"/>
              <a:gd name="connsiteX161" fmla="*/ 3579062 w 7467600"/>
              <a:gd name="connsiteY161" fmla="*/ 4359040 h 6858000"/>
              <a:gd name="connsiteX162" fmla="*/ 3467355 w 7467600"/>
              <a:gd name="connsiteY162" fmla="*/ 3988130 h 6858000"/>
              <a:gd name="connsiteX163" fmla="*/ 3310753 w 7467600"/>
              <a:gd name="connsiteY163" fmla="*/ 3787140 h 6858000"/>
              <a:gd name="connsiteX164" fmla="*/ 3291335 w 7467600"/>
              <a:gd name="connsiteY164" fmla="*/ 3767420 h 6858000"/>
              <a:gd name="connsiteX165" fmla="*/ 1635889 w 7467600"/>
              <a:gd name="connsiteY165" fmla="*/ 3709494 h 6858000"/>
              <a:gd name="connsiteX166" fmla="*/ 1634800 w 7467600"/>
              <a:gd name="connsiteY166" fmla="*/ 3731111 h 6858000"/>
              <a:gd name="connsiteX167" fmla="*/ 1635889 w 7467600"/>
              <a:gd name="connsiteY167" fmla="*/ 3709494 h 6858000"/>
              <a:gd name="connsiteX168" fmla="*/ 1510397 w 7467600"/>
              <a:gd name="connsiteY168" fmla="*/ 3684705 h 6858000"/>
              <a:gd name="connsiteX169" fmla="*/ 1146550 w 7467600"/>
              <a:gd name="connsiteY169" fmla="*/ 3802012 h 6858000"/>
              <a:gd name="connsiteX170" fmla="*/ 698834 w 7467600"/>
              <a:gd name="connsiteY170" fmla="*/ 3952272 h 6858000"/>
              <a:gd name="connsiteX171" fmla="*/ 34256 w 7467600"/>
              <a:gd name="connsiteY171" fmla="*/ 4347603 h 6858000"/>
              <a:gd name="connsiteX172" fmla="*/ 527241 w 7467600"/>
              <a:gd name="connsiteY172" fmla="*/ 4065078 h 6858000"/>
              <a:gd name="connsiteX173" fmla="*/ 1510397 w 7467600"/>
              <a:gd name="connsiteY173" fmla="*/ 3684705 h 6858000"/>
              <a:gd name="connsiteX174" fmla="*/ 1313114 w 7467600"/>
              <a:gd name="connsiteY174" fmla="*/ 3655216 h 6858000"/>
              <a:gd name="connsiteX175" fmla="*/ 1109304 w 7467600"/>
              <a:gd name="connsiteY175" fmla="*/ 3669030 h 6858000"/>
              <a:gd name="connsiteX176" fmla="*/ 8129 w 7467600"/>
              <a:gd name="connsiteY176" fmla="*/ 4330519 h 6858000"/>
              <a:gd name="connsiteX177" fmla="*/ 687572 w 7467600"/>
              <a:gd name="connsiteY177" fmla="*/ 3925629 h 6858000"/>
              <a:gd name="connsiteX178" fmla="*/ 1138365 w 7467600"/>
              <a:gd name="connsiteY178" fmla="*/ 3774515 h 6858000"/>
              <a:gd name="connsiteX179" fmla="*/ 1505579 w 7467600"/>
              <a:gd name="connsiteY179" fmla="*/ 3655526 h 6858000"/>
              <a:gd name="connsiteX180" fmla="*/ 1313114 w 7467600"/>
              <a:gd name="connsiteY180" fmla="*/ 3655216 h 6858000"/>
              <a:gd name="connsiteX181" fmla="*/ 3655073 w 7467600"/>
              <a:gd name="connsiteY181" fmla="*/ 3650884 h 6858000"/>
              <a:gd name="connsiteX182" fmla="*/ 3989938 w 7467600"/>
              <a:gd name="connsiteY182" fmla="*/ 3991685 h 6858000"/>
              <a:gd name="connsiteX183" fmla="*/ 4393907 w 7467600"/>
              <a:gd name="connsiteY183" fmla="*/ 4261258 h 6858000"/>
              <a:gd name="connsiteX184" fmla="*/ 4648051 w 7467600"/>
              <a:gd name="connsiteY184" fmla="*/ 4374051 h 6858000"/>
              <a:gd name="connsiteX185" fmla="*/ 4383389 w 7467600"/>
              <a:gd name="connsiteY185" fmla="*/ 4184369 h 6858000"/>
              <a:gd name="connsiteX186" fmla="*/ 4165508 w 7467600"/>
              <a:gd name="connsiteY186" fmla="*/ 4035196 h 6858000"/>
              <a:gd name="connsiteX187" fmla="*/ 4068162 w 7467600"/>
              <a:gd name="connsiteY187" fmla="*/ 3953394 h 6858000"/>
              <a:gd name="connsiteX188" fmla="*/ 3981416 w 7467600"/>
              <a:gd name="connsiteY188" fmla="*/ 3880482 h 6858000"/>
              <a:gd name="connsiteX189" fmla="*/ 3800147 w 7467600"/>
              <a:gd name="connsiteY189" fmla="*/ 3749872 h 6858000"/>
              <a:gd name="connsiteX190" fmla="*/ 3655073 w 7467600"/>
              <a:gd name="connsiteY190" fmla="*/ 3650884 h 6858000"/>
              <a:gd name="connsiteX191" fmla="*/ 3670252 w 7467600"/>
              <a:gd name="connsiteY191" fmla="*/ 3622798 h 6858000"/>
              <a:gd name="connsiteX192" fmla="*/ 3817258 w 7467600"/>
              <a:gd name="connsiteY192" fmla="*/ 3723577 h 6858000"/>
              <a:gd name="connsiteX193" fmla="*/ 4000461 w 7467600"/>
              <a:gd name="connsiteY193" fmla="*/ 3855966 h 6858000"/>
              <a:gd name="connsiteX194" fmla="*/ 4088180 w 7467600"/>
              <a:gd name="connsiteY194" fmla="*/ 3929774 h 6858000"/>
              <a:gd name="connsiteX195" fmla="*/ 4184555 w 7467600"/>
              <a:gd name="connsiteY195" fmla="*/ 4010683 h 6858000"/>
              <a:gd name="connsiteX196" fmla="*/ 4399563 w 7467600"/>
              <a:gd name="connsiteY196" fmla="*/ 4158106 h 6858000"/>
              <a:gd name="connsiteX197" fmla="*/ 4684469 w 7467600"/>
              <a:gd name="connsiteY197" fmla="*/ 4364680 h 6858000"/>
              <a:gd name="connsiteX198" fmla="*/ 4690271 w 7467600"/>
              <a:gd name="connsiteY198" fmla="*/ 4370034 h 6858000"/>
              <a:gd name="connsiteX199" fmla="*/ 4136093 w 7467600"/>
              <a:gd name="connsiteY199" fmla="*/ 3858466 h 6858000"/>
              <a:gd name="connsiteX200" fmla="*/ 3670252 w 7467600"/>
              <a:gd name="connsiteY200" fmla="*/ 3622798 h 6858000"/>
              <a:gd name="connsiteX201" fmla="*/ 4440129 w 7467600"/>
              <a:gd name="connsiteY201" fmla="*/ 3448571 h 6858000"/>
              <a:gd name="connsiteX202" fmla="*/ 4856525 w 7467600"/>
              <a:gd name="connsiteY202" fmla="*/ 3915351 h 6858000"/>
              <a:gd name="connsiteX203" fmla="*/ 5059055 w 7467600"/>
              <a:gd name="connsiteY203" fmla="*/ 4108918 h 6858000"/>
              <a:gd name="connsiteX204" fmla="*/ 5290070 w 7467600"/>
              <a:gd name="connsiteY204" fmla="*/ 4263619 h 6858000"/>
              <a:gd name="connsiteX205" fmla="*/ 4834991 w 7467600"/>
              <a:gd name="connsiteY205" fmla="*/ 3830985 h 6858000"/>
              <a:gd name="connsiteX206" fmla="*/ 4440129 w 7467600"/>
              <a:gd name="connsiteY206" fmla="*/ 3448571 h 6858000"/>
              <a:gd name="connsiteX207" fmla="*/ 4441737 w 7467600"/>
              <a:gd name="connsiteY207" fmla="*/ 3399734 h 6858000"/>
              <a:gd name="connsiteX208" fmla="*/ 4431236 w 7467600"/>
              <a:gd name="connsiteY208" fmla="*/ 3400954 h 6858000"/>
              <a:gd name="connsiteX209" fmla="*/ 4557150 w 7467600"/>
              <a:gd name="connsiteY209" fmla="*/ 3510023 h 6858000"/>
              <a:gd name="connsiteX210" fmla="*/ 4856936 w 7467600"/>
              <a:gd name="connsiteY210" fmla="*/ 3809146 h 6858000"/>
              <a:gd name="connsiteX211" fmla="*/ 5111996 w 7467600"/>
              <a:gd name="connsiteY211" fmla="*/ 4065759 h 6858000"/>
              <a:gd name="connsiteX212" fmla="*/ 5388878 w 7467600"/>
              <a:gd name="connsiteY212" fmla="*/ 4300185 h 6858000"/>
              <a:gd name="connsiteX213" fmla="*/ 5425556 w 7467600"/>
              <a:gd name="connsiteY213" fmla="*/ 4308967 h 6858000"/>
              <a:gd name="connsiteX214" fmla="*/ 4943646 w 7467600"/>
              <a:gd name="connsiteY214" fmla="*/ 3822916 h 6858000"/>
              <a:gd name="connsiteX215" fmla="*/ 4594837 w 7467600"/>
              <a:gd name="connsiteY215" fmla="*/ 3532274 h 6858000"/>
              <a:gd name="connsiteX216" fmla="*/ 4441737 w 7467600"/>
              <a:gd name="connsiteY216" fmla="*/ 3399734 h 6858000"/>
              <a:gd name="connsiteX217" fmla="*/ 5425834 w 7467600"/>
              <a:gd name="connsiteY217" fmla="*/ 3162785 h 6858000"/>
              <a:gd name="connsiteX218" fmla="*/ 5401644 w 7467600"/>
              <a:gd name="connsiteY218" fmla="*/ 3617847 h 6858000"/>
              <a:gd name="connsiteX219" fmla="*/ 5467256 w 7467600"/>
              <a:gd name="connsiteY219" fmla="*/ 4175494 h 6858000"/>
              <a:gd name="connsiteX220" fmla="*/ 5448069 w 7467600"/>
              <a:gd name="connsiteY220" fmla="*/ 3567554 h 6858000"/>
              <a:gd name="connsiteX221" fmla="*/ 5425834 w 7467600"/>
              <a:gd name="connsiteY221" fmla="*/ 3162785 h 6858000"/>
              <a:gd name="connsiteX222" fmla="*/ 1318687 w 7467600"/>
              <a:gd name="connsiteY222" fmla="*/ 3113840 h 6858000"/>
              <a:gd name="connsiteX223" fmla="*/ 1066793 w 7467600"/>
              <a:gd name="connsiteY223" fmla="*/ 3212171 h 6858000"/>
              <a:gd name="connsiteX224" fmla="*/ 993319 w 7467600"/>
              <a:gd name="connsiteY224" fmla="*/ 3247648 h 6858000"/>
              <a:gd name="connsiteX225" fmla="*/ 853081 w 7467600"/>
              <a:gd name="connsiteY225" fmla="*/ 3312410 h 6858000"/>
              <a:gd name="connsiteX226" fmla="*/ 805957 w 7467600"/>
              <a:gd name="connsiteY226" fmla="*/ 3330443 h 6858000"/>
              <a:gd name="connsiteX227" fmla="*/ 1318687 w 7467600"/>
              <a:gd name="connsiteY227" fmla="*/ 3113840 h 6858000"/>
              <a:gd name="connsiteX228" fmla="*/ 5453702 w 7467600"/>
              <a:gd name="connsiteY228" fmla="*/ 3090882 h 6858000"/>
              <a:gd name="connsiteX229" fmla="*/ 5480135 w 7467600"/>
              <a:gd name="connsiteY229" fmla="*/ 3565802 h 6858000"/>
              <a:gd name="connsiteX230" fmla="*/ 5499023 w 7467600"/>
              <a:gd name="connsiteY230" fmla="*/ 4166310 h 6858000"/>
              <a:gd name="connsiteX231" fmla="*/ 5547022 w 7467600"/>
              <a:gd name="connsiteY231" fmla="*/ 3607838 h 6858000"/>
              <a:gd name="connsiteX232" fmla="*/ 5515964 w 7467600"/>
              <a:gd name="connsiteY232" fmla="*/ 3378541 h 6858000"/>
              <a:gd name="connsiteX233" fmla="*/ 5453702 w 7467600"/>
              <a:gd name="connsiteY233" fmla="*/ 3090882 h 6858000"/>
              <a:gd name="connsiteX234" fmla="*/ 1238695 w 7467600"/>
              <a:gd name="connsiteY234" fmla="*/ 3076820 h 6858000"/>
              <a:gd name="connsiteX235" fmla="*/ 716371 w 7467600"/>
              <a:gd name="connsiteY235" fmla="*/ 3293249 h 6858000"/>
              <a:gd name="connsiteX236" fmla="*/ 579522 w 7467600"/>
              <a:gd name="connsiteY236" fmla="*/ 3371759 h 6858000"/>
              <a:gd name="connsiteX237" fmla="*/ 600288 w 7467600"/>
              <a:gd name="connsiteY237" fmla="*/ 3365555 h 6858000"/>
              <a:gd name="connsiteX238" fmla="*/ 840692 w 7467600"/>
              <a:gd name="connsiteY238" fmla="*/ 3284921 h 6858000"/>
              <a:gd name="connsiteX239" fmla="*/ 979248 w 7467600"/>
              <a:gd name="connsiteY239" fmla="*/ 3221003 h 6858000"/>
              <a:gd name="connsiteX240" fmla="*/ 1053282 w 7467600"/>
              <a:gd name="connsiteY240" fmla="*/ 3185247 h 6858000"/>
              <a:gd name="connsiteX241" fmla="*/ 1320603 w 7467600"/>
              <a:gd name="connsiteY241" fmla="*/ 3081281 h 6858000"/>
              <a:gd name="connsiteX242" fmla="*/ 1238695 w 7467600"/>
              <a:gd name="connsiteY242" fmla="*/ 3076820 h 6858000"/>
              <a:gd name="connsiteX243" fmla="*/ 5425627 w 7467600"/>
              <a:gd name="connsiteY243" fmla="*/ 2954192 h 6858000"/>
              <a:gd name="connsiteX244" fmla="*/ 5470770 w 7467600"/>
              <a:gd name="connsiteY244" fmla="*/ 3005435 h 6858000"/>
              <a:gd name="connsiteX245" fmla="*/ 5519779 w 7467600"/>
              <a:gd name="connsiteY245" fmla="*/ 4359223 h 6858000"/>
              <a:gd name="connsiteX246" fmla="*/ 5520293 w 7467600"/>
              <a:gd name="connsiteY246" fmla="*/ 4360602 h 6858000"/>
              <a:gd name="connsiteX247" fmla="*/ 5767221 w 7467600"/>
              <a:gd name="connsiteY247" fmla="*/ 4665564 h 6858000"/>
              <a:gd name="connsiteX248" fmla="*/ 6937169 w 7467600"/>
              <a:gd name="connsiteY248" fmla="*/ 4815941 h 6858000"/>
              <a:gd name="connsiteX249" fmla="*/ 6953922 w 7467600"/>
              <a:gd name="connsiteY249" fmla="*/ 4890068 h 6858000"/>
              <a:gd name="connsiteX250" fmla="*/ 6071359 w 7467600"/>
              <a:gd name="connsiteY250" fmla="*/ 4770770 h 6858000"/>
              <a:gd name="connsiteX251" fmla="*/ 6038839 w 7467600"/>
              <a:gd name="connsiteY251" fmla="*/ 4764474 h 6858000"/>
              <a:gd name="connsiteX252" fmla="*/ 6038706 w 7467600"/>
              <a:gd name="connsiteY252" fmla="*/ 4763847 h 6858000"/>
              <a:gd name="connsiteX253" fmla="*/ 6037784 w 7467600"/>
              <a:gd name="connsiteY253" fmla="*/ 4764270 h 6858000"/>
              <a:gd name="connsiteX254" fmla="*/ 6038839 w 7467600"/>
              <a:gd name="connsiteY254" fmla="*/ 4764474 h 6858000"/>
              <a:gd name="connsiteX255" fmla="*/ 6040338 w 7467600"/>
              <a:gd name="connsiteY255" fmla="*/ 4771418 h 6858000"/>
              <a:gd name="connsiteX256" fmla="*/ 6024488 w 7467600"/>
              <a:gd name="connsiteY256" fmla="*/ 4809903 h 6858000"/>
              <a:gd name="connsiteX257" fmla="*/ 5599771 w 7467600"/>
              <a:gd name="connsiteY257" fmla="*/ 5509652 h 6858000"/>
              <a:gd name="connsiteX258" fmla="*/ 5548843 w 7467600"/>
              <a:gd name="connsiteY258" fmla="*/ 5563845 h 6858000"/>
              <a:gd name="connsiteX259" fmla="*/ 5940952 w 7467600"/>
              <a:gd name="connsiteY259" fmla="*/ 6250028 h 6858000"/>
              <a:gd name="connsiteX260" fmla="*/ 6043441 w 7467600"/>
              <a:gd name="connsiteY260" fmla="*/ 6665847 h 6858000"/>
              <a:gd name="connsiteX261" fmla="*/ 6093432 w 7467600"/>
              <a:gd name="connsiteY261" fmla="*/ 6858000 h 6858000"/>
              <a:gd name="connsiteX262" fmla="*/ 6034344 w 7467600"/>
              <a:gd name="connsiteY262" fmla="*/ 6858000 h 6858000"/>
              <a:gd name="connsiteX263" fmla="*/ 6026679 w 7467600"/>
              <a:gd name="connsiteY263" fmla="*/ 6836959 h 6858000"/>
              <a:gd name="connsiteX264" fmla="*/ 5800441 w 7467600"/>
              <a:gd name="connsiteY264" fmla="*/ 6335286 h 6858000"/>
              <a:gd name="connsiteX265" fmla="*/ 5526562 w 7467600"/>
              <a:gd name="connsiteY265" fmla="*/ 5705388 h 6858000"/>
              <a:gd name="connsiteX266" fmla="*/ 5519640 w 7467600"/>
              <a:gd name="connsiteY266" fmla="*/ 5683774 h 6858000"/>
              <a:gd name="connsiteX267" fmla="*/ 5844559 w 7467600"/>
              <a:gd name="connsiteY267" fmla="*/ 6553349 h 6858000"/>
              <a:gd name="connsiteX268" fmla="*/ 5975994 w 7467600"/>
              <a:gd name="connsiteY268" fmla="*/ 6858000 h 6858000"/>
              <a:gd name="connsiteX269" fmla="*/ 5898547 w 7467600"/>
              <a:gd name="connsiteY269" fmla="*/ 6858000 h 6858000"/>
              <a:gd name="connsiteX270" fmla="*/ 5682041 w 7467600"/>
              <a:gd name="connsiteY270" fmla="*/ 6355860 h 6858000"/>
              <a:gd name="connsiteX271" fmla="*/ 5461758 w 7467600"/>
              <a:gd name="connsiteY271" fmla="*/ 5820220 h 6858000"/>
              <a:gd name="connsiteX272" fmla="*/ 5237282 w 7467600"/>
              <a:gd name="connsiteY272" fmla="*/ 6579086 h 6858000"/>
              <a:gd name="connsiteX273" fmla="*/ 5115009 w 7467600"/>
              <a:gd name="connsiteY273" fmla="*/ 6858000 h 6858000"/>
              <a:gd name="connsiteX274" fmla="*/ 5028074 w 7467600"/>
              <a:gd name="connsiteY274" fmla="*/ 6858000 h 6858000"/>
              <a:gd name="connsiteX275" fmla="*/ 5079508 w 7467600"/>
              <a:gd name="connsiteY275" fmla="*/ 6749074 h 6858000"/>
              <a:gd name="connsiteX276" fmla="*/ 5371846 w 7467600"/>
              <a:gd name="connsiteY276" fmla="*/ 5924413 h 6858000"/>
              <a:gd name="connsiteX277" fmla="*/ 5270512 w 7467600"/>
              <a:gd name="connsiteY277" fmla="*/ 6138975 h 6858000"/>
              <a:gd name="connsiteX278" fmla="*/ 5062409 w 7467600"/>
              <a:gd name="connsiteY278" fmla="*/ 6653544 h 6858000"/>
              <a:gd name="connsiteX279" fmla="*/ 5036628 w 7467600"/>
              <a:gd name="connsiteY279" fmla="*/ 6754247 h 6858000"/>
              <a:gd name="connsiteX280" fmla="*/ 5009112 w 7467600"/>
              <a:gd name="connsiteY280" fmla="*/ 6858000 h 6858000"/>
              <a:gd name="connsiteX281" fmla="*/ 4976679 w 7467600"/>
              <a:gd name="connsiteY281" fmla="*/ 6858000 h 6858000"/>
              <a:gd name="connsiteX282" fmla="*/ 5006537 w 7467600"/>
              <a:gd name="connsiteY282" fmla="*/ 6747068 h 6858000"/>
              <a:gd name="connsiteX283" fmla="*/ 5032723 w 7467600"/>
              <a:gd name="connsiteY283" fmla="*/ 6644957 h 6858000"/>
              <a:gd name="connsiteX284" fmla="*/ 5242949 w 7467600"/>
              <a:gd name="connsiteY284" fmla="*/ 6125175 h 6858000"/>
              <a:gd name="connsiteX285" fmla="*/ 5286321 w 7467600"/>
              <a:gd name="connsiteY285" fmla="*/ 6033555 h 6858000"/>
              <a:gd name="connsiteX286" fmla="*/ 5008210 w 7467600"/>
              <a:gd name="connsiteY286" fmla="*/ 6649194 h 6858000"/>
              <a:gd name="connsiteX287" fmla="*/ 4986321 w 7467600"/>
              <a:gd name="connsiteY287" fmla="*/ 6765687 h 6858000"/>
              <a:gd name="connsiteX288" fmla="*/ 4973474 w 7467600"/>
              <a:gd name="connsiteY288" fmla="*/ 6858000 h 6858000"/>
              <a:gd name="connsiteX289" fmla="*/ 4907178 w 7467600"/>
              <a:gd name="connsiteY289" fmla="*/ 6858000 h 6858000"/>
              <a:gd name="connsiteX290" fmla="*/ 4910810 w 7467600"/>
              <a:gd name="connsiteY290" fmla="*/ 6829660 h 6858000"/>
              <a:gd name="connsiteX291" fmla="*/ 4987461 w 7467600"/>
              <a:gd name="connsiteY291" fmla="*/ 6432994 h 6858000"/>
              <a:gd name="connsiteX292" fmla="*/ 5179262 w 7467600"/>
              <a:gd name="connsiteY292" fmla="*/ 6035044 h 6858000"/>
              <a:gd name="connsiteX293" fmla="*/ 4689678 w 7467600"/>
              <a:gd name="connsiteY293" fmla="*/ 6440241 h 6858000"/>
              <a:gd name="connsiteX294" fmla="*/ 4477543 w 7467600"/>
              <a:gd name="connsiteY294" fmla="*/ 6674836 h 6858000"/>
              <a:gd name="connsiteX295" fmla="*/ 4329957 w 7467600"/>
              <a:gd name="connsiteY295" fmla="*/ 6858000 h 6858000"/>
              <a:gd name="connsiteX296" fmla="*/ 4218595 w 7467600"/>
              <a:gd name="connsiteY296" fmla="*/ 6858000 h 6858000"/>
              <a:gd name="connsiteX297" fmla="*/ 4368888 w 7467600"/>
              <a:gd name="connsiteY297" fmla="*/ 6668412 h 6858000"/>
              <a:gd name="connsiteX298" fmla="*/ 4563091 w 7467600"/>
              <a:gd name="connsiteY298" fmla="*/ 6442508 h 6858000"/>
              <a:gd name="connsiteX299" fmla="*/ 5387324 w 7467600"/>
              <a:gd name="connsiteY299" fmla="*/ 5705830 h 6858000"/>
              <a:gd name="connsiteX300" fmla="*/ 5073620 w 7467600"/>
              <a:gd name="connsiteY300" fmla="*/ 5955437 h 6858000"/>
              <a:gd name="connsiteX301" fmla="*/ 4689789 w 7467600"/>
              <a:gd name="connsiteY301" fmla="*/ 6268382 h 6858000"/>
              <a:gd name="connsiteX302" fmla="*/ 4418722 w 7467600"/>
              <a:gd name="connsiteY302" fmla="*/ 6570886 h 6858000"/>
              <a:gd name="connsiteX303" fmla="*/ 4214944 w 7467600"/>
              <a:gd name="connsiteY303" fmla="*/ 6858000 h 6858000"/>
              <a:gd name="connsiteX304" fmla="*/ 4177898 w 7467600"/>
              <a:gd name="connsiteY304" fmla="*/ 6858000 h 6858000"/>
              <a:gd name="connsiteX305" fmla="*/ 4391597 w 7467600"/>
              <a:gd name="connsiteY305" fmla="*/ 6556370 h 6858000"/>
              <a:gd name="connsiteX306" fmla="*/ 4668889 w 7467600"/>
              <a:gd name="connsiteY306" fmla="*/ 6246399 h 6858000"/>
              <a:gd name="connsiteX307" fmla="*/ 5055427 w 7467600"/>
              <a:gd name="connsiteY307" fmla="*/ 5931476 h 6858000"/>
              <a:gd name="connsiteX308" fmla="*/ 5371814 w 7467600"/>
              <a:gd name="connsiteY308" fmla="*/ 5678975 h 6858000"/>
              <a:gd name="connsiteX309" fmla="*/ 4987918 w 7467600"/>
              <a:gd name="connsiteY309" fmla="*/ 5838701 h 6858000"/>
              <a:gd name="connsiteX310" fmla="*/ 4317146 w 7467600"/>
              <a:gd name="connsiteY310" fmla="*/ 6587716 h 6858000"/>
              <a:gd name="connsiteX311" fmla="*/ 4171627 w 7467600"/>
              <a:gd name="connsiteY311" fmla="*/ 6858000 h 6858000"/>
              <a:gd name="connsiteX312" fmla="*/ 4081585 w 7467600"/>
              <a:gd name="connsiteY312" fmla="*/ 6858000 h 6858000"/>
              <a:gd name="connsiteX313" fmla="*/ 4238603 w 7467600"/>
              <a:gd name="connsiteY313" fmla="*/ 6559341 h 6858000"/>
              <a:gd name="connsiteX314" fmla="*/ 4778333 w 7467600"/>
              <a:gd name="connsiteY314" fmla="*/ 5873626 h 6858000"/>
              <a:gd name="connsiteX315" fmla="*/ 5414185 w 7467600"/>
              <a:gd name="connsiteY315" fmla="*/ 5573882 h 6858000"/>
              <a:gd name="connsiteX316" fmla="*/ 5959648 w 7467600"/>
              <a:gd name="connsiteY316" fmla="*/ 4760797 h 6858000"/>
              <a:gd name="connsiteX317" fmla="*/ 5355019 w 7467600"/>
              <a:gd name="connsiteY317" fmla="*/ 4734672 h 6858000"/>
              <a:gd name="connsiteX318" fmla="*/ 5083565 w 7467600"/>
              <a:gd name="connsiteY318" fmla="*/ 5179121 h 6858000"/>
              <a:gd name="connsiteX319" fmla="*/ 4713577 w 7467600"/>
              <a:gd name="connsiteY319" fmla="*/ 5616803 h 6858000"/>
              <a:gd name="connsiteX320" fmla="*/ 3989559 w 7467600"/>
              <a:gd name="connsiteY320" fmla="*/ 6145945 h 6858000"/>
              <a:gd name="connsiteX321" fmla="*/ 3939824 w 7467600"/>
              <a:gd name="connsiteY321" fmla="*/ 6066900 h 6858000"/>
              <a:gd name="connsiteX322" fmla="*/ 4584537 w 7467600"/>
              <a:gd name="connsiteY322" fmla="*/ 5324826 h 6858000"/>
              <a:gd name="connsiteX323" fmla="*/ 5037105 w 7467600"/>
              <a:gd name="connsiteY323" fmla="*/ 5088765 h 6858000"/>
              <a:gd name="connsiteX324" fmla="*/ 5039930 w 7467600"/>
              <a:gd name="connsiteY324" fmla="*/ 5089585 h 6858000"/>
              <a:gd name="connsiteX325" fmla="*/ 5263764 w 7467600"/>
              <a:gd name="connsiteY325" fmla="*/ 4735525 h 6858000"/>
              <a:gd name="connsiteX326" fmla="*/ 4086300 w 7467600"/>
              <a:gd name="connsiteY326" fmla="*/ 4884599 h 6858000"/>
              <a:gd name="connsiteX327" fmla="*/ 4085485 w 7467600"/>
              <a:gd name="connsiteY327" fmla="*/ 4899070 h 6858000"/>
              <a:gd name="connsiteX328" fmla="*/ 3871915 w 7467600"/>
              <a:gd name="connsiteY328" fmla="*/ 5253645 h 6858000"/>
              <a:gd name="connsiteX329" fmla="*/ 3799374 w 7467600"/>
              <a:gd name="connsiteY329" fmla="*/ 5466127 h 6858000"/>
              <a:gd name="connsiteX330" fmla="*/ 3498850 w 7467600"/>
              <a:gd name="connsiteY330" fmla="*/ 6661888 h 6858000"/>
              <a:gd name="connsiteX331" fmla="*/ 3399216 w 7467600"/>
              <a:gd name="connsiteY331" fmla="*/ 6858000 h 6858000"/>
              <a:gd name="connsiteX332" fmla="*/ 3303688 w 7467600"/>
              <a:gd name="connsiteY332" fmla="*/ 6858000 h 6858000"/>
              <a:gd name="connsiteX333" fmla="*/ 3391774 w 7467600"/>
              <a:gd name="connsiteY333" fmla="*/ 6697181 h 6858000"/>
              <a:gd name="connsiteX334" fmla="*/ 3735540 w 7467600"/>
              <a:gd name="connsiteY334" fmla="*/ 5546923 h 6858000"/>
              <a:gd name="connsiteX335" fmla="*/ 3729438 w 7467600"/>
              <a:gd name="connsiteY335" fmla="*/ 5569058 h 6858000"/>
              <a:gd name="connsiteX336" fmla="*/ 3707782 w 7467600"/>
              <a:gd name="connsiteY336" fmla="*/ 5644908 h 6858000"/>
              <a:gd name="connsiteX337" fmla="*/ 3583827 w 7467600"/>
              <a:gd name="connsiteY337" fmla="*/ 6039215 h 6858000"/>
              <a:gd name="connsiteX338" fmla="*/ 3547861 w 7467600"/>
              <a:gd name="connsiteY338" fmla="*/ 6129609 h 6858000"/>
              <a:gd name="connsiteX339" fmla="*/ 3490905 w 7467600"/>
              <a:gd name="connsiteY339" fmla="*/ 6277660 h 6858000"/>
              <a:gd name="connsiteX340" fmla="*/ 3455859 w 7467600"/>
              <a:gd name="connsiteY340" fmla="*/ 6391301 h 6858000"/>
              <a:gd name="connsiteX341" fmla="*/ 3429112 w 7467600"/>
              <a:gd name="connsiteY341" fmla="*/ 6479469 h 6858000"/>
              <a:gd name="connsiteX342" fmla="*/ 3304862 w 7467600"/>
              <a:gd name="connsiteY342" fmla="*/ 6796476 h 6858000"/>
              <a:gd name="connsiteX343" fmla="*/ 3276071 w 7467600"/>
              <a:gd name="connsiteY343" fmla="*/ 6858000 h 6858000"/>
              <a:gd name="connsiteX344" fmla="*/ 3240805 w 7467600"/>
              <a:gd name="connsiteY344" fmla="*/ 6858000 h 6858000"/>
              <a:gd name="connsiteX345" fmla="*/ 3275917 w 7467600"/>
              <a:gd name="connsiteY345" fmla="*/ 6783192 h 6858000"/>
              <a:gd name="connsiteX346" fmla="*/ 3399358 w 7467600"/>
              <a:gd name="connsiteY346" fmla="*/ 6469011 h 6858000"/>
              <a:gd name="connsiteX347" fmla="*/ 3425650 w 7467600"/>
              <a:gd name="connsiteY347" fmla="*/ 6381333 h 6858000"/>
              <a:gd name="connsiteX348" fmla="*/ 3460661 w 7467600"/>
              <a:gd name="connsiteY348" fmla="*/ 6266763 h 6858000"/>
              <a:gd name="connsiteX349" fmla="*/ 3518021 w 7467600"/>
              <a:gd name="connsiteY349" fmla="*/ 6117298 h 6858000"/>
              <a:gd name="connsiteX350" fmla="*/ 3554035 w 7467600"/>
              <a:gd name="connsiteY350" fmla="*/ 6027832 h 6858000"/>
              <a:gd name="connsiteX351" fmla="*/ 3677174 w 7467600"/>
              <a:gd name="connsiteY351" fmla="*/ 5636351 h 6858000"/>
              <a:gd name="connsiteX352" fmla="*/ 3698819 w 7467600"/>
              <a:gd name="connsiteY352" fmla="*/ 5560503 h 6858000"/>
              <a:gd name="connsiteX353" fmla="*/ 3702094 w 7467600"/>
              <a:gd name="connsiteY353" fmla="*/ 5549194 h 6858000"/>
              <a:gd name="connsiteX354" fmla="*/ 3398355 w 7467600"/>
              <a:gd name="connsiteY354" fmla="*/ 6094603 h 6858000"/>
              <a:gd name="connsiteX355" fmla="*/ 3193941 w 7467600"/>
              <a:gd name="connsiteY355" fmla="*/ 6798775 h 6858000"/>
              <a:gd name="connsiteX356" fmla="*/ 3184140 w 7467600"/>
              <a:gd name="connsiteY356" fmla="*/ 6858000 h 6858000"/>
              <a:gd name="connsiteX357" fmla="*/ 3099978 w 7467600"/>
              <a:gd name="connsiteY357" fmla="*/ 6858000 h 6858000"/>
              <a:gd name="connsiteX358" fmla="*/ 3101556 w 7467600"/>
              <a:gd name="connsiteY358" fmla="*/ 6843337 h 6858000"/>
              <a:gd name="connsiteX359" fmla="*/ 3370162 w 7467600"/>
              <a:gd name="connsiteY359" fmla="*/ 5785550 h 6858000"/>
              <a:gd name="connsiteX360" fmla="*/ 3746477 w 7467600"/>
              <a:gd name="connsiteY360" fmla="*/ 5377889 h 6858000"/>
              <a:gd name="connsiteX361" fmla="*/ 3863399 w 7467600"/>
              <a:gd name="connsiteY361" fmla="*/ 5087257 h 6858000"/>
              <a:gd name="connsiteX362" fmla="*/ 3968712 w 7467600"/>
              <a:gd name="connsiteY362" fmla="*/ 4913989 h 6858000"/>
              <a:gd name="connsiteX363" fmla="*/ 2792390 w 7467600"/>
              <a:gd name="connsiteY363" fmla="*/ 5382974 h 6858000"/>
              <a:gd name="connsiteX364" fmla="*/ 2714982 w 7467600"/>
              <a:gd name="connsiteY364" fmla="*/ 5427051 h 6858000"/>
              <a:gd name="connsiteX365" fmla="*/ 2813361 w 7467600"/>
              <a:gd name="connsiteY365" fmla="*/ 6023912 h 6858000"/>
              <a:gd name="connsiteX366" fmla="*/ 2688430 w 7467600"/>
              <a:gd name="connsiteY366" fmla="*/ 6801564 h 6858000"/>
              <a:gd name="connsiteX367" fmla="*/ 2629626 w 7467600"/>
              <a:gd name="connsiteY367" fmla="*/ 6763394 h 6858000"/>
              <a:gd name="connsiteX368" fmla="*/ 2565328 w 7467600"/>
              <a:gd name="connsiteY368" fmla="*/ 5516399 h 6858000"/>
              <a:gd name="connsiteX369" fmla="*/ 1922999 w 7467600"/>
              <a:gd name="connsiteY369" fmla="*/ 5980343 h 6858000"/>
              <a:gd name="connsiteX370" fmla="*/ 1950261 w 7467600"/>
              <a:gd name="connsiteY370" fmla="*/ 6405858 h 6858000"/>
              <a:gd name="connsiteX371" fmla="*/ 2365554 w 7467600"/>
              <a:gd name="connsiteY371" fmla="*/ 6759107 h 6858000"/>
              <a:gd name="connsiteX372" fmla="*/ 2424142 w 7467600"/>
              <a:gd name="connsiteY372" fmla="*/ 6858000 h 6858000"/>
              <a:gd name="connsiteX373" fmla="*/ 2395994 w 7467600"/>
              <a:gd name="connsiteY373" fmla="*/ 6858000 h 6858000"/>
              <a:gd name="connsiteX374" fmla="*/ 2392863 w 7467600"/>
              <a:gd name="connsiteY374" fmla="*/ 6852964 h 6858000"/>
              <a:gd name="connsiteX375" fmla="*/ 2017589 w 7467600"/>
              <a:gd name="connsiteY375" fmla="*/ 6493982 h 6858000"/>
              <a:gd name="connsiteX376" fmla="*/ 2147336 w 7467600"/>
              <a:gd name="connsiteY376" fmla="*/ 6594052 h 6858000"/>
              <a:gd name="connsiteX377" fmla="*/ 2207047 w 7467600"/>
              <a:gd name="connsiteY377" fmla="*/ 6654540 h 6858000"/>
              <a:gd name="connsiteX378" fmla="*/ 2299106 w 7467600"/>
              <a:gd name="connsiteY378" fmla="*/ 6778931 h 6858000"/>
              <a:gd name="connsiteX379" fmla="*/ 2314430 w 7467600"/>
              <a:gd name="connsiteY379" fmla="*/ 6801144 h 6858000"/>
              <a:gd name="connsiteX380" fmla="*/ 2352406 w 7467600"/>
              <a:gd name="connsiteY380" fmla="*/ 6858000 h 6858000"/>
              <a:gd name="connsiteX381" fmla="*/ 2314492 w 7467600"/>
              <a:gd name="connsiteY381" fmla="*/ 6858000 h 6858000"/>
              <a:gd name="connsiteX382" fmla="*/ 2288095 w 7467600"/>
              <a:gd name="connsiteY382" fmla="*/ 6818030 h 6858000"/>
              <a:gd name="connsiteX383" fmla="*/ 2272768 w 7467600"/>
              <a:gd name="connsiteY383" fmla="*/ 6795822 h 6858000"/>
              <a:gd name="connsiteX384" fmla="*/ 2182715 w 7467600"/>
              <a:gd name="connsiteY384" fmla="*/ 6675071 h 6858000"/>
              <a:gd name="connsiteX385" fmla="*/ 2032061 w 7467600"/>
              <a:gd name="connsiteY385" fmla="*/ 6541380 h 6858000"/>
              <a:gd name="connsiteX386" fmla="*/ 2257220 w 7467600"/>
              <a:gd name="connsiteY386" fmla="*/ 6826257 h 6858000"/>
              <a:gd name="connsiteX387" fmla="*/ 2281324 w 7467600"/>
              <a:gd name="connsiteY387" fmla="*/ 6858000 h 6858000"/>
              <a:gd name="connsiteX388" fmla="*/ 2242860 w 7467600"/>
              <a:gd name="connsiteY388" fmla="*/ 6858000 h 6858000"/>
              <a:gd name="connsiteX389" fmla="*/ 2232818 w 7467600"/>
              <a:gd name="connsiteY389" fmla="*/ 6844926 h 6858000"/>
              <a:gd name="connsiteX390" fmla="*/ 1990172 w 7467600"/>
              <a:gd name="connsiteY390" fmla="*/ 6542121 h 6858000"/>
              <a:gd name="connsiteX391" fmla="*/ 2124090 w 7467600"/>
              <a:gd name="connsiteY391" fmla="*/ 6761017 h 6858000"/>
              <a:gd name="connsiteX392" fmla="*/ 2200380 w 7467600"/>
              <a:gd name="connsiteY392" fmla="*/ 6858000 h 6858000"/>
              <a:gd name="connsiteX393" fmla="*/ 2147507 w 7467600"/>
              <a:gd name="connsiteY393" fmla="*/ 6858000 h 6858000"/>
              <a:gd name="connsiteX394" fmla="*/ 2070668 w 7467600"/>
              <a:gd name="connsiteY394" fmla="*/ 6761520 h 6858000"/>
              <a:gd name="connsiteX395" fmla="*/ 1975142 w 7467600"/>
              <a:gd name="connsiteY395" fmla="*/ 6585570 h 6858000"/>
              <a:gd name="connsiteX396" fmla="*/ 2050035 w 7467600"/>
              <a:gd name="connsiteY396" fmla="*/ 6813345 h 6858000"/>
              <a:gd name="connsiteX397" fmla="*/ 2063025 w 7467600"/>
              <a:gd name="connsiteY397" fmla="*/ 6858000 h 6858000"/>
              <a:gd name="connsiteX398" fmla="*/ 2021675 w 7467600"/>
              <a:gd name="connsiteY398" fmla="*/ 6858000 h 6858000"/>
              <a:gd name="connsiteX399" fmla="*/ 2019308 w 7467600"/>
              <a:gd name="connsiteY399" fmla="*/ 6847118 h 6858000"/>
              <a:gd name="connsiteX400" fmla="*/ 1938835 w 7467600"/>
              <a:gd name="connsiteY400" fmla="*/ 6551160 h 6858000"/>
              <a:gd name="connsiteX401" fmla="*/ 1953230 w 7467600"/>
              <a:gd name="connsiteY401" fmla="*/ 6759699 h 6858000"/>
              <a:gd name="connsiteX402" fmla="*/ 1956763 w 7467600"/>
              <a:gd name="connsiteY402" fmla="*/ 6778191 h 6858000"/>
              <a:gd name="connsiteX403" fmla="*/ 1967925 w 7467600"/>
              <a:gd name="connsiteY403" fmla="*/ 6858000 h 6858000"/>
              <a:gd name="connsiteX404" fmla="*/ 1936622 w 7467600"/>
              <a:gd name="connsiteY404" fmla="*/ 6858000 h 6858000"/>
              <a:gd name="connsiteX405" fmla="*/ 1926261 w 7467600"/>
              <a:gd name="connsiteY405" fmla="*/ 6784064 h 6858000"/>
              <a:gd name="connsiteX406" fmla="*/ 1922724 w 7467600"/>
              <a:gd name="connsiteY406" fmla="*/ 6765577 h 6858000"/>
              <a:gd name="connsiteX407" fmla="*/ 1904650 w 7467600"/>
              <a:gd name="connsiteY407" fmla="*/ 6639616 h 6858000"/>
              <a:gd name="connsiteX408" fmla="*/ 1885273 w 7467600"/>
              <a:gd name="connsiteY408" fmla="*/ 6858000 h 6858000"/>
              <a:gd name="connsiteX409" fmla="*/ 1854363 w 7467600"/>
              <a:gd name="connsiteY409" fmla="*/ 6858000 h 6858000"/>
              <a:gd name="connsiteX410" fmla="*/ 1880391 w 7467600"/>
              <a:gd name="connsiteY410" fmla="*/ 6603796 h 6858000"/>
              <a:gd name="connsiteX411" fmla="*/ 1818273 w 7467600"/>
              <a:gd name="connsiteY411" fmla="*/ 6715729 h 6858000"/>
              <a:gd name="connsiteX412" fmla="*/ 1794691 w 7467600"/>
              <a:gd name="connsiteY412" fmla="*/ 6843239 h 6858000"/>
              <a:gd name="connsiteX413" fmla="*/ 1794914 w 7467600"/>
              <a:gd name="connsiteY413" fmla="*/ 6858000 h 6858000"/>
              <a:gd name="connsiteX414" fmla="*/ 1746128 w 7467600"/>
              <a:gd name="connsiteY414" fmla="*/ 6858000 h 6858000"/>
              <a:gd name="connsiteX415" fmla="*/ 1753934 w 7467600"/>
              <a:gd name="connsiteY415" fmla="*/ 6724796 h 6858000"/>
              <a:gd name="connsiteX416" fmla="*/ 1792053 w 7467600"/>
              <a:gd name="connsiteY416" fmla="*/ 6572396 h 6858000"/>
              <a:gd name="connsiteX417" fmla="*/ 1862248 w 7467600"/>
              <a:gd name="connsiteY417" fmla="*/ 6266397 h 6858000"/>
              <a:gd name="connsiteX418" fmla="*/ 1862250 w 7467600"/>
              <a:gd name="connsiteY418" fmla="*/ 6033531 h 6858000"/>
              <a:gd name="connsiteX419" fmla="*/ 1211999 w 7467600"/>
              <a:gd name="connsiteY419" fmla="*/ 6683610 h 6858000"/>
              <a:gd name="connsiteX420" fmla="*/ 1213266 w 7467600"/>
              <a:gd name="connsiteY420" fmla="*/ 6691947 h 6858000"/>
              <a:gd name="connsiteX421" fmla="*/ 1203370 w 7467600"/>
              <a:gd name="connsiteY421" fmla="*/ 6850676 h 6858000"/>
              <a:gd name="connsiteX422" fmla="*/ 1203671 w 7467600"/>
              <a:gd name="connsiteY422" fmla="*/ 6858000 h 6858000"/>
              <a:gd name="connsiteX423" fmla="*/ 1143180 w 7467600"/>
              <a:gd name="connsiteY423" fmla="*/ 6858000 h 6858000"/>
              <a:gd name="connsiteX424" fmla="*/ 1142176 w 7467600"/>
              <a:gd name="connsiteY424" fmla="*/ 6766045 h 6858000"/>
              <a:gd name="connsiteX425" fmla="*/ 1067484 w 7467600"/>
              <a:gd name="connsiteY425" fmla="*/ 6858000 h 6858000"/>
              <a:gd name="connsiteX426" fmla="*/ 953928 w 7467600"/>
              <a:gd name="connsiteY426" fmla="*/ 6858000 h 6858000"/>
              <a:gd name="connsiteX427" fmla="*/ 959715 w 7467600"/>
              <a:gd name="connsiteY427" fmla="*/ 6850185 h 6858000"/>
              <a:gd name="connsiteX428" fmla="*/ 1483788 w 7467600"/>
              <a:gd name="connsiteY428" fmla="*/ 6259174 h 6858000"/>
              <a:gd name="connsiteX429" fmla="*/ 1100671 w 7467600"/>
              <a:gd name="connsiteY429" fmla="*/ 6252137 h 6858000"/>
              <a:gd name="connsiteX430" fmla="*/ 1090144 w 7467600"/>
              <a:gd name="connsiteY430" fmla="*/ 6256748 h 6858000"/>
              <a:gd name="connsiteX431" fmla="*/ 1095872 w 7467600"/>
              <a:gd name="connsiteY431" fmla="*/ 6271892 h 6858000"/>
              <a:gd name="connsiteX432" fmla="*/ 262785 w 7467600"/>
              <a:gd name="connsiteY432" fmla="*/ 6845450 h 6858000"/>
              <a:gd name="connsiteX433" fmla="*/ 209968 w 7467600"/>
              <a:gd name="connsiteY433" fmla="*/ 6770713 h 6858000"/>
              <a:gd name="connsiteX434" fmla="*/ 873460 w 7467600"/>
              <a:gd name="connsiteY434" fmla="*/ 6253768 h 6858000"/>
              <a:gd name="connsiteX435" fmla="*/ 192686 w 7467600"/>
              <a:gd name="connsiteY435" fmla="*/ 5849257 h 6858000"/>
              <a:gd name="connsiteX436" fmla="*/ 4696 w 7467600"/>
              <a:gd name="connsiteY436" fmla="*/ 5697668 h 6858000"/>
              <a:gd name="connsiteX437" fmla="*/ 0 w 7467600"/>
              <a:gd name="connsiteY437" fmla="*/ 5689984 h 6858000"/>
              <a:gd name="connsiteX438" fmla="*/ 0 w 7467600"/>
              <a:gd name="connsiteY438" fmla="*/ 5513472 h 6858000"/>
              <a:gd name="connsiteX439" fmla="*/ 174101 w 7467600"/>
              <a:gd name="connsiteY439" fmla="*/ 5620277 h 6858000"/>
              <a:gd name="connsiteX440" fmla="*/ 891800 w 7467600"/>
              <a:gd name="connsiteY440" fmla="*/ 6036935 h 6858000"/>
              <a:gd name="connsiteX441" fmla="*/ 1072219 w 7467600"/>
              <a:gd name="connsiteY441" fmla="*/ 6169443 h 6858000"/>
              <a:gd name="connsiteX442" fmla="*/ 1074117 w 7467600"/>
              <a:gd name="connsiteY442" fmla="*/ 6170301 h 6858000"/>
              <a:gd name="connsiteX443" fmla="*/ 1083114 w 7467600"/>
              <a:gd name="connsiteY443" fmla="*/ 6174131 h 6858000"/>
              <a:gd name="connsiteX444" fmla="*/ 1543010 w 7467600"/>
              <a:gd name="connsiteY444" fmla="*/ 6191140 h 6858000"/>
              <a:gd name="connsiteX445" fmla="*/ 1551080 w 7467600"/>
              <a:gd name="connsiteY445" fmla="*/ 6195006 h 6858000"/>
              <a:gd name="connsiteX446" fmla="*/ 2345443 w 7467600"/>
              <a:gd name="connsiteY446" fmla="*/ 5549882 h 6858000"/>
              <a:gd name="connsiteX447" fmla="*/ 1721499 w 7467600"/>
              <a:gd name="connsiteY447" fmla="*/ 5599969 h 6858000"/>
              <a:gd name="connsiteX448" fmla="*/ 767716 w 7467600"/>
              <a:gd name="connsiteY448" fmla="*/ 5472768 h 6858000"/>
              <a:gd name="connsiteX449" fmla="*/ 722147 w 7467600"/>
              <a:gd name="connsiteY449" fmla="*/ 5393091 h 6858000"/>
              <a:gd name="connsiteX450" fmla="*/ 1485552 w 7467600"/>
              <a:gd name="connsiteY450" fmla="*/ 5313202 h 6858000"/>
              <a:gd name="connsiteX451" fmla="*/ 2143004 w 7467600"/>
              <a:gd name="connsiteY451" fmla="*/ 5402420 h 6858000"/>
              <a:gd name="connsiteX452" fmla="*/ 1933391 w 7467600"/>
              <a:gd name="connsiteY452" fmla="*/ 5156971 h 6858000"/>
              <a:gd name="connsiteX453" fmla="*/ 1827118 w 7467600"/>
              <a:gd name="connsiteY453" fmla="*/ 4968410 h 6858000"/>
              <a:gd name="connsiteX454" fmla="*/ 1837349 w 7467600"/>
              <a:gd name="connsiteY454" fmla="*/ 4956357 h 6858000"/>
              <a:gd name="connsiteX455" fmla="*/ 2162835 w 7467600"/>
              <a:gd name="connsiteY455" fmla="*/ 5187853 h 6858000"/>
              <a:gd name="connsiteX456" fmla="*/ 2257167 w 7467600"/>
              <a:gd name="connsiteY456" fmla="*/ 5462123 h 6858000"/>
              <a:gd name="connsiteX457" fmla="*/ 2261598 w 7467600"/>
              <a:gd name="connsiteY457" fmla="*/ 5467998 h 6858000"/>
              <a:gd name="connsiteX458" fmla="*/ 2437177 w 7467600"/>
              <a:gd name="connsiteY458" fmla="*/ 5479608 h 6858000"/>
              <a:gd name="connsiteX459" fmla="*/ 2445247 w 7467600"/>
              <a:gd name="connsiteY459" fmla="*/ 5483476 h 6858000"/>
              <a:gd name="connsiteX460" fmla="*/ 2743626 w 7467600"/>
              <a:gd name="connsiteY460" fmla="*/ 5304819 h 6858000"/>
              <a:gd name="connsiteX461" fmla="*/ 3048102 w 7467600"/>
              <a:gd name="connsiteY461" fmla="*/ 5150595 h 6858000"/>
              <a:gd name="connsiteX462" fmla="*/ 1799414 w 7467600"/>
              <a:gd name="connsiteY462" fmla="*/ 4694732 h 6858000"/>
              <a:gd name="connsiteX463" fmla="*/ 1771735 w 7467600"/>
              <a:gd name="connsiteY463" fmla="*/ 4619929 h 6858000"/>
              <a:gd name="connsiteX464" fmla="*/ 3104273 w 7467600"/>
              <a:gd name="connsiteY464" fmla="*/ 5076159 h 6858000"/>
              <a:gd name="connsiteX465" fmla="*/ 3113245 w 7467600"/>
              <a:gd name="connsiteY465" fmla="*/ 5090705 h 6858000"/>
              <a:gd name="connsiteX466" fmla="*/ 3126294 w 7467600"/>
              <a:gd name="connsiteY466" fmla="*/ 5114400 h 6858000"/>
              <a:gd name="connsiteX467" fmla="*/ 3937433 w 7467600"/>
              <a:gd name="connsiteY467" fmla="*/ 4830473 h 6858000"/>
              <a:gd name="connsiteX468" fmla="*/ 3590475 w 7467600"/>
              <a:gd name="connsiteY468" fmla="*/ 4597974 h 6858000"/>
              <a:gd name="connsiteX469" fmla="*/ 3100264 w 7467600"/>
              <a:gd name="connsiteY469" fmla="*/ 4579845 h 6858000"/>
              <a:gd name="connsiteX470" fmla="*/ 2183576 w 7467600"/>
              <a:gd name="connsiteY470" fmla="*/ 4227150 h 6858000"/>
              <a:gd name="connsiteX471" fmla="*/ 2151029 w 7467600"/>
              <a:gd name="connsiteY471" fmla="*/ 4146947 h 6858000"/>
              <a:gd name="connsiteX472" fmla="*/ 3563434 w 7467600"/>
              <a:gd name="connsiteY472" fmla="*/ 4469115 h 6858000"/>
              <a:gd name="connsiteX473" fmla="*/ 3177952 w 7467600"/>
              <a:gd name="connsiteY473" fmla="*/ 3657386 h 6858000"/>
              <a:gd name="connsiteX474" fmla="*/ 3189263 w 7467600"/>
              <a:gd name="connsiteY474" fmla="*/ 3625726 h 6858000"/>
              <a:gd name="connsiteX475" fmla="*/ 3560912 w 7467600"/>
              <a:gd name="connsiteY475" fmla="*/ 4079863 h 6858000"/>
              <a:gd name="connsiteX476" fmla="*/ 3626636 w 7467600"/>
              <a:gd name="connsiteY476" fmla="*/ 4512230 h 6858000"/>
              <a:gd name="connsiteX477" fmla="*/ 3653088 w 7467600"/>
              <a:gd name="connsiteY477" fmla="*/ 4521417 h 6858000"/>
              <a:gd name="connsiteX478" fmla="*/ 3988128 w 7467600"/>
              <a:gd name="connsiteY478" fmla="*/ 4817267 h 6858000"/>
              <a:gd name="connsiteX479" fmla="*/ 4830582 w 7467600"/>
              <a:gd name="connsiteY479" fmla="*/ 4676000 h 6858000"/>
              <a:gd name="connsiteX480" fmla="*/ 4830100 w 7467600"/>
              <a:gd name="connsiteY480" fmla="*/ 4675554 h 6858000"/>
              <a:gd name="connsiteX481" fmla="*/ 4036318 w 7467600"/>
              <a:gd name="connsiteY481" fmla="*/ 4147013 h 6858000"/>
              <a:gd name="connsiteX482" fmla="*/ 3432098 w 7467600"/>
              <a:gd name="connsiteY482" fmla="*/ 3537312 h 6858000"/>
              <a:gd name="connsiteX483" fmla="*/ 3446761 w 7467600"/>
              <a:gd name="connsiteY483" fmla="*/ 3461278 h 6858000"/>
              <a:gd name="connsiteX484" fmla="*/ 4419733 w 7467600"/>
              <a:gd name="connsiteY484" fmla="*/ 3963555 h 6858000"/>
              <a:gd name="connsiteX485" fmla="*/ 4781371 w 7467600"/>
              <a:gd name="connsiteY485" fmla="*/ 4458604 h 6858000"/>
              <a:gd name="connsiteX486" fmla="*/ 4780440 w 7467600"/>
              <a:gd name="connsiteY486" fmla="*/ 4470290 h 6858000"/>
              <a:gd name="connsiteX487" fmla="*/ 4898954 w 7467600"/>
              <a:gd name="connsiteY487" fmla="*/ 4662092 h 6858000"/>
              <a:gd name="connsiteX488" fmla="*/ 4900699 w 7467600"/>
              <a:gd name="connsiteY488" fmla="*/ 4670867 h 6858000"/>
              <a:gd name="connsiteX489" fmla="*/ 5714511 w 7467600"/>
              <a:gd name="connsiteY489" fmla="*/ 4663483 h 6858000"/>
              <a:gd name="connsiteX490" fmla="*/ 5464793 w 7467600"/>
              <a:gd name="connsiteY490" fmla="*/ 4393556 h 6858000"/>
              <a:gd name="connsiteX491" fmla="*/ 5461897 w 7467600"/>
              <a:gd name="connsiteY491" fmla="*/ 4390879 h 6858000"/>
              <a:gd name="connsiteX492" fmla="*/ 4294126 w 7467600"/>
              <a:gd name="connsiteY492" fmla="*/ 3303048 h 6858000"/>
              <a:gd name="connsiteX493" fmla="*/ 4305321 w 7467600"/>
              <a:gd name="connsiteY493" fmla="*/ 3256953 h 6858000"/>
              <a:gd name="connsiteX494" fmla="*/ 4949299 w 7467600"/>
              <a:gd name="connsiteY494" fmla="*/ 3766336 h 6858000"/>
              <a:gd name="connsiteX495" fmla="*/ 5291452 w 7467600"/>
              <a:gd name="connsiteY495" fmla="*/ 4076801 h 6858000"/>
              <a:gd name="connsiteX496" fmla="*/ 5434998 w 7467600"/>
              <a:gd name="connsiteY496" fmla="*/ 4254100 h 6858000"/>
              <a:gd name="connsiteX497" fmla="*/ 5351015 w 7467600"/>
              <a:gd name="connsiteY497" fmla="*/ 3760989 h 6858000"/>
              <a:gd name="connsiteX498" fmla="*/ 5413780 w 7467600"/>
              <a:gd name="connsiteY498" fmla="*/ 2966265 h 6858000"/>
              <a:gd name="connsiteX499" fmla="*/ 5425627 w 7467600"/>
              <a:gd name="connsiteY499" fmla="*/ 2954192 h 6858000"/>
              <a:gd name="connsiteX500" fmla="*/ 6604735 w 7467600"/>
              <a:gd name="connsiteY500" fmla="*/ 2041381 h 6858000"/>
              <a:gd name="connsiteX501" fmla="*/ 7204487 w 7467600"/>
              <a:gd name="connsiteY501" fmla="*/ 2742112 h 6858000"/>
              <a:gd name="connsiteX502" fmla="*/ 7131592 w 7467600"/>
              <a:gd name="connsiteY502" fmla="*/ 2672096 h 6858000"/>
              <a:gd name="connsiteX503" fmla="*/ 6996344 w 7467600"/>
              <a:gd name="connsiteY503" fmla="*/ 2518310 h 6858000"/>
              <a:gd name="connsiteX504" fmla="*/ 6735495 w 7467600"/>
              <a:gd name="connsiteY504" fmla="*/ 2196890 h 6858000"/>
              <a:gd name="connsiteX505" fmla="*/ 6721901 w 7467600"/>
              <a:gd name="connsiteY505" fmla="*/ 2179274 h 6858000"/>
              <a:gd name="connsiteX506" fmla="*/ 6604735 w 7467600"/>
              <a:gd name="connsiteY506" fmla="*/ 2041381 h 6858000"/>
              <a:gd name="connsiteX507" fmla="*/ 6591670 w 7467600"/>
              <a:gd name="connsiteY507" fmla="*/ 1988277 h 6858000"/>
              <a:gd name="connsiteX508" fmla="*/ 6747349 w 7467600"/>
              <a:gd name="connsiteY508" fmla="*/ 2160069 h 6858000"/>
              <a:gd name="connsiteX509" fmla="*/ 6760943 w 7467600"/>
              <a:gd name="connsiteY509" fmla="*/ 2177686 h 6858000"/>
              <a:gd name="connsiteX510" fmla="*/ 7021065 w 7467600"/>
              <a:gd name="connsiteY510" fmla="*/ 2498102 h 6858000"/>
              <a:gd name="connsiteX511" fmla="*/ 7155223 w 7467600"/>
              <a:gd name="connsiteY511" fmla="*/ 2650386 h 6858000"/>
              <a:gd name="connsiteX512" fmla="*/ 7203167 w 7467600"/>
              <a:gd name="connsiteY512" fmla="*/ 2697288 h 6858000"/>
              <a:gd name="connsiteX513" fmla="*/ 6937703 w 7467600"/>
              <a:gd name="connsiteY513" fmla="*/ 2321981 h 6858000"/>
              <a:gd name="connsiteX514" fmla="*/ 6591670 w 7467600"/>
              <a:gd name="connsiteY514" fmla="*/ 1988277 h 6858000"/>
              <a:gd name="connsiteX515" fmla="*/ 5798671 w 7467600"/>
              <a:gd name="connsiteY515" fmla="*/ 1981601 h 6858000"/>
              <a:gd name="connsiteX516" fmla="*/ 5754709 w 7467600"/>
              <a:gd name="connsiteY516" fmla="*/ 2071454 h 6858000"/>
              <a:gd name="connsiteX517" fmla="*/ 5763044 w 7467600"/>
              <a:gd name="connsiteY517" fmla="*/ 2842206 h 6858000"/>
              <a:gd name="connsiteX518" fmla="*/ 5764974 w 7467600"/>
              <a:gd name="connsiteY518" fmla="*/ 2799609 h 6858000"/>
              <a:gd name="connsiteX519" fmla="*/ 5767665 w 7467600"/>
              <a:gd name="connsiteY519" fmla="*/ 2666409 h 6858000"/>
              <a:gd name="connsiteX520" fmla="*/ 5763055 w 7467600"/>
              <a:gd name="connsiteY520" fmla="*/ 2579705 h 6858000"/>
              <a:gd name="connsiteX521" fmla="*/ 5758079 w 7467600"/>
              <a:gd name="connsiteY521" fmla="*/ 2492508 h 6858000"/>
              <a:gd name="connsiteX522" fmla="*/ 5779325 w 7467600"/>
              <a:gd name="connsiteY522" fmla="*/ 2197069 h 6858000"/>
              <a:gd name="connsiteX523" fmla="*/ 5798671 w 7467600"/>
              <a:gd name="connsiteY523" fmla="*/ 1981601 h 6858000"/>
              <a:gd name="connsiteX524" fmla="*/ 5829202 w 7467600"/>
              <a:gd name="connsiteY524" fmla="*/ 1971679 h 6858000"/>
              <a:gd name="connsiteX525" fmla="*/ 5809558 w 7467600"/>
              <a:gd name="connsiteY525" fmla="*/ 2198043 h 6858000"/>
              <a:gd name="connsiteX526" fmla="*/ 5788653 w 7467600"/>
              <a:gd name="connsiteY526" fmla="*/ 2489430 h 6858000"/>
              <a:gd name="connsiteX527" fmla="*/ 5793439 w 7467600"/>
              <a:gd name="connsiteY527" fmla="*/ 2575235 h 6858000"/>
              <a:gd name="connsiteX528" fmla="*/ 5796837 w 7467600"/>
              <a:gd name="connsiteY528" fmla="*/ 2637633 h 6858000"/>
              <a:gd name="connsiteX529" fmla="*/ 5818614 w 7467600"/>
              <a:gd name="connsiteY529" fmla="*/ 2473055 h 6858000"/>
              <a:gd name="connsiteX530" fmla="*/ 5829202 w 7467600"/>
              <a:gd name="connsiteY530" fmla="*/ 1971679 h 6858000"/>
              <a:gd name="connsiteX531" fmla="*/ 5911389 w 7467600"/>
              <a:gd name="connsiteY531" fmla="*/ 1898371 h 6858000"/>
              <a:gd name="connsiteX532" fmla="*/ 6237627 w 7467600"/>
              <a:gd name="connsiteY532" fmla="*/ 2231921 h 6858000"/>
              <a:gd name="connsiteX533" fmla="*/ 5911389 w 7467600"/>
              <a:gd name="connsiteY533" fmla="*/ 1898371 h 6858000"/>
              <a:gd name="connsiteX534" fmla="*/ 6944437 w 7467600"/>
              <a:gd name="connsiteY534" fmla="*/ 1575402 h 6858000"/>
              <a:gd name="connsiteX535" fmla="*/ 6304730 w 7467600"/>
              <a:gd name="connsiteY535" fmla="*/ 1766654 h 6858000"/>
              <a:gd name="connsiteX536" fmla="*/ 6944437 w 7467600"/>
              <a:gd name="connsiteY536" fmla="*/ 1575402 h 6858000"/>
              <a:gd name="connsiteX537" fmla="*/ 7019523 w 7467600"/>
              <a:gd name="connsiteY537" fmla="*/ 1519450 h 6858000"/>
              <a:gd name="connsiteX538" fmla="*/ 6298091 w 7467600"/>
              <a:gd name="connsiteY538" fmla="*/ 1737122 h 6858000"/>
              <a:gd name="connsiteX539" fmla="*/ 7019523 w 7467600"/>
              <a:gd name="connsiteY539" fmla="*/ 1519450 h 6858000"/>
              <a:gd name="connsiteX540" fmla="*/ 2399523 w 7467600"/>
              <a:gd name="connsiteY540" fmla="*/ 1428234 h 6858000"/>
              <a:gd name="connsiteX541" fmla="*/ 2224982 w 7467600"/>
              <a:gd name="connsiteY541" fmla="*/ 1826201 h 6858000"/>
              <a:gd name="connsiteX542" fmla="*/ 2096099 w 7467600"/>
              <a:gd name="connsiteY542" fmla="*/ 2345900 h 6858000"/>
              <a:gd name="connsiteX543" fmla="*/ 2283317 w 7467600"/>
              <a:gd name="connsiteY543" fmla="*/ 1796925 h 6858000"/>
              <a:gd name="connsiteX544" fmla="*/ 2399523 w 7467600"/>
              <a:gd name="connsiteY544" fmla="*/ 1428234 h 6858000"/>
              <a:gd name="connsiteX545" fmla="*/ 2448558 w 7467600"/>
              <a:gd name="connsiteY545" fmla="*/ 1373435 h 6858000"/>
              <a:gd name="connsiteX546" fmla="*/ 2312521 w 7467600"/>
              <a:gd name="connsiteY546" fmla="*/ 1806140 h 6858000"/>
              <a:gd name="connsiteX547" fmla="*/ 2127533 w 7467600"/>
              <a:gd name="connsiteY547" fmla="*/ 2348380 h 6858000"/>
              <a:gd name="connsiteX548" fmla="*/ 2358080 w 7467600"/>
              <a:gd name="connsiteY548" fmla="*/ 1866134 h 6858000"/>
              <a:gd name="connsiteX549" fmla="*/ 2407436 w 7467600"/>
              <a:gd name="connsiteY549" fmla="*/ 1651070 h 6858000"/>
              <a:gd name="connsiteX550" fmla="*/ 2448558 w 7467600"/>
              <a:gd name="connsiteY550" fmla="*/ 1373435 h 6858000"/>
              <a:gd name="connsiteX551" fmla="*/ 278707 w 7467600"/>
              <a:gd name="connsiteY551" fmla="*/ 1352270 h 6858000"/>
              <a:gd name="connsiteX552" fmla="*/ 321570 w 7467600"/>
              <a:gd name="connsiteY552" fmla="*/ 1861610 h 6858000"/>
              <a:gd name="connsiteX553" fmla="*/ 294281 w 7467600"/>
              <a:gd name="connsiteY553" fmla="*/ 1440658 h 6858000"/>
              <a:gd name="connsiteX554" fmla="*/ 278707 w 7467600"/>
              <a:gd name="connsiteY554" fmla="*/ 1352270 h 6858000"/>
              <a:gd name="connsiteX555" fmla="*/ 1423821 w 7467600"/>
              <a:gd name="connsiteY555" fmla="*/ 1351958 h 6858000"/>
              <a:gd name="connsiteX556" fmla="*/ 1638521 w 7467600"/>
              <a:gd name="connsiteY556" fmla="*/ 1908470 h 6858000"/>
              <a:gd name="connsiteX557" fmla="*/ 1754199 w 7467600"/>
              <a:gd name="connsiteY557" fmla="*/ 2149284 h 6858000"/>
              <a:gd name="connsiteX558" fmla="*/ 1908359 w 7467600"/>
              <a:gd name="connsiteY558" fmla="*/ 2364988 h 6858000"/>
              <a:gd name="connsiteX559" fmla="*/ 1647661 w 7467600"/>
              <a:gd name="connsiteY559" fmla="*/ 1825945 h 6858000"/>
              <a:gd name="connsiteX560" fmla="*/ 1423821 w 7467600"/>
              <a:gd name="connsiteY560" fmla="*/ 1351958 h 6858000"/>
              <a:gd name="connsiteX561" fmla="*/ 1431890 w 7467600"/>
              <a:gd name="connsiteY561" fmla="*/ 1306475 h 6858000"/>
              <a:gd name="connsiteX562" fmla="*/ 1507597 w 7467600"/>
              <a:gd name="connsiteY562" fmla="*/ 1446132 h 6858000"/>
              <a:gd name="connsiteX563" fmla="*/ 1674586 w 7467600"/>
              <a:gd name="connsiteY563" fmla="*/ 1813832 h 6858000"/>
              <a:gd name="connsiteX564" fmla="*/ 1815950 w 7467600"/>
              <a:gd name="connsiteY564" fmla="*/ 2128564 h 6858000"/>
              <a:gd name="connsiteX565" fmla="*/ 1984242 w 7467600"/>
              <a:gd name="connsiteY565" fmla="*/ 2430829 h 6858000"/>
              <a:gd name="connsiteX566" fmla="*/ 2014023 w 7467600"/>
              <a:gd name="connsiteY566" fmla="*/ 2450995 h 6858000"/>
              <a:gd name="connsiteX567" fmla="*/ 1747337 w 7467600"/>
              <a:gd name="connsiteY567" fmla="*/ 1855264 h 6858000"/>
              <a:gd name="connsiteX568" fmla="*/ 1533749 w 7467600"/>
              <a:gd name="connsiteY568" fmla="*/ 1478656 h 6858000"/>
              <a:gd name="connsiteX569" fmla="*/ 1431890 w 7467600"/>
              <a:gd name="connsiteY569" fmla="*/ 1306475 h 6858000"/>
              <a:gd name="connsiteX570" fmla="*/ 5052692 w 7467600"/>
              <a:gd name="connsiteY570" fmla="*/ 1292994 h 6858000"/>
              <a:gd name="connsiteX571" fmla="*/ 5200661 w 7467600"/>
              <a:gd name="connsiteY571" fmla="*/ 1635186 h 6858000"/>
              <a:gd name="connsiteX572" fmla="*/ 5297138 w 7467600"/>
              <a:gd name="connsiteY572" fmla="*/ 1906351 h 6858000"/>
              <a:gd name="connsiteX573" fmla="*/ 5052692 w 7467600"/>
              <a:gd name="connsiteY573" fmla="*/ 1292994 h 6858000"/>
              <a:gd name="connsiteX574" fmla="*/ 5009948 w 7467600"/>
              <a:gd name="connsiteY574" fmla="*/ 1273619 h 6858000"/>
              <a:gd name="connsiteX575" fmla="*/ 5121777 w 7467600"/>
              <a:gd name="connsiteY575" fmla="*/ 1654213 h 6858000"/>
              <a:gd name="connsiteX576" fmla="*/ 5293545 w 7467600"/>
              <a:gd name="connsiteY576" fmla="*/ 2072247 h 6858000"/>
              <a:gd name="connsiteX577" fmla="*/ 5294042 w 7467600"/>
              <a:gd name="connsiteY577" fmla="*/ 2065019 h 6858000"/>
              <a:gd name="connsiteX578" fmla="*/ 5171936 w 7467600"/>
              <a:gd name="connsiteY578" fmla="*/ 1647613 h 6858000"/>
              <a:gd name="connsiteX579" fmla="*/ 5009948 w 7467600"/>
              <a:gd name="connsiteY579" fmla="*/ 1273619 h 6858000"/>
              <a:gd name="connsiteX580" fmla="*/ 655236 w 7467600"/>
              <a:gd name="connsiteY580" fmla="*/ 1268632 h 6858000"/>
              <a:gd name="connsiteX581" fmla="*/ 839521 w 7467600"/>
              <a:gd name="connsiteY581" fmla="*/ 1685315 h 6858000"/>
              <a:gd name="connsiteX582" fmla="*/ 1109416 w 7467600"/>
              <a:gd name="connsiteY582" fmla="*/ 2061663 h 6858000"/>
              <a:gd name="connsiteX583" fmla="*/ 1298300 w 7467600"/>
              <a:gd name="connsiteY583" fmla="*/ 2247742 h 6858000"/>
              <a:gd name="connsiteX584" fmla="*/ 1125871 w 7467600"/>
              <a:gd name="connsiteY584" fmla="*/ 1989513 h 6858000"/>
              <a:gd name="connsiteX585" fmla="*/ 981574 w 7467600"/>
              <a:gd name="connsiteY585" fmla="*/ 1783157 h 6858000"/>
              <a:gd name="connsiteX586" fmla="*/ 922198 w 7467600"/>
              <a:gd name="connsiteY586" fmla="*/ 1677437 h 6858000"/>
              <a:gd name="connsiteX587" fmla="*/ 869293 w 7467600"/>
              <a:gd name="connsiteY587" fmla="*/ 1583214 h 6858000"/>
              <a:gd name="connsiteX588" fmla="*/ 751431 w 7467600"/>
              <a:gd name="connsiteY588" fmla="*/ 1405731 h 6858000"/>
              <a:gd name="connsiteX589" fmla="*/ 655236 w 7467600"/>
              <a:gd name="connsiteY589" fmla="*/ 1268632 h 6858000"/>
              <a:gd name="connsiteX590" fmla="*/ 6516292 w 7467600"/>
              <a:gd name="connsiteY590" fmla="*/ 1263064 h 6858000"/>
              <a:gd name="connsiteX591" fmla="*/ 5736320 w 7467600"/>
              <a:gd name="connsiteY591" fmla="*/ 1501803 h 6858000"/>
              <a:gd name="connsiteX592" fmla="*/ 6516292 w 7467600"/>
              <a:gd name="connsiteY592" fmla="*/ 1263064 h 6858000"/>
              <a:gd name="connsiteX593" fmla="*/ 291466 w 7467600"/>
              <a:gd name="connsiteY593" fmla="*/ 1250369 h 6858000"/>
              <a:gd name="connsiteX594" fmla="*/ 323180 w 7467600"/>
              <a:gd name="connsiteY594" fmla="*/ 1435283 h 6858000"/>
              <a:gd name="connsiteX595" fmla="*/ 349381 w 7467600"/>
              <a:gd name="connsiteY595" fmla="*/ 1875041 h 6858000"/>
              <a:gd name="connsiteX596" fmla="*/ 374363 w 7467600"/>
              <a:gd name="connsiteY596" fmla="*/ 1506494 h 6858000"/>
              <a:gd name="connsiteX597" fmla="*/ 302168 w 7467600"/>
              <a:gd name="connsiteY597" fmla="*/ 1274495 h 6858000"/>
              <a:gd name="connsiteX598" fmla="*/ 291466 w 7467600"/>
              <a:gd name="connsiteY598" fmla="*/ 1250369 h 6858000"/>
              <a:gd name="connsiteX599" fmla="*/ 678222 w 7467600"/>
              <a:gd name="connsiteY599" fmla="*/ 1248670 h 6858000"/>
              <a:gd name="connsiteX600" fmla="*/ 775536 w 7467600"/>
              <a:gd name="connsiteY600" fmla="*/ 1388015 h 6858000"/>
              <a:gd name="connsiteX601" fmla="*/ 894529 w 7467600"/>
              <a:gd name="connsiteY601" fmla="*/ 1567739 h 6858000"/>
              <a:gd name="connsiteX602" fmla="*/ 948000 w 7467600"/>
              <a:gd name="connsiteY602" fmla="*/ 1663088 h 6858000"/>
              <a:gd name="connsiteX603" fmla="*/ 1006812 w 7467600"/>
              <a:gd name="connsiteY603" fmla="*/ 1767683 h 6858000"/>
              <a:gd name="connsiteX604" fmla="*/ 1149133 w 7467600"/>
              <a:gd name="connsiteY604" fmla="*/ 1971513 h 6858000"/>
              <a:gd name="connsiteX605" fmla="*/ 1333952 w 7467600"/>
              <a:gd name="connsiteY605" fmla="*/ 2251620 h 6858000"/>
              <a:gd name="connsiteX606" fmla="*/ 1337329 w 7467600"/>
              <a:gd name="connsiteY606" fmla="*/ 2258350 h 6858000"/>
              <a:gd name="connsiteX607" fmla="*/ 1014726 w 7467600"/>
              <a:gd name="connsiteY607" fmla="*/ 1615556 h 6858000"/>
              <a:gd name="connsiteX608" fmla="*/ 678222 w 7467600"/>
              <a:gd name="connsiteY608" fmla="*/ 1248670 h 6858000"/>
              <a:gd name="connsiteX609" fmla="*/ 6691602 w 7467600"/>
              <a:gd name="connsiteY609" fmla="*/ 1140573 h 6858000"/>
              <a:gd name="connsiteX610" fmla="*/ 6571100 w 7467600"/>
              <a:gd name="connsiteY610" fmla="*/ 1183662 h 6858000"/>
              <a:gd name="connsiteX611" fmla="*/ 6241687 w 7467600"/>
              <a:gd name="connsiteY611" fmla="*/ 1257600 h 6858000"/>
              <a:gd name="connsiteX612" fmla="*/ 5693009 w 7467600"/>
              <a:gd name="connsiteY612" fmla="*/ 1478256 h 6858000"/>
              <a:gd name="connsiteX613" fmla="*/ 6548420 w 7467600"/>
              <a:gd name="connsiteY613" fmla="*/ 1214599 h 6858000"/>
              <a:gd name="connsiteX614" fmla="*/ 6605473 w 7467600"/>
              <a:gd name="connsiteY614" fmla="*/ 1184686 h 6858000"/>
              <a:gd name="connsiteX615" fmla="*/ 6691602 w 7467600"/>
              <a:gd name="connsiteY615" fmla="*/ 1140573 h 6858000"/>
              <a:gd name="connsiteX616" fmla="*/ 4002475 w 7467600"/>
              <a:gd name="connsiteY616" fmla="*/ 1037802 h 6858000"/>
              <a:gd name="connsiteX617" fmla="*/ 4000324 w 7467600"/>
              <a:gd name="connsiteY617" fmla="*/ 1039362 h 6858000"/>
              <a:gd name="connsiteX618" fmla="*/ 4002862 w 7467600"/>
              <a:gd name="connsiteY618" fmla="*/ 1042866 h 6858000"/>
              <a:gd name="connsiteX619" fmla="*/ 4002475 w 7467600"/>
              <a:gd name="connsiteY619" fmla="*/ 1037802 h 6858000"/>
              <a:gd name="connsiteX620" fmla="*/ 506322 w 7467600"/>
              <a:gd name="connsiteY620" fmla="*/ 1020997 h 6858000"/>
              <a:gd name="connsiteX621" fmla="*/ 533068 w 7467600"/>
              <a:gd name="connsiteY621" fmla="*/ 1029409 h 6858000"/>
              <a:gd name="connsiteX622" fmla="*/ 1232525 w 7467600"/>
              <a:gd name="connsiteY622" fmla="*/ 1804675 h 6858000"/>
              <a:gd name="connsiteX623" fmla="*/ 1388858 w 7467600"/>
              <a:gd name="connsiteY623" fmla="*/ 2368011 h 6858000"/>
              <a:gd name="connsiteX624" fmla="*/ 1384098 w 7467600"/>
              <a:gd name="connsiteY624" fmla="*/ 2378125 h 6858000"/>
              <a:gd name="connsiteX625" fmla="*/ 1425393 w 7467600"/>
              <a:gd name="connsiteY625" fmla="*/ 2589124 h 6858000"/>
              <a:gd name="connsiteX626" fmla="*/ 1424001 w 7467600"/>
              <a:gd name="connsiteY626" fmla="*/ 2597541 h 6858000"/>
              <a:gd name="connsiteX627" fmla="*/ 2152729 w 7467600"/>
              <a:gd name="connsiteY627" fmla="*/ 2864487 h 6858000"/>
              <a:gd name="connsiteX628" fmla="*/ 2020609 w 7467600"/>
              <a:gd name="connsiteY628" fmla="*/ 2539671 h 6858000"/>
              <a:gd name="connsiteX629" fmla="*/ 2018920 w 7467600"/>
              <a:gd name="connsiteY629" fmla="*/ 2536309 h 6858000"/>
              <a:gd name="connsiteX630" fmla="*/ 1342441 w 7467600"/>
              <a:gd name="connsiteY630" fmla="*/ 1173017 h 6858000"/>
              <a:gd name="connsiteX631" fmla="*/ 1367925 w 7467600"/>
              <a:gd name="connsiteY631" fmla="*/ 1135648 h 6858000"/>
              <a:gd name="connsiteX632" fmla="*/ 1771401 w 7467600"/>
              <a:gd name="connsiteY632" fmla="*/ 1806673 h 6858000"/>
              <a:gd name="connsiteX633" fmla="*/ 1972385 w 7467600"/>
              <a:gd name="connsiteY633" fmla="*/ 2198735 h 6858000"/>
              <a:gd name="connsiteX634" fmla="*/ 2040892 w 7467600"/>
              <a:gd name="connsiteY634" fmla="*/ 2405205 h 6858000"/>
              <a:gd name="connsiteX635" fmla="*/ 2131689 w 7467600"/>
              <a:gd name="connsiteY635" fmla="*/ 1936926 h 6858000"/>
              <a:gd name="connsiteX636" fmla="*/ 2454820 w 7467600"/>
              <a:gd name="connsiteY636" fmla="*/ 1248808 h 6858000"/>
              <a:gd name="connsiteX637" fmla="*/ 2492512 w 7467600"/>
              <a:gd name="connsiteY637" fmla="*/ 1302920 h 6858000"/>
              <a:gd name="connsiteX638" fmla="*/ 2081216 w 7467600"/>
              <a:gd name="connsiteY638" fmla="*/ 2527513 h 6858000"/>
              <a:gd name="connsiteX639" fmla="*/ 2081211 w 7467600"/>
              <a:gd name="connsiteY639" fmla="*/ 2528916 h 6858000"/>
              <a:gd name="connsiteX640" fmla="*/ 2199067 w 7467600"/>
              <a:gd name="connsiteY640" fmla="*/ 2884061 h 6858000"/>
              <a:gd name="connsiteX641" fmla="*/ 3192586 w 7467600"/>
              <a:gd name="connsiteY641" fmla="*/ 3411496 h 6858000"/>
              <a:gd name="connsiteX642" fmla="*/ 3182620 w 7467600"/>
              <a:gd name="connsiteY642" fmla="*/ 3483279 h 6858000"/>
              <a:gd name="connsiteX643" fmla="*/ 2435119 w 7467600"/>
              <a:gd name="connsiteY643" fmla="*/ 3080173 h 6858000"/>
              <a:gd name="connsiteX644" fmla="*/ 2410152 w 7467600"/>
              <a:gd name="connsiteY644" fmla="*/ 3063751 h 6858000"/>
              <a:gd name="connsiteX645" fmla="*/ 2408099 w 7467600"/>
              <a:gd name="connsiteY645" fmla="*/ 3064403 h 6858000"/>
              <a:gd name="connsiteX646" fmla="*/ 2407218 w 7467600"/>
              <a:gd name="connsiteY646" fmla="*/ 3070324 h 6858000"/>
              <a:gd name="connsiteX647" fmla="*/ 2380138 w 7467600"/>
              <a:gd name="connsiteY647" fmla="*/ 3099341 h 6858000"/>
              <a:gd name="connsiteX648" fmla="*/ 1765923 w 7467600"/>
              <a:gd name="connsiteY648" fmla="*/ 3581043 h 6858000"/>
              <a:gd name="connsiteX649" fmla="*/ 1702258 w 7467600"/>
              <a:gd name="connsiteY649" fmla="*/ 3612286 h 6858000"/>
              <a:gd name="connsiteX650" fmla="*/ 1538370 w 7467600"/>
              <a:gd name="connsiteY650" fmla="*/ 3811804 h 6858000"/>
              <a:gd name="connsiteX651" fmla="*/ 542867 w 7467600"/>
              <a:gd name="connsiteY651" fmla="*/ 4944092 h 6858000"/>
              <a:gd name="connsiteX652" fmla="*/ 515800 w 7467600"/>
              <a:gd name="connsiteY652" fmla="*/ 4862180 h 6858000"/>
              <a:gd name="connsiteX653" fmla="*/ 909145 w 7467600"/>
              <a:gd name="connsiteY653" fmla="*/ 4199225 h 6858000"/>
              <a:gd name="connsiteX654" fmla="*/ 1214067 w 7467600"/>
              <a:gd name="connsiteY654" fmla="*/ 3908561 h 6858000"/>
              <a:gd name="connsiteX655" fmla="*/ 640967 w 7467600"/>
              <a:gd name="connsiteY655" fmla="*/ 4105601 h 6858000"/>
              <a:gd name="connsiteX656" fmla="*/ 112563 w 7467600"/>
              <a:gd name="connsiteY656" fmla="*/ 4396952 h 6858000"/>
              <a:gd name="connsiteX657" fmla="*/ 0 w 7467600"/>
              <a:gd name="connsiteY657" fmla="*/ 4466006 h 6858000"/>
              <a:gd name="connsiteX658" fmla="*/ 0 w 7467600"/>
              <a:gd name="connsiteY658" fmla="*/ 4233763 h 6858000"/>
              <a:gd name="connsiteX659" fmla="*/ 36881 w 7467600"/>
              <a:gd name="connsiteY659" fmla="*/ 4200118 h 6858000"/>
              <a:gd name="connsiteX660" fmla="*/ 910534 w 7467600"/>
              <a:gd name="connsiteY660" fmla="*/ 3629753 h 6858000"/>
              <a:gd name="connsiteX661" fmla="*/ 1578717 w 7467600"/>
              <a:gd name="connsiteY661" fmla="*/ 3575982 h 6858000"/>
              <a:gd name="connsiteX662" fmla="*/ 2338780 w 7467600"/>
              <a:gd name="connsiteY662" fmla="*/ 3033725 h 6858000"/>
              <a:gd name="connsiteX663" fmla="*/ 1807991 w 7467600"/>
              <a:gd name="connsiteY663" fmla="*/ 2807184 h 6858000"/>
              <a:gd name="connsiteX664" fmla="*/ 1416358 w 7467600"/>
              <a:gd name="connsiteY664" fmla="*/ 3112571 h 6858000"/>
              <a:gd name="connsiteX665" fmla="*/ 939066 w 7467600"/>
              <a:gd name="connsiteY665" fmla="*/ 3378798 h 6858000"/>
              <a:gd name="connsiteX666" fmla="*/ 115099 w 7467600"/>
              <a:gd name="connsiteY666" fmla="*/ 3607650 h 6858000"/>
              <a:gd name="connsiteX667" fmla="*/ 97284 w 7467600"/>
              <a:gd name="connsiteY667" fmla="*/ 3520393 h 6858000"/>
              <a:gd name="connsiteX668" fmla="*/ 922050 w 7467600"/>
              <a:gd name="connsiteY668" fmla="*/ 3074867 h 6858000"/>
              <a:gd name="connsiteX669" fmla="*/ 1405265 w 7467600"/>
              <a:gd name="connsiteY669" fmla="*/ 3016319 h 6858000"/>
              <a:gd name="connsiteX670" fmla="*/ 1407512 w 7467600"/>
              <a:gd name="connsiteY670" fmla="*/ 3018001 h 6858000"/>
              <a:gd name="connsiteX671" fmla="*/ 1726266 w 7467600"/>
              <a:gd name="connsiteY671" fmla="*/ 2777274 h 6858000"/>
              <a:gd name="connsiteX672" fmla="*/ 625390 w 7467600"/>
              <a:gd name="connsiteY672" fmla="*/ 2514541 h 6858000"/>
              <a:gd name="connsiteX673" fmla="*/ 619799 w 7467600"/>
              <a:gd name="connsiteY673" fmla="*/ 2527180 h 6858000"/>
              <a:gd name="connsiteX674" fmla="*/ 310030 w 7467600"/>
              <a:gd name="connsiteY674" fmla="*/ 2771818 h 6858000"/>
              <a:gd name="connsiteX675" fmla="*/ 173877 w 7467600"/>
              <a:gd name="connsiteY675" fmla="*/ 2937056 h 6858000"/>
              <a:gd name="connsiteX676" fmla="*/ 77889 w 7467600"/>
              <a:gd name="connsiteY676" fmla="*/ 3138440 h 6858000"/>
              <a:gd name="connsiteX677" fmla="*/ 0 w 7467600"/>
              <a:gd name="connsiteY677" fmla="*/ 3271395 h 6858000"/>
              <a:gd name="connsiteX678" fmla="*/ 0 w 7467600"/>
              <a:gd name="connsiteY678" fmla="*/ 3153002 h 6858000"/>
              <a:gd name="connsiteX679" fmla="*/ 2386 w 7467600"/>
              <a:gd name="connsiteY679" fmla="*/ 3149203 h 6858000"/>
              <a:gd name="connsiteX680" fmla="*/ 89753 w 7467600"/>
              <a:gd name="connsiteY680" fmla="*/ 2987702 h 6858000"/>
              <a:gd name="connsiteX681" fmla="*/ 76869 w 7467600"/>
              <a:gd name="connsiteY681" fmla="*/ 3005404 h 6858000"/>
              <a:gd name="connsiteX682" fmla="*/ 32049 w 7467600"/>
              <a:gd name="connsiteY682" fmla="*/ 3065814 h 6858000"/>
              <a:gd name="connsiteX683" fmla="*/ 0 w 7467600"/>
              <a:gd name="connsiteY683" fmla="*/ 3108744 h 6858000"/>
              <a:gd name="connsiteX684" fmla="*/ 0 w 7467600"/>
              <a:gd name="connsiteY684" fmla="*/ 3058059 h 6858000"/>
              <a:gd name="connsiteX685" fmla="*/ 7610 w 7467600"/>
              <a:gd name="connsiteY685" fmla="*/ 3047889 h 6858000"/>
              <a:gd name="connsiteX686" fmla="*/ 52419 w 7467600"/>
              <a:gd name="connsiteY686" fmla="*/ 2987479 h 6858000"/>
              <a:gd name="connsiteX687" fmla="*/ 59142 w 7467600"/>
              <a:gd name="connsiteY687" fmla="*/ 2978488 h 6858000"/>
              <a:gd name="connsiteX688" fmla="*/ 0 w 7467600"/>
              <a:gd name="connsiteY688" fmla="*/ 3015334 h 6858000"/>
              <a:gd name="connsiteX689" fmla="*/ 0 w 7467600"/>
              <a:gd name="connsiteY689" fmla="*/ 2914286 h 6858000"/>
              <a:gd name="connsiteX690" fmla="*/ 36383 w 7467600"/>
              <a:gd name="connsiteY690" fmla="*/ 2901128 h 6858000"/>
              <a:gd name="connsiteX691" fmla="*/ 156329 w 7467600"/>
              <a:gd name="connsiteY691" fmla="*/ 2840533 h 6858000"/>
              <a:gd name="connsiteX692" fmla="*/ 358355 w 7467600"/>
              <a:gd name="connsiteY692" fmla="*/ 2620471 h 6858000"/>
              <a:gd name="connsiteX693" fmla="*/ 510577 w 7467600"/>
              <a:gd name="connsiteY693" fmla="*/ 2501244 h 6858000"/>
              <a:gd name="connsiteX694" fmla="*/ 211967 w 7467600"/>
              <a:gd name="connsiteY694" fmla="*/ 2479171 h 6858000"/>
              <a:gd name="connsiteX695" fmla="*/ 0 w 7467600"/>
              <a:gd name="connsiteY695" fmla="*/ 2476398 h 6858000"/>
              <a:gd name="connsiteX696" fmla="*/ 0 w 7467600"/>
              <a:gd name="connsiteY696" fmla="*/ 2389189 h 6858000"/>
              <a:gd name="connsiteX697" fmla="*/ 103062 w 7467600"/>
              <a:gd name="connsiteY697" fmla="*/ 2389518 h 6858000"/>
              <a:gd name="connsiteX698" fmla="*/ 510734 w 7467600"/>
              <a:gd name="connsiteY698" fmla="*/ 2416201 h 6858000"/>
              <a:gd name="connsiteX699" fmla="*/ 279257 w 7467600"/>
              <a:gd name="connsiteY699" fmla="*/ 2092102 h 6858000"/>
              <a:gd name="connsiteX700" fmla="*/ 65265 w 7467600"/>
              <a:gd name="connsiteY700" fmla="*/ 2006049 h 6858000"/>
              <a:gd name="connsiteX701" fmla="*/ 0 w 7467600"/>
              <a:gd name="connsiteY701" fmla="*/ 1982532 h 6858000"/>
              <a:gd name="connsiteX702" fmla="*/ 0 w 7467600"/>
              <a:gd name="connsiteY702" fmla="*/ 1912789 h 6858000"/>
              <a:gd name="connsiteX703" fmla="*/ 97460 w 7467600"/>
              <a:gd name="connsiteY703" fmla="*/ 1953725 h 6858000"/>
              <a:gd name="connsiteX704" fmla="*/ 221272 w 7467600"/>
              <a:gd name="connsiteY704" fmla="*/ 1980766 h 6858000"/>
              <a:gd name="connsiteX705" fmla="*/ 116765 w 7467600"/>
              <a:gd name="connsiteY705" fmla="*/ 1911033 h 6858000"/>
              <a:gd name="connsiteX706" fmla="*/ 16405 w 7467600"/>
              <a:gd name="connsiteY706" fmla="*/ 1803412 h 6858000"/>
              <a:gd name="connsiteX707" fmla="*/ 0 w 7467600"/>
              <a:gd name="connsiteY707" fmla="*/ 1784777 h 6858000"/>
              <a:gd name="connsiteX708" fmla="*/ 0 w 7467600"/>
              <a:gd name="connsiteY708" fmla="*/ 1740082 h 6858000"/>
              <a:gd name="connsiteX709" fmla="*/ 39394 w 7467600"/>
              <a:gd name="connsiteY709" fmla="*/ 1784856 h 6858000"/>
              <a:gd name="connsiteX710" fmla="*/ 135813 w 7467600"/>
              <a:gd name="connsiteY710" fmla="*/ 1888838 h 6858000"/>
              <a:gd name="connsiteX711" fmla="*/ 242575 w 7467600"/>
              <a:gd name="connsiteY711" fmla="*/ 1958841 h 6858000"/>
              <a:gd name="connsiteX712" fmla="*/ 82197 w 7467600"/>
              <a:gd name="connsiteY712" fmla="*/ 1754826 h 6858000"/>
              <a:gd name="connsiteX713" fmla="*/ 0 w 7467600"/>
              <a:gd name="connsiteY713" fmla="*/ 1679650 h 6858000"/>
              <a:gd name="connsiteX714" fmla="*/ 0 w 7467600"/>
              <a:gd name="connsiteY714" fmla="*/ 1602463 h 6858000"/>
              <a:gd name="connsiteX715" fmla="*/ 84689 w 7467600"/>
              <a:gd name="connsiteY715" fmla="*/ 1677442 h 6858000"/>
              <a:gd name="connsiteX716" fmla="*/ 298437 w 7467600"/>
              <a:gd name="connsiteY716" fmla="*/ 1968019 h 6858000"/>
              <a:gd name="connsiteX717" fmla="*/ 227269 w 7467600"/>
              <a:gd name="connsiteY717" fmla="*/ 1114064 h 6858000"/>
              <a:gd name="connsiteX718" fmla="*/ 248003 w 7467600"/>
              <a:gd name="connsiteY718" fmla="*/ 1089613 h 6858000"/>
              <a:gd name="connsiteX719" fmla="*/ 427020 w 7467600"/>
              <a:gd name="connsiteY719" fmla="*/ 1619803 h 6858000"/>
              <a:gd name="connsiteX720" fmla="*/ 340345 w 7467600"/>
              <a:gd name="connsiteY720" fmla="*/ 2027739 h 6858000"/>
              <a:gd name="connsiteX721" fmla="*/ 360865 w 7467600"/>
              <a:gd name="connsiteY721" fmla="*/ 2044827 h 6858000"/>
              <a:gd name="connsiteX722" fmla="*/ 560414 w 7467600"/>
              <a:gd name="connsiteY722" fmla="*/ 2421457 h 6858000"/>
              <a:gd name="connsiteX723" fmla="*/ 1359703 w 7467600"/>
              <a:gd name="connsiteY723" fmla="*/ 2578554 h 6858000"/>
              <a:gd name="connsiteX724" fmla="*/ 1359422 w 7467600"/>
              <a:gd name="connsiteY724" fmla="*/ 2577994 h 6858000"/>
              <a:gd name="connsiteX725" fmla="*/ 828701 w 7467600"/>
              <a:gd name="connsiteY725" fmla="*/ 1839520 h 6858000"/>
              <a:gd name="connsiteX726" fmla="*/ 494427 w 7467600"/>
              <a:gd name="connsiteY726" fmla="*/ 1092333 h 6858000"/>
              <a:gd name="connsiteX727" fmla="*/ 506322 w 7467600"/>
              <a:gd name="connsiteY727" fmla="*/ 1020997 h 6858000"/>
              <a:gd name="connsiteX728" fmla="*/ 4570198 w 7467600"/>
              <a:gd name="connsiteY728" fmla="*/ 978081 h 6858000"/>
              <a:gd name="connsiteX729" fmla="*/ 4523691 w 7467600"/>
              <a:gd name="connsiteY729" fmla="*/ 1127776 h 6858000"/>
              <a:gd name="connsiteX730" fmla="*/ 4509875 w 7467600"/>
              <a:gd name="connsiteY730" fmla="*/ 1167552 h 6858000"/>
              <a:gd name="connsiteX731" fmla="*/ 4478168 w 7467600"/>
              <a:gd name="connsiteY731" fmla="*/ 1260735 h 6858000"/>
              <a:gd name="connsiteX732" fmla="*/ 4409309 w 7467600"/>
              <a:gd name="connsiteY732" fmla="*/ 1666996 h 6858000"/>
              <a:gd name="connsiteX733" fmla="*/ 4370031 w 7467600"/>
              <a:gd name="connsiteY733" fmla="*/ 1955666 h 6858000"/>
              <a:gd name="connsiteX734" fmla="*/ 4570198 w 7467600"/>
              <a:gd name="connsiteY734" fmla="*/ 978081 h 6858000"/>
              <a:gd name="connsiteX735" fmla="*/ 4557898 w 7467600"/>
              <a:gd name="connsiteY735" fmla="*/ 900011 h 6858000"/>
              <a:gd name="connsiteX736" fmla="*/ 4344840 w 7467600"/>
              <a:gd name="connsiteY736" fmla="*/ 1922038 h 6858000"/>
              <a:gd name="connsiteX737" fmla="*/ 4378710 w 7467600"/>
              <a:gd name="connsiteY737" fmla="*/ 1665516 h 6858000"/>
              <a:gd name="connsiteX738" fmla="*/ 4448798 w 7467600"/>
              <a:gd name="connsiteY738" fmla="*/ 1253024 h 6858000"/>
              <a:gd name="connsiteX739" fmla="*/ 4480315 w 7467600"/>
              <a:gd name="connsiteY739" fmla="*/ 1158454 h 6858000"/>
              <a:gd name="connsiteX740" fmla="*/ 4494133 w 7467600"/>
              <a:gd name="connsiteY740" fmla="*/ 1118676 h 6858000"/>
              <a:gd name="connsiteX741" fmla="*/ 4557898 w 7467600"/>
              <a:gd name="connsiteY741" fmla="*/ 900011 h 6858000"/>
              <a:gd name="connsiteX742" fmla="*/ 5870151 w 7467600"/>
              <a:gd name="connsiteY742" fmla="*/ 898890 h 6858000"/>
              <a:gd name="connsiteX743" fmla="*/ 5861335 w 7467600"/>
              <a:gd name="connsiteY743" fmla="*/ 899177 h 6858000"/>
              <a:gd name="connsiteX744" fmla="*/ 5843702 w 7467600"/>
              <a:gd name="connsiteY744" fmla="*/ 899748 h 6858000"/>
              <a:gd name="connsiteX745" fmla="*/ 5651107 w 7467600"/>
              <a:gd name="connsiteY745" fmla="*/ 920306 h 6858000"/>
              <a:gd name="connsiteX746" fmla="*/ 5459407 w 7467600"/>
              <a:gd name="connsiteY746" fmla="*/ 940975 h 6858000"/>
              <a:gd name="connsiteX747" fmla="*/ 5374846 w 7467600"/>
              <a:gd name="connsiteY747" fmla="*/ 941988 h 6858000"/>
              <a:gd name="connsiteX748" fmla="*/ 5256105 w 7467600"/>
              <a:gd name="connsiteY748" fmla="*/ 945632 h 6858000"/>
              <a:gd name="connsiteX749" fmla="*/ 5107071 w 7467600"/>
              <a:gd name="connsiteY749" fmla="*/ 969720 h 6858000"/>
              <a:gd name="connsiteX750" fmla="*/ 4998681 w 7467600"/>
              <a:gd name="connsiteY750" fmla="*/ 988771 h 6858000"/>
              <a:gd name="connsiteX751" fmla="*/ 5870151 w 7467600"/>
              <a:gd name="connsiteY751" fmla="*/ 898890 h 6858000"/>
              <a:gd name="connsiteX752" fmla="*/ 5504425 w 7467600"/>
              <a:gd name="connsiteY752" fmla="*/ 848067 h 6858000"/>
              <a:gd name="connsiteX753" fmla="*/ 4968849 w 7467600"/>
              <a:gd name="connsiteY753" fmla="*/ 962318 h 6858000"/>
              <a:gd name="connsiteX754" fmla="*/ 5104039 w 7467600"/>
              <a:gd name="connsiteY754" fmla="*/ 940634 h 6858000"/>
              <a:gd name="connsiteX755" fmla="*/ 5256311 w 7467600"/>
              <a:gd name="connsiteY755" fmla="*/ 916490 h 6858000"/>
              <a:gd name="connsiteX756" fmla="*/ 5377381 w 7467600"/>
              <a:gd name="connsiteY756" fmla="*/ 912671 h 6858000"/>
              <a:gd name="connsiteX757" fmla="*/ 5460148 w 7467600"/>
              <a:gd name="connsiteY757" fmla="*/ 911442 h 6858000"/>
              <a:gd name="connsiteX758" fmla="*/ 5648971 w 7467600"/>
              <a:gd name="connsiteY758" fmla="*/ 891331 h 6858000"/>
              <a:gd name="connsiteX759" fmla="*/ 5844807 w 7467600"/>
              <a:gd name="connsiteY759" fmla="*/ 870718 h 6858000"/>
              <a:gd name="connsiteX760" fmla="*/ 5862975 w 7467600"/>
              <a:gd name="connsiteY760" fmla="*/ 869756 h 6858000"/>
              <a:gd name="connsiteX761" fmla="*/ 5920887 w 7467600"/>
              <a:gd name="connsiteY761" fmla="*/ 865929 h 6858000"/>
              <a:gd name="connsiteX762" fmla="*/ 5504425 w 7467600"/>
              <a:gd name="connsiteY762" fmla="*/ 848067 h 6858000"/>
              <a:gd name="connsiteX763" fmla="*/ 3607114 w 7467600"/>
              <a:gd name="connsiteY763" fmla="*/ 467441 h 6858000"/>
              <a:gd name="connsiteX764" fmla="*/ 3296242 w 7467600"/>
              <a:gd name="connsiteY764" fmla="*/ 807991 h 6858000"/>
              <a:gd name="connsiteX765" fmla="*/ 3174674 w 7467600"/>
              <a:gd name="connsiteY765" fmla="*/ 919759 h 6858000"/>
              <a:gd name="connsiteX766" fmla="*/ 3042978 w 7467600"/>
              <a:gd name="connsiteY766" fmla="*/ 1054894 h 6858000"/>
              <a:gd name="connsiteX767" fmla="*/ 2968914 w 7467600"/>
              <a:gd name="connsiteY767" fmla="*/ 1133756 h 6858000"/>
              <a:gd name="connsiteX768" fmla="*/ 3103823 w 7467600"/>
              <a:gd name="connsiteY768" fmla="*/ 1026814 h 6858000"/>
              <a:gd name="connsiteX769" fmla="*/ 3607114 w 7467600"/>
              <a:gd name="connsiteY769" fmla="*/ 467441 h 6858000"/>
              <a:gd name="connsiteX770" fmla="*/ 3744487 w 7467600"/>
              <a:gd name="connsiteY770" fmla="*/ 383136 h 6858000"/>
              <a:gd name="connsiteX771" fmla="*/ 3970213 w 7467600"/>
              <a:gd name="connsiteY771" fmla="*/ 995559 h 6858000"/>
              <a:gd name="connsiteX772" fmla="*/ 3744487 w 7467600"/>
              <a:gd name="connsiteY772" fmla="*/ 383136 h 6858000"/>
              <a:gd name="connsiteX773" fmla="*/ 3624562 w 7467600"/>
              <a:gd name="connsiteY773" fmla="*/ 367041 h 6858000"/>
              <a:gd name="connsiteX774" fmla="*/ 3489712 w 7467600"/>
              <a:gd name="connsiteY774" fmla="*/ 485386 h 6858000"/>
              <a:gd name="connsiteX775" fmla="*/ 3182994 w 7467600"/>
              <a:gd name="connsiteY775" fmla="*/ 828265 h 6858000"/>
              <a:gd name="connsiteX776" fmla="*/ 2892114 w 7467600"/>
              <a:gd name="connsiteY776" fmla="*/ 1172635 h 6858000"/>
              <a:gd name="connsiteX777" fmla="*/ 3021459 w 7467600"/>
              <a:gd name="connsiteY777" fmla="*/ 1035385 h 6858000"/>
              <a:gd name="connsiteX778" fmla="*/ 3153873 w 7467600"/>
              <a:gd name="connsiteY778" fmla="*/ 898971 h 6858000"/>
              <a:gd name="connsiteX779" fmla="*/ 3276511 w 7467600"/>
              <a:gd name="connsiteY779" fmla="*/ 786423 h 6858000"/>
              <a:gd name="connsiteX780" fmla="*/ 3584154 w 7467600"/>
              <a:gd name="connsiteY780" fmla="*/ 448218 h 6858000"/>
              <a:gd name="connsiteX781" fmla="*/ 3624562 w 7467600"/>
              <a:gd name="connsiteY781" fmla="*/ 367041 h 6858000"/>
              <a:gd name="connsiteX782" fmla="*/ 3766672 w 7467600"/>
              <a:gd name="connsiteY782" fmla="*/ 359429 h 6858000"/>
              <a:gd name="connsiteX783" fmla="*/ 3996338 w 7467600"/>
              <a:gd name="connsiteY783" fmla="*/ 968237 h 6858000"/>
              <a:gd name="connsiteX784" fmla="*/ 3766672 w 7467600"/>
              <a:gd name="connsiteY784" fmla="*/ 359429 h 6858000"/>
              <a:gd name="connsiteX785" fmla="*/ 5805386 w 7467600"/>
              <a:gd name="connsiteY785" fmla="*/ 239240 h 6858000"/>
              <a:gd name="connsiteX786" fmla="*/ 5736947 w 7467600"/>
              <a:gd name="connsiteY786" fmla="*/ 261367 h 6858000"/>
              <a:gd name="connsiteX787" fmla="*/ 5427012 w 7467600"/>
              <a:gd name="connsiteY787" fmla="*/ 311272 h 6858000"/>
              <a:gd name="connsiteX788" fmla="*/ 5147818 w 7467600"/>
              <a:gd name="connsiteY788" fmla="*/ 322112 h 6858000"/>
              <a:gd name="connsiteX789" fmla="*/ 5060854 w 7467600"/>
              <a:gd name="connsiteY789" fmla="*/ 311882 h 6858000"/>
              <a:gd name="connsiteX790" fmla="*/ 4945989 w 7467600"/>
              <a:gd name="connsiteY790" fmla="*/ 300516 h 6858000"/>
              <a:gd name="connsiteX791" fmla="*/ 5410479 w 7467600"/>
              <a:gd name="connsiteY791" fmla="*/ 348434 h 6858000"/>
              <a:gd name="connsiteX792" fmla="*/ 5805386 w 7467600"/>
              <a:gd name="connsiteY792" fmla="*/ 239240 h 6858000"/>
              <a:gd name="connsiteX793" fmla="*/ 5905192 w 7467600"/>
              <a:gd name="connsiteY793" fmla="*/ 163079 h 6858000"/>
              <a:gd name="connsiteX794" fmla="*/ 5865655 w 7467600"/>
              <a:gd name="connsiteY794" fmla="*/ 171901 h 6858000"/>
              <a:gd name="connsiteX795" fmla="*/ 5259740 w 7467600"/>
              <a:gd name="connsiteY795" fmla="*/ 257013 h 6858000"/>
              <a:gd name="connsiteX796" fmla="*/ 5208466 w 7467600"/>
              <a:gd name="connsiteY796" fmla="*/ 257550 h 6858000"/>
              <a:gd name="connsiteX797" fmla="*/ 4980204 w 7467600"/>
              <a:gd name="connsiteY797" fmla="*/ 271903 h 6858000"/>
              <a:gd name="connsiteX798" fmla="*/ 5068068 w 7467600"/>
              <a:gd name="connsiteY798" fmla="*/ 282244 h 6858000"/>
              <a:gd name="connsiteX799" fmla="*/ 5153231 w 7467600"/>
              <a:gd name="connsiteY799" fmla="*/ 292240 h 6858000"/>
              <a:gd name="connsiteX800" fmla="*/ 5426491 w 7467600"/>
              <a:gd name="connsiteY800" fmla="*/ 281128 h 6858000"/>
              <a:gd name="connsiteX801" fmla="*/ 5731212 w 7467600"/>
              <a:gd name="connsiteY801" fmla="*/ 231951 h 6858000"/>
              <a:gd name="connsiteX802" fmla="*/ 5905192 w 7467600"/>
              <a:gd name="connsiteY802" fmla="*/ 163079 h 6858000"/>
              <a:gd name="connsiteX803" fmla="*/ 5944437 w 7467600"/>
              <a:gd name="connsiteY803" fmla="*/ 113829 h 6858000"/>
              <a:gd name="connsiteX804" fmla="*/ 5825032 w 7467600"/>
              <a:gd name="connsiteY804" fmla="*/ 146405 h 6858000"/>
              <a:gd name="connsiteX805" fmla="*/ 4955599 w 7467600"/>
              <a:gd name="connsiteY805" fmla="*/ 247008 h 6858000"/>
              <a:gd name="connsiteX806" fmla="*/ 5210104 w 7467600"/>
              <a:gd name="connsiteY806" fmla="*/ 228123 h 6858000"/>
              <a:gd name="connsiteX807" fmla="*/ 5261015 w 7467600"/>
              <a:gd name="connsiteY807" fmla="*/ 227087 h 6858000"/>
              <a:gd name="connsiteX808" fmla="*/ 5861181 w 7467600"/>
              <a:gd name="connsiteY808" fmla="*/ 143093 h 6858000"/>
              <a:gd name="connsiteX809" fmla="*/ 5961252 w 7467600"/>
              <a:gd name="connsiteY809" fmla="*/ 114820 h 6858000"/>
              <a:gd name="connsiteX810" fmla="*/ 5944437 w 7467600"/>
              <a:gd name="connsiteY810" fmla="*/ 113829 h 6858000"/>
              <a:gd name="connsiteX811" fmla="*/ 3882765 w 7467600"/>
              <a:gd name="connsiteY811" fmla="*/ 0 h 6858000"/>
              <a:gd name="connsiteX812" fmla="*/ 3995099 w 7467600"/>
              <a:gd name="connsiteY812" fmla="*/ 0 h 6858000"/>
              <a:gd name="connsiteX813" fmla="*/ 4163818 w 7467600"/>
              <a:gd name="connsiteY813" fmla="*/ 234104 h 6858000"/>
              <a:gd name="connsiteX814" fmla="*/ 4172099 w 7467600"/>
              <a:gd name="connsiteY814" fmla="*/ 234207 h 6858000"/>
              <a:gd name="connsiteX815" fmla="*/ 4784282 w 7467600"/>
              <a:gd name="connsiteY815" fmla="*/ 276561 h 6858000"/>
              <a:gd name="connsiteX816" fmla="*/ 4801687 w 7467600"/>
              <a:gd name="connsiteY816" fmla="*/ 267764 h 6858000"/>
              <a:gd name="connsiteX817" fmla="*/ 6082788 w 7467600"/>
              <a:gd name="connsiteY817" fmla="*/ 64119 h 6858000"/>
              <a:gd name="connsiteX818" fmla="*/ 6099442 w 7467600"/>
              <a:gd name="connsiteY818" fmla="*/ 82568 h 6858000"/>
              <a:gd name="connsiteX819" fmla="*/ 4804137 w 7467600"/>
              <a:gd name="connsiteY819" fmla="*/ 320931 h 6858000"/>
              <a:gd name="connsiteX820" fmla="*/ 4227047 w 7467600"/>
              <a:gd name="connsiteY820" fmla="*/ 313415 h 6858000"/>
              <a:gd name="connsiteX821" fmla="*/ 4346041 w 7467600"/>
              <a:gd name="connsiteY821" fmla="*/ 456086 h 6858000"/>
              <a:gd name="connsiteX822" fmla="*/ 4870967 w 7467600"/>
              <a:gd name="connsiteY822" fmla="*/ 963061 h 6858000"/>
              <a:gd name="connsiteX823" fmla="*/ 4889647 w 7467600"/>
              <a:gd name="connsiteY823" fmla="*/ 957147 h 6858000"/>
              <a:gd name="connsiteX824" fmla="*/ 5422504 w 7467600"/>
              <a:gd name="connsiteY824" fmla="*/ 805191 h 6858000"/>
              <a:gd name="connsiteX825" fmla="*/ 6087656 w 7467600"/>
              <a:gd name="connsiteY825" fmla="*/ 826703 h 6858000"/>
              <a:gd name="connsiteX826" fmla="*/ 6058717 w 7467600"/>
              <a:gd name="connsiteY826" fmla="*/ 865992 h 6858000"/>
              <a:gd name="connsiteX827" fmla="*/ 4974153 w 7467600"/>
              <a:gd name="connsiteY827" fmla="*/ 1045456 h 6858000"/>
              <a:gd name="connsiteX828" fmla="*/ 5627835 w 7467600"/>
              <a:gd name="connsiteY828" fmla="*/ 1472077 h 6858000"/>
              <a:gd name="connsiteX829" fmla="*/ 5629817 w 7467600"/>
              <a:gd name="connsiteY829" fmla="*/ 1471412 h 6858000"/>
              <a:gd name="connsiteX830" fmla="*/ 5634124 w 7467600"/>
              <a:gd name="connsiteY830" fmla="*/ 1470572 h 6858000"/>
              <a:gd name="connsiteX831" fmla="*/ 5755832 w 7467600"/>
              <a:gd name="connsiteY831" fmla="*/ 1383886 h 6858000"/>
              <a:gd name="connsiteX832" fmla="*/ 6014186 w 7467600"/>
              <a:gd name="connsiteY832" fmla="*/ 1279799 h 6858000"/>
              <a:gd name="connsiteX833" fmla="*/ 6901619 w 7467600"/>
              <a:gd name="connsiteY833" fmla="*/ 1047874 h 6858000"/>
              <a:gd name="connsiteX834" fmla="*/ 6931566 w 7467600"/>
              <a:gd name="connsiteY834" fmla="*/ 1062034 h 6858000"/>
              <a:gd name="connsiteX835" fmla="*/ 5790982 w 7467600"/>
              <a:gd name="connsiteY835" fmla="*/ 1561380 h 6858000"/>
              <a:gd name="connsiteX836" fmla="*/ 6188971 w 7467600"/>
              <a:gd name="connsiteY836" fmla="*/ 1755168 h 6858000"/>
              <a:gd name="connsiteX837" fmla="*/ 6202446 w 7467600"/>
              <a:gd name="connsiteY837" fmla="*/ 1752268 h 6858000"/>
              <a:gd name="connsiteX838" fmla="*/ 7179560 w 7467600"/>
              <a:gd name="connsiteY838" fmla="*/ 1467551 h 6858000"/>
              <a:gd name="connsiteX839" fmla="*/ 7158730 w 7467600"/>
              <a:gd name="connsiteY839" fmla="*/ 1507835 h 6858000"/>
              <a:gd name="connsiteX840" fmla="*/ 6326959 w 7467600"/>
              <a:gd name="connsiteY840" fmla="*/ 1817686 h 6858000"/>
              <a:gd name="connsiteX841" fmla="*/ 6537433 w 7467600"/>
              <a:gd name="connsiteY841" fmla="*/ 1907790 h 6858000"/>
              <a:gd name="connsiteX842" fmla="*/ 6550221 w 7467600"/>
              <a:gd name="connsiteY842" fmla="*/ 1910729 h 6858000"/>
              <a:gd name="connsiteX843" fmla="*/ 6964438 w 7467600"/>
              <a:gd name="connsiteY843" fmla="*/ 2209505 h 6858000"/>
              <a:gd name="connsiteX844" fmla="*/ 7367862 w 7467600"/>
              <a:gd name="connsiteY844" fmla="*/ 2806833 h 6858000"/>
              <a:gd name="connsiteX845" fmla="*/ 7364329 w 7467600"/>
              <a:gd name="connsiteY845" fmla="*/ 2826907 h 6858000"/>
              <a:gd name="connsiteX846" fmla="*/ 7290545 w 7467600"/>
              <a:gd name="connsiteY846" fmla="*/ 2850663 h 6858000"/>
              <a:gd name="connsiteX847" fmla="*/ 6472036 w 7467600"/>
              <a:gd name="connsiteY847" fmla="*/ 1959003 h 6858000"/>
              <a:gd name="connsiteX848" fmla="*/ 5792897 w 7467600"/>
              <a:gd name="connsiteY848" fmla="*/ 1647747 h 6858000"/>
              <a:gd name="connsiteX849" fmla="*/ 5842751 w 7467600"/>
              <a:gd name="connsiteY849" fmla="*/ 1816112 h 6858000"/>
              <a:gd name="connsiteX850" fmla="*/ 5847424 w 7467600"/>
              <a:gd name="connsiteY850" fmla="*/ 1815776 h 6858000"/>
              <a:gd name="connsiteX851" fmla="*/ 6399821 w 7467600"/>
              <a:gd name="connsiteY851" fmla="*/ 2344799 h 6858000"/>
              <a:gd name="connsiteX852" fmla="*/ 6323232 w 7467600"/>
              <a:gd name="connsiteY852" fmla="*/ 2389634 h 6858000"/>
              <a:gd name="connsiteX853" fmla="*/ 5942958 w 7467600"/>
              <a:gd name="connsiteY853" fmla="*/ 2077708 h 6858000"/>
              <a:gd name="connsiteX854" fmla="*/ 5921559 w 7467600"/>
              <a:gd name="connsiteY854" fmla="*/ 2378596 h 6858000"/>
              <a:gd name="connsiteX855" fmla="*/ 5817651 w 7467600"/>
              <a:gd name="connsiteY855" fmla="*/ 3023919 h 6858000"/>
              <a:gd name="connsiteX856" fmla="*/ 5729634 w 7467600"/>
              <a:gd name="connsiteY856" fmla="*/ 3051849 h 6858000"/>
              <a:gd name="connsiteX857" fmla="*/ 5611018 w 7467600"/>
              <a:gd name="connsiteY857" fmla="*/ 2316769 h 6858000"/>
              <a:gd name="connsiteX858" fmla="*/ 5687608 w 7467600"/>
              <a:gd name="connsiteY858" fmla="*/ 2039972 h 6858000"/>
              <a:gd name="connsiteX859" fmla="*/ 5657554 w 7467600"/>
              <a:gd name="connsiteY859" fmla="*/ 1576445 h 6858000"/>
              <a:gd name="connsiteX860" fmla="*/ 5150475 w 7467600"/>
              <a:gd name="connsiteY860" fmla="*/ 1274012 h 6858000"/>
              <a:gd name="connsiteX861" fmla="*/ 5349142 w 7467600"/>
              <a:gd name="connsiteY861" fmla="*/ 2204405 h 6858000"/>
              <a:gd name="connsiteX862" fmla="*/ 5262214 w 7467600"/>
              <a:gd name="connsiteY862" fmla="*/ 2233836 h 6858000"/>
              <a:gd name="connsiteX863" fmla="*/ 4981539 w 7467600"/>
              <a:gd name="connsiteY863" fmla="*/ 1542201 h 6858000"/>
              <a:gd name="connsiteX864" fmla="*/ 4958461 w 7467600"/>
              <a:gd name="connsiteY864" fmla="*/ 1136957 h 6858000"/>
              <a:gd name="connsiteX865" fmla="*/ 4655015 w 7467600"/>
              <a:gd name="connsiteY865" fmla="*/ 891426 h 6858000"/>
              <a:gd name="connsiteX866" fmla="*/ 4348002 w 7467600"/>
              <a:gd name="connsiteY866" fmla="*/ 2205895 h 6858000"/>
              <a:gd name="connsiteX867" fmla="*/ 4262250 w 7467600"/>
              <a:gd name="connsiteY867" fmla="*/ 2219972 h 6858000"/>
              <a:gd name="connsiteX868" fmla="*/ 4550611 w 7467600"/>
              <a:gd name="connsiteY868" fmla="*/ 817540 h 6858000"/>
              <a:gd name="connsiteX869" fmla="*/ 4564418 w 7467600"/>
              <a:gd name="connsiteY869" fmla="*/ 808293 h 6858000"/>
              <a:gd name="connsiteX870" fmla="*/ 4266388 w 7467600"/>
              <a:gd name="connsiteY870" fmla="*/ 500083 h 6858000"/>
              <a:gd name="connsiteX871" fmla="*/ 4032842 w 7467600"/>
              <a:gd name="connsiteY871" fmla="*/ 211809 h 6858000"/>
              <a:gd name="connsiteX872" fmla="*/ 3882765 w 7467600"/>
              <a:gd name="connsiteY872" fmla="*/ 0 h 6858000"/>
              <a:gd name="connsiteX873" fmla="*/ 3721337 w 7467600"/>
              <a:gd name="connsiteY873" fmla="*/ 0 h 6858000"/>
              <a:gd name="connsiteX874" fmla="*/ 3797544 w 7467600"/>
              <a:gd name="connsiteY874" fmla="*/ 0 h 6858000"/>
              <a:gd name="connsiteX875" fmla="*/ 3775734 w 7467600"/>
              <a:gd name="connsiteY875" fmla="*/ 95131 h 6858000"/>
              <a:gd name="connsiteX876" fmla="*/ 3724807 w 7467600"/>
              <a:gd name="connsiteY876" fmla="*/ 272257 h 6858000"/>
              <a:gd name="connsiteX877" fmla="*/ 3726844 w 7467600"/>
              <a:gd name="connsiteY877" fmla="*/ 282988 h 6858000"/>
              <a:gd name="connsiteX878" fmla="*/ 3742664 w 7467600"/>
              <a:gd name="connsiteY878" fmla="*/ 279918 h 6858000"/>
              <a:gd name="connsiteX879" fmla="*/ 4103910 w 7467600"/>
              <a:gd name="connsiteY879" fmla="*/ 1161917 h 6858000"/>
              <a:gd name="connsiteX880" fmla="*/ 4020269 w 7467600"/>
              <a:gd name="connsiteY880" fmla="*/ 1200406 h 6858000"/>
              <a:gd name="connsiteX881" fmla="*/ 3674882 w 7467600"/>
              <a:gd name="connsiteY881" fmla="*/ 488524 h 6858000"/>
              <a:gd name="connsiteX882" fmla="*/ 3132682 w 7467600"/>
              <a:gd name="connsiteY882" fmla="*/ 1072284 h 6858000"/>
              <a:gd name="connsiteX883" fmla="*/ 2716346 w 7467600"/>
              <a:gd name="connsiteY883" fmla="*/ 1276376 h 6858000"/>
              <a:gd name="connsiteX884" fmla="*/ 2716772 w 7467600"/>
              <a:gd name="connsiteY884" fmla="*/ 1255462 h 6858000"/>
              <a:gd name="connsiteX885" fmla="*/ 3471096 w 7467600"/>
              <a:gd name="connsiteY885" fmla="*/ 437072 h 6858000"/>
              <a:gd name="connsiteX886" fmla="*/ 3639057 w 7467600"/>
              <a:gd name="connsiteY886" fmla="*/ 286334 h 6858000"/>
              <a:gd name="connsiteX887" fmla="*/ 3640309 w 7467600"/>
              <a:gd name="connsiteY887" fmla="*/ 284664 h 6858000"/>
              <a:gd name="connsiteX888" fmla="*/ 3646022 w 7467600"/>
              <a:gd name="connsiteY888" fmla="*/ 276711 h 6858000"/>
              <a:gd name="connsiteX889" fmla="*/ 3707943 w 7467600"/>
              <a:gd name="connsiteY889" fmla="*/ 65958 h 6858000"/>
              <a:gd name="connsiteX890" fmla="*/ 3721337 w 7467600"/>
              <a:gd name="connsiteY890" fmla="*/ 0 h 6858000"/>
              <a:gd name="connsiteX891" fmla="*/ 2867960 w 7467600"/>
              <a:gd name="connsiteY891" fmla="*/ 0 h 6858000"/>
              <a:gd name="connsiteX892" fmla="*/ 2926351 w 7467600"/>
              <a:gd name="connsiteY892" fmla="*/ 0 h 6858000"/>
              <a:gd name="connsiteX893" fmla="*/ 2902823 w 7467600"/>
              <a:gd name="connsiteY893" fmla="*/ 262929 h 6858000"/>
              <a:gd name="connsiteX894" fmla="*/ 2940663 w 7467600"/>
              <a:gd name="connsiteY894" fmla="*/ 140884 h 6858000"/>
              <a:gd name="connsiteX895" fmla="*/ 2947039 w 7467600"/>
              <a:gd name="connsiteY895" fmla="*/ 122524 h 6858000"/>
              <a:gd name="connsiteX896" fmla="*/ 2984316 w 7467600"/>
              <a:gd name="connsiteY896" fmla="*/ 0 h 6858000"/>
              <a:gd name="connsiteX897" fmla="*/ 3016114 w 7467600"/>
              <a:gd name="connsiteY897" fmla="*/ 0 h 6858000"/>
              <a:gd name="connsiteX898" fmla="*/ 2979949 w 7467600"/>
              <a:gd name="connsiteY898" fmla="*/ 119274 h 6858000"/>
              <a:gd name="connsiteX899" fmla="*/ 3023879 w 7467600"/>
              <a:gd name="connsiteY899" fmla="*/ 0 h 6858000"/>
              <a:gd name="connsiteX900" fmla="*/ 3105400 w 7467600"/>
              <a:gd name="connsiteY900" fmla="*/ 0 h 6858000"/>
              <a:gd name="connsiteX901" fmla="*/ 3094669 w 7467600"/>
              <a:gd name="connsiteY901" fmla="*/ 30308 h 6858000"/>
              <a:gd name="connsiteX902" fmla="*/ 2901945 w 7467600"/>
              <a:gd name="connsiteY902" fmla="*/ 466538 h 6858000"/>
              <a:gd name="connsiteX903" fmla="*/ 2815209 w 7467600"/>
              <a:gd name="connsiteY903" fmla="*/ 497361 h 6858000"/>
              <a:gd name="connsiteX904" fmla="*/ 2844845 w 7467600"/>
              <a:gd name="connsiteY904" fmla="*/ 127638 h 6858000"/>
              <a:gd name="connsiteX905" fmla="*/ 2867960 w 7467600"/>
              <a:gd name="connsiteY905" fmla="*/ 0 h 6858000"/>
              <a:gd name="connsiteX906" fmla="*/ 1057230 w 7467600"/>
              <a:gd name="connsiteY906" fmla="*/ 0 h 6858000"/>
              <a:gd name="connsiteX907" fmla="*/ 1111003 w 7467600"/>
              <a:gd name="connsiteY907" fmla="*/ 0 h 6858000"/>
              <a:gd name="connsiteX908" fmla="*/ 1125553 w 7467600"/>
              <a:gd name="connsiteY908" fmla="*/ 52588 h 6858000"/>
              <a:gd name="connsiteX909" fmla="*/ 1304276 w 7467600"/>
              <a:gd name="connsiteY909" fmla="*/ 476275 h 6858000"/>
              <a:gd name="connsiteX910" fmla="*/ 1492066 w 7467600"/>
              <a:gd name="connsiteY910" fmla="*/ 886333 h 6858000"/>
              <a:gd name="connsiteX911" fmla="*/ 1423698 w 7467600"/>
              <a:gd name="connsiteY911" fmla="*/ 710817 h 6858000"/>
              <a:gd name="connsiteX912" fmla="*/ 1357609 w 7467600"/>
              <a:gd name="connsiteY912" fmla="*/ 532892 h 6858000"/>
              <a:gd name="connsiteX913" fmla="*/ 1309550 w 7467600"/>
              <a:gd name="connsiteY913" fmla="*/ 374031 h 6858000"/>
              <a:gd name="connsiteX914" fmla="*/ 1193673 w 7467600"/>
              <a:gd name="connsiteY914" fmla="*/ 49533 h 6858000"/>
              <a:gd name="connsiteX915" fmla="*/ 1164391 w 7467600"/>
              <a:gd name="connsiteY915" fmla="*/ 0 h 6858000"/>
              <a:gd name="connsiteX916" fmla="*/ 1200666 w 7467600"/>
              <a:gd name="connsiteY916" fmla="*/ 0 h 6858000"/>
              <a:gd name="connsiteX917" fmla="*/ 1223408 w 7467600"/>
              <a:gd name="connsiteY917" fmla="*/ 38996 h 6858000"/>
              <a:gd name="connsiteX918" fmla="*/ 1339635 w 7467600"/>
              <a:gd name="connsiteY918" fmla="*/ 365517 h 6858000"/>
              <a:gd name="connsiteX919" fmla="*/ 1387469 w 7467600"/>
              <a:gd name="connsiteY919" fmla="*/ 523079 h 6858000"/>
              <a:gd name="connsiteX920" fmla="*/ 1452685 w 7467600"/>
              <a:gd name="connsiteY920" fmla="*/ 699806 h 6858000"/>
              <a:gd name="connsiteX921" fmla="*/ 1492092 w 7467600"/>
              <a:gd name="connsiteY921" fmla="*/ 800424 h 6858000"/>
              <a:gd name="connsiteX922" fmla="*/ 1455302 w 7467600"/>
              <a:gd name="connsiteY922" fmla="*/ 632913 h 6858000"/>
              <a:gd name="connsiteX923" fmla="*/ 1222336 w 7467600"/>
              <a:gd name="connsiteY923" fmla="*/ 9480 h 6858000"/>
              <a:gd name="connsiteX924" fmla="*/ 1214634 w 7467600"/>
              <a:gd name="connsiteY924" fmla="*/ 0 h 6858000"/>
              <a:gd name="connsiteX925" fmla="*/ 1289827 w 7467600"/>
              <a:gd name="connsiteY925" fmla="*/ 0 h 6858000"/>
              <a:gd name="connsiteX926" fmla="*/ 1321076 w 7467600"/>
              <a:gd name="connsiteY926" fmla="*/ 59722 h 6858000"/>
              <a:gd name="connsiteX927" fmla="*/ 1512579 w 7467600"/>
              <a:gd name="connsiteY927" fmla="*/ 626441 h 6858000"/>
              <a:gd name="connsiteX928" fmla="*/ 1506076 w 7467600"/>
              <a:gd name="connsiteY928" fmla="*/ 1089289 h 6858000"/>
              <a:gd name="connsiteX929" fmla="*/ 1486346 w 7467600"/>
              <a:gd name="connsiteY929" fmla="*/ 1079919 h 6858000"/>
              <a:gd name="connsiteX930" fmla="*/ 1070511 w 7467600"/>
              <a:gd name="connsiteY930" fmla="*/ 48609 h 6858000"/>
              <a:gd name="connsiteX931" fmla="*/ 1057230 w 7467600"/>
              <a:gd name="connsiteY931" fmla="*/ 0 h 6858000"/>
              <a:gd name="connsiteX932" fmla="*/ 43151 w 7467600"/>
              <a:gd name="connsiteY932" fmla="*/ 0 h 6858000"/>
              <a:gd name="connsiteX933" fmla="*/ 95283 w 7467600"/>
              <a:gd name="connsiteY933" fmla="*/ 0 h 6858000"/>
              <a:gd name="connsiteX934" fmla="*/ 300708 w 7467600"/>
              <a:gd name="connsiteY934" fmla="*/ 154571 h 6858000"/>
              <a:gd name="connsiteX935" fmla="*/ 530414 w 7467600"/>
              <a:gd name="connsiteY935" fmla="*/ 354673 h 6858000"/>
              <a:gd name="connsiteX936" fmla="*/ 333785 w 7467600"/>
              <a:gd name="connsiteY936" fmla="*/ 161564 h 6858000"/>
              <a:gd name="connsiteX937" fmla="*/ 147005 w 7467600"/>
              <a:gd name="connsiteY937" fmla="*/ 0 h 6858000"/>
              <a:gd name="connsiteX938" fmla="*/ 272509 w 7467600"/>
              <a:gd name="connsiteY938" fmla="*/ 0 h 6858000"/>
              <a:gd name="connsiteX939" fmla="*/ 326276 w 7467600"/>
              <a:gd name="connsiteY939" fmla="*/ 45847 h 6858000"/>
              <a:gd name="connsiteX940" fmla="*/ 823759 w 7467600"/>
              <a:gd name="connsiteY940" fmla="*/ 574145 h 6858000"/>
              <a:gd name="connsiteX941" fmla="*/ 811254 w 7467600"/>
              <a:gd name="connsiteY941" fmla="*/ 665546 h 6858000"/>
              <a:gd name="connsiteX942" fmla="*/ 154042 w 7467600"/>
              <a:gd name="connsiteY942" fmla="*/ 261522 h 6858000"/>
              <a:gd name="connsiteX943" fmla="*/ 13550 w 7467600"/>
              <a:gd name="connsiteY943" fmla="*/ 158423 h 6858000"/>
              <a:gd name="connsiteX944" fmla="*/ 0 w 7467600"/>
              <a:gd name="connsiteY944" fmla="*/ 146618 h 6858000"/>
              <a:gd name="connsiteX945" fmla="*/ 0 w 7467600"/>
              <a:gd name="connsiteY945" fmla="*/ 59161 h 6858000"/>
              <a:gd name="connsiteX946" fmla="*/ 45427 w 7467600"/>
              <a:gd name="connsiteY946" fmla="*/ 101078 h 6858000"/>
              <a:gd name="connsiteX947" fmla="*/ 630103 w 7467600"/>
              <a:gd name="connsiteY947" fmla="*/ 485885 h 6858000"/>
              <a:gd name="connsiteX948" fmla="*/ 532040 w 7467600"/>
              <a:gd name="connsiteY948" fmla="*/ 399359 h 6858000"/>
              <a:gd name="connsiteX949" fmla="*/ 517618 w 7467600"/>
              <a:gd name="connsiteY949" fmla="*/ 385726 h 6858000"/>
              <a:gd name="connsiteX950" fmla="*/ 285074 w 7467600"/>
              <a:gd name="connsiteY950" fmla="*/ 182755 h 6858000"/>
              <a:gd name="connsiteX951" fmla="*/ 43151 w 7467600"/>
              <a:gd name="connsiteY95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7410696 w 7467600"/>
              <a:gd name="connsiteY18" fmla="*/ 6803861 h 6858000"/>
              <a:gd name="connsiteX19" fmla="*/ 1019354 w 7467600"/>
              <a:gd name="connsiteY19" fmla="*/ 6315006 h 6858000"/>
              <a:gd name="connsiteX20" fmla="*/ 441046 w 7467600"/>
              <a:gd name="connsiteY20" fmla="*/ 6691153 h 6858000"/>
              <a:gd name="connsiteX21" fmla="*/ 1019354 w 7467600"/>
              <a:gd name="connsiteY21" fmla="*/ 6315006 h 6858000"/>
              <a:gd name="connsiteX22" fmla="*/ 991680 w 7467600"/>
              <a:gd name="connsiteY22" fmla="*/ 6298413 h 6858000"/>
              <a:gd name="connsiteX23" fmla="*/ 409060 w 7467600"/>
              <a:gd name="connsiteY23" fmla="*/ 6671470 h 6858000"/>
              <a:gd name="connsiteX24" fmla="*/ 991680 w 7467600"/>
              <a:gd name="connsiteY24" fmla="*/ 6298413 h 6858000"/>
              <a:gd name="connsiteX25" fmla="*/ 103333 w 7467600"/>
              <a:gd name="connsiteY25" fmla="*/ 5699602 h 6858000"/>
              <a:gd name="connsiteX26" fmla="*/ 233938 w 7467600"/>
              <a:gd name="connsiteY26" fmla="*/ 5809416 h 6858000"/>
              <a:gd name="connsiteX27" fmla="*/ 883580 w 7467600"/>
              <a:gd name="connsiteY27" fmla="*/ 6180710 h 6858000"/>
              <a:gd name="connsiteX28" fmla="*/ 487337 w 7467600"/>
              <a:gd name="connsiteY28" fmla="*/ 5950182 h 6858000"/>
              <a:gd name="connsiteX29" fmla="*/ 354051 w 7467600"/>
              <a:gd name="connsiteY29" fmla="*/ 5854912 h 6858000"/>
              <a:gd name="connsiteX30" fmla="*/ 195436 w 7467600"/>
              <a:gd name="connsiteY30" fmla="*/ 5755068 h 6858000"/>
              <a:gd name="connsiteX31" fmla="*/ 103333 w 7467600"/>
              <a:gd name="connsiteY31" fmla="*/ 5699602 h 6858000"/>
              <a:gd name="connsiteX32" fmla="*/ 5539432 w 7467600"/>
              <a:gd name="connsiteY32" fmla="*/ 5642928 h 6858000"/>
              <a:gd name="connsiteX33" fmla="*/ 5555462 w 7467600"/>
              <a:gd name="connsiteY33" fmla="*/ 5694454 h 6858000"/>
              <a:gd name="connsiteX34" fmla="*/ 5828270 w 7467600"/>
              <a:gd name="connsiteY34" fmla="*/ 6320663 h 6858000"/>
              <a:gd name="connsiteX35" fmla="*/ 5947416 w 7467600"/>
              <a:gd name="connsiteY35" fmla="*/ 6574846 h 6858000"/>
              <a:gd name="connsiteX36" fmla="*/ 5539432 w 7467600"/>
              <a:gd name="connsiteY36" fmla="*/ 5642928 h 6858000"/>
              <a:gd name="connsiteX37" fmla="*/ 51253 w 7467600"/>
              <a:gd name="connsiteY37" fmla="*/ 5631825 h 6858000"/>
              <a:gd name="connsiteX38" fmla="*/ 211622 w 7467600"/>
              <a:gd name="connsiteY38" fmla="*/ 5728803 h 6858000"/>
              <a:gd name="connsiteX39" fmla="*/ 371652 w 7467600"/>
              <a:gd name="connsiteY39" fmla="*/ 5829062 h 6858000"/>
              <a:gd name="connsiteX40" fmla="*/ 505903 w 7467600"/>
              <a:gd name="connsiteY40" fmla="*/ 5925221 h 6858000"/>
              <a:gd name="connsiteX41" fmla="*/ 899240 w 7467600"/>
              <a:gd name="connsiteY41" fmla="*/ 6153068 h 6858000"/>
              <a:gd name="connsiteX42" fmla="*/ 988114 w 7467600"/>
              <a:gd name="connsiteY42" fmla="*/ 6174204 h 6858000"/>
              <a:gd name="connsiteX43" fmla="*/ 845971 w 7467600"/>
              <a:gd name="connsiteY43" fmla="*/ 6067177 h 6858000"/>
              <a:gd name="connsiteX44" fmla="*/ 448057 w 7467600"/>
              <a:gd name="connsiteY44" fmla="*/ 5841376 h 6858000"/>
              <a:gd name="connsiteX45" fmla="*/ 51253 w 7467600"/>
              <a:gd name="connsiteY45" fmla="*/ 5631825 h 6858000"/>
              <a:gd name="connsiteX46" fmla="*/ 2606687 w 7467600"/>
              <a:gd name="connsiteY46" fmla="*/ 5630718 h 6858000"/>
              <a:gd name="connsiteX47" fmla="*/ 2645658 w 7467600"/>
              <a:gd name="connsiteY47" fmla="*/ 6640259 h 6858000"/>
              <a:gd name="connsiteX48" fmla="*/ 2606687 w 7467600"/>
              <a:gd name="connsiteY48" fmla="*/ 5630718 h 6858000"/>
              <a:gd name="connsiteX49" fmla="*/ 3642057 w 7467600"/>
              <a:gd name="connsiteY49" fmla="*/ 5573487 h 6858000"/>
              <a:gd name="connsiteX50" fmla="*/ 3632981 w 7467600"/>
              <a:gd name="connsiteY50" fmla="*/ 5579437 h 6858000"/>
              <a:gd name="connsiteX51" fmla="*/ 3382436 w 7467600"/>
              <a:gd name="connsiteY51" fmla="*/ 5952726 h 6858000"/>
              <a:gd name="connsiteX52" fmla="*/ 3191929 w 7467600"/>
              <a:gd name="connsiteY52" fmla="*/ 6662669 h 6858000"/>
              <a:gd name="connsiteX53" fmla="*/ 3369898 w 7467600"/>
              <a:gd name="connsiteY53" fmla="*/ 6081771 h 6858000"/>
              <a:gd name="connsiteX54" fmla="*/ 3642057 w 7467600"/>
              <a:gd name="connsiteY54" fmla="*/ 5573487 h 6858000"/>
              <a:gd name="connsiteX55" fmla="*/ 2650666 w 7467600"/>
              <a:gd name="connsiteY55" fmla="*/ 5530686 h 6858000"/>
              <a:gd name="connsiteX56" fmla="*/ 2650249 w 7467600"/>
              <a:gd name="connsiteY56" fmla="*/ 5532101 h 6858000"/>
              <a:gd name="connsiteX57" fmla="*/ 2663808 w 7467600"/>
              <a:gd name="connsiteY57" fmla="*/ 6535215 h 6858000"/>
              <a:gd name="connsiteX58" fmla="*/ 2665418 w 7467600"/>
              <a:gd name="connsiteY58" fmla="*/ 6132756 h 6858000"/>
              <a:gd name="connsiteX59" fmla="*/ 2650666 w 7467600"/>
              <a:gd name="connsiteY59" fmla="*/ 5530686 h 6858000"/>
              <a:gd name="connsiteX60" fmla="*/ 2680277 w 7467600"/>
              <a:gd name="connsiteY60" fmla="*/ 5479204 h 6858000"/>
              <a:gd name="connsiteX61" fmla="*/ 2678972 w 7467600"/>
              <a:gd name="connsiteY61" fmla="*/ 5481582 h 6858000"/>
              <a:gd name="connsiteX62" fmla="*/ 2696666 w 7467600"/>
              <a:gd name="connsiteY62" fmla="*/ 6133836 h 6858000"/>
              <a:gd name="connsiteX63" fmla="*/ 2695769 w 7467600"/>
              <a:gd name="connsiteY63" fmla="*/ 6390955 h 6858000"/>
              <a:gd name="connsiteX64" fmla="*/ 2739893 w 7467600"/>
              <a:gd name="connsiteY64" fmla="*/ 6108357 h 6858000"/>
              <a:gd name="connsiteX65" fmla="*/ 2680277 w 7467600"/>
              <a:gd name="connsiteY65" fmla="*/ 5479204 h 6858000"/>
              <a:gd name="connsiteX66" fmla="*/ 1132195 w 7467600"/>
              <a:gd name="connsiteY66" fmla="*/ 5467980 h 6858000"/>
              <a:gd name="connsiteX67" fmla="*/ 1679056 w 7467600"/>
              <a:gd name="connsiteY67" fmla="*/ 5516907 h 6858000"/>
              <a:gd name="connsiteX68" fmla="*/ 2128648 w 7467600"/>
              <a:gd name="connsiteY68" fmla="*/ 5474249 h 6858000"/>
              <a:gd name="connsiteX69" fmla="*/ 1825619 w 7467600"/>
              <a:gd name="connsiteY69" fmla="*/ 5478447 h 6858000"/>
              <a:gd name="connsiteX70" fmla="*/ 1737798 w 7467600"/>
              <a:gd name="connsiteY70" fmla="*/ 5483353 h 6858000"/>
              <a:gd name="connsiteX71" fmla="*/ 1132195 w 7467600"/>
              <a:gd name="connsiteY71" fmla="*/ 5467980 h 6858000"/>
              <a:gd name="connsiteX72" fmla="*/ 1456157 w 7467600"/>
              <a:gd name="connsiteY72" fmla="*/ 5371404 h 6858000"/>
              <a:gd name="connsiteX73" fmla="*/ 1244432 w 7467600"/>
              <a:gd name="connsiteY73" fmla="*/ 5385601 h 6858000"/>
              <a:gd name="connsiteX74" fmla="*/ 973990 w 7467600"/>
              <a:gd name="connsiteY74" fmla="*/ 5424940 h 6858000"/>
              <a:gd name="connsiteX75" fmla="*/ 1103809 w 7467600"/>
              <a:gd name="connsiteY75" fmla="*/ 5433720 h 6858000"/>
              <a:gd name="connsiteX76" fmla="*/ 1123454 w 7467600"/>
              <a:gd name="connsiteY76" fmla="*/ 5435727 h 6858000"/>
              <a:gd name="connsiteX77" fmla="*/ 1737017 w 7467600"/>
              <a:gd name="connsiteY77" fmla="*/ 5452183 h 6858000"/>
              <a:gd name="connsiteX78" fmla="*/ 1824397 w 7467600"/>
              <a:gd name="connsiteY78" fmla="*/ 5447757 h 6858000"/>
              <a:gd name="connsiteX79" fmla="*/ 2070059 w 7467600"/>
              <a:gd name="connsiteY79" fmla="*/ 5441660 h 6858000"/>
              <a:gd name="connsiteX80" fmla="*/ 1456157 w 7467600"/>
              <a:gd name="connsiteY80" fmla="*/ 5371404 h 6858000"/>
              <a:gd name="connsiteX81" fmla="*/ 4988186 w 7467600"/>
              <a:gd name="connsiteY81" fmla="*/ 5216467 h 6858000"/>
              <a:gd name="connsiteX82" fmla="*/ 4777334 w 7467600"/>
              <a:gd name="connsiteY82" fmla="*/ 5406072 h 6858000"/>
              <a:gd name="connsiteX83" fmla="*/ 4718341 w 7467600"/>
              <a:gd name="connsiteY83" fmla="*/ 5468043 h 6858000"/>
              <a:gd name="connsiteX84" fmla="*/ 4604655 w 7467600"/>
              <a:gd name="connsiteY84" fmla="*/ 5583434 h 6858000"/>
              <a:gd name="connsiteX85" fmla="*/ 4565074 w 7467600"/>
              <a:gd name="connsiteY85" fmla="*/ 5618550 h 6858000"/>
              <a:gd name="connsiteX86" fmla="*/ 4988186 w 7467600"/>
              <a:gd name="connsiteY86" fmla="*/ 5216467 h 6858000"/>
              <a:gd name="connsiteX87" fmla="*/ 4978032 w 7467600"/>
              <a:gd name="connsiteY87" fmla="*/ 5183809 h 6858000"/>
              <a:gd name="connsiteX88" fmla="*/ 4463413 w 7467600"/>
              <a:gd name="connsiteY88" fmla="*/ 5615162 h 6858000"/>
              <a:gd name="connsiteX89" fmla="*/ 4358134 w 7467600"/>
              <a:gd name="connsiteY89" fmla="*/ 5742791 h 6858000"/>
              <a:gd name="connsiteX90" fmla="*/ 4376219 w 7467600"/>
              <a:gd name="connsiteY90" fmla="*/ 5729027 h 6858000"/>
              <a:gd name="connsiteX91" fmla="*/ 4582340 w 7467600"/>
              <a:gd name="connsiteY91" fmla="*/ 5561037 h 6858000"/>
              <a:gd name="connsiteX92" fmla="*/ 4694684 w 7467600"/>
              <a:gd name="connsiteY92" fmla="*/ 5447098 h 6858000"/>
              <a:gd name="connsiteX93" fmla="*/ 4754123 w 7467600"/>
              <a:gd name="connsiteY93" fmla="*/ 5384643 h 6858000"/>
              <a:gd name="connsiteX94" fmla="*/ 4978032 w 7467600"/>
              <a:gd name="connsiteY94" fmla="*/ 5183809 h 6858000"/>
              <a:gd name="connsiteX95" fmla="*/ 1903353 w 7467600"/>
              <a:gd name="connsiteY95" fmla="*/ 5044827 h 6858000"/>
              <a:gd name="connsiteX96" fmla="*/ 1936931 w 7467600"/>
              <a:gd name="connsiteY96" fmla="*/ 5093954 h 6858000"/>
              <a:gd name="connsiteX97" fmla="*/ 2195868 w 7467600"/>
              <a:gd name="connsiteY97" fmla="*/ 5396574 h 6858000"/>
              <a:gd name="connsiteX98" fmla="*/ 2088852 w 7467600"/>
              <a:gd name="connsiteY98" fmla="*/ 5166123 h 6858000"/>
              <a:gd name="connsiteX99" fmla="*/ 1958241 w 7467600"/>
              <a:gd name="connsiteY99" fmla="*/ 5067955 h 6858000"/>
              <a:gd name="connsiteX100" fmla="*/ 1903353 w 7467600"/>
              <a:gd name="connsiteY100" fmla="*/ 5044827 h 6858000"/>
              <a:gd name="connsiteX101" fmla="*/ 1979378 w 7467600"/>
              <a:gd name="connsiteY101" fmla="*/ 4769504 h 6858000"/>
              <a:gd name="connsiteX102" fmla="*/ 2882120 w 7467600"/>
              <a:gd name="connsiteY102" fmla="*/ 5064547 h 6858000"/>
              <a:gd name="connsiteX103" fmla="*/ 2793103 w 7467600"/>
              <a:gd name="connsiteY103" fmla="*/ 5039699 h 6858000"/>
              <a:gd name="connsiteX104" fmla="*/ 2770041 w 7467600"/>
              <a:gd name="connsiteY104" fmla="*/ 5033634 h 6858000"/>
              <a:gd name="connsiteX105" fmla="*/ 1979378 w 7467600"/>
              <a:gd name="connsiteY105" fmla="*/ 4769504 h 6858000"/>
              <a:gd name="connsiteX106" fmla="*/ 1927410 w 7467600"/>
              <a:gd name="connsiteY106" fmla="*/ 4716164 h 6858000"/>
              <a:gd name="connsiteX107" fmla="*/ 1959587 w 7467600"/>
              <a:gd name="connsiteY107" fmla="*/ 4728849 h 6858000"/>
              <a:gd name="connsiteX108" fmla="*/ 2777707 w 7467600"/>
              <a:gd name="connsiteY108" fmla="*/ 5003991 h 6858000"/>
              <a:gd name="connsiteX109" fmla="*/ 2800768 w 7467600"/>
              <a:gd name="connsiteY109" fmla="*/ 5010056 h 6858000"/>
              <a:gd name="connsiteX110" fmla="*/ 2879408 w 7467600"/>
              <a:gd name="connsiteY110" fmla="*/ 5031590 h 6858000"/>
              <a:gd name="connsiteX111" fmla="*/ 2862295 w 7467600"/>
              <a:gd name="connsiteY111" fmla="*/ 5022958 h 6858000"/>
              <a:gd name="connsiteX112" fmla="*/ 2813343 w 7467600"/>
              <a:gd name="connsiteY112" fmla="*/ 4998369 h 6858000"/>
              <a:gd name="connsiteX113" fmla="*/ 2646245 w 7467600"/>
              <a:gd name="connsiteY113" fmla="*/ 4930999 h 6858000"/>
              <a:gd name="connsiteX114" fmla="*/ 1999243 w 7467600"/>
              <a:gd name="connsiteY114" fmla="*/ 4730524 h 6858000"/>
              <a:gd name="connsiteX115" fmla="*/ 1979527 w 7467600"/>
              <a:gd name="connsiteY115" fmla="*/ 4726651 h 6858000"/>
              <a:gd name="connsiteX116" fmla="*/ 1927410 w 7467600"/>
              <a:gd name="connsiteY116" fmla="*/ 4716164 h 6858000"/>
              <a:gd name="connsiteX117" fmla="*/ 1997014 w 7467600"/>
              <a:gd name="connsiteY117" fmla="*/ 4698007 h 6858000"/>
              <a:gd name="connsiteX118" fmla="*/ 2005458 w 7467600"/>
              <a:gd name="connsiteY118" fmla="*/ 4699540 h 6858000"/>
              <a:gd name="connsiteX119" fmla="*/ 2657186 w 7467600"/>
              <a:gd name="connsiteY119" fmla="*/ 4901687 h 6858000"/>
              <a:gd name="connsiteX120" fmla="*/ 2826662 w 7467600"/>
              <a:gd name="connsiteY120" fmla="*/ 4970362 h 6858000"/>
              <a:gd name="connsiteX121" fmla="*/ 2876100 w 7467600"/>
              <a:gd name="connsiteY121" fmla="*/ 4995397 h 6858000"/>
              <a:gd name="connsiteX122" fmla="*/ 3042600 w 7467600"/>
              <a:gd name="connsiteY122" fmla="*/ 5059532 h 6858000"/>
              <a:gd name="connsiteX123" fmla="*/ 1997014 w 7467600"/>
              <a:gd name="connsiteY123" fmla="*/ 4698007 h 6858000"/>
              <a:gd name="connsiteX124" fmla="*/ 2305292 w 7467600"/>
              <a:gd name="connsiteY124" fmla="*/ 4219492 h 6858000"/>
              <a:gd name="connsiteX125" fmla="*/ 3360922 w 7467600"/>
              <a:gd name="connsiteY125" fmla="*/ 4529373 h 6858000"/>
              <a:gd name="connsiteX126" fmla="*/ 3492420 w 7467600"/>
              <a:gd name="connsiteY126" fmla="*/ 4510145 h 6858000"/>
              <a:gd name="connsiteX127" fmla="*/ 3364086 w 7467600"/>
              <a:gd name="connsiteY127" fmla="*/ 4480340 h 6858000"/>
              <a:gd name="connsiteX128" fmla="*/ 3225818 w 7467600"/>
              <a:gd name="connsiteY128" fmla="*/ 4411822 h 6858000"/>
              <a:gd name="connsiteX129" fmla="*/ 3129696 w 7467600"/>
              <a:gd name="connsiteY129" fmla="*/ 4360704 h 6858000"/>
              <a:gd name="connsiteX130" fmla="*/ 2814545 w 7467600"/>
              <a:gd name="connsiteY130" fmla="*/ 4282955 h 6858000"/>
              <a:gd name="connsiteX131" fmla="*/ 2305292 w 7467600"/>
              <a:gd name="connsiteY131" fmla="*/ 4219492 h 6858000"/>
              <a:gd name="connsiteX132" fmla="*/ 2626982 w 7467600"/>
              <a:gd name="connsiteY132" fmla="*/ 4206450 h 6858000"/>
              <a:gd name="connsiteX133" fmla="*/ 2490617 w 7467600"/>
              <a:gd name="connsiteY133" fmla="*/ 4206951 h 6858000"/>
              <a:gd name="connsiteX134" fmla="*/ 2819869 w 7467600"/>
              <a:gd name="connsiteY134" fmla="*/ 4252936 h 6858000"/>
              <a:gd name="connsiteX135" fmla="*/ 3143018 w 7467600"/>
              <a:gd name="connsiteY135" fmla="*/ 4332698 h 6858000"/>
              <a:gd name="connsiteX136" fmla="*/ 3241520 w 7467600"/>
              <a:gd name="connsiteY136" fmla="*/ 4385112 h 6858000"/>
              <a:gd name="connsiteX137" fmla="*/ 3374575 w 7467600"/>
              <a:gd name="connsiteY137" fmla="*/ 4451517 h 6858000"/>
              <a:gd name="connsiteX138" fmla="*/ 3505221 w 7467600"/>
              <a:gd name="connsiteY138" fmla="*/ 4480757 h 6858000"/>
              <a:gd name="connsiteX139" fmla="*/ 2626982 w 7467600"/>
              <a:gd name="connsiteY139" fmla="*/ 4206450 h 6858000"/>
              <a:gd name="connsiteX140" fmla="*/ 1310106 w 7467600"/>
              <a:gd name="connsiteY140" fmla="*/ 3943217 h 6858000"/>
              <a:gd name="connsiteX141" fmla="*/ 854994 w 7467600"/>
              <a:gd name="connsiteY141" fmla="*/ 4399136 h 6858000"/>
              <a:gd name="connsiteX142" fmla="*/ 742462 w 7467600"/>
              <a:gd name="connsiteY142" fmla="*/ 4594648 h 6858000"/>
              <a:gd name="connsiteX143" fmla="*/ 820602 w 7467600"/>
              <a:gd name="connsiteY143" fmla="*/ 4485915 h 6858000"/>
              <a:gd name="connsiteX144" fmla="*/ 878295 w 7467600"/>
              <a:gd name="connsiteY144" fmla="*/ 4403594 h 6858000"/>
              <a:gd name="connsiteX145" fmla="*/ 1240607 w 7467600"/>
              <a:gd name="connsiteY145" fmla="*/ 4010401 h 6858000"/>
              <a:gd name="connsiteX146" fmla="*/ 1310106 w 7467600"/>
              <a:gd name="connsiteY146" fmla="*/ 3943217 h 6858000"/>
              <a:gd name="connsiteX147" fmla="*/ 1423113 w 7467600"/>
              <a:gd name="connsiteY147" fmla="*/ 3874565 h 6858000"/>
              <a:gd name="connsiteX148" fmla="*/ 1260565 w 7467600"/>
              <a:gd name="connsiteY148" fmla="*/ 4031982 h 6858000"/>
              <a:gd name="connsiteX149" fmla="*/ 901900 w 7467600"/>
              <a:gd name="connsiteY149" fmla="*/ 4421236 h 6858000"/>
              <a:gd name="connsiteX150" fmla="*/ 845044 w 7467600"/>
              <a:gd name="connsiteY150" fmla="*/ 4502436 h 6858000"/>
              <a:gd name="connsiteX151" fmla="*/ 685926 w 7467600"/>
              <a:gd name="connsiteY151" fmla="*/ 4703069 h 6858000"/>
              <a:gd name="connsiteX152" fmla="*/ 684248 w 7467600"/>
              <a:gd name="connsiteY152" fmla="*/ 4706721 h 6858000"/>
              <a:gd name="connsiteX153" fmla="*/ 1423113 w 7467600"/>
              <a:gd name="connsiteY153" fmla="*/ 3874565 h 6858000"/>
              <a:gd name="connsiteX154" fmla="*/ 3316479 w 7467600"/>
              <a:gd name="connsiteY154" fmla="*/ 3872136 h 6858000"/>
              <a:gd name="connsiteX155" fmla="*/ 3546806 w 7467600"/>
              <a:gd name="connsiteY155" fmla="*/ 4356139 h 6858000"/>
              <a:gd name="connsiteX156" fmla="*/ 3364433 w 7467600"/>
              <a:gd name="connsiteY156" fmla="*/ 3953121 h 6858000"/>
              <a:gd name="connsiteX157" fmla="*/ 3316479 w 7467600"/>
              <a:gd name="connsiteY157" fmla="*/ 3872136 h 6858000"/>
              <a:gd name="connsiteX158" fmla="*/ 3291335 w 7467600"/>
              <a:gd name="connsiteY158" fmla="*/ 3767420 h 6858000"/>
              <a:gd name="connsiteX159" fmla="*/ 3390805 w 7467600"/>
              <a:gd name="connsiteY159" fmla="*/ 3937163 h 6858000"/>
              <a:gd name="connsiteX160" fmla="*/ 3579062 w 7467600"/>
              <a:gd name="connsiteY160" fmla="*/ 4359040 h 6858000"/>
              <a:gd name="connsiteX161" fmla="*/ 3467355 w 7467600"/>
              <a:gd name="connsiteY161" fmla="*/ 3988130 h 6858000"/>
              <a:gd name="connsiteX162" fmla="*/ 3310753 w 7467600"/>
              <a:gd name="connsiteY162" fmla="*/ 3787140 h 6858000"/>
              <a:gd name="connsiteX163" fmla="*/ 3291335 w 7467600"/>
              <a:gd name="connsiteY163" fmla="*/ 3767420 h 6858000"/>
              <a:gd name="connsiteX164" fmla="*/ 1635889 w 7467600"/>
              <a:gd name="connsiteY164" fmla="*/ 3709494 h 6858000"/>
              <a:gd name="connsiteX165" fmla="*/ 1634800 w 7467600"/>
              <a:gd name="connsiteY165" fmla="*/ 3731111 h 6858000"/>
              <a:gd name="connsiteX166" fmla="*/ 1635889 w 7467600"/>
              <a:gd name="connsiteY166" fmla="*/ 3709494 h 6858000"/>
              <a:gd name="connsiteX167" fmla="*/ 1510397 w 7467600"/>
              <a:gd name="connsiteY167" fmla="*/ 3684705 h 6858000"/>
              <a:gd name="connsiteX168" fmla="*/ 1146550 w 7467600"/>
              <a:gd name="connsiteY168" fmla="*/ 3802012 h 6858000"/>
              <a:gd name="connsiteX169" fmla="*/ 698834 w 7467600"/>
              <a:gd name="connsiteY169" fmla="*/ 3952272 h 6858000"/>
              <a:gd name="connsiteX170" fmla="*/ 34256 w 7467600"/>
              <a:gd name="connsiteY170" fmla="*/ 4347603 h 6858000"/>
              <a:gd name="connsiteX171" fmla="*/ 527241 w 7467600"/>
              <a:gd name="connsiteY171" fmla="*/ 4065078 h 6858000"/>
              <a:gd name="connsiteX172" fmla="*/ 1510397 w 7467600"/>
              <a:gd name="connsiteY172" fmla="*/ 3684705 h 6858000"/>
              <a:gd name="connsiteX173" fmla="*/ 1313114 w 7467600"/>
              <a:gd name="connsiteY173" fmla="*/ 3655216 h 6858000"/>
              <a:gd name="connsiteX174" fmla="*/ 1109304 w 7467600"/>
              <a:gd name="connsiteY174" fmla="*/ 3669030 h 6858000"/>
              <a:gd name="connsiteX175" fmla="*/ 8129 w 7467600"/>
              <a:gd name="connsiteY175" fmla="*/ 4330519 h 6858000"/>
              <a:gd name="connsiteX176" fmla="*/ 687572 w 7467600"/>
              <a:gd name="connsiteY176" fmla="*/ 3925629 h 6858000"/>
              <a:gd name="connsiteX177" fmla="*/ 1138365 w 7467600"/>
              <a:gd name="connsiteY177" fmla="*/ 3774515 h 6858000"/>
              <a:gd name="connsiteX178" fmla="*/ 1505579 w 7467600"/>
              <a:gd name="connsiteY178" fmla="*/ 3655526 h 6858000"/>
              <a:gd name="connsiteX179" fmla="*/ 1313114 w 7467600"/>
              <a:gd name="connsiteY179" fmla="*/ 3655216 h 6858000"/>
              <a:gd name="connsiteX180" fmla="*/ 3655073 w 7467600"/>
              <a:gd name="connsiteY180" fmla="*/ 3650884 h 6858000"/>
              <a:gd name="connsiteX181" fmla="*/ 3989938 w 7467600"/>
              <a:gd name="connsiteY181" fmla="*/ 3991685 h 6858000"/>
              <a:gd name="connsiteX182" fmla="*/ 4393907 w 7467600"/>
              <a:gd name="connsiteY182" fmla="*/ 4261258 h 6858000"/>
              <a:gd name="connsiteX183" fmla="*/ 4648051 w 7467600"/>
              <a:gd name="connsiteY183" fmla="*/ 4374051 h 6858000"/>
              <a:gd name="connsiteX184" fmla="*/ 4383389 w 7467600"/>
              <a:gd name="connsiteY184" fmla="*/ 4184369 h 6858000"/>
              <a:gd name="connsiteX185" fmla="*/ 4165508 w 7467600"/>
              <a:gd name="connsiteY185" fmla="*/ 4035196 h 6858000"/>
              <a:gd name="connsiteX186" fmla="*/ 4068162 w 7467600"/>
              <a:gd name="connsiteY186" fmla="*/ 3953394 h 6858000"/>
              <a:gd name="connsiteX187" fmla="*/ 3981416 w 7467600"/>
              <a:gd name="connsiteY187" fmla="*/ 3880482 h 6858000"/>
              <a:gd name="connsiteX188" fmla="*/ 3800147 w 7467600"/>
              <a:gd name="connsiteY188" fmla="*/ 3749872 h 6858000"/>
              <a:gd name="connsiteX189" fmla="*/ 3655073 w 7467600"/>
              <a:gd name="connsiteY189" fmla="*/ 3650884 h 6858000"/>
              <a:gd name="connsiteX190" fmla="*/ 3670252 w 7467600"/>
              <a:gd name="connsiteY190" fmla="*/ 3622798 h 6858000"/>
              <a:gd name="connsiteX191" fmla="*/ 3817258 w 7467600"/>
              <a:gd name="connsiteY191" fmla="*/ 3723577 h 6858000"/>
              <a:gd name="connsiteX192" fmla="*/ 4000461 w 7467600"/>
              <a:gd name="connsiteY192" fmla="*/ 3855966 h 6858000"/>
              <a:gd name="connsiteX193" fmla="*/ 4088180 w 7467600"/>
              <a:gd name="connsiteY193" fmla="*/ 3929774 h 6858000"/>
              <a:gd name="connsiteX194" fmla="*/ 4184555 w 7467600"/>
              <a:gd name="connsiteY194" fmla="*/ 4010683 h 6858000"/>
              <a:gd name="connsiteX195" fmla="*/ 4399563 w 7467600"/>
              <a:gd name="connsiteY195" fmla="*/ 4158106 h 6858000"/>
              <a:gd name="connsiteX196" fmla="*/ 4684469 w 7467600"/>
              <a:gd name="connsiteY196" fmla="*/ 4364680 h 6858000"/>
              <a:gd name="connsiteX197" fmla="*/ 4690271 w 7467600"/>
              <a:gd name="connsiteY197" fmla="*/ 4370034 h 6858000"/>
              <a:gd name="connsiteX198" fmla="*/ 4136093 w 7467600"/>
              <a:gd name="connsiteY198" fmla="*/ 3858466 h 6858000"/>
              <a:gd name="connsiteX199" fmla="*/ 3670252 w 7467600"/>
              <a:gd name="connsiteY199" fmla="*/ 3622798 h 6858000"/>
              <a:gd name="connsiteX200" fmla="*/ 4440129 w 7467600"/>
              <a:gd name="connsiteY200" fmla="*/ 3448571 h 6858000"/>
              <a:gd name="connsiteX201" fmla="*/ 4856525 w 7467600"/>
              <a:gd name="connsiteY201" fmla="*/ 3915351 h 6858000"/>
              <a:gd name="connsiteX202" fmla="*/ 5059055 w 7467600"/>
              <a:gd name="connsiteY202" fmla="*/ 4108918 h 6858000"/>
              <a:gd name="connsiteX203" fmla="*/ 5290070 w 7467600"/>
              <a:gd name="connsiteY203" fmla="*/ 4263619 h 6858000"/>
              <a:gd name="connsiteX204" fmla="*/ 4834991 w 7467600"/>
              <a:gd name="connsiteY204" fmla="*/ 3830985 h 6858000"/>
              <a:gd name="connsiteX205" fmla="*/ 4440129 w 7467600"/>
              <a:gd name="connsiteY205" fmla="*/ 3448571 h 6858000"/>
              <a:gd name="connsiteX206" fmla="*/ 4441737 w 7467600"/>
              <a:gd name="connsiteY206" fmla="*/ 3399734 h 6858000"/>
              <a:gd name="connsiteX207" fmla="*/ 4431236 w 7467600"/>
              <a:gd name="connsiteY207" fmla="*/ 3400954 h 6858000"/>
              <a:gd name="connsiteX208" fmla="*/ 4557150 w 7467600"/>
              <a:gd name="connsiteY208" fmla="*/ 3510023 h 6858000"/>
              <a:gd name="connsiteX209" fmla="*/ 4856936 w 7467600"/>
              <a:gd name="connsiteY209" fmla="*/ 3809146 h 6858000"/>
              <a:gd name="connsiteX210" fmla="*/ 5111996 w 7467600"/>
              <a:gd name="connsiteY210" fmla="*/ 4065759 h 6858000"/>
              <a:gd name="connsiteX211" fmla="*/ 5388878 w 7467600"/>
              <a:gd name="connsiteY211" fmla="*/ 4300185 h 6858000"/>
              <a:gd name="connsiteX212" fmla="*/ 5425556 w 7467600"/>
              <a:gd name="connsiteY212" fmla="*/ 4308967 h 6858000"/>
              <a:gd name="connsiteX213" fmla="*/ 4943646 w 7467600"/>
              <a:gd name="connsiteY213" fmla="*/ 3822916 h 6858000"/>
              <a:gd name="connsiteX214" fmla="*/ 4594837 w 7467600"/>
              <a:gd name="connsiteY214" fmla="*/ 3532274 h 6858000"/>
              <a:gd name="connsiteX215" fmla="*/ 4441737 w 7467600"/>
              <a:gd name="connsiteY215" fmla="*/ 3399734 h 6858000"/>
              <a:gd name="connsiteX216" fmla="*/ 5425834 w 7467600"/>
              <a:gd name="connsiteY216" fmla="*/ 3162785 h 6858000"/>
              <a:gd name="connsiteX217" fmla="*/ 5401644 w 7467600"/>
              <a:gd name="connsiteY217" fmla="*/ 3617847 h 6858000"/>
              <a:gd name="connsiteX218" fmla="*/ 5467256 w 7467600"/>
              <a:gd name="connsiteY218" fmla="*/ 4175494 h 6858000"/>
              <a:gd name="connsiteX219" fmla="*/ 5448069 w 7467600"/>
              <a:gd name="connsiteY219" fmla="*/ 3567554 h 6858000"/>
              <a:gd name="connsiteX220" fmla="*/ 5425834 w 7467600"/>
              <a:gd name="connsiteY220" fmla="*/ 3162785 h 6858000"/>
              <a:gd name="connsiteX221" fmla="*/ 1318687 w 7467600"/>
              <a:gd name="connsiteY221" fmla="*/ 3113840 h 6858000"/>
              <a:gd name="connsiteX222" fmla="*/ 1066793 w 7467600"/>
              <a:gd name="connsiteY222" fmla="*/ 3212171 h 6858000"/>
              <a:gd name="connsiteX223" fmla="*/ 993319 w 7467600"/>
              <a:gd name="connsiteY223" fmla="*/ 3247648 h 6858000"/>
              <a:gd name="connsiteX224" fmla="*/ 853081 w 7467600"/>
              <a:gd name="connsiteY224" fmla="*/ 3312410 h 6858000"/>
              <a:gd name="connsiteX225" fmla="*/ 805957 w 7467600"/>
              <a:gd name="connsiteY225" fmla="*/ 3330443 h 6858000"/>
              <a:gd name="connsiteX226" fmla="*/ 1318687 w 7467600"/>
              <a:gd name="connsiteY226" fmla="*/ 3113840 h 6858000"/>
              <a:gd name="connsiteX227" fmla="*/ 5453702 w 7467600"/>
              <a:gd name="connsiteY227" fmla="*/ 3090882 h 6858000"/>
              <a:gd name="connsiteX228" fmla="*/ 5480135 w 7467600"/>
              <a:gd name="connsiteY228" fmla="*/ 3565802 h 6858000"/>
              <a:gd name="connsiteX229" fmla="*/ 5499023 w 7467600"/>
              <a:gd name="connsiteY229" fmla="*/ 4166310 h 6858000"/>
              <a:gd name="connsiteX230" fmla="*/ 5547022 w 7467600"/>
              <a:gd name="connsiteY230" fmla="*/ 3607838 h 6858000"/>
              <a:gd name="connsiteX231" fmla="*/ 5515964 w 7467600"/>
              <a:gd name="connsiteY231" fmla="*/ 3378541 h 6858000"/>
              <a:gd name="connsiteX232" fmla="*/ 5453702 w 7467600"/>
              <a:gd name="connsiteY232" fmla="*/ 3090882 h 6858000"/>
              <a:gd name="connsiteX233" fmla="*/ 1238695 w 7467600"/>
              <a:gd name="connsiteY233" fmla="*/ 3076820 h 6858000"/>
              <a:gd name="connsiteX234" fmla="*/ 716371 w 7467600"/>
              <a:gd name="connsiteY234" fmla="*/ 3293249 h 6858000"/>
              <a:gd name="connsiteX235" fmla="*/ 579522 w 7467600"/>
              <a:gd name="connsiteY235" fmla="*/ 3371759 h 6858000"/>
              <a:gd name="connsiteX236" fmla="*/ 600288 w 7467600"/>
              <a:gd name="connsiteY236" fmla="*/ 3365555 h 6858000"/>
              <a:gd name="connsiteX237" fmla="*/ 840692 w 7467600"/>
              <a:gd name="connsiteY237" fmla="*/ 3284921 h 6858000"/>
              <a:gd name="connsiteX238" fmla="*/ 979248 w 7467600"/>
              <a:gd name="connsiteY238" fmla="*/ 3221003 h 6858000"/>
              <a:gd name="connsiteX239" fmla="*/ 1053282 w 7467600"/>
              <a:gd name="connsiteY239" fmla="*/ 3185247 h 6858000"/>
              <a:gd name="connsiteX240" fmla="*/ 1320603 w 7467600"/>
              <a:gd name="connsiteY240" fmla="*/ 3081281 h 6858000"/>
              <a:gd name="connsiteX241" fmla="*/ 1238695 w 7467600"/>
              <a:gd name="connsiteY241" fmla="*/ 3076820 h 6858000"/>
              <a:gd name="connsiteX242" fmla="*/ 5425627 w 7467600"/>
              <a:gd name="connsiteY242" fmla="*/ 2954192 h 6858000"/>
              <a:gd name="connsiteX243" fmla="*/ 5470770 w 7467600"/>
              <a:gd name="connsiteY243" fmla="*/ 3005435 h 6858000"/>
              <a:gd name="connsiteX244" fmla="*/ 5519779 w 7467600"/>
              <a:gd name="connsiteY244" fmla="*/ 4359223 h 6858000"/>
              <a:gd name="connsiteX245" fmla="*/ 5520293 w 7467600"/>
              <a:gd name="connsiteY245" fmla="*/ 4360602 h 6858000"/>
              <a:gd name="connsiteX246" fmla="*/ 5767221 w 7467600"/>
              <a:gd name="connsiteY246" fmla="*/ 4665564 h 6858000"/>
              <a:gd name="connsiteX247" fmla="*/ 6937169 w 7467600"/>
              <a:gd name="connsiteY247" fmla="*/ 4815941 h 6858000"/>
              <a:gd name="connsiteX248" fmla="*/ 6953922 w 7467600"/>
              <a:gd name="connsiteY248" fmla="*/ 4890068 h 6858000"/>
              <a:gd name="connsiteX249" fmla="*/ 6071359 w 7467600"/>
              <a:gd name="connsiteY249" fmla="*/ 4770770 h 6858000"/>
              <a:gd name="connsiteX250" fmla="*/ 6038839 w 7467600"/>
              <a:gd name="connsiteY250" fmla="*/ 4764474 h 6858000"/>
              <a:gd name="connsiteX251" fmla="*/ 6038706 w 7467600"/>
              <a:gd name="connsiteY251" fmla="*/ 4763847 h 6858000"/>
              <a:gd name="connsiteX252" fmla="*/ 6037784 w 7467600"/>
              <a:gd name="connsiteY252" fmla="*/ 4764270 h 6858000"/>
              <a:gd name="connsiteX253" fmla="*/ 6038839 w 7467600"/>
              <a:gd name="connsiteY253" fmla="*/ 4764474 h 6858000"/>
              <a:gd name="connsiteX254" fmla="*/ 6040338 w 7467600"/>
              <a:gd name="connsiteY254" fmla="*/ 4771418 h 6858000"/>
              <a:gd name="connsiteX255" fmla="*/ 6024488 w 7467600"/>
              <a:gd name="connsiteY255" fmla="*/ 4809903 h 6858000"/>
              <a:gd name="connsiteX256" fmla="*/ 5599771 w 7467600"/>
              <a:gd name="connsiteY256" fmla="*/ 5509652 h 6858000"/>
              <a:gd name="connsiteX257" fmla="*/ 5548843 w 7467600"/>
              <a:gd name="connsiteY257" fmla="*/ 5563845 h 6858000"/>
              <a:gd name="connsiteX258" fmla="*/ 5940952 w 7467600"/>
              <a:gd name="connsiteY258" fmla="*/ 6250028 h 6858000"/>
              <a:gd name="connsiteX259" fmla="*/ 6043441 w 7467600"/>
              <a:gd name="connsiteY259" fmla="*/ 6665847 h 6858000"/>
              <a:gd name="connsiteX260" fmla="*/ 6093432 w 7467600"/>
              <a:gd name="connsiteY260" fmla="*/ 6858000 h 6858000"/>
              <a:gd name="connsiteX261" fmla="*/ 6034344 w 7467600"/>
              <a:gd name="connsiteY261" fmla="*/ 6858000 h 6858000"/>
              <a:gd name="connsiteX262" fmla="*/ 6026679 w 7467600"/>
              <a:gd name="connsiteY262" fmla="*/ 6836959 h 6858000"/>
              <a:gd name="connsiteX263" fmla="*/ 5800441 w 7467600"/>
              <a:gd name="connsiteY263" fmla="*/ 6335286 h 6858000"/>
              <a:gd name="connsiteX264" fmla="*/ 5526562 w 7467600"/>
              <a:gd name="connsiteY264" fmla="*/ 5705388 h 6858000"/>
              <a:gd name="connsiteX265" fmla="*/ 5519640 w 7467600"/>
              <a:gd name="connsiteY265" fmla="*/ 5683774 h 6858000"/>
              <a:gd name="connsiteX266" fmla="*/ 5844559 w 7467600"/>
              <a:gd name="connsiteY266" fmla="*/ 6553349 h 6858000"/>
              <a:gd name="connsiteX267" fmla="*/ 5975994 w 7467600"/>
              <a:gd name="connsiteY267" fmla="*/ 6858000 h 6858000"/>
              <a:gd name="connsiteX268" fmla="*/ 5898547 w 7467600"/>
              <a:gd name="connsiteY268" fmla="*/ 6858000 h 6858000"/>
              <a:gd name="connsiteX269" fmla="*/ 5682041 w 7467600"/>
              <a:gd name="connsiteY269" fmla="*/ 6355860 h 6858000"/>
              <a:gd name="connsiteX270" fmla="*/ 5461758 w 7467600"/>
              <a:gd name="connsiteY270" fmla="*/ 5820220 h 6858000"/>
              <a:gd name="connsiteX271" fmla="*/ 5237282 w 7467600"/>
              <a:gd name="connsiteY271" fmla="*/ 6579086 h 6858000"/>
              <a:gd name="connsiteX272" fmla="*/ 5115009 w 7467600"/>
              <a:gd name="connsiteY272" fmla="*/ 6858000 h 6858000"/>
              <a:gd name="connsiteX273" fmla="*/ 5028074 w 7467600"/>
              <a:gd name="connsiteY273" fmla="*/ 6858000 h 6858000"/>
              <a:gd name="connsiteX274" fmla="*/ 5079508 w 7467600"/>
              <a:gd name="connsiteY274" fmla="*/ 6749074 h 6858000"/>
              <a:gd name="connsiteX275" fmla="*/ 5371846 w 7467600"/>
              <a:gd name="connsiteY275" fmla="*/ 5924413 h 6858000"/>
              <a:gd name="connsiteX276" fmla="*/ 5270512 w 7467600"/>
              <a:gd name="connsiteY276" fmla="*/ 6138975 h 6858000"/>
              <a:gd name="connsiteX277" fmla="*/ 5062409 w 7467600"/>
              <a:gd name="connsiteY277" fmla="*/ 6653544 h 6858000"/>
              <a:gd name="connsiteX278" fmla="*/ 5036628 w 7467600"/>
              <a:gd name="connsiteY278" fmla="*/ 6754247 h 6858000"/>
              <a:gd name="connsiteX279" fmla="*/ 5009112 w 7467600"/>
              <a:gd name="connsiteY279" fmla="*/ 6858000 h 6858000"/>
              <a:gd name="connsiteX280" fmla="*/ 4976679 w 7467600"/>
              <a:gd name="connsiteY280" fmla="*/ 6858000 h 6858000"/>
              <a:gd name="connsiteX281" fmla="*/ 5006537 w 7467600"/>
              <a:gd name="connsiteY281" fmla="*/ 6747068 h 6858000"/>
              <a:gd name="connsiteX282" fmla="*/ 5032723 w 7467600"/>
              <a:gd name="connsiteY282" fmla="*/ 6644957 h 6858000"/>
              <a:gd name="connsiteX283" fmla="*/ 5242949 w 7467600"/>
              <a:gd name="connsiteY283" fmla="*/ 6125175 h 6858000"/>
              <a:gd name="connsiteX284" fmla="*/ 5286321 w 7467600"/>
              <a:gd name="connsiteY284" fmla="*/ 6033555 h 6858000"/>
              <a:gd name="connsiteX285" fmla="*/ 5008210 w 7467600"/>
              <a:gd name="connsiteY285" fmla="*/ 6649194 h 6858000"/>
              <a:gd name="connsiteX286" fmla="*/ 4986321 w 7467600"/>
              <a:gd name="connsiteY286" fmla="*/ 6765687 h 6858000"/>
              <a:gd name="connsiteX287" fmla="*/ 4973474 w 7467600"/>
              <a:gd name="connsiteY287" fmla="*/ 6858000 h 6858000"/>
              <a:gd name="connsiteX288" fmla="*/ 4907178 w 7467600"/>
              <a:gd name="connsiteY288" fmla="*/ 6858000 h 6858000"/>
              <a:gd name="connsiteX289" fmla="*/ 4910810 w 7467600"/>
              <a:gd name="connsiteY289" fmla="*/ 6829660 h 6858000"/>
              <a:gd name="connsiteX290" fmla="*/ 4987461 w 7467600"/>
              <a:gd name="connsiteY290" fmla="*/ 6432994 h 6858000"/>
              <a:gd name="connsiteX291" fmla="*/ 5179262 w 7467600"/>
              <a:gd name="connsiteY291" fmla="*/ 6035044 h 6858000"/>
              <a:gd name="connsiteX292" fmla="*/ 4689678 w 7467600"/>
              <a:gd name="connsiteY292" fmla="*/ 6440241 h 6858000"/>
              <a:gd name="connsiteX293" fmla="*/ 4477543 w 7467600"/>
              <a:gd name="connsiteY293" fmla="*/ 6674836 h 6858000"/>
              <a:gd name="connsiteX294" fmla="*/ 4329957 w 7467600"/>
              <a:gd name="connsiteY294" fmla="*/ 6858000 h 6858000"/>
              <a:gd name="connsiteX295" fmla="*/ 4218595 w 7467600"/>
              <a:gd name="connsiteY295" fmla="*/ 6858000 h 6858000"/>
              <a:gd name="connsiteX296" fmla="*/ 4368888 w 7467600"/>
              <a:gd name="connsiteY296" fmla="*/ 6668412 h 6858000"/>
              <a:gd name="connsiteX297" fmla="*/ 4563091 w 7467600"/>
              <a:gd name="connsiteY297" fmla="*/ 6442508 h 6858000"/>
              <a:gd name="connsiteX298" fmla="*/ 5387324 w 7467600"/>
              <a:gd name="connsiteY298" fmla="*/ 5705830 h 6858000"/>
              <a:gd name="connsiteX299" fmla="*/ 5073620 w 7467600"/>
              <a:gd name="connsiteY299" fmla="*/ 5955437 h 6858000"/>
              <a:gd name="connsiteX300" fmla="*/ 4689789 w 7467600"/>
              <a:gd name="connsiteY300" fmla="*/ 6268382 h 6858000"/>
              <a:gd name="connsiteX301" fmla="*/ 4418722 w 7467600"/>
              <a:gd name="connsiteY301" fmla="*/ 6570886 h 6858000"/>
              <a:gd name="connsiteX302" fmla="*/ 4214944 w 7467600"/>
              <a:gd name="connsiteY302" fmla="*/ 6858000 h 6858000"/>
              <a:gd name="connsiteX303" fmla="*/ 4177898 w 7467600"/>
              <a:gd name="connsiteY303" fmla="*/ 6858000 h 6858000"/>
              <a:gd name="connsiteX304" fmla="*/ 4391597 w 7467600"/>
              <a:gd name="connsiteY304" fmla="*/ 6556370 h 6858000"/>
              <a:gd name="connsiteX305" fmla="*/ 4668889 w 7467600"/>
              <a:gd name="connsiteY305" fmla="*/ 6246399 h 6858000"/>
              <a:gd name="connsiteX306" fmla="*/ 5055427 w 7467600"/>
              <a:gd name="connsiteY306" fmla="*/ 5931476 h 6858000"/>
              <a:gd name="connsiteX307" fmla="*/ 5371814 w 7467600"/>
              <a:gd name="connsiteY307" fmla="*/ 5678975 h 6858000"/>
              <a:gd name="connsiteX308" fmla="*/ 4987918 w 7467600"/>
              <a:gd name="connsiteY308" fmla="*/ 5838701 h 6858000"/>
              <a:gd name="connsiteX309" fmla="*/ 4317146 w 7467600"/>
              <a:gd name="connsiteY309" fmla="*/ 6587716 h 6858000"/>
              <a:gd name="connsiteX310" fmla="*/ 4171627 w 7467600"/>
              <a:gd name="connsiteY310" fmla="*/ 6858000 h 6858000"/>
              <a:gd name="connsiteX311" fmla="*/ 4081585 w 7467600"/>
              <a:gd name="connsiteY311" fmla="*/ 6858000 h 6858000"/>
              <a:gd name="connsiteX312" fmla="*/ 4238603 w 7467600"/>
              <a:gd name="connsiteY312" fmla="*/ 6559341 h 6858000"/>
              <a:gd name="connsiteX313" fmla="*/ 4778333 w 7467600"/>
              <a:gd name="connsiteY313" fmla="*/ 5873626 h 6858000"/>
              <a:gd name="connsiteX314" fmla="*/ 5414185 w 7467600"/>
              <a:gd name="connsiteY314" fmla="*/ 5573882 h 6858000"/>
              <a:gd name="connsiteX315" fmla="*/ 5959648 w 7467600"/>
              <a:gd name="connsiteY315" fmla="*/ 4760797 h 6858000"/>
              <a:gd name="connsiteX316" fmla="*/ 5355019 w 7467600"/>
              <a:gd name="connsiteY316" fmla="*/ 4734672 h 6858000"/>
              <a:gd name="connsiteX317" fmla="*/ 5083565 w 7467600"/>
              <a:gd name="connsiteY317" fmla="*/ 5179121 h 6858000"/>
              <a:gd name="connsiteX318" fmla="*/ 4713577 w 7467600"/>
              <a:gd name="connsiteY318" fmla="*/ 5616803 h 6858000"/>
              <a:gd name="connsiteX319" fmla="*/ 3989559 w 7467600"/>
              <a:gd name="connsiteY319" fmla="*/ 6145945 h 6858000"/>
              <a:gd name="connsiteX320" fmla="*/ 3939824 w 7467600"/>
              <a:gd name="connsiteY320" fmla="*/ 6066900 h 6858000"/>
              <a:gd name="connsiteX321" fmla="*/ 4584537 w 7467600"/>
              <a:gd name="connsiteY321" fmla="*/ 5324826 h 6858000"/>
              <a:gd name="connsiteX322" fmla="*/ 5037105 w 7467600"/>
              <a:gd name="connsiteY322" fmla="*/ 5088765 h 6858000"/>
              <a:gd name="connsiteX323" fmla="*/ 5039930 w 7467600"/>
              <a:gd name="connsiteY323" fmla="*/ 5089585 h 6858000"/>
              <a:gd name="connsiteX324" fmla="*/ 5263764 w 7467600"/>
              <a:gd name="connsiteY324" fmla="*/ 4735525 h 6858000"/>
              <a:gd name="connsiteX325" fmla="*/ 4086300 w 7467600"/>
              <a:gd name="connsiteY325" fmla="*/ 4884599 h 6858000"/>
              <a:gd name="connsiteX326" fmla="*/ 4085485 w 7467600"/>
              <a:gd name="connsiteY326" fmla="*/ 4899070 h 6858000"/>
              <a:gd name="connsiteX327" fmla="*/ 3871915 w 7467600"/>
              <a:gd name="connsiteY327" fmla="*/ 5253645 h 6858000"/>
              <a:gd name="connsiteX328" fmla="*/ 3799374 w 7467600"/>
              <a:gd name="connsiteY328" fmla="*/ 5466127 h 6858000"/>
              <a:gd name="connsiteX329" fmla="*/ 3498850 w 7467600"/>
              <a:gd name="connsiteY329" fmla="*/ 6661888 h 6858000"/>
              <a:gd name="connsiteX330" fmla="*/ 3399216 w 7467600"/>
              <a:gd name="connsiteY330" fmla="*/ 6858000 h 6858000"/>
              <a:gd name="connsiteX331" fmla="*/ 3303688 w 7467600"/>
              <a:gd name="connsiteY331" fmla="*/ 6858000 h 6858000"/>
              <a:gd name="connsiteX332" fmla="*/ 3391774 w 7467600"/>
              <a:gd name="connsiteY332" fmla="*/ 6697181 h 6858000"/>
              <a:gd name="connsiteX333" fmla="*/ 3735540 w 7467600"/>
              <a:gd name="connsiteY333" fmla="*/ 5546923 h 6858000"/>
              <a:gd name="connsiteX334" fmla="*/ 3729438 w 7467600"/>
              <a:gd name="connsiteY334" fmla="*/ 5569058 h 6858000"/>
              <a:gd name="connsiteX335" fmla="*/ 3707782 w 7467600"/>
              <a:gd name="connsiteY335" fmla="*/ 5644908 h 6858000"/>
              <a:gd name="connsiteX336" fmla="*/ 3583827 w 7467600"/>
              <a:gd name="connsiteY336" fmla="*/ 6039215 h 6858000"/>
              <a:gd name="connsiteX337" fmla="*/ 3547861 w 7467600"/>
              <a:gd name="connsiteY337" fmla="*/ 6129609 h 6858000"/>
              <a:gd name="connsiteX338" fmla="*/ 3490905 w 7467600"/>
              <a:gd name="connsiteY338" fmla="*/ 6277660 h 6858000"/>
              <a:gd name="connsiteX339" fmla="*/ 3455859 w 7467600"/>
              <a:gd name="connsiteY339" fmla="*/ 6391301 h 6858000"/>
              <a:gd name="connsiteX340" fmla="*/ 3429112 w 7467600"/>
              <a:gd name="connsiteY340" fmla="*/ 6479469 h 6858000"/>
              <a:gd name="connsiteX341" fmla="*/ 3304862 w 7467600"/>
              <a:gd name="connsiteY341" fmla="*/ 6796476 h 6858000"/>
              <a:gd name="connsiteX342" fmla="*/ 3276071 w 7467600"/>
              <a:gd name="connsiteY342" fmla="*/ 6858000 h 6858000"/>
              <a:gd name="connsiteX343" fmla="*/ 3240805 w 7467600"/>
              <a:gd name="connsiteY343" fmla="*/ 6858000 h 6858000"/>
              <a:gd name="connsiteX344" fmla="*/ 3275917 w 7467600"/>
              <a:gd name="connsiteY344" fmla="*/ 6783192 h 6858000"/>
              <a:gd name="connsiteX345" fmla="*/ 3399358 w 7467600"/>
              <a:gd name="connsiteY345" fmla="*/ 6469011 h 6858000"/>
              <a:gd name="connsiteX346" fmla="*/ 3425650 w 7467600"/>
              <a:gd name="connsiteY346" fmla="*/ 6381333 h 6858000"/>
              <a:gd name="connsiteX347" fmla="*/ 3460661 w 7467600"/>
              <a:gd name="connsiteY347" fmla="*/ 6266763 h 6858000"/>
              <a:gd name="connsiteX348" fmla="*/ 3518021 w 7467600"/>
              <a:gd name="connsiteY348" fmla="*/ 6117298 h 6858000"/>
              <a:gd name="connsiteX349" fmla="*/ 3554035 w 7467600"/>
              <a:gd name="connsiteY349" fmla="*/ 6027832 h 6858000"/>
              <a:gd name="connsiteX350" fmla="*/ 3677174 w 7467600"/>
              <a:gd name="connsiteY350" fmla="*/ 5636351 h 6858000"/>
              <a:gd name="connsiteX351" fmla="*/ 3698819 w 7467600"/>
              <a:gd name="connsiteY351" fmla="*/ 5560503 h 6858000"/>
              <a:gd name="connsiteX352" fmla="*/ 3702094 w 7467600"/>
              <a:gd name="connsiteY352" fmla="*/ 5549194 h 6858000"/>
              <a:gd name="connsiteX353" fmla="*/ 3398355 w 7467600"/>
              <a:gd name="connsiteY353" fmla="*/ 6094603 h 6858000"/>
              <a:gd name="connsiteX354" fmla="*/ 3193941 w 7467600"/>
              <a:gd name="connsiteY354" fmla="*/ 6798775 h 6858000"/>
              <a:gd name="connsiteX355" fmla="*/ 3184140 w 7467600"/>
              <a:gd name="connsiteY355" fmla="*/ 6858000 h 6858000"/>
              <a:gd name="connsiteX356" fmla="*/ 3099978 w 7467600"/>
              <a:gd name="connsiteY356" fmla="*/ 6858000 h 6858000"/>
              <a:gd name="connsiteX357" fmla="*/ 3101556 w 7467600"/>
              <a:gd name="connsiteY357" fmla="*/ 6843337 h 6858000"/>
              <a:gd name="connsiteX358" fmla="*/ 3370162 w 7467600"/>
              <a:gd name="connsiteY358" fmla="*/ 5785550 h 6858000"/>
              <a:gd name="connsiteX359" fmla="*/ 3746477 w 7467600"/>
              <a:gd name="connsiteY359" fmla="*/ 5377889 h 6858000"/>
              <a:gd name="connsiteX360" fmla="*/ 3863399 w 7467600"/>
              <a:gd name="connsiteY360" fmla="*/ 5087257 h 6858000"/>
              <a:gd name="connsiteX361" fmla="*/ 3968712 w 7467600"/>
              <a:gd name="connsiteY361" fmla="*/ 4913989 h 6858000"/>
              <a:gd name="connsiteX362" fmla="*/ 2792390 w 7467600"/>
              <a:gd name="connsiteY362" fmla="*/ 5382974 h 6858000"/>
              <a:gd name="connsiteX363" fmla="*/ 2714982 w 7467600"/>
              <a:gd name="connsiteY363" fmla="*/ 5427051 h 6858000"/>
              <a:gd name="connsiteX364" fmla="*/ 2813361 w 7467600"/>
              <a:gd name="connsiteY364" fmla="*/ 6023912 h 6858000"/>
              <a:gd name="connsiteX365" fmla="*/ 2688430 w 7467600"/>
              <a:gd name="connsiteY365" fmla="*/ 6801564 h 6858000"/>
              <a:gd name="connsiteX366" fmla="*/ 2629626 w 7467600"/>
              <a:gd name="connsiteY366" fmla="*/ 6763394 h 6858000"/>
              <a:gd name="connsiteX367" fmla="*/ 2565328 w 7467600"/>
              <a:gd name="connsiteY367" fmla="*/ 5516399 h 6858000"/>
              <a:gd name="connsiteX368" fmla="*/ 1922999 w 7467600"/>
              <a:gd name="connsiteY368" fmla="*/ 5980343 h 6858000"/>
              <a:gd name="connsiteX369" fmla="*/ 1950261 w 7467600"/>
              <a:gd name="connsiteY369" fmla="*/ 6405858 h 6858000"/>
              <a:gd name="connsiteX370" fmla="*/ 2365554 w 7467600"/>
              <a:gd name="connsiteY370" fmla="*/ 6759107 h 6858000"/>
              <a:gd name="connsiteX371" fmla="*/ 2424142 w 7467600"/>
              <a:gd name="connsiteY371" fmla="*/ 6858000 h 6858000"/>
              <a:gd name="connsiteX372" fmla="*/ 2395994 w 7467600"/>
              <a:gd name="connsiteY372" fmla="*/ 6858000 h 6858000"/>
              <a:gd name="connsiteX373" fmla="*/ 2392863 w 7467600"/>
              <a:gd name="connsiteY373" fmla="*/ 6852964 h 6858000"/>
              <a:gd name="connsiteX374" fmla="*/ 2017589 w 7467600"/>
              <a:gd name="connsiteY374" fmla="*/ 6493982 h 6858000"/>
              <a:gd name="connsiteX375" fmla="*/ 2147336 w 7467600"/>
              <a:gd name="connsiteY375" fmla="*/ 6594052 h 6858000"/>
              <a:gd name="connsiteX376" fmla="*/ 2207047 w 7467600"/>
              <a:gd name="connsiteY376" fmla="*/ 6654540 h 6858000"/>
              <a:gd name="connsiteX377" fmla="*/ 2299106 w 7467600"/>
              <a:gd name="connsiteY377" fmla="*/ 6778931 h 6858000"/>
              <a:gd name="connsiteX378" fmla="*/ 2314430 w 7467600"/>
              <a:gd name="connsiteY378" fmla="*/ 6801144 h 6858000"/>
              <a:gd name="connsiteX379" fmla="*/ 2352406 w 7467600"/>
              <a:gd name="connsiteY379" fmla="*/ 6858000 h 6858000"/>
              <a:gd name="connsiteX380" fmla="*/ 2314492 w 7467600"/>
              <a:gd name="connsiteY380" fmla="*/ 6858000 h 6858000"/>
              <a:gd name="connsiteX381" fmla="*/ 2288095 w 7467600"/>
              <a:gd name="connsiteY381" fmla="*/ 6818030 h 6858000"/>
              <a:gd name="connsiteX382" fmla="*/ 2272768 w 7467600"/>
              <a:gd name="connsiteY382" fmla="*/ 6795822 h 6858000"/>
              <a:gd name="connsiteX383" fmla="*/ 2182715 w 7467600"/>
              <a:gd name="connsiteY383" fmla="*/ 6675071 h 6858000"/>
              <a:gd name="connsiteX384" fmla="*/ 2032061 w 7467600"/>
              <a:gd name="connsiteY384" fmla="*/ 6541380 h 6858000"/>
              <a:gd name="connsiteX385" fmla="*/ 2257220 w 7467600"/>
              <a:gd name="connsiteY385" fmla="*/ 6826257 h 6858000"/>
              <a:gd name="connsiteX386" fmla="*/ 2281324 w 7467600"/>
              <a:gd name="connsiteY386" fmla="*/ 6858000 h 6858000"/>
              <a:gd name="connsiteX387" fmla="*/ 2242860 w 7467600"/>
              <a:gd name="connsiteY387" fmla="*/ 6858000 h 6858000"/>
              <a:gd name="connsiteX388" fmla="*/ 2232818 w 7467600"/>
              <a:gd name="connsiteY388" fmla="*/ 6844926 h 6858000"/>
              <a:gd name="connsiteX389" fmla="*/ 1990172 w 7467600"/>
              <a:gd name="connsiteY389" fmla="*/ 6542121 h 6858000"/>
              <a:gd name="connsiteX390" fmla="*/ 2124090 w 7467600"/>
              <a:gd name="connsiteY390" fmla="*/ 6761017 h 6858000"/>
              <a:gd name="connsiteX391" fmla="*/ 2200380 w 7467600"/>
              <a:gd name="connsiteY391" fmla="*/ 6858000 h 6858000"/>
              <a:gd name="connsiteX392" fmla="*/ 2147507 w 7467600"/>
              <a:gd name="connsiteY392" fmla="*/ 6858000 h 6858000"/>
              <a:gd name="connsiteX393" fmla="*/ 2070668 w 7467600"/>
              <a:gd name="connsiteY393" fmla="*/ 6761520 h 6858000"/>
              <a:gd name="connsiteX394" fmla="*/ 1975142 w 7467600"/>
              <a:gd name="connsiteY394" fmla="*/ 6585570 h 6858000"/>
              <a:gd name="connsiteX395" fmla="*/ 2050035 w 7467600"/>
              <a:gd name="connsiteY395" fmla="*/ 6813345 h 6858000"/>
              <a:gd name="connsiteX396" fmla="*/ 2063025 w 7467600"/>
              <a:gd name="connsiteY396" fmla="*/ 6858000 h 6858000"/>
              <a:gd name="connsiteX397" fmla="*/ 2021675 w 7467600"/>
              <a:gd name="connsiteY397" fmla="*/ 6858000 h 6858000"/>
              <a:gd name="connsiteX398" fmla="*/ 2019308 w 7467600"/>
              <a:gd name="connsiteY398" fmla="*/ 6847118 h 6858000"/>
              <a:gd name="connsiteX399" fmla="*/ 1938835 w 7467600"/>
              <a:gd name="connsiteY399" fmla="*/ 6551160 h 6858000"/>
              <a:gd name="connsiteX400" fmla="*/ 1953230 w 7467600"/>
              <a:gd name="connsiteY400" fmla="*/ 6759699 h 6858000"/>
              <a:gd name="connsiteX401" fmla="*/ 1956763 w 7467600"/>
              <a:gd name="connsiteY401" fmla="*/ 6778191 h 6858000"/>
              <a:gd name="connsiteX402" fmla="*/ 1967925 w 7467600"/>
              <a:gd name="connsiteY402" fmla="*/ 6858000 h 6858000"/>
              <a:gd name="connsiteX403" fmla="*/ 1936622 w 7467600"/>
              <a:gd name="connsiteY403" fmla="*/ 6858000 h 6858000"/>
              <a:gd name="connsiteX404" fmla="*/ 1926261 w 7467600"/>
              <a:gd name="connsiteY404" fmla="*/ 6784064 h 6858000"/>
              <a:gd name="connsiteX405" fmla="*/ 1922724 w 7467600"/>
              <a:gd name="connsiteY405" fmla="*/ 6765577 h 6858000"/>
              <a:gd name="connsiteX406" fmla="*/ 1904650 w 7467600"/>
              <a:gd name="connsiteY406" fmla="*/ 6639616 h 6858000"/>
              <a:gd name="connsiteX407" fmla="*/ 1885273 w 7467600"/>
              <a:gd name="connsiteY407" fmla="*/ 6858000 h 6858000"/>
              <a:gd name="connsiteX408" fmla="*/ 1854363 w 7467600"/>
              <a:gd name="connsiteY408" fmla="*/ 6858000 h 6858000"/>
              <a:gd name="connsiteX409" fmla="*/ 1880391 w 7467600"/>
              <a:gd name="connsiteY409" fmla="*/ 6603796 h 6858000"/>
              <a:gd name="connsiteX410" fmla="*/ 1818273 w 7467600"/>
              <a:gd name="connsiteY410" fmla="*/ 6715729 h 6858000"/>
              <a:gd name="connsiteX411" fmla="*/ 1794691 w 7467600"/>
              <a:gd name="connsiteY411" fmla="*/ 6843239 h 6858000"/>
              <a:gd name="connsiteX412" fmla="*/ 1794914 w 7467600"/>
              <a:gd name="connsiteY412" fmla="*/ 6858000 h 6858000"/>
              <a:gd name="connsiteX413" fmla="*/ 1746128 w 7467600"/>
              <a:gd name="connsiteY413" fmla="*/ 6858000 h 6858000"/>
              <a:gd name="connsiteX414" fmla="*/ 1753934 w 7467600"/>
              <a:gd name="connsiteY414" fmla="*/ 6724796 h 6858000"/>
              <a:gd name="connsiteX415" fmla="*/ 1792053 w 7467600"/>
              <a:gd name="connsiteY415" fmla="*/ 6572396 h 6858000"/>
              <a:gd name="connsiteX416" fmla="*/ 1862248 w 7467600"/>
              <a:gd name="connsiteY416" fmla="*/ 6266397 h 6858000"/>
              <a:gd name="connsiteX417" fmla="*/ 1862250 w 7467600"/>
              <a:gd name="connsiteY417" fmla="*/ 6033531 h 6858000"/>
              <a:gd name="connsiteX418" fmla="*/ 1211999 w 7467600"/>
              <a:gd name="connsiteY418" fmla="*/ 6683610 h 6858000"/>
              <a:gd name="connsiteX419" fmla="*/ 1213266 w 7467600"/>
              <a:gd name="connsiteY419" fmla="*/ 6691947 h 6858000"/>
              <a:gd name="connsiteX420" fmla="*/ 1203370 w 7467600"/>
              <a:gd name="connsiteY420" fmla="*/ 6850676 h 6858000"/>
              <a:gd name="connsiteX421" fmla="*/ 1203671 w 7467600"/>
              <a:gd name="connsiteY421" fmla="*/ 6858000 h 6858000"/>
              <a:gd name="connsiteX422" fmla="*/ 1143180 w 7467600"/>
              <a:gd name="connsiteY422" fmla="*/ 6858000 h 6858000"/>
              <a:gd name="connsiteX423" fmla="*/ 1142176 w 7467600"/>
              <a:gd name="connsiteY423" fmla="*/ 6766045 h 6858000"/>
              <a:gd name="connsiteX424" fmla="*/ 1067484 w 7467600"/>
              <a:gd name="connsiteY424" fmla="*/ 6858000 h 6858000"/>
              <a:gd name="connsiteX425" fmla="*/ 953928 w 7467600"/>
              <a:gd name="connsiteY425" fmla="*/ 6858000 h 6858000"/>
              <a:gd name="connsiteX426" fmla="*/ 959715 w 7467600"/>
              <a:gd name="connsiteY426" fmla="*/ 6850185 h 6858000"/>
              <a:gd name="connsiteX427" fmla="*/ 1483788 w 7467600"/>
              <a:gd name="connsiteY427" fmla="*/ 6259174 h 6858000"/>
              <a:gd name="connsiteX428" fmla="*/ 1100671 w 7467600"/>
              <a:gd name="connsiteY428" fmla="*/ 6252137 h 6858000"/>
              <a:gd name="connsiteX429" fmla="*/ 1090144 w 7467600"/>
              <a:gd name="connsiteY429" fmla="*/ 6256748 h 6858000"/>
              <a:gd name="connsiteX430" fmla="*/ 1095872 w 7467600"/>
              <a:gd name="connsiteY430" fmla="*/ 6271892 h 6858000"/>
              <a:gd name="connsiteX431" fmla="*/ 262785 w 7467600"/>
              <a:gd name="connsiteY431" fmla="*/ 6845450 h 6858000"/>
              <a:gd name="connsiteX432" fmla="*/ 209968 w 7467600"/>
              <a:gd name="connsiteY432" fmla="*/ 6770713 h 6858000"/>
              <a:gd name="connsiteX433" fmla="*/ 873460 w 7467600"/>
              <a:gd name="connsiteY433" fmla="*/ 6253768 h 6858000"/>
              <a:gd name="connsiteX434" fmla="*/ 192686 w 7467600"/>
              <a:gd name="connsiteY434" fmla="*/ 5849257 h 6858000"/>
              <a:gd name="connsiteX435" fmla="*/ 4696 w 7467600"/>
              <a:gd name="connsiteY435" fmla="*/ 5697668 h 6858000"/>
              <a:gd name="connsiteX436" fmla="*/ 0 w 7467600"/>
              <a:gd name="connsiteY436" fmla="*/ 5689984 h 6858000"/>
              <a:gd name="connsiteX437" fmla="*/ 0 w 7467600"/>
              <a:gd name="connsiteY437" fmla="*/ 5513472 h 6858000"/>
              <a:gd name="connsiteX438" fmla="*/ 174101 w 7467600"/>
              <a:gd name="connsiteY438" fmla="*/ 5620277 h 6858000"/>
              <a:gd name="connsiteX439" fmla="*/ 891800 w 7467600"/>
              <a:gd name="connsiteY439" fmla="*/ 6036935 h 6858000"/>
              <a:gd name="connsiteX440" fmla="*/ 1072219 w 7467600"/>
              <a:gd name="connsiteY440" fmla="*/ 6169443 h 6858000"/>
              <a:gd name="connsiteX441" fmla="*/ 1074117 w 7467600"/>
              <a:gd name="connsiteY441" fmla="*/ 6170301 h 6858000"/>
              <a:gd name="connsiteX442" fmla="*/ 1083114 w 7467600"/>
              <a:gd name="connsiteY442" fmla="*/ 6174131 h 6858000"/>
              <a:gd name="connsiteX443" fmla="*/ 1543010 w 7467600"/>
              <a:gd name="connsiteY443" fmla="*/ 6191140 h 6858000"/>
              <a:gd name="connsiteX444" fmla="*/ 1551080 w 7467600"/>
              <a:gd name="connsiteY444" fmla="*/ 6195006 h 6858000"/>
              <a:gd name="connsiteX445" fmla="*/ 2345443 w 7467600"/>
              <a:gd name="connsiteY445" fmla="*/ 5549882 h 6858000"/>
              <a:gd name="connsiteX446" fmla="*/ 1721499 w 7467600"/>
              <a:gd name="connsiteY446" fmla="*/ 5599969 h 6858000"/>
              <a:gd name="connsiteX447" fmla="*/ 767716 w 7467600"/>
              <a:gd name="connsiteY447" fmla="*/ 5472768 h 6858000"/>
              <a:gd name="connsiteX448" fmla="*/ 722147 w 7467600"/>
              <a:gd name="connsiteY448" fmla="*/ 5393091 h 6858000"/>
              <a:gd name="connsiteX449" fmla="*/ 1485552 w 7467600"/>
              <a:gd name="connsiteY449" fmla="*/ 5313202 h 6858000"/>
              <a:gd name="connsiteX450" fmla="*/ 2143004 w 7467600"/>
              <a:gd name="connsiteY450" fmla="*/ 5402420 h 6858000"/>
              <a:gd name="connsiteX451" fmla="*/ 1933391 w 7467600"/>
              <a:gd name="connsiteY451" fmla="*/ 5156971 h 6858000"/>
              <a:gd name="connsiteX452" fmla="*/ 1827118 w 7467600"/>
              <a:gd name="connsiteY452" fmla="*/ 4968410 h 6858000"/>
              <a:gd name="connsiteX453" fmla="*/ 1837349 w 7467600"/>
              <a:gd name="connsiteY453" fmla="*/ 4956357 h 6858000"/>
              <a:gd name="connsiteX454" fmla="*/ 2162835 w 7467600"/>
              <a:gd name="connsiteY454" fmla="*/ 5187853 h 6858000"/>
              <a:gd name="connsiteX455" fmla="*/ 2257167 w 7467600"/>
              <a:gd name="connsiteY455" fmla="*/ 5462123 h 6858000"/>
              <a:gd name="connsiteX456" fmla="*/ 2261598 w 7467600"/>
              <a:gd name="connsiteY456" fmla="*/ 5467998 h 6858000"/>
              <a:gd name="connsiteX457" fmla="*/ 2437177 w 7467600"/>
              <a:gd name="connsiteY457" fmla="*/ 5479608 h 6858000"/>
              <a:gd name="connsiteX458" fmla="*/ 2445247 w 7467600"/>
              <a:gd name="connsiteY458" fmla="*/ 5483476 h 6858000"/>
              <a:gd name="connsiteX459" fmla="*/ 2743626 w 7467600"/>
              <a:gd name="connsiteY459" fmla="*/ 5304819 h 6858000"/>
              <a:gd name="connsiteX460" fmla="*/ 3048102 w 7467600"/>
              <a:gd name="connsiteY460" fmla="*/ 5150595 h 6858000"/>
              <a:gd name="connsiteX461" fmla="*/ 1799414 w 7467600"/>
              <a:gd name="connsiteY461" fmla="*/ 4694732 h 6858000"/>
              <a:gd name="connsiteX462" fmla="*/ 1771735 w 7467600"/>
              <a:gd name="connsiteY462" fmla="*/ 4619929 h 6858000"/>
              <a:gd name="connsiteX463" fmla="*/ 3104273 w 7467600"/>
              <a:gd name="connsiteY463" fmla="*/ 5076159 h 6858000"/>
              <a:gd name="connsiteX464" fmla="*/ 3113245 w 7467600"/>
              <a:gd name="connsiteY464" fmla="*/ 5090705 h 6858000"/>
              <a:gd name="connsiteX465" fmla="*/ 3126294 w 7467600"/>
              <a:gd name="connsiteY465" fmla="*/ 5114400 h 6858000"/>
              <a:gd name="connsiteX466" fmla="*/ 3937433 w 7467600"/>
              <a:gd name="connsiteY466" fmla="*/ 4830473 h 6858000"/>
              <a:gd name="connsiteX467" fmla="*/ 3590475 w 7467600"/>
              <a:gd name="connsiteY467" fmla="*/ 4597974 h 6858000"/>
              <a:gd name="connsiteX468" fmla="*/ 3100264 w 7467600"/>
              <a:gd name="connsiteY468" fmla="*/ 4579845 h 6858000"/>
              <a:gd name="connsiteX469" fmla="*/ 2183576 w 7467600"/>
              <a:gd name="connsiteY469" fmla="*/ 4227150 h 6858000"/>
              <a:gd name="connsiteX470" fmla="*/ 2151029 w 7467600"/>
              <a:gd name="connsiteY470" fmla="*/ 4146947 h 6858000"/>
              <a:gd name="connsiteX471" fmla="*/ 3563434 w 7467600"/>
              <a:gd name="connsiteY471" fmla="*/ 4469115 h 6858000"/>
              <a:gd name="connsiteX472" fmla="*/ 3177952 w 7467600"/>
              <a:gd name="connsiteY472" fmla="*/ 3657386 h 6858000"/>
              <a:gd name="connsiteX473" fmla="*/ 3189263 w 7467600"/>
              <a:gd name="connsiteY473" fmla="*/ 3625726 h 6858000"/>
              <a:gd name="connsiteX474" fmla="*/ 3560912 w 7467600"/>
              <a:gd name="connsiteY474" fmla="*/ 4079863 h 6858000"/>
              <a:gd name="connsiteX475" fmla="*/ 3626636 w 7467600"/>
              <a:gd name="connsiteY475" fmla="*/ 4512230 h 6858000"/>
              <a:gd name="connsiteX476" fmla="*/ 3653088 w 7467600"/>
              <a:gd name="connsiteY476" fmla="*/ 4521417 h 6858000"/>
              <a:gd name="connsiteX477" fmla="*/ 3988128 w 7467600"/>
              <a:gd name="connsiteY477" fmla="*/ 4817267 h 6858000"/>
              <a:gd name="connsiteX478" fmla="*/ 4830582 w 7467600"/>
              <a:gd name="connsiteY478" fmla="*/ 4676000 h 6858000"/>
              <a:gd name="connsiteX479" fmla="*/ 4830100 w 7467600"/>
              <a:gd name="connsiteY479" fmla="*/ 4675554 h 6858000"/>
              <a:gd name="connsiteX480" fmla="*/ 4036318 w 7467600"/>
              <a:gd name="connsiteY480" fmla="*/ 4147013 h 6858000"/>
              <a:gd name="connsiteX481" fmla="*/ 3432098 w 7467600"/>
              <a:gd name="connsiteY481" fmla="*/ 3537312 h 6858000"/>
              <a:gd name="connsiteX482" fmla="*/ 3446761 w 7467600"/>
              <a:gd name="connsiteY482" fmla="*/ 3461278 h 6858000"/>
              <a:gd name="connsiteX483" fmla="*/ 4419733 w 7467600"/>
              <a:gd name="connsiteY483" fmla="*/ 3963555 h 6858000"/>
              <a:gd name="connsiteX484" fmla="*/ 4781371 w 7467600"/>
              <a:gd name="connsiteY484" fmla="*/ 4458604 h 6858000"/>
              <a:gd name="connsiteX485" fmla="*/ 4780440 w 7467600"/>
              <a:gd name="connsiteY485" fmla="*/ 4470290 h 6858000"/>
              <a:gd name="connsiteX486" fmla="*/ 4898954 w 7467600"/>
              <a:gd name="connsiteY486" fmla="*/ 4662092 h 6858000"/>
              <a:gd name="connsiteX487" fmla="*/ 4900699 w 7467600"/>
              <a:gd name="connsiteY487" fmla="*/ 4670867 h 6858000"/>
              <a:gd name="connsiteX488" fmla="*/ 5714511 w 7467600"/>
              <a:gd name="connsiteY488" fmla="*/ 4663483 h 6858000"/>
              <a:gd name="connsiteX489" fmla="*/ 5464793 w 7467600"/>
              <a:gd name="connsiteY489" fmla="*/ 4393556 h 6858000"/>
              <a:gd name="connsiteX490" fmla="*/ 5461897 w 7467600"/>
              <a:gd name="connsiteY490" fmla="*/ 4390879 h 6858000"/>
              <a:gd name="connsiteX491" fmla="*/ 4294126 w 7467600"/>
              <a:gd name="connsiteY491" fmla="*/ 3303048 h 6858000"/>
              <a:gd name="connsiteX492" fmla="*/ 4305321 w 7467600"/>
              <a:gd name="connsiteY492" fmla="*/ 3256953 h 6858000"/>
              <a:gd name="connsiteX493" fmla="*/ 4949299 w 7467600"/>
              <a:gd name="connsiteY493" fmla="*/ 3766336 h 6858000"/>
              <a:gd name="connsiteX494" fmla="*/ 5291452 w 7467600"/>
              <a:gd name="connsiteY494" fmla="*/ 4076801 h 6858000"/>
              <a:gd name="connsiteX495" fmla="*/ 5434998 w 7467600"/>
              <a:gd name="connsiteY495" fmla="*/ 4254100 h 6858000"/>
              <a:gd name="connsiteX496" fmla="*/ 5351015 w 7467600"/>
              <a:gd name="connsiteY496" fmla="*/ 3760989 h 6858000"/>
              <a:gd name="connsiteX497" fmla="*/ 5413780 w 7467600"/>
              <a:gd name="connsiteY497" fmla="*/ 2966265 h 6858000"/>
              <a:gd name="connsiteX498" fmla="*/ 5425627 w 7467600"/>
              <a:gd name="connsiteY498" fmla="*/ 2954192 h 6858000"/>
              <a:gd name="connsiteX499" fmla="*/ 6604735 w 7467600"/>
              <a:gd name="connsiteY499" fmla="*/ 2041381 h 6858000"/>
              <a:gd name="connsiteX500" fmla="*/ 7204487 w 7467600"/>
              <a:gd name="connsiteY500" fmla="*/ 2742112 h 6858000"/>
              <a:gd name="connsiteX501" fmla="*/ 7131592 w 7467600"/>
              <a:gd name="connsiteY501" fmla="*/ 2672096 h 6858000"/>
              <a:gd name="connsiteX502" fmla="*/ 6996344 w 7467600"/>
              <a:gd name="connsiteY502" fmla="*/ 2518310 h 6858000"/>
              <a:gd name="connsiteX503" fmla="*/ 6735495 w 7467600"/>
              <a:gd name="connsiteY503" fmla="*/ 2196890 h 6858000"/>
              <a:gd name="connsiteX504" fmla="*/ 6721901 w 7467600"/>
              <a:gd name="connsiteY504" fmla="*/ 2179274 h 6858000"/>
              <a:gd name="connsiteX505" fmla="*/ 6604735 w 7467600"/>
              <a:gd name="connsiteY505" fmla="*/ 2041381 h 6858000"/>
              <a:gd name="connsiteX506" fmla="*/ 6591670 w 7467600"/>
              <a:gd name="connsiteY506" fmla="*/ 1988277 h 6858000"/>
              <a:gd name="connsiteX507" fmla="*/ 6747349 w 7467600"/>
              <a:gd name="connsiteY507" fmla="*/ 2160069 h 6858000"/>
              <a:gd name="connsiteX508" fmla="*/ 6760943 w 7467600"/>
              <a:gd name="connsiteY508" fmla="*/ 2177686 h 6858000"/>
              <a:gd name="connsiteX509" fmla="*/ 7021065 w 7467600"/>
              <a:gd name="connsiteY509" fmla="*/ 2498102 h 6858000"/>
              <a:gd name="connsiteX510" fmla="*/ 7155223 w 7467600"/>
              <a:gd name="connsiteY510" fmla="*/ 2650386 h 6858000"/>
              <a:gd name="connsiteX511" fmla="*/ 7203167 w 7467600"/>
              <a:gd name="connsiteY511" fmla="*/ 2697288 h 6858000"/>
              <a:gd name="connsiteX512" fmla="*/ 6937703 w 7467600"/>
              <a:gd name="connsiteY512" fmla="*/ 2321981 h 6858000"/>
              <a:gd name="connsiteX513" fmla="*/ 6591670 w 7467600"/>
              <a:gd name="connsiteY513" fmla="*/ 1988277 h 6858000"/>
              <a:gd name="connsiteX514" fmla="*/ 5798671 w 7467600"/>
              <a:gd name="connsiteY514" fmla="*/ 1981601 h 6858000"/>
              <a:gd name="connsiteX515" fmla="*/ 5754709 w 7467600"/>
              <a:gd name="connsiteY515" fmla="*/ 2071454 h 6858000"/>
              <a:gd name="connsiteX516" fmla="*/ 5763044 w 7467600"/>
              <a:gd name="connsiteY516" fmla="*/ 2842206 h 6858000"/>
              <a:gd name="connsiteX517" fmla="*/ 5764974 w 7467600"/>
              <a:gd name="connsiteY517" fmla="*/ 2799609 h 6858000"/>
              <a:gd name="connsiteX518" fmla="*/ 5767665 w 7467600"/>
              <a:gd name="connsiteY518" fmla="*/ 2666409 h 6858000"/>
              <a:gd name="connsiteX519" fmla="*/ 5763055 w 7467600"/>
              <a:gd name="connsiteY519" fmla="*/ 2579705 h 6858000"/>
              <a:gd name="connsiteX520" fmla="*/ 5758079 w 7467600"/>
              <a:gd name="connsiteY520" fmla="*/ 2492508 h 6858000"/>
              <a:gd name="connsiteX521" fmla="*/ 5779325 w 7467600"/>
              <a:gd name="connsiteY521" fmla="*/ 2197069 h 6858000"/>
              <a:gd name="connsiteX522" fmla="*/ 5798671 w 7467600"/>
              <a:gd name="connsiteY522" fmla="*/ 1981601 h 6858000"/>
              <a:gd name="connsiteX523" fmla="*/ 5829202 w 7467600"/>
              <a:gd name="connsiteY523" fmla="*/ 1971679 h 6858000"/>
              <a:gd name="connsiteX524" fmla="*/ 5809558 w 7467600"/>
              <a:gd name="connsiteY524" fmla="*/ 2198043 h 6858000"/>
              <a:gd name="connsiteX525" fmla="*/ 5788653 w 7467600"/>
              <a:gd name="connsiteY525" fmla="*/ 2489430 h 6858000"/>
              <a:gd name="connsiteX526" fmla="*/ 5793439 w 7467600"/>
              <a:gd name="connsiteY526" fmla="*/ 2575235 h 6858000"/>
              <a:gd name="connsiteX527" fmla="*/ 5796837 w 7467600"/>
              <a:gd name="connsiteY527" fmla="*/ 2637633 h 6858000"/>
              <a:gd name="connsiteX528" fmla="*/ 5818614 w 7467600"/>
              <a:gd name="connsiteY528" fmla="*/ 2473055 h 6858000"/>
              <a:gd name="connsiteX529" fmla="*/ 5829202 w 7467600"/>
              <a:gd name="connsiteY529" fmla="*/ 1971679 h 6858000"/>
              <a:gd name="connsiteX530" fmla="*/ 5911389 w 7467600"/>
              <a:gd name="connsiteY530" fmla="*/ 1898371 h 6858000"/>
              <a:gd name="connsiteX531" fmla="*/ 6237627 w 7467600"/>
              <a:gd name="connsiteY531" fmla="*/ 2231921 h 6858000"/>
              <a:gd name="connsiteX532" fmla="*/ 5911389 w 7467600"/>
              <a:gd name="connsiteY532" fmla="*/ 1898371 h 6858000"/>
              <a:gd name="connsiteX533" fmla="*/ 6944437 w 7467600"/>
              <a:gd name="connsiteY533" fmla="*/ 1575402 h 6858000"/>
              <a:gd name="connsiteX534" fmla="*/ 6304730 w 7467600"/>
              <a:gd name="connsiteY534" fmla="*/ 1766654 h 6858000"/>
              <a:gd name="connsiteX535" fmla="*/ 6944437 w 7467600"/>
              <a:gd name="connsiteY535" fmla="*/ 1575402 h 6858000"/>
              <a:gd name="connsiteX536" fmla="*/ 7019523 w 7467600"/>
              <a:gd name="connsiteY536" fmla="*/ 1519450 h 6858000"/>
              <a:gd name="connsiteX537" fmla="*/ 6298091 w 7467600"/>
              <a:gd name="connsiteY537" fmla="*/ 1737122 h 6858000"/>
              <a:gd name="connsiteX538" fmla="*/ 7019523 w 7467600"/>
              <a:gd name="connsiteY538" fmla="*/ 1519450 h 6858000"/>
              <a:gd name="connsiteX539" fmla="*/ 2399523 w 7467600"/>
              <a:gd name="connsiteY539" fmla="*/ 1428234 h 6858000"/>
              <a:gd name="connsiteX540" fmla="*/ 2224982 w 7467600"/>
              <a:gd name="connsiteY540" fmla="*/ 1826201 h 6858000"/>
              <a:gd name="connsiteX541" fmla="*/ 2096099 w 7467600"/>
              <a:gd name="connsiteY541" fmla="*/ 2345900 h 6858000"/>
              <a:gd name="connsiteX542" fmla="*/ 2283317 w 7467600"/>
              <a:gd name="connsiteY542" fmla="*/ 1796925 h 6858000"/>
              <a:gd name="connsiteX543" fmla="*/ 2399523 w 7467600"/>
              <a:gd name="connsiteY543" fmla="*/ 1428234 h 6858000"/>
              <a:gd name="connsiteX544" fmla="*/ 2448558 w 7467600"/>
              <a:gd name="connsiteY544" fmla="*/ 1373435 h 6858000"/>
              <a:gd name="connsiteX545" fmla="*/ 2312521 w 7467600"/>
              <a:gd name="connsiteY545" fmla="*/ 1806140 h 6858000"/>
              <a:gd name="connsiteX546" fmla="*/ 2127533 w 7467600"/>
              <a:gd name="connsiteY546" fmla="*/ 2348380 h 6858000"/>
              <a:gd name="connsiteX547" fmla="*/ 2358080 w 7467600"/>
              <a:gd name="connsiteY547" fmla="*/ 1866134 h 6858000"/>
              <a:gd name="connsiteX548" fmla="*/ 2407436 w 7467600"/>
              <a:gd name="connsiteY548" fmla="*/ 1651070 h 6858000"/>
              <a:gd name="connsiteX549" fmla="*/ 2448558 w 7467600"/>
              <a:gd name="connsiteY549" fmla="*/ 1373435 h 6858000"/>
              <a:gd name="connsiteX550" fmla="*/ 278707 w 7467600"/>
              <a:gd name="connsiteY550" fmla="*/ 1352270 h 6858000"/>
              <a:gd name="connsiteX551" fmla="*/ 321570 w 7467600"/>
              <a:gd name="connsiteY551" fmla="*/ 1861610 h 6858000"/>
              <a:gd name="connsiteX552" fmla="*/ 294281 w 7467600"/>
              <a:gd name="connsiteY552" fmla="*/ 1440658 h 6858000"/>
              <a:gd name="connsiteX553" fmla="*/ 278707 w 7467600"/>
              <a:gd name="connsiteY553" fmla="*/ 1352270 h 6858000"/>
              <a:gd name="connsiteX554" fmla="*/ 1423821 w 7467600"/>
              <a:gd name="connsiteY554" fmla="*/ 1351958 h 6858000"/>
              <a:gd name="connsiteX555" fmla="*/ 1638521 w 7467600"/>
              <a:gd name="connsiteY555" fmla="*/ 1908470 h 6858000"/>
              <a:gd name="connsiteX556" fmla="*/ 1754199 w 7467600"/>
              <a:gd name="connsiteY556" fmla="*/ 2149284 h 6858000"/>
              <a:gd name="connsiteX557" fmla="*/ 1908359 w 7467600"/>
              <a:gd name="connsiteY557" fmla="*/ 2364988 h 6858000"/>
              <a:gd name="connsiteX558" fmla="*/ 1647661 w 7467600"/>
              <a:gd name="connsiteY558" fmla="*/ 1825945 h 6858000"/>
              <a:gd name="connsiteX559" fmla="*/ 1423821 w 7467600"/>
              <a:gd name="connsiteY559" fmla="*/ 1351958 h 6858000"/>
              <a:gd name="connsiteX560" fmla="*/ 1431890 w 7467600"/>
              <a:gd name="connsiteY560" fmla="*/ 1306475 h 6858000"/>
              <a:gd name="connsiteX561" fmla="*/ 1507597 w 7467600"/>
              <a:gd name="connsiteY561" fmla="*/ 1446132 h 6858000"/>
              <a:gd name="connsiteX562" fmla="*/ 1674586 w 7467600"/>
              <a:gd name="connsiteY562" fmla="*/ 1813832 h 6858000"/>
              <a:gd name="connsiteX563" fmla="*/ 1815950 w 7467600"/>
              <a:gd name="connsiteY563" fmla="*/ 2128564 h 6858000"/>
              <a:gd name="connsiteX564" fmla="*/ 1984242 w 7467600"/>
              <a:gd name="connsiteY564" fmla="*/ 2430829 h 6858000"/>
              <a:gd name="connsiteX565" fmla="*/ 2014023 w 7467600"/>
              <a:gd name="connsiteY565" fmla="*/ 2450995 h 6858000"/>
              <a:gd name="connsiteX566" fmla="*/ 1747337 w 7467600"/>
              <a:gd name="connsiteY566" fmla="*/ 1855264 h 6858000"/>
              <a:gd name="connsiteX567" fmla="*/ 1533749 w 7467600"/>
              <a:gd name="connsiteY567" fmla="*/ 1478656 h 6858000"/>
              <a:gd name="connsiteX568" fmla="*/ 1431890 w 7467600"/>
              <a:gd name="connsiteY568" fmla="*/ 1306475 h 6858000"/>
              <a:gd name="connsiteX569" fmla="*/ 5052692 w 7467600"/>
              <a:gd name="connsiteY569" fmla="*/ 1292994 h 6858000"/>
              <a:gd name="connsiteX570" fmla="*/ 5200661 w 7467600"/>
              <a:gd name="connsiteY570" fmla="*/ 1635186 h 6858000"/>
              <a:gd name="connsiteX571" fmla="*/ 5297138 w 7467600"/>
              <a:gd name="connsiteY571" fmla="*/ 1906351 h 6858000"/>
              <a:gd name="connsiteX572" fmla="*/ 5052692 w 7467600"/>
              <a:gd name="connsiteY572" fmla="*/ 1292994 h 6858000"/>
              <a:gd name="connsiteX573" fmla="*/ 5009948 w 7467600"/>
              <a:gd name="connsiteY573" fmla="*/ 1273619 h 6858000"/>
              <a:gd name="connsiteX574" fmla="*/ 5121777 w 7467600"/>
              <a:gd name="connsiteY574" fmla="*/ 1654213 h 6858000"/>
              <a:gd name="connsiteX575" fmla="*/ 5293545 w 7467600"/>
              <a:gd name="connsiteY575" fmla="*/ 2072247 h 6858000"/>
              <a:gd name="connsiteX576" fmla="*/ 5294042 w 7467600"/>
              <a:gd name="connsiteY576" fmla="*/ 2065019 h 6858000"/>
              <a:gd name="connsiteX577" fmla="*/ 5171936 w 7467600"/>
              <a:gd name="connsiteY577" fmla="*/ 1647613 h 6858000"/>
              <a:gd name="connsiteX578" fmla="*/ 5009948 w 7467600"/>
              <a:gd name="connsiteY578" fmla="*/ 1273619 h 6858000"/>
              <a:gd name="connsiteX579" fmla="*/ 655236 w 7467600"/>
              <a:gd name="connsiteY579" fmla="*/ 1268632 h 6858000"/>
              <a:gd name="connsiteX580" fmla="*/ 839521 w 7467600"/>
              <a:gd name="connsiteY580" fmla="*/ 1685315 h 6858000"/>
              <a:gd name="connsiteX581" fmla="*/ 1109416 w 7467600"/>
              <a:gd name="connsiteY581" fmla="*/ 2061663 h 6858000"/>
              <a:gd name="connsiteX582" fmla="*/ 1298300 w 7467600"/>
              <a:gd name="connsiteY582" fmla="*/ 2247742 h 6858000"/>
              <a:gd name="connsiteX583" fmla="*/ 1125871 w 7467600"/>
              <a:gd name="connsiteY583" fmla="*/ 1989513 h 6858000"/>
              <a:gd name="connsiteX584" fmla="*/ 981574 w 7467600"/>
              <a:gd name="connsiteY584" fmla="*/ 1783157 h 6858000"/>
              <a:gd name="connsiteX585" fmla="*/ 922198 w 7467600"/>
              <a:gd name="connsiteY585" fmla="*/ 1677437 h 6858000"/>
              <a:gd name="connsiteX586" fmla="*/ 869293 w 7467600"/>
              <a:gd name="connsiteY586" fmla="*/ 1583214 h 6858000"/>
              <a:gd name="connsiteX587" fmla="*/ 751431 w 7467600"/>
              <a:gd name="connsiteY587" fmla="*/ 1405731 h 6858000"/>
              <a:gd name="connsiteX588" fmla="*/ 655236 w 7467600"/>
              <a:gd name="connsiteY588" fmla="*/ 1268632 h 6858000"/>
              <a:gd name="connsiteX589" fmla="*/ 6516292 w 7467600"/>
              <a:gd name="connsiteY589" fmla="*/ 1263064 h 6858000"/>
              <a:gd name="connsiteX590" fmla="*/ 5736320 w 7467600"/>
              <a:gd name="connsiteY590" fmla="*/ 1501803 h 6858000"/>
              <a:gd name="connsiteX591" fmla="*/ 6516292 w 7467600"/>
              <a:gd name="connsiteY591" fmla="*/ 1263064 h 6858000"/>
              <a:gd name="connsiteX592" fmla="*/ 291466 w 7467600"/>
              <a:gd name="connsiteY592" fmla="*/ 1250369 h 6858000"/>
              <a:gd name="connsiteX593" fmla="*/ 323180 w 7467600"/>
              <a:gd name="connsiteY593" fmla="*/ 1435283 h 6858000"/>
              <a:gd name="connsiteX594" fmla="*/ 349381 w 7467600"/>
              <a:gd name="connsiteY594" fmla="*/ 1875041 h 6858000"/>
              <a:gd name="connsiteX595" fmla="*/ 374363 w 7467600"/>
              <a:gd name="connsiteY595" fmla="*/ 1506494 h 6858000"/>
              <a:gd name="connsiteX596" fmla="*/ 302168 w 7467600"/>
              <a:gd name="connsiteY596" fmla="*/ 1274495 h 6858000"/>
              <a:gd name="connsiteX597" fmla="*/ 291466 w 7467600"/>
              <a:gd name="connsiteY597" fmla="*/ 1250369 h 6858000"/>
              <a:gd name="connsiteX598" fmla="*/ 678222 w 7467600"/>
              <a:gd name="connsiteY598" fmla="*/ 1248670 h 6858000"/>
              <a:gd name="connsiteX599" fmla="*/ 775536 w 7467600"/>
              <a:gd name="connsiteY599" fmla="*/ 1388015 h 6858000"/>
              <a:gd name="connsiteX600" fmla="*/ 894529 w 7467600"/>
              <a:gd name="connsiteY600" fmla="*/ 1567739 h 6858000"/>
              <a:gd name="connsiteX601" fmla="*/ 948000 w 7467600"/>
              <a:gd name="connsiteY601" fmla="*/ 1663088 h 6858000"/>
              <a:gd name="connsiteX602" fmla="*/ 1006812 w 7467600"/>
              <a:gd name="connsiteY602" fmla="*/ 1767683 h 6858000"/>
              <a:gd name="connsiteX603" fmla="*/ 1149133 w 7467600"/>
              <a:gd name="connsiteY603" fmla="*/ 1971513 h 6858000"/>
              <a:gd name="connsiteX604" fmla="*/ 1333952 w 7467600"/>
              <a:gd name="connsiteY604" fmla="*/ 2251620 h 6858000"/>
              <a:gd name="connsiteX605" fmla="*/ 1337329 w 7467600"/>
              <a:gd name="connsiteY605" fmla="*/ 2258350 h 6858000"/>
              <a:gd name="connsiteX606" fmla="*/ 1014726 w 7467600"/>
              <a:gd name="connsiteY606" fmla="*/ 1615556 h 6858000"/>
              <a:gd name="connsiteX607" fmla="*/ 678222 w 7467600"/>
              <a:gd name="connsiteY607" fmla="*/ 1248670 h 6858000"/>
              <a:gd name="connsiteX608" fmla="*/ 6691602 w 7467600"/>
              <a:gd name="connsiteY608" fmla="*/ 1140573 h 6858000"/>
              <a:gd name="connsiteX609" fmla="*/ 6571100 w 7467600"/>
              <a:gd name="connsiteY609" fmla="*/ 1183662 h 6858000"/>
              <a:gd name="connsiteX610" fmla="*/ 6241687 w 7467600"/>
              <a:gd name="connsiteY610" fmla="*/ 1257600 h 6858000"/>
              <a:gd name="connsiteX611" fmla="*/ 5693009 w 7467600"/>
              <a:gd name="connsiteY611" fmla="*/ 1478256 h 6858000"/>
              <a:gd name="connsiteX612" fmla="*/ 6548420 w 7467600"/>
              <a:gd name="connsiteY612" fmla="*/ 1214599 h 6858000"/>
              <a:gd name="connsiteX613" fmla="*/ 6605473 w 7467600"/>
              <a:gd name="connsiteY613" fmla="*/ 1184686 h 6858000"/>
              <a:gd name="connsiteX614" fmla="*/ 6691602 w 7467600"/>
              <a:gd name="connsiteY614" fmla="*/ 1140573 h 6858000"/>
              <a:gd name="connsiteX615" fmla="*/ 4002475 w 7467600"/>
              <a:gd name="connsiteY615" fmla="*/ 1037802 h 6858000"/>
              <a:gd name="connsiteX616" fmla="*/ 4000324 w 7467600"/>
              <a:gd name="connsiteY616" fmla="*/ 1039362 h 6858000"/>
              <a:gd name="connsiteX617" fmla="*/ 4002862 w 7467600"/>
              <a:gd name="connsiteY617" fmla="*/ 1042866 h 6858000"/>
              <a:gd name="connsiteX618" fmla="*/ 4002475 w 7467600"/>
              <a:gd name="connsiteY618" fmla="*/ 1037802 h 6858000"/>
              <a:gd name="connsiteX619" fmla="*/ 506322 w 7467600"/>
              <a:gd name="connsiteY619" fmla="*/ 1020997 h 6858000"/>
              <a:gd name="connsiteX620" fmla="*/ 533068 w 7467600"/>
              <a:gd name="connsiteY620" fmla="*/ 1029409 h 6858000"/>
              <a:gd name="connsiteX621" fmla="*/ 1232525 w 7467600"/>
              <a:gd name="connsiteY621" fmla="*/ 1804675 h 6858000"/>
              <a:gd name="connsiteX622" fmla="*/ 1388858 w 7467600"/>
              <a:gd name="connsiteY622" fmla="*/ 2368011 h 6858000"/>
              <a:gd name="connsiteX623" fmla="*/ 1384098 w 7467600"/>
              <a:gd name="connsiteY623" fmla="*/ 2378125 h 6858000"/>
              <a:gd name="connsiteX624" fmla="*/ 1425393 w 7467600"/>
              <a:gd name="connsiteY624" fmla="*/ 2589124 h 6858000"/>
              <a:gd name="connsiteX625" fmla="*/ 1424001 w 7467600"/>
              <a:gd name="connsiteY625" fmla="*/ 2597541 h 6858000"/>
              <a:gd name="connsiteX626" fmla="*/ 2152729 w 7467600"/>
              <a:gd name="connsiteY626" fmla="*/ 2864487 h 6858000"/>
              <a:gd name="connsiteX627" fmla="*/ 2020609 w 7467600"/>
              <a:gd name="connsiteY627" fmla="*/ 2539671 h 6858000"/>
              <a:gd name="connsiteX628" fmla="*/ 2018920 w 7467600"/>
              <a:gd name="connsiteY628" fmla="*/ 2536309 h 6858000"/>
              <a:gd name="connsiteX629" fmla="*/ 1342441 w 7467600"/>
              <a:gd name="connsiteY629" fmla="*/ 1173017 h 6858000"/>
              <a:gd name="connsiteX630" fmla="*/ 1367925 w 7467600"/>
              <a:gd name="connsiteY630" fmla="*/ 1135648 h 6858000"/>
              <a:gd name="connsiteX631" fmla="*/ 1771401 w 7467600"/>
              <a:gd name="connsiteY631" fmla="*/ 1806673 h 6858000"/>
              <a:gd name="connsiteX632" fmla="*/ 1972385 w 7467600"/>
              <a:gd name="connsiteY632" fmla="*/ 2198735 h 6858000"/>
              <a:gd name="connsiteX633" fmla="*/ 2040892 w 7467600"/>
              <a:gd name="connsiteY633" fmla="*/ 2405205 h 6858000"/>
              <a:gd name="connsiteX634" fmla="*/ 2131689 w 7467600"/>
              <a:gd name="connsiteY634" fmla="*/ 1936926 h 6858000"/>
              <a:gd name="connsiteX635" fmla="*/ 2454820 w 7467600"/>
              <a:gd name="connsiteY635" fmla="*/ 1248808 h 6858000"/>
              <a:gd name="connsiteX636" fmla="*/ 2492512 w 7467600"/>
              <a:gd name="connsiteY636" fmla="*/ 1302920 h 6858000"/>
              <a:gd name="connsiteX637" fmla="*/ 2081216 w 7467600"/>
              <a:gd name="connsiteY637" fmla="*/ 2527513 h 6858000"/>
              <a:gd name="connsiteX638" fmla="*/ 2081211 w 7467600"/>
              <a:gd name="connsiteY638" fmla="*/ 2528916 h 6858000"/>
              <a:gd name="connsiteX639" fmla="*/ 2199067 w 7467600"/>
              <a:gd name="connsiteY639" fmla="*/ 2884061 h 6858000"/>
              <a:gd name="connsiteX640" fmla="*/ 3192586 w 7467600"/>
              <a:gd name="connsiteY640" fmla="*/ 3411496 h 6858000"/>
              <a:gd name="connsiteX641" fmla="*/ 3182620 w 7467600"/>
              <a:gd name="connsiteY641" fmla="*/ 3483279 h 6858000"/>
              <a:gd name="connsiteX642" fmla="*/ 2435119 w 7467600"/>
              <a:gd name="connsiteY642" fmla="*/ 3080173 h 6858000"/>
              <a:gd name="connsiteX643" fmla="*/ 2410152 w 7467600"/>
              <a:gd name="connsiteY643" fmla="*/ 3063751 h 6858000"/>
              <a:gd name="connsiteX644" fmla="*/ 2408099 w 7467600"/>
              <a:gd name="connsiteY644" fmla="*/ 3064403 h 6858000"/>
              <a:gd name="connsiteX645" fmla="*/ 2407218 w 7467600"/>
              <a:gd name="connsiteY645" fmla="*/ 3070324 h 6858000"/>
              <a:gd name="connsiteX646" fmla="*/ 2380138 w 7467600"/>
              <a:gd name="connsiteY646" fmla="*/ 3099341 h 6858000"/>
              <a:gd name="connsiteX647" fmla="*/ 1765923 w 7467600"/>
              <a:gd name="connsiteY647" fmla="*/ 3581043 h 6858000"/>
              <a:gd name="connsiteX648" fmla="*/ 1702258 w 7467600"/>
              <a:gd name="connsiteY648" fmla="*/ 3612286 h 6858000"/>
              <a:gd name="connsiteX649" fmla="*/ 1538370 w 7467600"/>
              <a:gd name="connsiteY649" fmla="*/ 3811804 h 6858000"/>
              <a:gd name="connsiteX650" fmla="*/ 542867 w 7467600"/>
              <a:gd name="connsiteY650" fmla="*/ 4944092 h 6858000"/>
              <a:gd name="connsiteX651" fmla="*/ 515800 w 7467600"/>
              <a:gd name="connsiteY651" fmla="*/ 4862180 h 6858000"/>
              <a:gd name="connsiteX652" fmla="*/ 909145 w 7467600"/>
              <a:gd name="connsiteY652" fmla="*/ 4199225 h 6858000"/>
              <a:gd name="connsiteX653" fmla="*/ 1214067 w 7467600"/>
              <a:gd name="connsiteY653" fmla="*/ 3908561 h 6858000"/>
              <a:gd name="connsiteX654" fmla="*/ 640967 w 7467600"/>
              <a:gd name="connsiteY654" fmla="*/ 4105601 h 6858000"/>
              <a:gd name="connsiteX655" fmla="*/ 112563 w 7467600"/>
              <a:gd name="connsiteY655" fmla="*/ 4396952 h 6858000"/>
              <a:gd name="connsiteX656" fmla="*/ 0 w 7467600"/>
              <a:gd name="connsiteY656" fmla="*/ 4466006 h 6858000"/>
              <a:gd name="connsiteX657" fmla="*/ 0 w 7467600"/>
              <a:gd name="connsiteY657" fmla="*/ 4233763 h 6858000"/>
              <a:gd name="connsiteX658" fmla="*/ 36881 w 7467600"/>
              <a:gd name="connsiteY658" fmla="*/ 4200118 h 6858000"/>
              <a:gd name="connsiteX659" fmla="*/ 910534 w 7467600"/>
              <a:gd name="connsiteY659" fmla="*/ 3629753 h 6858000"/>
              <a:gd name="connsiteX660" fmla="*/ 1578717 w 7467600"/>
              <a:gd name="connsiteY660" fmla="*/ 3575982 h 6858000"/>
              <a:gd name="connsiteX661" fmla="*/ 2338780 w 7467600"/>
              <a:gd name="connsiteY661" fmla="*/ 3033725 h 6858000"/>
              <a:gd name="connsiteX662" fmla="*/ 1807991 w 7467600"/>
              <a:gd name="connsiteY662" fmla="*/ 2807184 h 6858000"/>
              <a:gd name="connsiteX663" fmla="*/ 1416358 w 7467600"/>
              <a:gd name="connsiteY663" fmla="*/ 3112571 h 6858000"/>
              <a:gd name="connsiteX664" fmla="*/ 939066 w 7467600"/>
              <a:gd name="connsiteY664" fmla="*/ 3378798 h 6858000"/>
              <a:gd name="connsiteX665" fmla="*/ 115099 w 7467600"/>
              <a:gd name="connsiteY665" fmla="*/ 3607650 h 6858000"/>
              <a:gd name="connsiteX666" fmla="*/ 97284 w 7467600"/>
              <a:gd name="connsiteY666" fmla="*/ 3520393 h 6858000"/>
              <a:gd name="connsiteX667" fmla="*/ 922050 w 7467600"/>
              <a:gd name="connsiteY667" fmla="*/ 3074867 h 6858000"/>
              <a:gd name="connsiteX668" fmla="*/ 1405265 w 7467600"/>
              <a:gd name="connsiteY668" fmla="*/ 3016319 h 6858000"/>
              <a:gd name="connsiteX669" fmla="*/ 1407512 w 7467600"/>
              <a:gd name="connsiteY669" fmla="*/ 3018001 h 6858000"/>
              <a:gd name="connsiteX670" fmla="*/ 1726266 w 7467600"/>
              <a:gd name="connsiteY670" fmla="*/ 2777274 h 6858000"/>
              <a:gd name="connsiteX671" fmla="*/ 625390 w 7467600"/>
              <a:gd name="connsiteY671" fmla="*/ 2514541 h 6858000"/>
              <a:gd name="connsiteX672" fmla="*/ 619799 w 7467600"/>
              <a:gd name="connsiteY672" fmla="*/ 2527180 h 6858000"/>
              <a:gd name="connsiteX673" fmla="*/ 310030 w 7467600"/>
              <a:gd name="connsiteY673" fmla="*/ 2771818 h 6858000"/>
              <a:gd name="connsiteX674" fmla="*/ 173877 w 7467600"/>
              <a:gd name="connsiteY674" fmla="*/ 2937056 h 6858000"/>
              <a:gd name="connsiteX675" fmla="*/ 77889 w 7467600"/>
              <a:gd name="connsiteY675" fmla="*/ 3138440 h 6858000"/>
              <a:gd name="connsiteX676" fmla="*/ 0 w 7467600"/>
              <a:gd name="connsiteY676" fmla="*/ 3271395 h 6858000"/>
              <a:gd name="connsiteX677" fmla="*/ 0 w 7467600"/>
              <a:gd name="connsiteY677" fmla="*/ 3153002 h 6858000"/>
              <a:gd name="connsiteX678" fmla="*/ 2386 w 7467600"/>
              <a:gd name="connsiteY678" fmla="*/ 3149203 h 6858000"/>
              <a:gd name="connsiteX679" fmla="*/ 89753 w 7467600"/>
              <a:gd name="connsiteY679" fmla="*/ 2987702 h 6858000"/>
              <a:gd name="connsiteX680" fmla="*/ 76869 w 7467600"/>
              <a:gd name="connsiteY680" fmla="*/ 3005404 h 6858000"/>
              <a:gd name="connsiteX681" fmla="*/ 32049 w 7467600"/>
              <a:gd name="connsiteY681" fmla="*/ 3065814 h 6858000"/>
              <a:gd name="connsiteX682" fmla="*/ 0 w 7467600"/>
              <a:gd name="connsiteY682" fmla="*/ 3108744 h 6858000"/>
              <a:gd name="connsiteX683" fmla="*/ 0 w 7467600"/>
              <a:gd name="connsiteY683" fmla="*/ 3058059 h 6858000"/>
              <a:gd name="connsiteX684" fmla="*/ 7610 w 7467600"/>
              <a:gd name="connsiteY684" fmla="*/ 3047889 h 6858000"/>
              <a:gd name="connsiteX685" fmla="*/ 52419 w 7467600"/>
              <a:gd name="connsiteY685" fmla="*/ 2987479 h 6858000"/>
              <a:gd name="connsiteX686" fmla="*/ 59142 w 7467600"/>
              <a:gd name="connsiteY686" fmla="*/ 2978488 h 6858000"/>
              <a:gd name="connsiteX687" fmla="*/ 0 w 7467600"/>
              <a:gd name="connsiteY687" fmla="*/ 3015334 h 6858000"/>
              <a:gd name="connsiteX688" fmla="*/ 0 w 7467600"/>
              <a:gd name="connsiteY688" fmla="*/ 2914286 h 6858000"/>
              <a:gd name="connsiteX689" fmla="*/ 36383 w 7467600"/>
              <a:gd name="connsiteY689" fmla="*/ 2901128 h 6858000"/>
              <a:gd name="connsiteX690" fmla="*/ 156329 w 7467600"/>
              <a:gd name="connsiteY690" fmla="*/ 2840533 h 6858000"/>
              <a:gd name="connsiteX691" fmla="*/ 358355 w 7467600"/>
              <a:gd name="connsiteY691" fmla="*/ 2620471 h 6858000"/>
              <a:gd name="connsiteX692" fmla="*/ 510577 w 7467600"/>
              <a:gd name="connsiteY692" fmla="*/ 2501244 h 6858000"/>
              <a:gd name="connsiteX693" fmla="*/ 211967 w 7467600"/>
              <a:gd name="connsiteY693" fmla="*/ 2479171 h 6858000"/>
              <a:gd name="connsiteX694" fmla="*/ 0 w 7467600"/>
              <a:gd name="connsiteY694" fmla="*/ 2476398 h 6858000"/>
              <a:gd name="connsiteX695" fmla="*/ 0 w 7467600"/>
              <a:gd name="connsiteY695" fmla="*/ 2389189 h 6858000"/>
              <a:gd name="connsiteX696" fmla="*/ 103062 w 7467600"/>
              <a:gd name="connsiteY696" fmla="*/ 2389518 h 6858000"/>
              <a:gd name="connsiteX697" fmla="*/ 510734 w 7467600"/>
              <a:gd name="connsiteY697" fmla="*/ 2416201 h 6858000"/>
              <a:gd name="connsiteX698" fmla="*/ 279257 w 7467600"/>
              <a:gd name="connsiteY698" fmla="*/ 2092102 h 6858000"/>
              <a:gd name="connsiteX699" fmla="*/ 65265 w 7467600"/>
              <a:gd name="connsiteY699" fmla="*/ 2006049 h 6858000"/>
              <a:gd name="connsiteX700" fmla="*/ 0 w 7467600"/>
              <a:gd name="connsiteY700" fmla="*/ 1982532 h 6858000"/>
              <a:gd name="connsiteX701" fmla="*/ 0 w 7467600"/>
              <a:gd name="connsiteY701" fmla="*/ 1912789 h 6858000"/>
              <a:gd name="connsiteX702" fmla="*/ 97460 w 7467600"/>
              <a:gd name="connsiteY702" fmla="*/ 1953725 h 6858000"/>
              <a:gd name="connsiteX703" fmla="*/ 221272 w 7467600"/>
              <a:gd name="connsiteY703" fmla="*/ 1980766 h 6858000"/>
              <a:gd name="connsiteX704" fmla="*/ 116765 w 7467600"/>
              <a:gd name="connsiteY704" fmla="*/ 1911033 h 6858000"/>
              <a:gd name="connsiteX705" fmla="*/ 16405 w 7467600"/>
              <a:gd name="connsiteY705" fmla="*/ 1803412 h 6858000"/>
              <a:gd name="connsiteX706" fmla="*/ 0 w 7467600"/>
              <a:gd name="connsiteY706" fmla="*/ 1784777 h 6858000"/>
              <a:gd name="connsiteX707" fmla="*/ 0 w 7467600"/>
              <a:gd name="connsiteY707" fmla="*/ 1740082 h 6858000"/>
              <a:gd name="connsiteX708" fmla="*/ 39394 w 7467600"/>
              <a:gd name="connsiteY708" fmla="*/ 1784856 h 6858000"/>
              <a:gd name="connsiteX709" fmla="*/ 135813 w 7467600"/>
              <a:gd name="connsiteY709" fmla="*/ 1888838 h 6858000"/>
              <a:gd name="connsiteX710" fmla="*/ 242575 w 7467600"/>
              <a:gd name="connsiteY710" fmla="*/ 1958841 h 6858000"/>
              <a:gd name="connsiteX711" fmla="*/ 82197 w 7467600"/>
              <a:gd name="connsiteY711" fmla="*/ 1754826 h 6858000"/>
              <a:gd name="connsiteX712" fmla="*/ 0 w 7467600"/>
              <a:gd name="connsiteY712" fmla="*/ 1679650 h 6858000"/>
              <a:gd name="connsiteX713" fmla="*/ 0 w 7467600"/>
              <a:gd name="connsiteY713" fmla="*/ 1602463 h 6858000"/>
              <a:gd name="connsiteX714" fmla="*/ 84689 w 7467600"/>
              <a:gd name="connsiteY714" fmla="*/ 1677442 h 6858000"/>
              <a:gd name="connsiteX715" fmla="*/ 298437 w 7467600"/>
              <a:gd name="connsiteY715" fmla="*/ 1968019 h 6858000"/>
              <a:gd name="connsiteX716" fmla="*/ 227269 w 7467600"/>
              <a:gd name="connsiteY716" fmla="*/ 1114064 h 6858000"/>
              <a:gd name="connsiteX717" fmla="*/ 248003 w 7467600"/>
              <a:gd name="connsiteY717" fmla="*/ 1089613 h 6858000"/>
              <a:gd name="connsiteX718" fmla="*/ 427020 w 7467600"/>
              <a:gd name="connsiteY718" fmla="*/ 1619803 h 6858000"/>
              <a:gd name="connsiteX719" fmla="*/ 340345 w 7467600"/>
              <a:gd name="connsiteY719" fmla="*/ 2027739 h 6858000"/>
              <a:gd name="connsiteX720" fmla="*/ 360865 w 7467600"/>
              <a:gd name="connsiteY720" fmla="*/ 2044827 h 6858000"/>
              <a:gd name="connsiteX721" fmla="*/ 560414 w 7467600"/>
              <a:gd name="connsiteY721" fmla="*/ 2421457 h 6858000"/>
              <a:gd name="connsiteX722" fmla="*/ 1359703 w 7467600"/>
              <a:gd name="connsiteY722" fmla="*/ 2578554 h 6858000"/>
              <a:gd name="connsiteX723" fmla="*/ 1359422 w 7467600"/>
              <a:gd name="connsiteY723" fmla="*/ 2577994 h 6858000"/>
              <a:gd name="connsiteX724" fmla="*/ 828701 w 7467600"/>
              <a:gd name="connsiteY724" fmla="*/ 1839520 h 6858000"/>
              <a:gd name="connsiteX725" fmla="*/ 494427 w 7467600"/>
              <a:gd name="connsiteY725" fmla="*/ 1092333 h 6858000"/>
              <a:gd name="connsiteX726" fmla="*/ 506322 w 7467600"/>
              <a:gd name="connsiteY726" fmla="*/ 1020997 h 6858000"/>
              <a:gd name="connsiteX727" fmla="*/ 4570198 w 7467600"/>
              <a:gd name="connsiteY727" fmla="*/ 978081 h 6858000"/>
              <a:gd name="connsiteX728" fmla="*/ 4523691 w 7467600"/>
              <a:gd name="connsiteY728" fmla="*/ 1127776 h 6858000"/>
              <a:gd name="connsiteX729" fmla="*/ 4509875 w 7467600"/>
              <a:gd name="connsiteY729" fmla="*/ 1167552 h 6858000"/>
              <a:gd name="connsiteX730" fmla="*/ 4478168 w 7467600"/>
              <a:gd name="connsiteY730" fmla="*/ 1260735 h 6858000"/>
              <a:gd name="connsiteX731" fmla="*/ 4409309 w 7467600"/>
              <a:gd name="connsiteY731" fmla="*/ 1666996 h 6858000"/>
              <a:gd name="connsiteX732" fmla="*/ 4370031 w 7467600"/>
              <a:gd name="connsiteY732" fmla="*/ 1955666 h 6858000"/>
              <a:gd name="connsiteX733" fmla="*/ 4570198 w 7467600"/>
              <a:gd name="connsiteY733" fmla="*/ 978081 h 6858000"/>
              <a:gd name="connsiteX734" fmla="*/ 4557898 w 7467600"/>
              <a:gd name="connsiteY734" fmla="*/ 900011 h 6858000"/>
              <a:gd name="connsiteX735" fmla="*/ 4344840 w 7467600"/>
              <a:gd name="connsiteY735" fmla="*/ 1922038 h 6858000"/>
              <a:gd name="connsiteX736" fmla="*/ 4378710 w 7467600"/>
              <a:gd name="connsiteY736" fmla="*/ 1665516 h 6858000"/>
              <a:gd name="connsiteX737" fmla="*/ 4448798 w 7467600"/>
              <a:gd name="connsiteY737" fmla="*/ 1253024 h 6858000"/>
              <a:gd name="connsiteX738" fmla="*/ 4480315 w 7467600"/>
              <a:gd name="connsiteY738" fmla="*/ 1158454 h 6858000"/>
              <a:gd name="connsiteX739" fmla="*/ 4494133 w 7467600"/>
              <a:gd name="connsiteY739" fmla="*/ 1118676 h 6858000"/>
              <a:gd name="connsiteX740" fmla="*/ 4557898 w 7467600"/>
              <a:gd name="connsiteY740" fmla="*/ 900011 h 6858000"/>
              <a:gd name="connsiteX741" fmla="*/ 5870151 w 7467600"/>
              <a:gd name="connsiteY741" fmla="*/ 898890 h 6858000"/>
              <a:gd name="connsiteX742" fmla="*/ 5861335 w 7467600"/>
              <a:gd name="connsiteY742" fmla="*/ 899177 h 6858000"/>
              <a:gd name="connsiteX743" fmla="*/ 5843702 w 7467600"/>
              <a:gd name="connsiteY743" fmla="*/ 899748 h 6858000"/>
              <a:gd name="connsiteX744" fmla="*/ 5651107 w 7467600"/>
              <a:gd name="connsiteY744" fmla="*/ 920306 h 6858000"/>
              <a:gd name="connsiteX745" fmla="*/ 5459407 w 7467600"/>
              <a:gd name="connsiteY745" fmla="*/ 940975 h 6858000"/>
              <a:gd name="connsiteX746" fmla="*/ 5374846 w 7467600"/>
              <a:gd name="connsiteY746" fmla="*/ 941988 h 6858000"/>
              <a:gd name="connsiteX747" fmla="*/ 5256105 w 7467600"/>
              <a:gd name="connsiteY747" fmla="*/ 945632 h 6858000"/>
              <a:gd name="connsiteX748" fmla="*/ 5107071 w 7467600"/>
              <a:gd name="connsiteY748" fmla="*/ 969720 h 6858000"/>
              <a:gd name="connsiteX749" fmla="*/ 4998681 w 7467600"/>
              <a:gd name="connsiteY749" fmla="*/ 988771 h 6858000"/>
              <a:gd name="connsiteX750" fmla="*/ 5870151 w 7467600"/>
              <a:gd name="connsiteY750" fmla="*/ 898890 h 6858000"/>
              <a:gd name="connsiteX751" fmla="*/ 5504425 w 7467600"/>
              <a:gd name="connsiteY751" fmla="*/ 848067 h 6858000"/>
              <a:gd name="connsiteX752" fmla="*/ 4968849 w 7467600"/>
              <a:gd name="connsiteY752" fmla="*/ 962318 h 6858000"/>
              <a:gd name="connsiteX753" fmla="*/ 5104039 w 7467600"/>
              <a:gd name="connsiteY753" fmla="*/ 940634 h 6858000"/>
              <a:gd name="connsiteX754" fmla="*/ 5256311 w 7467600"/>
              <a:gd name="connsiteY754" fmla="*/ 916490 h 6858000"/>
              <a:gd name="connsiteX755" fmla="*/ 5377381 w 7467600"/>
              <a:gd name="connsiteY755" fmla="*/ 912671 h 6858000"/>
              <a:gd name="connsiteX756" fmla="*/ 5460148 w 7467600"/>
              <a:gd name="connsiteY756" fmla="*/ 911442 h 6858000"/>
              <a:gd name="connsiteX757" fmla="*/ 5648971 w 7467600"/>
              <a:gd name="connsiteY757" fmla="*/ 891331 h 6858000"/>
              <a:gd name="connsiteX758" fmla="*/ 5844807 w 7467600"/>
              <a:gd name="connsiteY758" fmla="*/ 870718 h 6858000"/>
              <a:gd name="connsiteX759" fmla="*/ 5862975 w 7467600"/>
              <a:gd name="connsiteY759" fmla="*/ 869756 h 6858000"/>
              <a:gd name="connsiteX760" fmla="*/ 5920887 w 7467600"/>
              <a:gd name="connsiteY760" fmla="*/ 865929 h 6858000"/>
              <a:gd name="connsiteX761" fmla="*/ 5504425 w 7467600"/>
              <a:gd name="connsiteY761" fmla="*/ 848067 h 6858000"/>
              <a:gd name="connsiteX762" fmla="*/ 3607114 w 7467600"/>
              <a:gd name="connsiteY762" fmla="*/ 467441 h 6858000"/>
              <a:gd name="connsiteX763" fmla="*/ 3296242 w 7467600"/>
              <a:gd name="connsiteY763" fmla="*/ 807991 h 6858000"/>
              <a:gd name="connsiteX764" fmla="*/ 3174674 w 7467600"/>
              <a:gd name="connsiteY764" fmla="*/ 919759 h 6858000"/>
              <a:gd name="connsiteX765" fmla="*/ 3042978 w 7467600"/>
              <a:gd name="connsiteY765" fmla="*/ 1054894 h 6858000"/>
              <a:gd name="connsiteX766" fmla="*/ 2968914 w 7467600"/>
              <a:gd name="connsiteY766" fmla="*/ 1133756 h 6858000"/>
              <a:gd name="connsiteX767" fmla="*/ 3103823 w 7467600"/>
              <a:gd name="connsiteY767" fmla="*/ 1026814 h 6858000"/>
              <a:gd name="connsiteX768" fmla="*/ 3607114 w 7467600"/>
              <a:gd name="connsiteY768" fmla="*/ 467441 h 6858000"/>
              <a:gd name="connsiteX769" fmla="*/ 3744487 w 7467600"/>
              <a:gd name="connsiteY769" fmla="*/ 383136 h 6858000"/>
              <a:gd name="connsiteX770" fmla="*/ 3970213 w 7467600"/>
              <a:gd name="connsiteY770" fmla="*/ 995559 h 6858000"/>
              <a:gd name="connsiteX771" fmla="*/ 3744487 w 7467600"/>
              <a:gd name="connsiteY771" fmla="*/ 383136 h 6858000"/>
              <a:gd name="connsiteX772" fmla="*/ 3624562 w 7467600"/>
              <a:gd name="connsiteY772" fmla="*/ 367041 h 6858000"/>
              <a:gd name="connsiteX773" fmla="*/ 3489712 w 7467600"/>
              <a:gd name="connsiteY773" fmla="*/ 485386 h 6858000"/>
              <a:gd name="connsiteX774" fmla="*/ 3182994 w 7467600"/>
              <a:gd name="connsiteY774" fmla="*/ 828265 h 6858000"/>
              <a:gd name="connsiteX775" fmla="*/ 2892114 w 7467600"/>
              <a:gd name="connsiteY775" fmla="*/ 1172635 h 6858000"/>
              <a:gd name="connsiteX776" fmla="*/ 3021459 w 7467600"/>
              <a:gd name="connsiteY776" fmla="*/ 1035385 h 6858000"/>
              <a:gd name="connsiteX777" fmla="*/ 3153873 w 7467600"/>
              <a:gd name="connsiteY777" fmla="*/ 898971 h 6858000"/>
              <a:gd name="connsiteX778" fmla="*/ 3276511 w 7467600"/>
              <a:gd name="connsiteY778" fmla="*/ 786423 h 6858000"/>
              <a:gd name="connsiteX779" fmla="*/ 3584154 w 7467600"/>
              <a:gd name="connsiteY779" fmla="*/ 448218 h 6858000"/>
              <a:gd name="connsiteX780" fmla="*/ 3624562 w 7467600"/>
              <a:gd name="connsiteY780" fmla="*/ 367041 h 6858000"/>
              <a:gd name="connsiteX781" fmla="*/ 3766672 w 7467600"/>
              <a:gd name="connsiteY781" fmla="*/ 359429 h 6858000"/>
              <a:gd name="connsiteX782" fmla="*/ 3996338 w 7467600"/>
              <a:gd name="connsiteY782" fmla="*/ 968237 h 6858000"/>
              <a:gd name="connsiteX783" fmla="*/ 3766672 w 7467600"/>
              <a:gd name="connsiteY783" fmla="*/ 359429 h 6858000"/>
              <a:gd name="connsiteX784" fmla="*/ 5805386 w 7467600"/>
              <a:gd name="connsiteY784" fmla="*/ 239240 h 6858000"/>
              <a:gd name="connsiteX785" fmla="*/ 5736947 w 7467600"/>
              <a:gd name="connsiteY785" fmla="*/ 261367 h 6858000"/>
              <a:gd name="connsiteX786" fmla="*/ 5427012 w 7467600"/>
              <a:gd name="connsiteY786" fmla="*/ 311272 h 6858000"/>
              <a:gd name="connsiteX787" fmla="*/ 5147818 w 7467600"/>
              <a:gd name="connsiteY787" fmla="*/ 322112 h 6858000"/>
              <a:gd name="connsiteX788" fmla="*/ 5060854 w 7467600"/>
              <a:gd name="connsiteY788" fmla="*/ 311882 h 6858000"/>
              <a:gd name="connsiteX789" fmla="*/ 4945989 w 7467600"/>
              <a:gd name="connsiteY789" fmla="*/ 300516 h 6858000"/>
              <a:gd name="connsiteX790" fmla="*/ 5410479 w 7467600"/>
              <a:gd name="connsiteY790" fmla="*/ 348434 h 6858000"/>
              <a:gd name="connsiteX791" fmla="*/ 5805386 w 7467600"/>
              <a:gd name="connsiteY791" fmla="*/ 239240 h 6858000"/>
              <a:gd name="connsiteX792" fmla="*/ 5905192 w 7467600"/>
              <a:gd name="connsiteY792" fmla="*/ 163079 h 6858000"/>
              <a:gd name="connsiteX793" fmla="*/ 5865655 w 7467600"/>
              <a:gd name="connsiteY793" fmla="*/ 171901 h 6858000"/>
              <a:gd name="connsiteX794" fmla="*/ 5259740 w 7467600"/>
              <a:gd name="connsiteY794" fmla="*/ 257013 h 6858000"/>
              <a:gd name="connsiteX795" fmla="*/ 5208466 w 7467600"/>
              <a:gd name="connsiteY795" fmla="*/ 257550 h 6858000"/>
              <a:gd name="connsiteX796" fmla="*/ 4980204 w 7467600"/>
              <a:gd name="connsiteY796" fmla="*/ 271903 h 6858000"/>
              <a:gd name="connsiteX797" fmla="*/ 5068068 w 7467600"/>
              <a:gd name="connsiteY797" fmla="*/ 282244 h 6858000"/>
              <a:gd name="connsiteX798" fmla="*/ 5153231 w 7467600"/>
              <a:gd name="connsiteY798" fmla="*/ 292240 h 6858000"/>
              <a:gd name="connsiteX799" fmla="*/ 5426491 w 7467600"/>
              <a:gd name="connsiteY799" fmla="*/ 281128 h 6858000"/>
              <a:gd name="connsiteX800" fmla="*/ 5731212 w 7467600"/>
              <a:gd name="connsiteY800" fmla="*/ 231951 h 6858000"/>
              <a:gd name="connsiteX801" fmla="*/ 5905192 w 7467600"/>
              <a:gd name="connsiteY801" fmla="*/ 163079 h 6858000"/>
              <a:gd name="connsiteX802" fmla="*/ 5944437 w 7467600"/>
              <a:gd name="connsiteY802" fmla="*/ 113829 h 6858000"/>
              <a:gd name="connsiteX803" fmla="*/ 5825032 w 7467600"/>
              <a:gd name="connsiteY803" fmla="*/ 146405 h 6858000"/>
              <a:gd name="connsiteX804" fmla="*/ 4955599 w 7467600"/>
              <a:gd name="connsiteY804" fmla="*/ 247008 h 6858000"/>
              <a:gd name="connsiteX805" fmla="*/ 5210104 w 7467600"/>
              <a:gd name="connsiteY805" fmla="*/ 228123 h 6858000"/>
              <a:gd name="connsiteX806" fmla="*/ 5261015 w 7467600"/>
              <a:gd name="connsiteY806" fmla="*/ 227087 h 6858000"/>
              <a:gd name="connsiteX807" fmla="*/ 5861181 w 7467600"/>
              <a:gd name="connsiteY807" fmla="*/ 143093 h 6858000"/>
              <a:gd name="connsiteX808" fmla="*/ 5961252 w 7467600"/>
              <a:gd name="connsiteY808" fmla="*/ 114820 h 6858000"/>
              <a:gd name="connsiteX809" fmla="*/ 5944437 w 7467600"/>
              <a:gd name="connsiteY809" fmla="*/ 113829 h 6858000"/>
              <a:gd name="connsiteX810" fmla="*/ 3882765 w 7467600"/>
              <a:gd name="connsiteY810" fmla="*/ 0 h 6858000"/>
              <a:gd name="connsiteX811" fmla="*/ 3995099 w 7467600"/>
              <a:gd name="connsiteY811" fmla="*/ 0 h 6858000"/>
              <a:gd name="connsiteX812" fmla="*/ 4163818 w 7467600"/>
              <a:gd name="connsiteY812" fmla="*/ 234104 h 6858000"/>
              <a:gd name="connsiteX813" fmla="*/ 4172099 w 7467600"/>
              <a:gd name="connsiteY813" fmla="*/ 234207 h 6858000"/>
              <a:gd name="connsiteX814" fmla="*/ 4784282 w 7467600"/>
              <a:gd name="connsiteY814" fmla="*/ 276561 h 6858000"/>
              <a:gd name="connsiteX815" fmla="*/ 4801687 w 7467600"/>
              <a:gd name="connsiteY815" fmla="*/ 267764 h 6858000"/>
              <a:gd name="connsiteX816" fmla="*/ 6082788 w 7467600"/>
              <a:gd name="connsiteY816" fmla="*/ 64119 h 6858000"/>
              <a:gd name="connsiteX817" fmla="*/ 6099442 w 7467600"/>
              <a:gd name="connsiteY817" fmla="*/ 82568 h 6858000"/>
              <a:gd name="connsiteX818" fmla="*/ 4804137 w 7467600"/>
              <a:gd name="connsiteY818" fmla="*/ 320931 h 6858000"/>
              <a:gd name="connsiteX819" fmla="*/ 4227047 w 7467600"/>
              <a:gd name="connsiteY819" fmla="*/ 313415 h 6858000"/>
              <a:gd name="connsiteX820" fmla="*/ 4346041 w 7467600"/>
              <a:gd name="connsiteY820" fmla="*/ 456086 h 6858000"/>
              <a:gd name="connsiteX821" fmla="*/ 4870967 w 7467600"/>
              <a:gd name="connsiteY821" fmla="*/ 963061 h 6858000"/>
              <a:gd name="connsiteX822" fmla="*/ 4889647 w 7467600"/>
              <a:gd name="connsiteY822" fmla="*/ 957147 h 6858000"/>
              <a:gd name="connsiteX823" fmla="*/ 5422504 w 7467600"/>
              <a:gd name="connsiteY823" fmla="*/ 805191 h 6858000"/>
              <a:gd name="connsiteX824" fmla="*/ 6087656 w 7467600"/>
              <a:gd name="connsiteY824" fmla="*/ 826703 h 6858000"/>
              <a:gd name="connsiteX825" fmla="*/ 6058717 w 7467600"/>
              <a:gd name="connsiteY825" fmla="*/ 865992 h 6858000"/>
              <a:gd name="connsiteX826" fmla="*/ 4974153 w 7467600"/>
              <a:gd name="connsiteY826" fmla="*/ 1045456 h 6858000"/>
              <a:gd name="connsiteX827" fmla="*/ 5627835 w 7467600"/>
              <a:gd name="connsiteY827" fmla="*/ 1472077 h 6858000"/>
              <a:gd name="connsiteX828" fmla="*/ 5629817 w 7467600"/>
              <a:gd name="connsiteY828" fmla="*/ 1471412 h 6858000"/>
              <a:gd name="connsiteX829" fmla="*/ 5634124 w 7467600"/>
              <a:gd name="connsiteY829" fmla="*/ 1470572 h 6858000"/>
              <a:gd name="connsiteX830" fmla="*/ 5755832 w 7467600"/>
              <a:gd name="connsiteY830" fmla="*/ 1383886 h 6858000"/>
              <a:gd name="connsiteX831" fmla="*/ 6014186 w 7467600"/>
              <a:gd name="connsiteY831" fmla="*/ 1279799 h 6858000"/>
              <a:gd name="connsiteX832" fmla="*/ 6901619 w 7467600"/>
              <a:gd name="connsiteY832" fmla="*/ 1047874 h 6858000"/>
              <a:gd name="connsiteX833" fmla="*/ 6931566 w 7467600"/>
              <a:gd name="connsiteY833" fmla="*/ 1062034 h 6858000"/>
              <a:gd name="connsiteX834" fmla="*/ 5790982 w 7467600"/>
              <a:gd name="connsiteY834" fmla="*/ 1561380 h 6858000"/>
              <a:gd name="connsiteX835" fmla="*/ 6188971 w 7467600"/>
              <a:gd name="connsiteY835" fmla="*/ 1755168 h 6858000"/>
              <a:gd name="connsiteX836" fmla="*/ 6202446 w 7467600"/>
              <a:gd name="connsiteY836" fmla="*/ 1752268 h 6858000"/>
              <a:gd name="connsiteX837" fmla="*/ 7179560 w 7467600"/>
              <a:gd name="connsiteY837" fmla="*/ 1467551 h 6858000"/>
              <a:gd name="connsiteX838" fmla="*/ 7158730 w 7467600"/>
              <a:gd name="connsiteY838" fmla="*/ 1507835 h 6858000"/>
              <a:gd name="connsiteX839" fmla="*/ 6326959 w 7467600"/>
              <a:gd name="connsiteY839" fmla="*/ 1817686 h 6858000"/>
              <a:gd name="connsiteX840" fmla="*/ 6537433 w 7467600"/>
              <a:gd name="connsiteY840" fmla="*/ 1907790 h 6858000"/>
              <a:gd name="connsiteX841" fmla="*/ 6550221 w 7467600"/>
              <a:gd name="connsiteY841" fmla="*/ 1910729 h 6858000"/>
              <a:gd name="connsiteX842" fmla="*/ 6964438 w 7467600"/>
              <a:gd name="connsiteY842" fmla="*/ 2209505 h 6858000"/>
              <a:gd name="connsiteX843" fmla="*/ 7367862 w 7467600"/>
              <a:gd name="connsiteY843" fmla="*/ 2806833 h 6858000"/>
              <a:gd name="connsiteX844" fmla="*/ 7364329 w 7467600"/>
              <a:gd name="connsiteY844" fmla="*/ 2826907 h 6858000"/>
              <a:gd name="connsiteX845" fmla="*/ 7290545 w 7467600"/>
              <a:gd name="connsiteY845" fmla="*/ 2850663 h 6858000"/>
              <a:gd name="connsiteX846" fmla="*/ 6472036 w 7467600"/>
              <a:gd name="connsiteY846" fmla="*/ 1959003 h 6858000"/>
              <a:gd name="connsiteX847" fmla="*/ 5792897 w 7467600"/>
              <a:gd name="connsiteY847" fmla="*/ 1647747 h 6858000"/>
              <a:gd name="connsiteX848" fmla="*/ 5842751 w 7467600"/>
              <a:gd name="connsiteY848" fmla="*/ 1816112 h 6858000"/>
              <a:gd name="connsiteX849" fmla="*/ 5847424 w 7467600"/>
              <a:gd name="connsiteY849" fmla="*/ 1815776 h 6858000"/>
              <a:gd name="connsiteX850" fmla="*/ 6399821 w 7467600"/>
              <a:gd name="connsiteY850" fmla="*/ 2344799 h 6858000"/>
              <a:gd name="connsiteX851" fmla="*/ 6323232 w 7467600"/>
              <a:gd name="connsiteY851" fmla="*/ 2389634 h 6858000"/>
              <a:gd name="connsiteX852" fmla="*/ 5942958 w 7467600"/>
              <a:gd name="connsiteY852" fmla="*/ 2077708 h 6858000"/>
              <a:gd name="connsiteX853" fmla="*/ 5921559 w 7467600"/>
              <a:gd name="connsiteY853" fmla="*/ 2378596 h 6858000"/>
              <a:gd name="connsiteX854" fmla="*/ 5817651 w 7467600"/>
              <a:gd name="connsiteY854" fmla="*/ 3023919 h 6858000"/>
              <a:gd name="connsiteX855" fmla="*/ 5729634 w 7467600"/>
              <a:gd name="connsiteY855" fmla="*/ 3051849 h 6858000"/>
              <a:gd name="connsiteX856" fmla="*/ 5611018 w 7467600"/>
              <a:gd name="connsiteY856" fmla="*/ 2316769 h 6858000"/>
              <a:gd name="connsiteX857" fmla="*/ 5687608 w 7467600"/>
              <a:gd name="connsiteY857" fmla="*/ 2039972 h 6858000"/>
              <a:gd name="connsiteX858" fmla="*/ 5657554 w 7467600"/>
              <a:gd name="connsiteY858" fmla="*/ 1576445 h 6858000"/>
              <a:gd name="connsiteX859" fmla="*/ 5150475 w 7467600"/>
              <a:gd name="connsiteY859" fmla="*/ 1274012 h 6858000"/>
              <a:gd name="connsiteX860" fmla="*/ 5349142 w 7467600"/>
              <a:gd name="connsiteY860" fmla="*/ 2204405 h 6858000"/>
              <a:gd name="connsiteX861" fmla="*/ 5262214 w 7467600"/>
              <a:gd name="connsiteY861" fmla="*/ 2233836 h 6858000"/>
              <a:gd name="connsiteX862" fmla="*/ 4981539 w 7467600"/>
              <a:gd name="connsiteY862" fmla="*/ 1542201 h 6858000"/>
              <a:gd name="connsiteX863" fmla="*/ 4958461 w 7467600"/>
              <a:gd name="connsiteY863" fmla="*/ 1136957 h 6858000"/>
              <a:gd name="connsiteX864" fmla="*/ 4655015 w 7467600"/>
              <a:gd name="connsiteY864" fmla="*/ 891426 h 6858000"/>
              <a:gd name="connsiteX865" fmla="*/ 4348002 w 7467600"/>
              <a:gd name="connsiteY865" fmla="*/ 2205895 h 6858000"/>
              <a:gd name="connsiteX866" fmla="*/ 4262250 w 7467600"/>
              <a:gd name="connsiteY866" fmla="*/ 2219972 h 6858000"/>
              <a:gd name="connsiteX867" fmla="*/ 4550611 w 7467600"/>
              <a:gd name="connsiteY867" fmla="*/ 817540 h 6858000"/>
              <a:gd name="connsiteX868" fmla="*/ 4564418 w 7467600"/>
              <a:gd name="connsiteY868" fmla="*/ 808293 h 6858000"/>
              <a:gd name="connsiteX869" fmla="*/ 4266388 w 7467600"/>
              <a:gd name="connsiteY869" fmla="*/ 500083 h 6858000"/>
              <a:gd name="connsiteX870" fmla="*/ 4032842 w 7467600"/>
              <a:gd name="connsiteY870" fmla="*/ 211809 h 6858000"/>
              <a:gd name="connsiteX871" fmla="*/ 3882765 w 7467600"/>
              <a:gd name="connsiteY871" fmla="*/ 0 h 6858000"/>
              <a:gd name="connsiteX872" fmla="*/ 3721337 w 7467600"/>
              <a:gd name="connsiteY872" fmla="*/ 0 h 6858000"/>
              <a:gd name="connsiteX873" fmla="*/ 3797544 w 7467600"/>
              <a:gd name="connsiteY873" fmla="*/ 0 h 6858000"/>
              <a:gd name="connsiteX874" fmla="*/ 3775734 w 7467600"/>
              <a:gd name="connsiteY874" fmla="*/ 95131 h 6858000"/>
              <a:gd name="connsiteX875" fmla="*/ 3724807 w 7467600"/>
              <a:gd name="connsiteY875" fmla="*/ 272257 h 6858000"/>
              <a:gd name="connsiteX876" fmla="*/ 3726844 w 7467600"/>
              <a:gd name="connsiteY876" fmla="*/ 282988 h 6858000"/>
              <a:gd name="connsiteX877" fmla="*/ 3742664 w 7467600"/>
              <a:gd name="connsiteY877" fmla="*/ 279918 h 6858000"/>
              <a:gd name="connsiteX878" fmla="*/ 4103910 w 7467600"/>
              <a:gd name="connsiteY878" fmla="*/ 1161917 h 6858000"/>
              <a:gd name="connsiteX879" fmla="*/ 4020269 w 7467600"/>
              <a:gd name="connsiteY879" fmla="*/ 1200406 h 6858000"/>
              <a:gd name="connsiteX880" fmla="*/ 3674882 w 7467600"/>
              <a:gd name="connsiteY880" fmla="*/ 488524 h 6858000"/>
              <a:gd name="connsiteX881" fmla="*/ 3132682 w 7467600"/>
              <a:gd name="connsiteY881" fmla="*/ 1072284 h 6858000"/>
              <a:gd name="connsiteX882" fmla="*/ 2716346 w 7467600"/>
              <a:gd name="connsiteY882" fmla="*/ 1276376 h 6858000"/>
              <a:gd name="connsiteX883" fmla="*/ 2716772 w 7467600"/>
              <a:gd name="connsiteY883" fmla="*/ 1255462 h 6858000"/>
              <a:gd name="connsiteX884" fmla="*/ 3471096 w 7467600"/>
              <a:gd name="connsiteY884" fmla="*/ 437072 h 6858000"/>
              <a:gd name="connsiteX885" fmla="*/ 3639057 w 7467600"/>
              <a:gd name="connsiteY885" fmla="*/ 286334 h 6858000"/>
              <a:gd name="connsiteX886" fmla="*/ 3640309 w 7467600"/>
              <a:gd name="connsiteY886" fmla="*/ 284664 h 6858000"/>
              <a:gd name="connsiteX887" fmla="*/ 3646022 w 7467600"/>
              <a:gd name="connsiteY887" fmla="*/ 276711 h 6858000"/>
              <a:gd name="connsiteX888" fmla="*/ 3707943 w 7467600"/>
              <a:gd name="connsiteY888" fmla="*/ 65958 h 6858000"/>
              <a:gd name="connsiteX889" fmla="*/ 3721337 w 7467600"/>
              <a:gd name="connsiteY889" fmla="*/ 0 h 6858000"/>
              <a:gd name="connsiteX890" fmla="*/ 2867960 w 7467600"/>
              <a:gd name="connsiteY890" fmla="*/ 0 h 6858000"/>
              <a:gd name="connsiteX891" fmla="*/ 2926351 w 7467600"/>
              <a:gd name="connsiteY891" fmla="*/ 0 h 6858000"/>
              <a:gd name="connsiteX892" fmla="*/ 2902823 w 7467600"/>
              <a:gd name="connsiteY892" fmla="*/ 262929 h 6858000"/>
              <a:gd name="connsiteX893" fmla="*/ 2940663 w 7467600"/>
              <a:gd name="connsiteY893" fmla="*/ 140884 h 6858000"/>
              <a:gd name="connsiteX894" fmla="*/ 2947039 w 7467600"/>
              <a:gd name="connsiteY894" fmla="*/ 122524 h 6858000"/>
              <a:gd name="connsiteX895" fmla="*/ 2984316 w 7467600"/>
              <a:gd name="connsiteY895" fmla="*/ 0 h 6858000"/>
              <a:gd name="connsiteX896" fmla="*/ 3016114 w 7467600"/>
              <a:gd name="connsiteY896" fmla="*/ 0 h 6858000"/>
              <a:gd name="connsiteX897" fmla="*/ 2979949 w 7467600"/>
              <a:gd name="connsiteY897" fmla="*/ 119274 h 6858000"/>
              <a:gd name="connsiteX898" fmla="*/ 3023879 w 7467600"/>
              <a:gd name="connsiteY898" fmla="*/ 0 h 6858000"/>
              <a:gd name="connsiteX899" fmla="*/ 3105400 w 7467600"/>
              <a:gd name="connsiteY899" fmla="*/ 0 h 6858000"/>
              <a:gd name="connsiteX900" fmla="*/ 3094669 w 7467600"/>
              <a:gd name="connsiteY900" fmla="*/ 30308 h 6858000"/>
              <a:gd name="connsiteX901" fmla="*/ 2901945 w 7467600"/>
              <a:gd name="connsiteY901" fmla="*/ 466538 h 6858000"/>
              <a:gd name="connsiteX902" fmla="*/ 2815209 w 7467600"/>
              <a:gd name="connsiteY902" fmla="*/ 497361 h 6858000"/>
              <a:gd name="connsiteX903" fmla="*/ 2844845 w 7467600"/>
              <a:gd name="connsiteY903" fmla="*/ 127638 h 6858000"/>
              <a:gd name="connsiteX904" fmla="*/ 2867960 w 7467600"/>
              <a:gd name="connsiteY904" fmla="*/ 0 h 6858000"/>
              <a:gd name="connsiteX905" fmla="*/ 1057230 w 7467600"/>
              <a:gd name="connsiteY905" fmla="*/ 0 h 6858000"/>
              <a:gd name="connsiteX906" fmla="*/ 1111003 w 7467600"/>
              <a:gd name="connsiteY906" fmla="*/ 0 h 6858000"/>
              <a:gd name="connsiteX907" fmla="*/ 1125553 w 7467600"/>
              <a:gd name="connsiteY907" fmla="*/ 52588 h 6858000"/>
              <a:gd name="connsiteX908" fmla="*/ 1304276 w 7467600"/>
              <a:gd name="connsiteY908" fmla="*/ 476275 h 6858000"/>
              <a:gd name="connsiteX909" fmla="*/ 1492066 w 7467600"/>
              <a:gd name="connsiteY909" fmla="*/ 886333 h 6858000"/>
              <a:gd name="connsiteX910" fmla="*/ 1423698 w 7467600"/>
              <a:gd name="connsiteY910" fmla="*/ 710817 h 6858000"/>
              <a:gd name="connsiteX911" fmla="*/ 1357609 w 7467600"/>
              <a:gd name="connsiteY911" fmla="*/ 532892 h 6858000"/>
              <a:gd name="connsiteX912" fmla="*/ 1309550 w 7467600"/>
              <a:gd name="connsiteY912" fmla="*/ 374031 h 6858000"/>
              <a:gd name="connsiteX913" fmla="*/ 1193673 w 7467600"/>
              <a:gd name="connsiteY913" fmla="*/ 49533 h 6858000"/>
              <a:gd name="connsiteX914" fmla="*/ 1164391 w 7467600"/>
              <a:gd name="connsiteY914" fmla="*/ 0 h 6858000"/>
              <a:gd name="connsiteX915" fmla="*/ 1200666 w 7467600"/>
              <a:gd name="connsiteY915" fmla="*/ 0 h 6858000"/>
              <a:gd name="connsiteX916" fmla="*/ 1223408 w 7467600"/>
              <a:gd name="connsiteY916" fmla="*/ 38996 h 6858000"/>
              <a:gd name="connsiteX917" fmla="*/ 1339635 w 7467600"/>
              <a:gd name="connsiteY917" fmla="*/ 365517 h 6858000"/>
              <a:gd name="connsiteX918" fmla="*/ 1387469 w 7467600"/>
              <a:gd name="connsiteY918" fmla="*/ 523079 h 6858000"/>
              <a:gd name="connsiteX919" fmla="*/ 1452685 w 7467600"/>
              <a:gd name="connsiteY919" fmla="*/ 699806 h 6858000"/>
              <a:gd name="connsiteX920" fmla="*/ 1492092 w 7467600"/>
              <a:gd name="connsiteY920" fmla="*/ 800424 h 6858000"/>
              <a:gd name="connsiteX921" fmla="*/ 1455302 w 7467600"/>
              <a:gd name="connsiteY921" fmla="*/ 632913 h 6858000"/>
              <a:gd name="connsiteX922" fmla="*/ 1222336 w 7467600"/>
              <a:gd name="connsiteY922" fmla="*/ 9480 h 6858000"/>
              <a:gd name="connsiteX923" fmla="*/ 1214634 w 7467600"/>
              <a:gd name="connsiteY923" fmla="*/ 0 h 6858000"/>
              <a:gd name="connsiteX924" fmla="*/ 1289827 w 7467600"/>
              <a:gd name="connsiteY924" fmla="*/ 0 h 6858000"/>
              <a:gd name="connsiteX925" fmla="*/ 1321076 w 7467600"/>
              <a:gd name="connsiteY925" fmla="*/ 59722 h 6858000"/>
              <a:gd name="connsiteX926" fmla="*/ 1512579 w 7467600"/>
              <a:gd name="connsiteY926" fmla="*/ 626441 h 6858000"/>
              <a:gd name="connsiteX927" fmla="*/ 1506076 w 7467600"/>
              <a:gd name="connsiteY927" fmla="*/ 1089289 h 6858000"/>
              <a:gd name="connsiteX928" fmla="*/ 1486346 w 7467600"/>
              <a:gd name="connsiteY928" fmla="*/ 1079919 h 6858000"/>
              <a:gd name="connsiteX929" fmla="*/ 1070511 w 7467600"/>
              <a:gd name="connsiteY929" fmla="*/ 48609 h 6858000"/>
              <a:gd name="connsiteX930" fmla="*/ 1057230 w 7467600"/>
              <a:gd name="connsiteY930" fmla="*/ 0 h 6858000"/>
              <a:gd name="connsiteX931" fmla="*/ 43151 w 7467600"/>
              <a:gd name="connsiteY931" fmla="*/ 0 h 6858000"/>
              <a:gd name="connsiteX932" fmla="*/ 95283 w 7467600"/>
              <a:gd name="connsiteY932" fmla="*/ 0 h 6858000"/>
              <a:gd name="connsiteX933" fmla="*/ 300708 w 7467600"/>
              <a:gd name="connsiteY933" fmla="*/ 154571 h 6858000"/>
              <a:gd name="connsiteX934" fmla="*/ 530414 w 7467600"/>
              <a:gd name="connsiteY934" fmla="*/ 354673 h 6858000"/>
              <a:gd name="connsiteX935" fmla="*/ 333785 w 7467600"/>
              <a:gd name="connsiteY935" fmla="*/ 161564 h 6858000"/>
              <a:gd name="connsiteX936" fmla="*/ 147005 w 7467600"/>
              <a:gd name="connsiteY936" fmla="*/ 0 h 6858000"/>
              <a:gd name="connsiteX937" fmla="*/ 272509 w 7467600"/>
              <a:gd name="connsiteY937" fmla="*/ 0 h 6858000"/>
              <a:gd name="connsiteX938" fmla="*/ 326276 w 7467600"/>
              <a:gd name="connsiteY938" fmla="*/ 45847 h 6858000"/>
              <a:gd name="connsiteX939" fmla="*/ 823759 w 7467600"/>
              <a:gd name="connsiteY939" fmla="*/ 574145 h 6858000"/>
              <a:gd name="connsiteX940" fmla="*/ 811254 w 7467600"/>
              <a:gd name="connsiteY940" fmla="*/ 665546 h 6858000"/>
              <a:gd name="connsiteX941" fmla="*/ 154042 w 7467600"/>
              <a:gd name="connsiteY941" fmla="*/ 261522 h 6858000"/>
              <a:gd name="connsiteX942" fmla="*/ 13550 w 7467600"/>
              <a:gd name="connsiteY942" fmla="*/ 158423 h 6858000"/>
              <a:gd name="connsiteX943" fmla="*/ 0 w 7467600"/>
              <a:gd name="connsiteY943" fmla="*/ 146618 h 6858000"/>
              <a:gd name="connsiteX944" fmla="*/ 0 w 7467600"/>
              <a:gd name="connsiteY944" fmla="*/ 59161 h 6858000"/>
              <a:gd name="connsiteX945" fmla="*/ 45427 w 7467600"/>
              <a:gd name="connsiteY945" fmla="*/ 101078 h 6858000"/>
              <a:gd name="connsiteX946" fmla="*/ 630103 w 7467600"/>
              <a:gd name="connsiteY946" fmla="*/ 485885 h 6858000"/>
              <a:gd name="connsiteX947" fmla="*/ 532040 w 7467600"/>
              <a:gd name="connsiteY947" fmla="*/ 399359 h 6858000"/>
              <a:gd name="connsiteX948" fmla="*/ 517618 w 7467600"/>
              <a:gd name="connsiteY948" fmla="*/ 385726 h 6858000"/>
              <a:gd name="connsiteX949" fmla="*/ 285074 w 7467600"/>
              <a:gd name="connsiteY949" fmla="*/ 182755 h 6858000"/>
              <a:gd name="connsiteX950" fmla="*/ 43151 w 7467600"/>
              <a:gd name="connsiteY95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3149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1019354 w 7467600"/>
              <a:gd name="connsiteY18" fmla="*/ 6315006 h 6858000"/>
              <a:gd name="connsiteX19" fmla="*/ 441046 w 7467600"/>
              <a:gd name="connsiteY19" fmla="*/ 6691153 h 6858000"/>
              <a:gd name="connsiteX20" fmla="*/ 1019354 w 7467600"/>
              <a:gd name="connsiteY20" fmla="*/ 6315006 h 6858000"/>
              <a:gd name="connsiteX21" fmla="*/ 991680 w 7467600"/>
              <a:gd name="connsiteY21" fmla="*/ 6298413 h 6858000"/>
              <a:gd name="connsiteX22" fmla="*/ 409060 w 7467600"/>
              <a:gd name="connsiteY22" fmla="*/ 6671470 h 6858000"/>
              <a:gd name="connsiteX23" fmla="*/ 991680 w 7467600"/>
              <a:gd name="connsiteY23" fmla="*/ 6298413 h 6858000"/>
              <a:gd name="connsiteX24" fmla="*/ 103333 w 7467600"/>
              <a:gd name="connsiteY24" fmla="*/ 5699602 h 6858000"/>
              <a:gd name="connsiteX25" fmla="*/ 233938 w 7467600"/>
              <a:gd name="connsiteY25" fmla="*/ 5809416 h 6858000"/>
              <a:gd name="connsiteX26" fmla="*/ 883580 w 7467600"/>
              <a:gd name="connsiteY26" fmla="*/ 6180710 h 6858000"/>
              <a:gd name="connsiteX27" fmla="*/ 487337 w 7467600"/>
              <a:gd name="connsiteY27" fmla="*/ 5950182 h 6858000"/>
              <a:gd name="connsiteX28" fmla="*/ 354051 w 7467600"/>
              <a:gd name="connsiteY28" fmla="*/ 5854912 h 6858000"/>
              <a:gd name="connsiteX29" fmla="*/ 195436 w 7467600"/>
              <a:gd name="connsiteY29" fmla="*/ 5755068 h 6858000"/>
              <a:gd name="connsiteX30" fmla="*/ 103333 w 7467600"/>
              <a:gd name="connsiteY30" fmla="*/ 5699602 h 6858000"/>
              <a:gd name="connsiteX31" fmla="*/ 5539432 w 7467600"/>
              <a:gd name="connsiteY31" fmla="*/ 5642928 h 6858000"/>
              <a:gd name="connsiteX32" fmla="*/ 5555462 w 7467600"/>
              <a:gd name="connsiteY32" fmla="*/ 5694454 h 6858000"/>
              <a:gd name="connsiteX33" fmla="*/ 5828270 w 7467600"/>
              <a:gd name="connsiteY33" fmla="*/ 6320663 h 6858000"/>
              <a:gd name="connsiteX34" fmla="*/ 5947416 w 7467600"/>
              <a:gd name="connsiteY34" fmla="*/ 6574846 h 6858000"/>
              <a:gd name="connsiteX35" fmla="*/ 5539432 w 7467600"/>
              <a:gd name="connsiteY35" fmla="*/ 5642928 h 6858000"/>
              <a:gd name="connsiteX36" fmla="*/ 51253 w 7467600"/>
              <a:gd name="connsiteY36" fmla="*/ 5631825 h 6858000"/>
              <a:gd name="connsiteX37" fmla="*/ 211622 w 7467600"/>
              <a:gd name="connsiteY37" fmla="*/ 5728803 h 6858000"/>
              <a:gd name="connsiteX38" fmla="*/ 371652 w 7467600"/>
              <a:gd name="connsiteY38" fmla="*/ 5829062 h 6858000"/>
              <a:gd name="connsiteX39" fmla="*/ 505903 w 7467600"/>
              <a:gd name="connsiteY39" fmla="*/ 5925221 h 6858000"/>
              <a:gd name="connsiteX40" fmla="*/ 899240 w 7467600"/>
              <a:gd name="connsiteY40" fmla="*/ 6153068 h 6858000"/>
              <a:gd name="connsiteX41" fmla="*/ 988114 w 7467600"/>
              <a:gd name="connsiteY41" fmla="*/ 6174204 h 6858000"/>
              <a:gd name="connsiteX42" fmla="*/ 845971 w 7467600"/>
              <a:gd name="connsiteY42" fmla="*/ 6067177 h 6858000"/>
              <a:gd name="connsiteX43" fmla="*/ 448057 w 7467600"/>
              <a:gd name="connsiteY43" fmla="*/ 5841376 h 6858000"/>
              <a:gd name="connsiteX44" fmla="*/ 51253 w 7467600"/>
              <a:gd name="connsiteY44" fmla="*/ 5631825 h 6858000"/>
              <a:gd name="connsiteX45" fmla="*/ 2606687 w 7467600"/>
              <a:gd name="connsiteY45" fmla="*/ 5630718 h 6858000"/>
              <a:gd name="connsiteX46" fmla="*/ 2645658 w 7467600"/>
              <a:gd name="connsiteY46" fmla="*/ 6640259 h 6858000"/>
              <a:gd name="connsiteX47" fmla="*/ 2606687 w 7467600"/>
              <a:gd name="connsiteY47" fmla="*/ 5630718 h 6858000"/>
              <a:gd name="connsiteX48" fmla="*/ 3642057 w 7467600"/>
              <a:gd name="connsiteY48" fmla="*/ 5573487 h 6858000"/>
              <a:gd name="connsiteX49" fmla="*/ 3632981 w 7467600"/>
              <a:gd name="connsiteY49" fmla="*/ 5579437 h 6858000"/>
              <a:gd name="connsiteX50" fmla="*/ 3382436 w 7467600"/>
              <a:gd name="connsiteY50" fmla="*/ 5952726 h 6858000"/>
              <a:gd name="connsiteX51" fmla="*/ 3191929 w 7467600"/>
              <a:gd name="connsiteY51" fmla="*/ 6662669 h 6858000"/>
              <a:gd name="connsiteX52" fmla="*/ 3369898 w 7467600"/>
              <a:gd name="connsiteY52" fmla="*/ 6081771 h 6858000"/>
              <a:gd name="connsiteX53" fmla="*/ 3642057 w 7467600"/>
              <a:gd name="connsiteY53" fmla="*/ 5573487 h 6858000"/>
              <a:gd name="connsiteX54" fmla="*/ 2650666 w 7467600"/>
              <a:gd name="connsiteY54" fmla="*/ 5530686 h 6858000"/>
              <a:gd name="connsiteX55" fmla="*/ 2650249 w 7467600"/>
              <a:gd name="connsiteY55" fmla="*/ 5532101 h 6858000"/>
              <a:gd name="connsiteX56" fmla="*/ 2663808 w 7467600"/>
              <a:gd name="connsiteY56" fmla="*/ 6535215 h 6858000"/>
              <a:gd name="connsiteX57" fmla="*/ 2665418 w 7467600"/>
              <a:gd name="connsiteY57" fmla="*/ 6132756 h 6858000"/>
              <a:gd name="connsiteX58" fmla="*/ 2650666 w 7467600"/>
              <a:gd name="connsiteY58" fmla="*/ 5530686 h 6858000"/>
              <a:gd name="connsiteX59" fmla="*/ 2680277 w 7467600"/>
              <a:gd name="connsiteY59" fmla="*/ 5479204 h 6858000"/>
              <a:gd name="connsiteX60" fmla="*/ 2678972 w 7467600"/>
              <a:gd name="connsiteY60" fmla="*/ 5481582 h 6858000"/>
              <a:gd name="connsiteX61" fmla="*/ 2696666 w 7467600"/>
              <a:gd name="connsiteY61" fmla="*/ 6133836 h 6858000"/>
              <a:gd name="connsiteX62" fmla="*/ 2695769 w 7467600"/>
              <a:gd name="connsiteY62" fmla="*/ 6390955 h 6858000"/>
              <a:gd name="connsiteX63" fmla="*/ 2739893 w 7467600"/>
              <a:gd name="connsiteY63" fmla="*/ 6108357 h 6858000"/>
              <a:gd name="connsiteX64" fmla="*/ 2680277 w 7467600"/>
              <a:gd name="connsiteY64" fmla="*/ 5479204 h 6858000"/>
              <a:gd name="connsiteX65" fmla="*/ 1132195 w 7467600"/>
              <a:gd name="connsiteY65" fmla="*/ 5467980 h 6858000"/>
              <a:gd name="connsiteX66" fmla="*/ 1679056 w 7467600"/>
              <a:gd name="connsiteY66" fmla="*/ 5516907 h 6858000"/>
              <a:gd name="connsiteX67" fmla="*/ 2128648 w 7467600"/>
              <a:gd name="connsiteY67" fmla="*/ 5474249 h 6858000"/>
              <a:gd name="connsiteX68" fmla="*/ 1825619 w 7467600"/>
              <a:gd name="connsiteY68" fmla="*/ 5478447 h 6858000"/>
              <a:gd name="connsiteX69" fmla="*/ 1737798 w 7467600"/>
              <a:gd name="connsiteY69" fmla="*/ 5483353 h 6858000"/>
              <a:gd name="connsiteX70" fmla="*/ 1132195 w 7467600"/>
              <a:gd name="connsiteY70" fmla="*/ 5467980 h 6858000"/>
              <a:gd name="connsiteX71" fmla="*/ 1456157 w 7467600"/>
              <a:gd name="connsiteY71" fmla="*/ 5371404 h 6858000"/>
              <a:gd name="connsiteX72" fmla="*/ 1244432 w 7467600"/>
              <a:gd name="connsiteY72" fmla="*/ 5385601 h 6858000"/>
              <a:gd name="connsiteX73" fmla="*/ 973990 w 7467600"/>
              <a:gd name="connsiteY73" fmla="*/ 5424940 h 6858000"/>
              <a:gd name="connsiteX74" fmla="*/ 1103809 w 7467600"/>
              <a:gd name="connsiteY74" fmla="*/ 5433720 h 6858000"/>
              <a:gd name="connsiteX75" fmla="*/ 1123454 w 7467600"/>
              <a:gd name="connsiteY75" fmla="*/ 5435727 h 6858000"/>
              <a:gd name="connsiteX76" fmla="*/ 1737017 w 7467600"/>
              <a:gd name="connsiteY76" fmla="*/ 5452183 h 6858000"/>
              <a:gd name="connsiteX77" fmla="*/ 1824397 w 7467600"/>
              <a:gd name="connsiteY77" fmla="*/ 5447757 h 6858000"/>
              <a:gd name="connsiteX78" fmla="*/ 2070059 w 7467600"/>
              <a:gd name="connsiteY78" fmla="*/ 5441660 h 6858000"/>
              <a:gd name="connsiteX79" fmla="*/ 1456157 w 7467600"/>
              <a:gd name="connsiteY79" fmla="*/ 5371404 h 6858000"/>
              <a:gd name="connsiteX80" fmla="*/ 4988186 w 7467600"/>
              <a:gd name="connsiteY80" fmla="*/ 5216467 h 6858000"/>
              <a:gd name="connsiteX81" fmla="*/ 4777334 w 7467600"/>
              <a:gd name="connsiteY81" fmla="*/ 5406072 h 6858000"/>
              <a:gd name="connsiteX82" fmla="*/ 4718341 w 7467600"/>
              <a:gd name="connsiteY82" fmla="*/ 5468043 h 6858000"/>
              <a:gd name="connsiteX83" fmla="*/ 4604655 w 7467600"/>
              <a:gd name="connsiteY83" fmla="*/ 5583434 h 6858000"/>
              <a:gd name="connsiteX84" fmla="*/ 4565074 w 7467600"/>
              <a:gd name="connsiteY84" fmla="*/ 5618550 h 6858000"/>
              <a:gd name="connsiteX85" fmla="*/ 4988186 w 7467600"/>
              <a:gd name="connsiteY85" fmla="*/ 5216467 h 6858000"/>
              <a:gd name="connsiteX86" fmla="*/ 4978032 w 7467600"/>
              <a:gd name="connsiteY86" fmla="*/ 5183809 h 6858000"/>
              <a:gd name="connsiteX87" fmla="*/ 4463413 w 7467600"/>
              <a:gd name="connsiteY87" fmla="*/ 5615162 h 6858000"/>
              <a:gd name="connsiteX88" fmla="*/ 4358134 w 7467600"/>
              <a:gd name="connsiteY88" fmla="*/ 5742791 h 6858000"/>
              <a:gd name="connsiteX89" fmla="*/ 4376219 w 7467600"/>
              <a:gd name="connsiteY89" fmla="*/ 5729027 h 6858000"/>
              <a:gd name="connsiteX90" fmla="*/ 4582340 w 7467600"/>
              <a:gd name="connsiteY90" fmla="*/ 5561037 h 6858000"/>
              <a:gd name="connsiteX91" fmla="*/ 4694684 w 7467600"/>
              <a:gd name="connsiteY91" fmla="*/ 5447098 h 6858000"/>
              <a:gd name="connsiteX92" fmla="*/ 4754123 w 7467600"/>
              <a:gd name="connsiteY92" fmla="*/ 5384643 h 6858000"/>
              <a:gd name="connsiteX93" fmla="*/ 4978032 w 7467600"/>
              <a:gd name="connsiteY93" fmla="*/ 5183809 h 6858000"/>
              <a:gd name="connsiteX94" fmla="*/ 1903353 w 7467600"/>
              <a:gd name="connsiteY94" fmla="*/ 5044827 h 6858000"/>
              <a:gd name="connsiteX95" fmla="*/ 1936931 w 7467600"/>
              <a:gd name="connsiteY95" fmla="*/ 5093954 h 6858000"/>
              <a:gd name="connsiteX96" fmla="*/ 2195868 w 7467600"/>
              <a:gd name="connsiteY96" fmla="*/ 5396574 h 6858000"/>
              <a:gd name="connsiteX97" fmla="*/ 2088852 w 7467600"/>
              <a:gd name="connsiteY97" fmla="*/ 5166123 h 6858000"/>
              <a:gd name="connsiteX98" fmla="*/ 1958241 w 7467600"/>
              <a:gd name="connsiteY98" fmla="*/ 5067955 h 6858000"/>
              <a:gd name="connsiteX99" fmla="*/ 1903353 w 7467600"/>
              <a:gd name="connsiteY99" fmla="*/ 5044827 h 6858000"/>
              <a:gd name="connsiteX100" fmla="*/ 1979378 w 7467600"/>
              <a:gd name="connsiteY100" fmla="*/ 4769504 h 6858000"/>
              <a:gd name="connsiteX101" fmla="*/ 2882120 w 7467600"/>
              <a:gd name="connsiteY101" fmla="*/ 5064547 h 6858000"/>
              <a:gd name="connsiteX102" fmla="*/ 2793103 w 7467600"/>
              <a:gd name="connsiteY102" fmla="*/ 5039699 h 6858000"/>
              <a:gd name="connsiteX103" fmla="*/ 2770041 w 7467600"/>
              <a:gd name="connsiteY103" fmla="*/ 5033634 h 6858000"/>
              <a:gd name="connsiteX104" fmla="*/ 1979378 w 7467600"/>
              <a:gd name="connsiteY104" fmla="*/ 4769504 h 6858000"/>
              <a:gd name="connsiteX105" fmla="*/ 1927410 w 7467600"/>
              <a:gd name="connsiteY105" fmla="*/ 4716164 h 6858000"/>
              <a:gd name="connsiteX106" fmla="*/ 1959587 w 7467600"/>
              <a:gd name="connsiteY106" fmla="*/ 4728849 h 6858000"/>
              <a:gd name="connsiteX107" fmla="*/ 2777707 w 7467600"/>
              <a:gd name="connsiteY107" fmla="*/ 5003991 h 6858000"/>
              <a:gd name="connsiteX108" fmla="*/ 2800768 w 7467600"/>
              <a:gd name="connsiteY108" fmla="*/ 5010056 h 6858000"/>
              <a:gd name="connsiteX109" fmla="*/ 2879408 w 7467600"/>
              <a:gd name="connsiteY109" fmla="*/ 5031590 h 6858000"/>
              <a:gd name="connsiteX110" fmla="*/ 2862295 w 7467600"/>
              <a:gd name="connsiteY110" fmla="*/ 5022958 h 6858000"/>
              <a:gd name="connsiteX111" fmla="*/ 2813343 w 7467600"/>
              <a:gd name="connsiteY111" fmla="*/ 4998369 h 6858000"/>
              <a:gd name="connsiteX112" fmla="*/ 2646245 w 7467600"/>
              <a:gd name="connsiteY112" fmla="*/ 4930999 h 6858000"/>
              <a:gd name="connsiteX113" fmla="*/ 1999243 w 7467600"/>
              <a:gd name="connsiteY113" fmla="*/ 4730524 h 6858000"/>
              <a:gd name="connsiteX114" fmla="*/ 1979527 w 7467600"/>
              <a:gd name="connsiteY114" fmla="*/ 4726651 h 6858000"/>
              <a:gd name="connsiteX115" fmla="*/ 1927410 w 7467600"/>
              <a:gd name="connsiteY115" fmla="*/ 4716164 h 6858000"/>
              <a:gd name="connsiteX116" fmla="*/ 1997014 w 7467600"/>
              <a:gd name="connsiteY116" fmla="*/ 4698007 h 6858000"/>
              <a:gd name="connsiteX117" fmla="*/ 2005458 w 7467600"/>
              <a:gd name="connsiteY117" fmla="*/ 4699540 h 6858000"/>
              <a:gd name="connsiteX118" fmla="*/ 2657186 w 7467600"/>
              <a:gd name="connsiteY118" fmla="*/ 4901687 h 6858000"/>
              <a:gd name="connsiteX119" fmla="*/ 2826662 w 7467600"/>
              <a:gd name="connsiteY119" fmla="*/ 4970362 h 6858000"/>
              <a:gd name="connsiteX120" fmla="*/ 2876100 w 7467600"/>
              <a:gd name="connsiteY120" fmla="*/ 4995397 h 6858000"/>
              <a:gd name="connsiteX121" fmla="*/ 3042600 w 7467600"/>
              <a:gd name="connsiteY121" fmla="*/ 5059532 h 6858000"/>
              <a:gd name="connsiteX122" fmla="*/ 1997014 w 7467600"/>
              <a:gd name="connsiteY122" fmla="*/ 4698007 h 6858000"/>
              <a:gd name="connsiteX123" fmla="*/ 2305292 w 7467600"/>
              <a:gd name="connsiteY123" fmla="*/ 4219492 h 6858000"/>
              <a:gd name="connsiteX124" fmla="*/ 3360922 w 7467600"/>
              <a:gd name="connsiteY124" fmla="*/ 4529373 h 6858000"/>
              <a:gd name="connsiteX125" fmla="*/ 3492420 w 7467600"/>
              <a:gd name="connsiteY125" fmla="*/ 4510145 h 6858000"/>
              <a:gd name="connsiteX126" fmla="*/ 3364086 w 7467600"/>
              <a:gd name="connsiteY126" fmla="*/ 4480340 h 6858000"/>
              <a:gd name="connsiteX127" fmla="*/ 3225818 w 7467600"/>
              <a:gd name="connsiteY127" fmla="*/ 4411822 h 6858000"/>
              <a:gd name="connsiteX128" fmla="*/ 3129696 w 7467600"/>
              <a:gd name="connsiteY128" fmla="*/ 4360704 h 6858000"/>
              <a:gd name="connsiteX129" fmla="*/ 2814545 w 7467600"/>
              <a:gd name="connsiteY129" fmla="*/ 4282955 h 6858000"/>
              <a:gd name="connsiteX130" fmla="*/ 2305292 w 7467600"/>
              <a:gd name="connsiteY130" fmla="*/ 4219492 h 6858000"/>
              <a:gd name="connsiteX131" fmla="*/ 2626982 w 7467600"/>
              <a:gd name="connsiteY131" fmla="*/ 4206450 h 6858000"/>
              <a:gd name="connsiteX132" fmla="*/ 2490617 w 7467600"/>
              <a:gd name="connsiteY132" fmla="*/ 4206951 h 6858000"/>
              <a:gd name="connsiteX133" fmla="*/ 2819869 w 7467600"/>
              <a:gd name="connsiteY133" fmla="*/ 4252936 h 6858000"/>
              <a:gd name="connsiteX134" fmla="*/ 3143018 w 7467600"/>
              <a:gd name="connsiteY134" fmla="*/ 4332698 h 6858000"/>
              <a:gd name="connsiteX135" fmla="*/ 3241520 w 7467600"/>
              <a:gd name="connsiteY135" fmla="*/ 4385112 h 6858000"/>
              <a:gd name="connsiteX136" fmla="*/ 3374575 w 7467600"/>
              <a:gd name="connsiteY136" fmla="*/ 4451517 h 6858000"/>
              <a:gd name="connsiteX137" fmla="*/ 3505221 w 7467600"/>
              <a:gd name="connsiteY137" fmla="*/ 4480757 h 6858000"/>
              <a:gd name="connsiteX138" fmla="*/ 2626982 w 7467600"/>
              <a:gd name="connsiteY138" fmla="*/ 4206450 h 6858000"/>
              <a:gd name="connsiteX139" fmla="*/ 1310106 w 7467600"/>
              <a:gd name="connsiteY139" fmla="*/ 3943217 h 6858000"/>
              <a:gd name="connsiteX140" fmla="*/ 854994 w 7467600"/>
              <a:gd name="connsiteY140" fmla="*/ 4399136 h 6858000"/>
              <a:gd name="connsiteX141" fmla="*/ 742462 w 7467600"/>
              <a:gd name="connsiteY141" fmla="*/ 4594648 h 6858000"/>
              <a:gd name="connsiteX142" fmla="*/ 820602 w 7467600"/>
              <a:gd name="connsiteY142" fmla="*/ 4485915 h 6858000"/>
              <a:gd name="connsiteX143" fmla="*/ 878295 w 7467600"/>
              <a:gd name="connsiteY143" fmla="*/ 4403594 h 6858000"/>
              <a:gd name="connsiteX144" fmla="*/ 1240607 w 7467600"/>
              <a:gd name="connsiteY144" fmla="*/ 4010401 h 6858000"/>
              <a:gd name="connsiteX145" fmla="*/ 1310106 w 7467600"/>
              <a:gd name="connsiteY145" fmla="*/ 3943217 h 6858000"/>
              <a:gd name="connsiteX146" fmla="*/ 1423113 w 7467600"/>
              <a:gd name="connsiteY146" fmla="*/ 3874565 h 6858000"/>
              <a:gd name="connsiteX147" fmla="*/ 1260565 w 7467600"/>
              <a:gd name="connsiteY147" fmla="*/ 4031982 h 6858000"/>
              <a:gd name="connsiteX148" fmla="*/ 901900 w 7467600"/>
              <a:gd name="connsiteY148" fmla="*/ 4421236 h 6858000"/>
              <a:gd name="connsiteX149" fmla="*/ 845044 w 7467600"/>
              <a:gd name="connsiteY149" fmla="*/ 4502436 h 6858000"/>
              <a:gd name="connsiteX150" fmla="*/ 685926 w 7467600"/>
              <a:gd name="connsiteY150" fmla="*/ 4703069 h 6858000"/>
              <a:gd name="connsiteX151" fmla="*/ 684248 w 7467600"/>
              <a:gd name="connsiteY151" fmla="*/ 4706721 h 6858000"/>
              <a:gd name="connsiteX152" fmla="*/ 1423113 w 7467600"/>
              <a:gd name="connsiteY152" fmla="*/ 3874565 h 6858000"/>
              <a:gd name="connsiteX153" fmla="*/ 3316479 w 7467600"/>
              <a:gd name="connsiteY153" fmla="*/ 3872136 h 6858000"/>
              <a:gd name="connsiteX154" fmla="*/ 3546806 w 7467600"/>
              <a:gd name="connsiteY154" fmla="*/ 4356139 h 6858000"/>
              <a:gd name="connsiteX155" fmla="*/ 3364433 w 7467600"/>
              <a:gd name="connsiteY155" fmla="*/ 3953121 h 6858000"/>
              <a:gd name="connsiteX156" fmla="*/ 3316479 w 7467600"/>
              <a:gd name="connsiteY156" fmla="*/ 3872136 h 6858000"/>
              <a:gd name="connsiteX157" fmla="*/ 3291335 w 7467600"/>
              <a:gd name="connsiteY157" fmla="*/ 3767420 h 6858000"/>
              <a:gd name="connsiteX158" fmla="*/ 3390805 w 7467600"/>
              <a:gd name="connsiteY158" fmla="*/ 3937163 h 6858000"/>
              <a:gd name="connsiteX159" fmla="*/ 3579062 w 7467600"/>
              <a:gd name="connsiteY159" fmla="*/ 4359040 h 6858000"/>
              <a:gd name="connsiteX160" fmla="*/ 3467355 w 7467600"/>
              <a:gd name="connsiteY160" fmla="*/ 3988130 h 6858000"/>
              <a:gd name="connsiteX161" fmla="*/ 3310753 w 7467600"/>
              <a:gd name="connsiteY161" fmla="*/ 3787140 h 6858000"/>
              <a:gd name="connsiteX162" fmla="*/ 3291335 w 7467600"/>
              <a:gd name="connsiteY162" fmla="*/ 3767420 h 6858000"/>
              <a:gd name="connsiteX163" fmla="*/ 1635889 w 7467600"/>
              <a:gd name="connsiteY163" fmla="*/ 3709494 h 6858000"/>
              <a:gd name="connsiteX164" fmla="*/ 1634800 w 7467600"/>
              <a:gd name="connsiteY164" fmla="*/ 3731111 h 6858000"/>
              <a:gd name="connsiteX165" fmla="*/ 1635889 w 7467600"/>
              <a:gd name="connsiteY165" fmla="*/ 3709494 h 6858000"/>
              <a:gd name="connsiteX166" fmla="*/ 1510397 w 7467600"/>
              <a:gd name="connsiteY166" fmla="*/ 3684705 h 6858000"/>
              <a:gd name="connsiteX167" fmla="*/ 1146550 w 7467600"/>
              <a:gd name="connsiteY167" fmla="*/ 3802012 h 6858000"/>
              <a:gd name="connsiteX168" fmla="*/ 698834 w 7467600"/>
              <a:gd name="connsiteY168" fmla="*/ 3952272 h 6858000"/>
              <a:gd name="connsiteX169" fmla="*/ 34256 w 7467600"/>
              <a:gd name="connsiteY169" fmla="*/ 4347603 h 6858000"/>
              <a:gd name="connsiteX170" fmla="*/ 527241 w 7467600"/>
              <a:gd name="connsiteY170" fmla="*/ 4065078 h 6858000"/>
              <a:gd name="connsiteX171" fmla="*/ 1510397 w 7467600"/>
              <a:gd name="connsiteY171" fmla="*/ 3684705 h 6858000"/>
              <a:gd name="connsiteX172" fmla="*/ 1313114 w 7467600"/>
              <a:gd name="connsiteY172" fmla="*/ 3655216 h 6858000"/>
              <a:gd name="connsiteX173" fmla="*/ 1109304 w 7467600"/>
              <a:gd name="connsiteY173" fmla="*/ 3669030 h 6858000"/>
              <a:gd name="connsiteX174" fmla="*/ 8129 w 7467600"/>
              <a:gd name="connsiteY174" fmla="*/ 4330519 h 6858000"/>
              <a:gd name="connsiteX175" fmla="*/ 687572 w 7467600"/>
              <a:gd name="connsiteY175" fmla="*/ 3925629 h 6858000"/>
              <a:gd name="connsiteX176" fmla="*/ 1138365 w 7467600"/>
              <a:gd name="connsiteY176" fmla="*/ 3774515 h 6858000"/>
              <a:gd name="connsiteX177" fmla="*/ 1505579 w 7467600"/>
              <a:gd name="connsiteY177" fmla="*/ 3655526 h 6858000"/>
              <a:gd name="connsiteX178" fmla="*/ 1313114 w 7467600"/>
              <a:gd name="connsiteY178" fmla="*/ 3655216 h 6858000"/>
              <a:gd name="connsiteX179" fmla="*/ 3655073 w 7467600"/>
              <a:gd name="connsiteY179" fmla="*/ 3650884 h 6858000"/>
              <a:gd name="connsiteX180" fmla="*/ 3989938 w 7467600"/>
              <a:gd name="connsiteY180" fmla="*/ 3991685 h 6858000"/>
              <a:gd name="connsiteX181" fmla="*/ 4393907 w 7467600"/>
              <a:gd name="connsiteY181" fmla="*/ 4261258 h 6858000"/>
              <a:gd name="connsiteX182" fmla="*/ 4648051 w 7467600"/>
              <a:gd name="connsiteY182" fmla="*/ 4374051 h 6858000"/>
              <a:gd name="connsiteX183" fmla="*/ 4383389 w 7467600"/>
              <a:gd name="connsiteY183" fmla="*/ 4184369 h 6858000"/>
              <a:gd name="connsiteX184" fmla="*/ 4165508 w 7467600"/>
              <a:gd name="connsiteY184" fmla="*/ 4035196 h 6858000"/>
              <a:gd name="connsiteX185" fmla="*/ 4068162 w 7467600"/>
              <a:gd name="connsiteY185" fmla="*/ 3953394 h 6858000"/>
              <a:gd name="connsiteX186" fmla="*/ 3981416 w 7467600"/>
              <a:gd name="connsiteY186" fmla="*/ 3880482 h 6858000"/>
              <a:gd name="connsiteX187" fmla="*/ 3800147 w 7467600"/>
              <a:gd name="connsiteY187" fmla="*/ 3749872 h 6858000"/>
              <a:gd name="connsiteX188" fmla="*/ 3655073 w 7467600"/>
              <a:gd name="connsiteY188" fmla="*/ 3650884 h 6858000"/>
              <a:gd name="connsiteX189" fmla="*/ 3670252 w 7467600"/>
              <a:gd name="connsiteY189" fmla="*/ 3622798 h 6858000"/>
              <a:gd name="connsiteX190" fmla="*/ 3817258 w 7467600"/>
              <a:gd name="connsiteY190" fmla="*/ 3723577 h 6858000"/>
              <a:gd name="connsiteX191" fmla="*/ 4000461 w 7467600"/>
              <a:gd name="connsiteY191" fmla="*/ 3855966 h 6858000"/>
              <a:gd name="connsiteX192" fmla="*/ 4088180 w 7467600"/>
              <a:gd name="connsiteY192" fmla="*/ 3929774 h 6858000"/>
              <a:gd name="connsiteX193" fmla="*/ 4184555 w 7467600"/>
              <a:gd name="connsiteY193" fmla="*/ 4010683 h 6858000"/>
              <a:gd name="connsiteX194" fmla="*/ 4399563 w 7467600"/>
              <a:gd name="connsiteY194" fmla="*/ 4158106 h 6858000"/>
              <a:gd name="connsiteX195" fmla="*/ 4684469 w 7467600"/>
              <a:gd name="connsiteY195" fmla="*/ 4364680 h 6858000"/>
              <a:gd name="connsiteX196" fmla="*/ 4690271 w 7467600"/>
              <a:gd name="connsiteY196" fmla="*/ 4370034 h 6858000"/>
              <a:gd name="connsiteX197" fmla="*/ 4136093 w 7467600"/>
              <a:gd name="connsiteY197" fmla="*/ 3858466 h 6858000"/>
              <a:gd name="connsiteX198" fmla="*/ 3670252 w 7467600"/>
              <a:gd name="connsiteY198" fmla="*/ 3622798 h 6858000"/>
              <a:gd name="connsiteX199" fmla="*/ 4440129 w 7467600"/>
              <a:gd name="connsiteY199" fmla="*/ 3448571 h 6858000"/>
              <a:gd name="connsiteX200" fmla="*/ 4856525 w 7467600"/>
              <a:gd name="connsiteY200" fmla="*/ 3915351 h 6858000"/>
              <a:gd name="connsiteX201" fmla="*/ 5059055 w 7467600"/>
              <a:gd name="connsiteY201" fmla="*/ 4108918 h 6858000"/>
              <a:gd name="connsiteX202" fmla="*/ 5290070 w 7467600"/>
              <a:gd name="connsiteY202" fmla="*/ 4263619 h 6858000"/>
              <a:gd name="connsiteX203" fmla="*/ 4834991 w 7467600"/>
              <a:gd name="connsiteY203" fmla="*/ 3830985 h 6858000"/>
              <a:gd name="connsiteX204" fmla="*/ 4440129 w 7467600"/>
              <a:gd name="connsiteY204" fmla="*/ 3448571 h 6858000"/>
              <a:gd name="connsiteX205" fmla="*/ 4441737 w 7467600"/>
              <a:gd name="connsiteY205" fmla="*/ 3399734 h 6858000"/>
              <a:gd name="connsiteX206" fmla="*/ 4431236 w 7467600"/>
              <a:gd name="connsiteY206" fmla="*/ 3400954 h 6858000"/>
              <a:gd name="connsiteX207" fmla="*/ 4557150 w 7467600"/>
              <a:gd name="connsiteY207" fmla="*/ 3510023 h 6858000"/>
              <a:gd name="connsiteX208" fmla="*/ 4856936 w 7467600"/>
              <a:gd name="connsiteY208" fmla="*/ 3809146 h 6858000"/>
              <a:gd name="connsiteX209" fmla="*/ 5111996 w 7467600"/>
              <a:gd name="connsiteY209" fmla="*/ 4065759 h 6858000"/>
              <a:gd name="connsiteX210" fmla="*/ 5388878 w 7467600"/>
              <a:gd name="connsiteY210" fmla="*/ 4300185 h 6858000"/>
              <a:gd name="connsiteX211" fmla="*/ 5425556 w 7467600"/>
              <a:gd name="connsiteY211" fmla="*/ 4308967 h 6858000"/>
              <a:gd name="connsiteX212" fmla="*/ 4943646 w 7467600"/>
              <a:gd name="connsiteY212" fmla="*/ 3822916 h 6858000"/>
              <a:gd name="connsiteX213" fmla="*/ 4594837 w 7467600"/>
              <a:gd name="connsiteY213" fmla="*/ 3532274 h 6858000"/>
              <a:gd name="connsiteX214" fmla="*/ 4441737 w 7467600"/>
              <a:gd name="connsiteY214" fmla="*/ 3399734 h 6858000"/>
              <a:gd name="connsiteX215" fmla="*/ 5425834 w 7467600"/>
              <a:gd name="connsiteY215" fmla="*/ 3162785 h 6858000"/>
              <a:gd name="connsiteX216" fmla="*/ 5401644 w 7467600"/>
              <a:gd name="connsiteY216" fmla="*/ 3617847 h 6858000"/>
              <a:gd name="connsiteX217" fmla="*/ 5467256 w 7467600"/>
              <a:gd name="connsiteY217" fmla="*/ 4175494 h 6858000"/>
              <a:gd name="connsiteX218" fmla="*/ 5448069 w 7467600"/>
              <a:gd name="connsiteY218" fmla="*/ 3567554 h 6858000"/>
              <a:gd name="connsiteX219" fmla="*/ 5425834 w 7467600"/>
              <a:gd name="connsiteY219" fmla="*/ 3162785 h 6858000"/>
              <a:gd name="connsiteX220" fmla="*/ 1318687 w 7467600"/>
              <a:gd name="connsiteY220" fmla="*/ 3113840 h 6858000"/>
              <a:gd name="connsiteX221" fmla="*/ 1066793 w 7467600"/>
              <a:gd name="connsiteY221" fmla="*/ 3212171 h 6858000"/>
              <a:gd name="connsiteX222" fmla="*/ 993319 w 7467600"/>
              <a:gd name="connsiteY222" fmla="*/ 3247648 h 6858000"/>
              <a:gd name="connsiteX223" fmla="*/ 853081 w 7467600"/>
              <a:gd name="connsiteY223" fmla="*/ 3312410 h 6858000"/>
              <a:gd name="connsiteX224" fmla="*/ 805957 w 7467600"/>
              <a:gd name="connsiteY224" fmla="*/ 3330443 h 6858000"/>
              <a:gd name="connsiteX225" fmla="*/ 1318687 w 7467600"/>
              <a:gd name="connsiteY225" fmla="*/ 3113840 h 6858000"/>
              <a:gd name="connsiteX226" fmla="*/ 5453702 w 7467600"/>
              <a:gd name="connsiteY226" fmla="*/ 3090882 h 6858000"/>
              <a:gd name="connsiteX227" fmla="*/ 5480135 w 7467600"/>
              <a:gd name="connsiteY227" fmla="*/ 3565802 h 6858000"/>
              <a:gd name="connsiteX228" fmla="*/ 5499023 w 7467600"/>
              <a:gd name="connsiteY228" fmla="*/ 4166310 h 6858000"/>
              <a:gd name="connsiteX229" fmla="*/ 5547022 w 7467600"/>
              <a:gd name="connsiteY229" fmla="*/ 3607838 h 6858000"/>
              <a:gd name="connsiteX230" fmla="*/ 5515964 w 7467600"/>
              <a:gd name="connsiteY230" fmla="*/ 3378541 h 6858000"/>
              <a:gd name="connsiteX231" fmla="*/ 5453702 w 7467600"/>
              <a:gd name="connsiteY231" fmla="*/ 3090882 h 6858000"/>
              <a:gd name="connsiteX232" fmla="*/ 1238695 w 7467600"/>
              <a:gd name="connsiteY232" fmla="*/ 3076820 h 6858000"/>
              <a:gd name="connsiteX233" fmla="*/ 716371 w 7467600"/>
              <a:gd name="connsiteY233" fmla="*/ 3293249 h 6858000"/>
              <a:gd name="connsiteX234" fmla="*/ 579522 w 7467600"/>
              <a:gd name="connsiteY234" fmla="*/ 3371759 h 6858000"/>
              <a:gd name="connsiteX235" fmla="*/ 600288 w 7467600"/>
              <a:gd name="connsiteY235" fmla="*/ 3365555 h 6858000"/>
              <a:gd name="connsiteX236" fmla="*/ 840692 w 7467600"/>
              <a:gd name="connsiteY236" fmla="*/ 3284921 h 6858000"/>
              <a:gd name="connsiteX237" fmla="*/ 979248 w 7467600"/>
              <a:gd name="connsiteY237" fmla="*/ 3221003 h 6858000"/>
              <a:gd name="connsiteX238" fmla="*/ 1053282 w 7467600"/>
              <a:gd name="connsiteY238" fmla="*/ 3185247 h 6858000"/>
              <a:gd name="connsiteX239" fmla="*/ 1320603 w 7467600"/>
              <a:gd name="connsiteY239" fmla="*/ 3081281 h 6858000"/>
              <a:gd name="connsiteX240" fmla="*/ 1238695 w 7467600"/>
              <a:gd name="connsiteY240" fmla="*/ 3076820 h 6858000"/>
              <a:gd name="connsiteX241" fmla="*/ 5425627 w 7467600"/>
              <a:gd name="connsiteY241" fmla="*/ 2954192 h 6858000"/>
              <a:gd name="connsiteX242" fmla="*/ 5470770 w 7467600"/>
              <a:gd name="connsiteY242" fmla="*/ 3005435 h 6858000"/>
              <a:gd name="connsiteX243" fmla="*/ 5519779 w 7467600"/>
              <a:gd name="connsiteY243" fmla="*/ 4359223 h 6858000"/>
              <a:gd name="connsiteX244" fmla="*/ 5520293 w 7467600"/>
              <a:gd name="connsiteY244" fmla="*/ 4360602 h 6858000"/>
              <a:gd name="connsiteX245" fmla="*/ 5767221 w 7467600"/>
              <a:gd name="connsiteY245" fmla="*/ 4665564 h 6858000"/>
              <a:gd name="connsiteX246" fmla="*/ 6937169 w 7467600"/>
              <a:gd name="connsiteY246" fmla="*/ 4815941 h 6858000"/>
              <a:gd name="connsiteX247" fmla="*/ 6953922 w 7467600"/>
              <a:gd name="connsiteY247" fmla="*/ 4890068 h 6858000"/>
              <a:gd name="connsiteX248" fmla="*/ 6071359 w 7467600"/>
              <a:gd name="connsiteY248" fmla="*/ 4770770 h 6858000"/>
              <a:gd name="connsiteX249" fmla="*/ 6038839 w 7467600"/>
              <a:gd name="connsiteY249" fmla="*/ 4764474 h 6858000"/>
              <a:gd name="connsiteX250" fmla="*/ 6038706 w 7467600"/>
              <a:gd name="connsiteY250" fmla="*/ 4763847 h 6858000"/>
              <a:gd name="connsiteX251" fmla="*/ 6037784 w 7467600"/>
              <a:gd name="connsiteY251" fmla="*/ 4764270 h 6858000"/>
              <a:gd name="connsiteX252" fmla="*/ 6038839 w 7467600"/>
              <a:gd name="connsiteY252" fmla="*/ 4764474 h 6858000"/>
              <a:gd name="connsiteX253" fmla="*/ 6040338 w 7467600"/>
              <a:gd name="connsiteY253" fmla="*/ 4771418 h 6858000"/>
              <a:gd name="connsiteX254" fmla="*/ 6024488 w 7467600"/>
              <a:gd name="connsiteY254" fmla="*/ 4809903 h 6858000"/>
              <a:gd name="connsiteX255" fmla="*/ 5599771 w 7467600"/>
              <a:gd name="connsiteY255" fmla="*/ 5509652 h 6858000"/>
              <a:gd name="connsiteX256" fmla="*/ 5548843 w 7467600"/>
              <a:gd name="connsiteY256" fmla="*/ 5563845 h 6858000"/>
              <a:gd name="connsiteX257" fmla="*/ 5940952 w 7467600"/>
              <a:gd name="connsiteY257" fmla="*/ 6250028 h 6858000"/>
              <a:gd name="connsiteX258" fmla="*/ 6043441 w 7467600"/>
              <a:gd name="connsiteY258" fmla="*/ 6665847 h 6858000"/>
              <a:gd name="connsiteX259" fmla="*/ 6093432 w 7467600"/>
              <a:gd name="connsiteY259" fmla="*/ 6858000 h 6858000"/>
              <a:gd name="connsiteX260" fmla="*/ 6034344 w 7467600"/>
              <a:gd name="connsiteY260" fmla="*/ 6858000 h 6858000"/>
              <a:gd name="connsiteX261" fmla="*/ 6026679 w 7467600"/>
              <a:gd name="connsiteY261" fmla="*/ 6836959 h 6858000"/>
              <a:gd name="connsiteX262" fmla="*/ 5800441 w 7467600"/>
              <a:gd name="connsiteY262" fmla="*/ 6335286 h 6858000"/>
              <a:gd name="connsiteX263" fmla="*/ 5526562 w 7467600"/>
              <a:gd name="connsiteY263" fmla="*/ 5705388 h 6858000"/>
              <a:gd name="connsiteX264" fmla="*/ 5519640 w 7467600"/>
              <a:gd name="connsiteY264" fmla="*/ 5683774 h 6858000"/>
              <a:gd name="connsiteX265" fmla="*/ 5844559 w 7467600"/>
              <a:gd name="connsiteY265" fmla="*/ 6553349 h 6858000"/>
              <a:gd name="connsiteX266" fmla="*/ 5975994 w 7467600"/>
              <a:gd name="connsiteY266" fmla="*/ 6858000 h 6858000"/>
              <a:gd name="connsiteX267" fmla="*/ 5898547 w 7467600"/>
              <a:gd name="connsiteY267" fmla="*/ 6858000 h 6858000"/>
              <a:gd name="connsiteX268" fmla="*/ 5682041 w 7467600"/>
              <a:gd name="connsiteY268" fmla="*/ 6355860 h 6858000"/>
              <a:gd name="connsiteX269" fmla="*/ 5461758 w 7467600"/>
              <a:gd name="connsiteY269" fmla="*/ 5820220 h 6858000"/>
              <a:gd name="connsiteX270" fmla="*/ 5237282 w 7467600"/>
              <a:gd name="connsiteY270" fmla="*/ 6579086 h 6858000"/>
              <a:gd name="connsiteX271" fmla="*/ 5115009 w 7467600"/>
              <a:gd name="connsiteY271" fmla="*/ 6858000 h 6858000"/>
              <a:gd name="connsiteX272" fmla="*/ 5028074 w 7467600"/>
              <a:gd name="connsiteY272" fmla="*/ 6858000 h 6858000"/>
              <a:gd name="connsiteX273" fmla="*/ 5079508 w 7467600"/>
              <a:gd name="connsiteY273" fmla="*/ 6749074 h 6858000"/>
              <a:gd name="connsiteX274" fmla="*/ 5371846 w 7467600"/>
              <a:gd name="connsiteY274" fmla="*/ 5924413 h 6858000"/>
              <a:gd name="connsiteX275" fmla="*/ 5270512 w 7467600"/>
              <a:gd name="connsiteY275" fmla="*/ 6138975 h 6858000"/>
              <a:gd name="connsiteX276" fmla="*/ 5062409 w 7467600"/>
              <a:gd name="connsiteY276" fmla="*/ 6653544 h 6858000"/>
              <a:gd name="connsiteX277" fmla="*/ 5036628 w 7467600"/>
              <a:gd name="connsiteY277" fmla="*/ 6754247 h 6858000"/>
              <a:gd name="connsiteX278" fmla="*/ 5009112 w 7467600"/>
              <a:gd name="connsiteY278" fmla="*/ 6858000 h 6858000"/>
              <a:gd name="connsiteX279" fmla="*/ 4976679 w 7467600"/>
              <a:gd name="connsiteY279" fmla="*/ 6858000 h 6858000"/>
              <a:gd name="connsiteX280" fmla="*/ 5006537 w 7467600"/>
              <a:gd name="connsiteY280" fmla="*/ 6747068 h 6858000"/>
              <a:gd name="connsiteX281" fmla="*/ 5032723 w 7467600"/>
              <a:gd name="connsiteY281" fmla="*/ 6644957 h 6858000"/>
              <a:gd name="connsiteX282" fmla="*/ 5242949 w 7467600"/>
              <a:gd name="connsiteY282" fmla="*/ 6125175 h 6858000"/>
              <a:gd name="connsiteX283" fmla="*/ 5286321 w 7467600"/>
              <a:gd name="connsiteY283" fmla="*/ 6033555 h 6858000"/>
              <a:gd name="connsiteX284" fmla="*/ 5008210 w 7467600"/>
              <a:gd name="connsiteY284" fmla="*/ 6649194 h 6858000"/>
              <a:gd name="connsiteX285" fmla="*/ 4986321 w 7467600"/>
              <a:gd name="connsiteY285" fmla="*/ 6765687 h 6858000"/>
              <a:gd name="connsiteX286" fmla="*/ 4973474 w 7467600"/>
              <a:gd name="connsiteY286" fmla="*/ 6858000 h 6858000"/>
              <a:gd name="connsiteX287" fmla="*/ 4907178 w 7467600"/>
              <a:gd name="connsiteY287" fmla="*/ 6858000 h 6858000"/>
              <a:gd name="connsiteX288" fmla="*/ 4910810 w 7467600"/>
              <a:gd name="connsiteY288" fmla="*/ 6829660 h 6858000"/>
              <a:gd name="connsiteX289" fmla="*/ 4987461 w 7467600"/>
              <a:gd name="connsiteY289" fmla="*/ 6432994 h 6858000"/>
              <a:gd name="connsiteX290" fmla="*/ 5179262 w 7467600"/>
              <a:gd name="connsiteY290" fmla="*/ 6035044 h 6858000"/>
              <a:gd name="connsiteX291" fmla="*/ 4689678 w 7467600"/>
              <a:gd name="connsiteY291" fmla="*/ 6440241 h 6858000"/>
              <a:gd name="connsiteX292" fmla="*/ 4477543 w 7467600"/>
              <a:gd name="connsiteY292" fmla="*/ 6674836 h 6858000"/>
              <a:gd name="connsiteX293" fmla="*/ 4329957 w 7467600"/>
              <a:gd name="connsiteY293" fmla="*/ 6858000 h 6858000"/>
              <a:gd name="connsiteX294" fmla="*/ 4218595 w 7467600"/>
              <a:gd name="connsiteY294" fmla="*/ 6858000 h 6858000"/>
              <a:gd name="connsiteX295" fmla="*/ 4368888 w 7467600"/>
              <a:gd name="connsiteY295" fmla="*/ 6668412 h 6858000"/>
              <a:gd name="connsiteX296" fmla="*/ 4563091 w 7467600"/>
              <a:gd name="connsiteY296" fmla="*/ 6442508 h 6858000"/>
              <a:gd name="connsiteX297" fmla="*/ 5387324 w 7467600"/>
              <a:gd name="connsiteY297" fmla="*/ 5705830 h 6858000"/>
              <a:gd name="connsiteX298" fmla="*/ 5073620 w 7467600"/>
              <a:gd name="connsiteY298" fmla="*/ 5955437 h 6858000"/>
              <a:gd name="connsiteX299" fmla="*/ 4689789 w 7467600"/>
              <a:gd name="connsiteY299" fmla="*/ 6268382 h 6858000"/>
              <a:gd name="connsiteX300" fmla="*/ 4418722 w 7467600"/>
              <a:gd name="connsiteY300" fmla="*/ 6570886 h 6858000"/>
              <a:gd name="connsiteX301" fmla="*/ 4214944 w 7467600"/>
              <a:gd name="connsiteY301" fmla="*/ 6858000 h 6858000"/>
              <a:gd name="connsiteX302" fmla="*/ 4177898 w 7467600"/>
              <a:gd name="connsiteY302" fmla="*/ 6858000 h 6858000"/>
              <a:gd name="connsiteX303" fmla="*/ 4391597 w 7467600"/>
              <a:gd name="connsiteY303" fmla="*/ 6556370 h 6858000"/>
              <a:gd name="connsiteX304" fmla="*/ 4668889 w 7467600"/>
              <a:gd name="connsiteY304" fmla="*/ 6246399 h 6858000"/>
              <a:gd name="connsiteX305" fmla="*/ 5055427 w 7467600"/>
              <a:gd name="connsiteY305" fmla="*/ 5931476 h 6858000"/>
              <a:gd name="connsiteX306" fmla="*/ 5371814 w 7467600"/>
              <a:gd name="connsiteY306" fmla="*/ 5678975 h 6858000"/>
              <a:gd name="connsiteX307" fmla="*/ 4987918 w 7467600"/>
              <a:gd name="connsiteY307" fmla="*/ 5838701 h 6858000"/>
              <a:gd name="connsiteX308" fmla="*/ 4317146 w 7467600"/>
              <a:gd name="connsiteY308" fmla="*/ 6587716 h 6858000"/>
              <a:gd name="connsiteX309" fmla="*/ 4171627 w 7467600"/>
              <a:gd name="connsiteY309" fmla="*/ 6858000 h 6858000"/>
              <a:gd name="connsiteX310" fmla="*/ 4081585 w 7467600"/>
              <a:gd name="connsiteY310" fmla="*/ 6858000 h 6858000"/>
              <a:gd name="connsiteX311" fmla="*/ 4238603 w 7467600"/>
              <a:gd name="connsiteY311" fmla="*/ 6559341 h 6858000"/>
              <a:gd name="connsiteX312" fmla="*/ 4778333 w 7467600"/>
              <a:gd name="connsiteY312" fmla="*/ 5873626 h 6858000"/>
              <a:gd name="connsiteX313" fmla="*/ 5414185 w 7467600"/>
              <a:gd name="connsiteY313" fmla="*/ 5573882 h 6858000"/>
              <a:gd name="connsiteX314" fmla="*/ 5959648 w 7467600"/>
              <a:gd name="connsiteY314" fmla="*/ 4760797 h 6858000"/>
              <a:gd name="connsiteX315" fmla="*/ 5355019 w 7467600"/>
              <a:gd name="connsiteY315" fmla="*/ 4734672 h 6858000"/>
              <a:gd name="connsiteX316" fmla="*/ 5083565 w 7467600"/>
              <a:gd name="connsiteY316" fmla="*/ 5179121 h 6858000"/>
              <a:gd name="connsiteX317" fmla="*/ 4713577 w 7467600"/>
              <a:gd name="connsiteY317" fmla="*/ 5616803 h 6858000"/>
              <a:gd name="connsiteX318" fmla="*/ 3989559 w 7467600"/>
              <a:gd name="connsiteY318" fmla="*/ 6145945 h 6858000"/>
              <a:gd name="connsiteX319" fmla="*/ 3939824 w 7467600"/>
              <a:gd name="connsiteY319" fmla="*/ 6066900 h 6858000"/>
              <a:gd name="connsiteX320" fmla="*/ 4584537 w 7467600"/>
              <a:gd name="connsiteY320" fmla="*/ 5324826 h 6858000"/>
              <a:gd name="connsiteX321" fmla="*/ 5037105 w 7467600"/>
              <a:gd name="connsiteY321" fmla="*/ 5088765 h 6858000"/>
              <a:gd name="connsiteX322" fmla="*/ 5039930 w 7467600"/>
              <a:gd name="connsiteY322" fmla="*/ 5089585 h 6858000"/>
              <a:gd name="connsiteX323" fmla="*/ 5263764 w 7467600"/>
              <a:gd name="connsiteY323" fmla="*/ 4735525 h 6858000"/>
              <a:gd name="connsiteX324" fmla="*/ 4086300 w 7467600"/>
              <a:gd name="connsiteY324" fmla="*/ 4884599 h 6858000"/>
              <a:gd name="connsiteX325" fmla="*/ 4085485 w 7467600"/>
              <a:gd name="connsiteY325" fmla="*/ 4899070 h 6858000"/>
              <a:gd name="connsiteX326" fmla="*/ 3871915 w 7467600"/>
              <a:gd name="connsiteY326" fmla="*/ 5253645 h 6858000"/>
              <a:gd name="connsiteX327" fmla="*/ 3799374 w 7467600"/>
              <a:gd name="connsiteY327" fmla="*/ 5466127 h 6858000"/>
              <a:gd name="connsiteX328" fmla="*/ 3498850 w 7467600"/>
              <a:gd name="connsiteY328" fmla="*/ 6661888 h 6858000"/>
              <a:gd name="connsiteX329" fmla="*/ 3399216 w 7467600"/>
              <a:gd name="connsiteY329" fmla="*/ 6858000 h 6858000"/>
              <a:gd name="connsiteX330" fmla="*/ 3303688 w 7467600"/>
              <a:gd name="connsiteY330" fmla="*/ 6858000 h 6858000"/>
              <a:gd name="connsiteX331" fmla="*/ 3391774 w 7467600"/>
              <a:gd name="connsiteY331" fmla="*/ 6697181 h 6858000"/>
              <a:gd name="connsiteX332" fmla="*/ 3735540 w 7467600"/>
              <a:gd name="connsiteY332" fmla="*/ 5546923 h 6858000"/>
              <a:gd name="connsiteX333" fmla="*/ 3729438 w 7467600"/>
              <a:gd name="connsiteY333" fmla="*/ 5569058 h 6858000"/>
              <a:gd name="connsiteX334" fmla="*/ 3707782 w 7467600"/>
              <a:gd name="connsiteY334" fmla="*/ 5644908 h 6858000"/>
              <a:gd name="connsiteX335" fmla="*/ 3583827 w 7467600"/>
              <a:gd name="connsiteY335" fmla="*/ 6039215 h 6858000"/>
              <a:gd name="connsiteX336" fmla="*/ 3547861 w 7467600"/>
              <a:gd name="connsiteY336" fmla="*/ 6129609 h 6858000"/>
              <a:gd name="connsiteX337" fmla="*/ 3490905 w 7467600"/>
              <a:gd name="connsiteY337" fmla="*/ 6277660 h 6858000"/>
              <a:gd name="connsiteX338" fmla="*/ 3455859 w 7467600"/>
              <a:gd name="connsiteY338" fmla="*/ 6391301 h 6858000"/>
              <a:gd name="connsiteX339" fmla="*/ 3429112 w 7467600"/>
              <a:gd name="connsiteY339" fmla="*/ 6479469 h 6858000"/>
              <a:gd name="connsiteX340" fmla="*/ 3304862 w 7467600"/>
              <a:gd name="connsiteY340" fmla="*/ 6796476 h 6858000"/>
              <a:gd name="connsiteX341" fmla="*/ 3276071 w 7467600"/>
              <a:gd name="connsiteY341" fmla="*/ 6858000 h 6858000"/>
              <a:gd name="connsiteX342" fmla="*/ 3240805 w 7467600"/>
              <a:gd name="connsiteY342" fmla="*/ 6858000 h 6858000"/>
              <a:gd name="connsiteX343" fmla="*/ 3275917 w 7467600"/>
              <a:gd name="connsiteY343" fmla="*/ 6783192 h 6858000"/>
              <a:gd name="connsiteX344" fmla="*/ 3399358 w 7467600"/>
              <a:gd name="connsiteY344" fmla="*/ 6469011 h 6858000"/>
              <a:gd name="connsiteX345" fmla="*/ 3425650 w 7467600"/>
              <a:gd name="connsiteY345" fmla="*/ 6381333 h 6858000"/>
              <a:gd name="connsiteX346" fmla="*/ 3460661 w 7467600"/>
              <a:gd name="connsiteY346" fmla="*/ 6266763 h 6858000"/>
              <a:gd name="connsiteX347" fmla="*/ 3518021 w 7467600"/>
              <a:gd name="connsiteY347" fmla="*/ 6117298 h 6858000"/>
              <a:gd name="connsiteX348" fmla="*/ 3554035 w 7467600"/>
              <a:gd name="connsiteY348" fmla="*/ 6027832 h 6858000"/>
              <a:gd name="connsiteX349" fmla="*/ 3677174 w 7467600"/>
              <a:gd name="connsiteY349" fmla="*/ 5636351 h 6858000"/>
              <a:gd name="connsiteX350" fmla="*/ 3698819 w 7467600"/>
              <a:gd name="connsiteY350" fmla="*/ 5560503 h 6858000"/>
              <a:gd name="connsiteX351" fmla="*/ 3702094 w 7467600"/>
              <a:gd name="connsiteY351" fmla="*/ 5549194 h 6858000"/>
              <a:gd name="connsiteX352" fmla="*/ 3398355 w 7467600"/>
              <a:gd name="connsiteY352" fmla="*/ 6094603 h 6858000"/>
              <a:gd name="connsiteX353" fmla="*/ 3193941 w 7467600"/>
              <a:gd name="connsiteY353" fmla="*/ 6798775 h 6858000"/>
              <a:gd name="connsiteX354" fmla="*/ 3184140 w 7467600"/>
              <a:gd name="connsiteY354" fmla="*/ 6858000 h 6858000"/>
              <a:gd name="connsiteX355" fmla="*/ 3099978 w 7467600"/>
              <a:gd name="connsiteY355" fmla="*/ 6858000 h 6858000"/>
              <a:gd name="connsiteX356" fmla="*/ 3101556 w 7467600"/>
              <a:gd name="connsiteY356" fmla="*/ 6843337 h 6858000"/>
              <a:gd name="connsiteX357" fmla="*/ 3370162 w 7467600"/>
              <a:gd name="connsiteY357" fmla="*/ 5785550 h 6858000"/>
              <a:gd name="connsiteX358" fmla="*/ 3746477 w 7467600"/>
              <a:gd name="connsiteY358" fmla="*/ 5377889 h 6858000"/>
              <a:gd name="connsiteX359" fmla="*/ 3863399 w 7467600"/>
              <a:gd name="connsiteY359" fmla="*/ 5087257 h 6858000"/>
              <a:gd name="connsiteX360" fmla="*/ 3968712 w 7467600"/>
              <a:gd name="connsiteY360" fmla="*/ 4913989 h 6858000"/>
              <a:gd name="connsiteX361" fmla="*/ 2792390 w 7467600"/>
              <a:gd name="connsiteY361" fmla="*/ 5382974 h 6858000"/>
              <a:gd name="connsiteX362" fmla="*/ 2714982 w 7467600"/>
              <a:gd name="connsiteY362" fmla="*/ 5427051 h 6858000"/>
              <a:gd name="connsiteX363" fmla="*/ 2813361 w 7467600"/>
              <a:gd name="connsiteY363" fmla="*/ 6023912 h 6858000"/>
              <a:gd name="connsiteX364" fmla="*/ 2688430 w 7467600"/>
              <a:gd name="connsiteY364" fmla="*/ 6801564 h 6858000"/>
              <a:gd name="connsiteX365" fmla="*/ 2629626 w 7467600"/>
              <a:gd name="connsiteY365" fmla="*/ 6763394 h 6858000"/>
              <a:gd name="connsiteX366" fmla="*/ 2565328 w 7467600"/>
              <a:gd name="connsiteY366" fmla="*/ 5516399 h 6858000"/>
              <a:gd name="connsiteX367" fmla="*/ 1922999 w 7467600"/>
              <a:gd name="connsiteY367" fmla="*/ 5980343 h 6858000"/>
              <a:gd name="connsiteX368" fmla="*/ 1950261 w 7467600"/>
              <a:gd name="connsiteY368" fmla="*/ 6405858 h 6858000"/>
              <a:gd name="connsiteX369" fmla="*/ 2365554 w 7467600"/>
              <a:gd name="connsiteY369" fmla="*/ 6759107 h 6858000"/>
              <a:gd name="connsiteX370" fmla="*/ 2424142 w 7467600"/>
              <a:gd name="connsiteY370" fmla="*/ 6858000 h 6858000"/>
              <a:gd name="connsiteX371" fmla="*/ 2395994 w 7467600"/>
              <a:gd name="connsiteY371" fmla="*/ 6858000 h 6858000"/>
              <a:gd name="connsiteX372" fmla="*/ 2392863 w 7467600"/>
              <a:gd name="connsiteY372" fmla="*/ 6852964 h 6858000"/>
              <a:gd name="connsiteX373" fmla="*/ 2017589 w 7467600"/>
              <a:gd name="connsiteY373" fmla="*/ 6493982 h 6858000"/>
              <a:gd name="connsiteX374" fmla="*/ 2147336 w 7467600"/>
              <a:gd name="connsiteY374" fmla="*/ 6594052 h 6858000"/>
              <a:gd name="connsiteX375" fmla="*/ 2207047 w 7467600"/>
              <a:gd name="connsiteY375" fmla="*/ 6654540 h 6858000"/>
              <a:gd name="connsiteX376" fmla="*/ 2299106 w 7467600"/>
              <a:gd name="connsiteY376" fmla="*/ 6778931 h 6858000"/>
              <a:gd name="connsiteX377" fmla="*/ 2314430 w 7467600"/>
              <a:gd name="connsiteY377" fmla="*/ 6801144 h 6858000"/>
              <a:gd name="connsiteX378" fmla="*/ 2352406 w 7467600"/>
              <a:gd name="connsiteY378" fmla="*/ 6858000 h 6858000"/>
              <a:gd name="connsiteX379" fmla="*/ 2314492 w 7467600"/>
              <a:gd name="connsiteY379" fmla="*/ 6858000 h 6858000"/>
              <a:gd name="connsiteX380" fmla="*/ 2288095 w 7467600"/>
              <a:gd name="connsiteY380" fmla="*/ 6818030 h 6858000"/>
              <a:gd name="connsiteX381" fmla="*/ 2272768 w 7467600"/>
              <a:gd name="connsiteY381" fmla="*/ 6795822 h 6858000"/>
              <a:gd name="connsiteX382" fmla="*/ 2182715 w 7467600"/>
              <a:gd name="connsiteY382" fmla="*/ 6675071 h 6858000"/>
              <a:gd name="connsiteX383" fmla="*/ 2032061 w 7467600"/>
              <a:gd name="connsiteY383" fmla="*/ 6541380 h 6858000"/>
              <a:gd name="connsiteX384" fmla="*/ 2257220 w 7467600"/>
              <a:gd name="connsiteY384" fmla="*/ 6826257 h 6858000"/>
              <a:gd name="connsiteX385" fmla="*/ 2281324 w 7467600"/>
              <a:gd name="connsiteY385" fmla="*/ 6858000 h 6858000"/>
              <a:gd name="connsiteX386" fmla="*/ 2242860 w 7467600"/>
              <a:gd name="connsiteY386" fmla="*/ 6858000 h 6858000"/>
              <a:gd name="connsiteX387" fmla="*/ 2232818 w 7467600"/>
              <a:gd name="connsiteY387" fmla="*/ 6844926 h 6858000"/>
              <a:gd name="connsiteX388" fmla="*/ 1990172 w 7467600"/>
              <a:gd name="connsiteY388" fmla="*/ 6542121 h 6858000"/>
              <a:gd name="connsiteX389" fmla="*/ 2124090 w 7467600"/>
              <a:gd name="connsiteY389" fmla="*/ 6761017 h 6858000"/>
              <a:gd name="connsiteX390" fmla="*/ 2200380 w 7467600"/>
              <a:gd name="connsiteY390" fmla="*/ 6858000 h 6858000"/>
              <a:gd name="connsiteX391" fmla="*/ 2147507 w 7467600"/>
              <a:gd name="connsiteY391" fmla="*/ 6858000 h 6858000"/>
              <a:gd name="connsiteX392" fmla="*/ 2070668 w 7467600"/>
              <a:gd name="connsiteY392" fmla="*/ 6761520 h 6858000"/>
              <a:gd name="connsiteX393" fmla="*/ 1975142 w 7467600"/>
              <a:gd name="connsiteY393" fmla="*/ 6585570 h 6858000"/>
              <a:gd name="connsiteX394" fmla="*/ 2050035 w 7467600"/>
              <a:gd name="connsiteY394" fmla="*/ 6813345 h 6858000"/>
              <a:gd name="connsiteX395" fmla="*/ 2063025 w 7467600"/>
              <a:gd name="connsiteY395" fmla="*/ 6858000 h 6858000"/>
              <a:gd name="connsiteX396" fmla="*/ 2021675 w 7467600"/>
              <a:gd name="connsiteY396" fmla="*/ 6858000 h 6858000"/>
              <a:gd name="connsiteX397" fmla="*/ 2019308 w 7467600"/>
              <a:gd name="connsiteY397" fmla="*/ 6847118 h 6858000"/>
              <a:gd name="connsiteX398" fmla="*/ 1938835 w 7467600"/>
              <a:gd name="connsiteY398" fmla="*/ 6551160 h 6858000"/>
              <a:gd name="connsiteX399" fmla="*/ 1953230 w 7467600"/>
              <a:gd name="connsiteY399" fmla="*/ 6759699 h 6858000"/>
              <a:gd name="connsiteX400" fmla="*/ 1956763 w 7467600"/>
              <a:gd name="connsiteY400" fmla="*/ 6778191 h 6858000"/>
              <a:gd name="connsiteX401" fmla="*/ 1967925 w 7467600"/>
              <a:gd name="connsiteY401" fmla="*/ 6858000 h 6858000"/>
              <a:gd name="connsiteX402" fmla="*/ 1936622 w 7467600"/>
              <a:gd name="connsiteY402" fmla="*/ 6858000 h 6858000"/>
              <a:gd name="connsiteX403" fmla="*/ 1926261 w 7467600"/>
              <a:gd name="connsiteY403" fmla="*/ 6784064 h 6858000"/>
              <a:gd name="connsiteX404" fmla="*/ 1922724 w 7467600"/>
              <a:gd name="connsiteY404" fmla="*/ 6765577 h 6858000"/>
              <a:gd name="connsiteX405" fmla="*/ 1904650 w 7467600"/>
              <a:gd name="connsiteY405" fmla="*/ 6639616 h 6858000"/>
              <a:gd name="connsiteX406" fmla="*/ 1885273 w 7467600"/>
              <a:gd name="connsiteY406" fmla="*/ 6858000 h 6858000"/>
              <a:gd name="connsiteX407" fmla="*/ 1854363 w 7467600"/>
              <a:gd name="connsiteY407" fmla="*/ 6858000 h 6858000"/>
              <a:gd name="connsiteX408" fmla="*/ 1880391 w 7467600"/>
              <a:gd name="connsiteY408" fmla="*/ 6603796 h 6858000"/>
              <a:gd name="connsiteX409" fmla="*/ 1818273 w 7467600"/>
              <a:gd name="connsiteY409" fmla="*/ 6715729 h 6858000"/>
              <a:gd name="connsiteX410" fmla="*/ 1794691 w 7467600"/>
              <a:gd name="connsiteY410" fmla="*/ 6843239 h 6858000"/>
              <a:gd name="connsiteX411" fmla="*/ 1794914 w 7467600"/>
              <a:gd name="connsiteY411" fmla="*/ 6858000 h 6858000"/>
              <a:gd name="connsiteX412" fmla="*/ 1746128 w 7467600"/>
              <a:gd name="connsiteY412" fmla="*/ 6858000 h 6858000"/>
              <a:gd name="connsiteX413" fmla="*/ 1753934 w 7467600"/>
              <a:gd name="connsiteY413" fmla="*/ 6724796 h 6858000"/>
              <a:gd name="connsiteX414" fmla="*/ 1792053 w 7467600"/>
              <a:gd name="connsiteY414" fmla="*/ 6572396 h 6858000"/>
              <a:gd name="connsiteX415" fmla="*/ 1862248 w 7467600"/>
              <a:gd name="connsiteY415" fmla="*/ 6266397 h 6858000"/>
              <a:gd name="connsiteX416" fmla="*/ 1862250 w 7467600"/>
              <a:gd name="connsiteY416" fmla="*/ 6033531 h 6858000"/>
              <a:gd name="connsiteX417" fmla="*/ 1211999 w 7467600"/>
              <a:gd name="connsiteY417" fmla="*/ 6683610 h 6858000"/>
              <a:gd name="connsiteX418" fmla="*/ 1213266 w 7467600"/>
              <a:gd name="connsiteY418" fmla="*/ 6691947 h 6858000"/>
              <a:gd name="connsiteX419" fmla="*/ 1203370 w 7467600"/>
              <a:gd name="connsiteY419" fmla="*/ 6850676 h 6858000"/>
              <a:gd name="connsiteX420" fmla="*/ 1203671 w 7467600"/>
              <a:gd name="connsiteY420" fmla="*/ 6858000 h 6858000"/>
              <a:gd name="connsiteX421" fmla="*/ 1143180 w 7467600"/>
              <a:gd name="connsiteY421" fmla="*/ 6858000 h 6858000"/>
              <a:gd name="connsiteX422" fmla="*/ 1142176 w 7467600"/>
              <a:gd name="connsiteY422" fmla="*/ 6766045 h 6858000"/>
              <a:gd name="connsiteX423" fmla="*/ 1067484 w 7467600"/>
              <a:gd name="connsiteY423" fmla="*/ 6858000 h 6858000"/>
              <a:gd name="connsiteX424" fmla="*/ 953928 w 7467600"/>
              <a:gd name="connsiteY424" fmla="*/ 6858000 h 6858000"/>
              <a:gd name="connsiteX425" fmla="*/ 959715 w 7467600"/>
              <a:gd name="connsiteY425" fmla="*/ 6850185 h 6858000"/>
              <a:gd name="connsiteX426" fmla="*/ 1483788 w 7467600"/>
              <a:gd name="connsiteY426" fmla="*/ 6259174 h 6858000"/>
              <a:gd name="connsiteX427" fmla="*/ 1100671 w 7467600"/>
              <a:gd name="connsiteY427" fmla="*/ 6252137 h 6858000"/>
              <a:gd name="connsiteX428" fmla="*/ 1090144 w 7467600"/>
              <a:gd name="connsiteY428" fmla="*/ 6256748 h 6858000"/>
              <a:gd name="connsiteX429" fmla="*/ 1095872 w 7467600"/>
              <a:gd name="connsiteY429" fmla="*/ 6271892 h 6858000"/>
              <a:gd name="connsiteX430" fmla="*/ 262785 w 7467600"/>
              <a:gd name="connsiteY430" fmla="*/ 6845450 h 6858000"/>
              <a:gd name="connsiteX431" fmla="*/ 209968 w 7467600"/>
              <a:gd name="connsiteY431" fmla="*/ 6770713 h 6858000"/>
              <a:gd name="connsiteX432" fmla="*/ 873460 w 7467600"/>
              <a:gd name="connsiteY432" fmla="*/ 6253768 h 6858000"/>
              <a:gd name="connsiteX433" fmla="*/ 192686 w 7467600"/>
              <a:gd name="connsiteY433" fmla="*/ 5849257 h 6858000"/>
              <a:gd name="connsiteX434" fmla="*/ 4696 w 7467600"/>
              <a:gd name="connsiteY434" fmla="*/ 5697668 h 6858000"/>
              <a:gd name="connsiteX435" fmla="*/ 0 w 7467600"/>
              <a:gd name="connsiteY435" fmla="*/ 5689984 h 6858000"/>
              <a:gd name="connsiteX436" fmla="*/ 0 w 7467600"/>
              <a:gd name="connsiteY436" fmla="*/ 5513472 h 6858000"/>
              <a:gd name="connsiteX437" fmla="*/ 174101 w 7467600"/>
              <a:gd name="connsiteY437" fmla="*/ 5620277 h 6858000"/>
              <a:gd name="connsiteX438" fmla="*/ 891800 w 7467600"/>
              <a:gd name="connsiteY438" fmla="*/ 6036935 h 6858000"/>
              <a:gd name="connsiteX439" fmla="*/ 1072219 w 7467600"/>
              <a:gd name="connsiteY439" fmla="*/ 6169443 h 6858000"/>
              <a:gd name="connsiteX440" fmla="*/ 1074117 w 7467600"/>
              <a:gd name="connsiteY440" fmla="*/ 6170301 h 6858000"/>
              <a:gd name="connsiteX441" fmla="*/ 1083114 w 7467600"/>
              <a:gd name="connsiteY441" fmla="*/ 6174131 h 6858000"/>
              <a:gd name="connsiteX442" fmla="*/ 1543010 w 7467600"/>
              <a:gd name="connsiteY442" fmla="*/ 6191140 h 6858000"/>
              <a:gd name="connsiteX443" fmla="*/ 1551080 w 7467600"/>
              <a:gd name="connsiteY443" fmla="*/ 6195006 h 6858000"/>
              <a:gd name="connsiteX444" fmla="*/ 2345443 w 7467600"/>
              <a:gd name="connsiteY444" fmla="*/ 5549882 h 6858000"/>
              <a:gd name="connsiteX445" fmla="*/ 1721499 w 7467600"/>
              <a:gd name="connsiteY445" fmla="*/ 5599969 h 6858000"/>
              <a:gd name="connsiteX446" fmla="*/ 767716 w 7467600"/>
              <a:gd name="connsiteY446" fmla="*/ 5472768 h 6858000"/>
              <a:gd name="connsiteX447" fmla="*/ 722147 w 7467600"/>
              <a:gd name="connsiteY447" fmla="*/ 5393091 h 6858000"/>
              <a:gd name="connsiteX448" fmla="*/ 1485552 w 7467600"/>
              <a:gd name="connsiteY448" fmla="*/ 5313202 h 6858000"/>
              <a:gd name="connsiteX449" fmla="*/ 2143004 w 7467600"/>
              <a:gd name="connsiteY449" fmla="*/ 5402420 h 6858000"/>
              <a:gd name="connsiteX450" fmla="*/ 1933391 w 7467600"/>
              <a:gd name="connsiteY450" fmla="*/ 5156971 h 6858000"/>
              <a:gd name="connsiteX451" fmla="*/ 1827118 w 7467600"/>
              <a:gd name="connsiteY451" fmla="*/ 4968410 h 6858000"/>
              <a:gd name="connsiteX452" fmla="*/ 1837349 w 7467600"/>
              <a:gd name="connsiteY452" fmla="*/ 4956357 h 6858000"/>
              <a:gd name="connsiteX453" fmla="*/ 2162835 w 7467600"/>
              <a:gd name="connsiteY453" fmla="*/ 5187853 h 6858000"/>
              <a:gd name="connsiteX454" fmla="*/ 2257167 w 7467600"/>
              <a:gd name="connsiteY454" fmla="*/ 5462123 h 6858000"/>
              <a:gd name="connsiteX455" fmla="*/ 2261598 w 7467600"/>
              <a:gd name="connsiteY455" fmla="*/ 5467998 h 6858000"/>
              <a:gd name="connsiteX456" fmla="*/ 2437177 w 7467600"/>
              <a:gd name="connsiteY456" fmla="*/ 5479608 h 6858000"/>
              <a:gd name="connsiteX457" fmla="*/ 2445247 w 7467600"/>
              <a:gd name="connsiteY457" fmla="*/ 5483476 h 6858000"/>
              <a:gd name="connsiteX458" fmla="*/ 2743626 w 7467600"/>
              <a:gd name="connsiteY458" fmla="*/ 5304819 h 6858000"/>
              <a:gd name="connsiteX459" fmla="*/ 3048102 w 7467600"/>
              <a:gd name="connsiteY459" fmla="*/ 5150595 h 6858000"/>
              <a:gd name="connsiteX460" fmla="*/ 1799414 w 7467600"/>
              <a:gd name="connsiteY460" fmla="*/ 4694732 h 6858000"/>
              <a:gd name="connsiteX461" fmla="*/ 1771735 w 7467600"/>
              <a:gd name="connsiteY461" fmla="*/ 4619929 h 6858000"/>
              <a:gd name="connsiteX462" fmla="*/ 3104273 w 7467600"/>
              <a:gd name="connsiteY462" fmla="*/ 5076159 h 6858000"/>
              <a:gd name="connsiteX463" fmla="*/ 3113245 w 7467600"/>
              <a:gd name="connsiteY463" fmla="*/ 5090705 h 6858000"/>
              <a:gd name="connsiteX464" fmla="*/ 3126294 w 7467600"/>
              <a:gd name="connsiteY464" fmla="*/ 5114400 h 6858000"/>
              <a:gd name="connsiteX465" fmla="*/ 3937433 w 7467600"/>
              <a:gd name="connsiteY465" fmla="*/ 4830473 h 6858000"/>
              <a:gd name="connsiteX466" fmla="*/ 3590475 w 7467600"/>
              <a:gd name="connsiteY466" fmla="*/ 4597974 h 6858000"/>
              <a:gd name="connsiteX467" fmla="*/ 3100264 w 7467600"/>
              <a:gd name="connsiteY467" fmla="*/ 4579845 h 6858000"/>
              <a:gd name="connsiteX468" fmla="*/ 2183576 w 7467600"/>
              <a:gd name="connsiteY468" fmla="*/ 4227150 h 6858000"/>
              <a:gd name="connsiteX469" fmla="*/ 2151029 w 7467600"/>
              <a:gd name="connsiteY469" fmla="*/ 4146947 h 6858000"/>
              <a:gd name="connsiteX470" fmla="*/ 3563434 w 7467600"/>
              <a:gd name="connsiteY470" fmla="*/ 4469115 h 6858000"/>
              <a:gd name="connsiteX471" fmla="*/ 3177952 w 7467600"/>
              <a:gd name="connsiteY471" fmla="*/ 3657386 h 6858000"/>
              <a:gd name="connsiteX472" fmla="*/ 3189263 w 7467600"/>
              <a:gd name="connsiteY472" fmla="*/ 3625726 h 6858000"/>
              <a:gd name="connsiteX473" fmla="*/ 3560912 w 7467600"/>
              <a:gd name="connsiteY473" fmla="*/ 4079863 h 6858000"/>
              <a:gd name="connsiteX474" fmla="*/ 3626636 w 7467600"/>
              <a:gd name="connsiteY474" fmla="*/ 4512230 h 6858000"/>
              <a:gd name="connsiteX475" fmla="*/ 3653088 w 7467600"/>
              <a:gd name="connsiteY475" fmla="*/ 4521417 h 6858000"/>
              <a:gd name="connsiteX476" fmla="*/ 3988128 w 7467600"/>
              <a:gd name="connsiteY476" fmla="*/ 4817267 h 6858000"/>
              <a:gd name="connsiteX477" fmla="*/ 4830582 w 7467600"/>
              <a:gd name="connsiteY477" fmla="*/ 4676000 h 6858000"/>
              <a:gd name="connsiteX478" fmla="*/ 4830100 w 7467600"/>
              <a:gd name="connsiteY478" fmla="*/ 4675554 h 6858000"/>
              <a:gd name="connsiteX479" fmla="*/ 4036318 w 7467600"/>
              <a:gd name="connsiteY479" fmla="*/ 4147013 h 6858000"/>
              <a:gd name="connsiteX480" fmla="*/ 3432098 w 7467600"/>
              <a:gd name="connsiteY480" fmla="*/ 3537312 h 6858000"/>
              <a:gd name="connsiteX481" fmla="*/ 3446761 w 7467600"/>
              <a:gd name="connsiteY481" fmla="*/ 3461278 h 6858000"/>
              <a:gd name="connsiteX482" fmla="*/ 4419733 w 7467600"/>
              <a:gd name="connsiteY482" fmla="*/ 3963555 h 6858000"/>
              <a:gd name="connsiteX483" fmla="*/ 4781371 w 7467600"/>
              <a:gd name="connsiteY483" fmla="*/ 4458604 h 6858000"/>
              <a:gd name="connsiteX484" fmla="*/ 4780440 w 7467600"/>
              <a:gd name="connsiteY484" fmla="*/ 4470290 h 6858000"/>
              <a:gd name="connsiteX485" fmla="*/ 4898954 w 7467600"/>
              <a:gd name="connsiteY485" fmla="*/ 4662092 h 6858000"/>
              <a:gd name="connsiteX486" fmla="*/ 4900699 w 7467600"/>
              <a:gd name="connsiteY486" fmla="*/ 4670867 h 6858000"/>
              <a:gd name="connsiteX487" fmla="*/ 5714511 w 7467600"/>
              <a:gd name="connsiteY487" fmla="*/ 4663483 h 6858000"/>
              <a:gd name="connsiteX488" fmla="*/ 5464793 w 7467600"/>
              <a:gd name="connsiteY488" fmla="*/ 4393556 h 6858000"/>
              <a:gd name="connsiteX489" fmla="*/ 5461897 w 7467600"/>
              <a:gd name="connsiteY489" fmla="*/ 4390879 h 6858000"/>
              <a:gd name="connsiteX490" fmla="*/ 4294126 w 7467600"/>
              <a:gd name="connsiteY490" fmla="*/ 3303048 h 6858000"/>
              <a:gd name="connsiteX491" fmla="*/ 4305321 w 7467600"/>
              <a:gd name="connsiteY491" fmla="*/ 3256953 h 6858000"/>
              <a:gd name="connsiteX492" fmla="*/ 4949299 w 7467600"/>
              <a:gd name="connsiteY492" fmla="*/ 3766336 h 6858000"/>
              <a:gd name="connsiteX493" fmla="*/ 5291452 w 7467600"/>
              <a:gd name="connsiteY493" fmla="*/ 4076801 h 6858000"/>
              <a:gd name="connsiteX494" fmla="*/ 5434998 w 7467600"/>
              <a:gd name="connsiteY494" fmla="*/ 4254100 h 6858000"/>
              <a:gd name="connsiteX495" fmla="*/ 5351015 w 7467600"/>
              <a:gd name="connsiteY495" fmla="*/ 3760989 h 6858000"/>
              <a:gd name="connsiteX496" fmla="*/ 5413780 w 7467600"/>
              <a:gd name="connsiteY496" fmla="*/ 2966265 h 6858000"/>
              <a:gd name="connsiteX497" fmla="*/ 5425627 w 7467600"/>
              <a:gd name="connsiteY497" fmla="*/ 2954192 h 6858000"/>
              <a:gd name="connsiteX498" fmla="*/ 6604735 w 7467600"/>
              <a:gd name="connsiteY498" fmla="*/ 2041381 h 6858000"/>
              <a:gd name="connsiteX499" fmla="*/ 7204487 w 7467600"/>
              <a:gd name="connsiteY499" fmla="*/ 2742112 h 6858000"/>
              <a:gd name="connsiteX500" fmla="*/ 7131592 w 7467600"/>
              <a:gd name="connsiteY500" fmla="*/ 2672096 h 6858000"/>
              <a:gd name="connsiteX501" fmla="*/ 6996344 w 7467600"/>
              <a:gd name="connsiteY501" fmla="*/ 2518310 h 6858000"/>
              <a:gd name="connsiteX502" fmla="*/ 6735495 w 7467600"/>
              <a:gd name="connsiteY502" fmla="*/ 2196890 h 6858000"/>
              <a:gd name="connsiteX503" fmla="*/ 6721901 w 7467600"/>
              <a:gd name="connsiteY503" fmla="*/ 2179274 h 6858000"/>
              <a:gd name="connsiteX504" fmla="*/ 6604735 w 7467600"/>
              <a:gd name="connsiteY504" fmla="*/ 2041381 h 6858000"/>
              <a:gd name="connsiteX505" fmla="*/ 6591670 w 7467600"/>
              <a:gd name="connsiteY505" fmla="*/ 1988277 h 6858000"/>
              <a:gd name="connsiteX506" fmla="*/ 6747349 w 7467600"/>
              <a:gd name="connsiteY506" fmla="*/ 2160069 h 6858000"/>
              <a:gd name="connsiteX507" fmla="*/ 6760943 w 7467600"/>
              <a:gd name="connsiteY507" fmla="*/ 2177686 h 6858000"/>
              <a:gd name="connsiteX508" fmla="*/ 7021065 w 7467600"/>
              <a:gd name="connsiteY508" fmla="*/ 2498102 h 6858000"/>
              <a:gd name="connsiteX509" fmla="*/ 7155223 w 7467600"/>
              <a:gd name="connsiteY509" fmla="*/ 2650386 h 6858000"/>
              <a:gd name="connsiteX510" fmla="*/ 7203167 w 7467600"/>
              <a:gd name="connsiteY510" fmla="*/ 2697288 h 6858000"/>
              <a:gd name="connsiteX511" fmla="*/ 6937703 w 7467600"/>
              <a:gd name="connsiteY511" fmla="*/ 2321981 h 6858000"/>
              <a:gd name="connsiteX512" fmla="*/ 6591670 w 7467600"/>
              <a:gd name="connsiteY512" fmla="*/ 1988277 h 6858000"/>
              <a:gd name="connsiteX513" fmla="*/ 5798671 w 7467600"/>
              <a:gd name="connsiteY513" fmla="*/ 1981601 h 6858000"/>
              <a:gd name="connsiteX514" fmla="*/ 5754709 w 7467600"/>
              <a:gd name="connsiteY514" fmla="*/ 2071454 h 6858000"/>
              <a:gd name="connsiteX515" fmla="*/ 5763044 w 7467600"/>
              <a:gd name="connsiteY515" fmla="*/ 2842206 h 6858000"/>
              <a:gd name="connsiteX516" fmla="*/ 5764974 w 7467600"/>
              <a:gd name="connsiteY516" fmla="*/ 2799609 h 6858000"/>
              <a:gd name="connsiteX517" fmla="*/ 5767665 w 7467600"/>
              <a:gd name="connsiteY517" fmla="*/ 2666409 h 6858000"/>
              <a:gd name="connsiteX518" fmla="*/ 5763055 w 7467600"/>
              <a:gd name="connsiteY518" fmla="*/ 2579705 h 6858000"/>
              <a:gd name="connsiteX519" fmla="*/ 5758079 w 7467600"/>
              <a:gd name="connsiteY519" fmla="*/ 2492508 h 6858000"/>
              <a:gd name="connsiteX520" fmla="*/ 5779325 w 7467600"/>
              <a:gd name="connsiteY520" fmla="*/ 2197069 h 6858000"/>
              <a:gd name="connsiteX521" fmla="*/ 5798671 w 7467600"/>
              <a:gd name="connsiteY521" fmla="*/ 1981601 h 6858000"/>
              <a:gd name="connsiteX522" fmla="*/ 5829202 w 7467600"/>
              <a:gd name="connsiteY522" fmla="*/ 1971679 h 6858000"/>
              <a:gd name="connsiteX523" fmla="*/ 5809558 w 7467600"/>
              <a:gd name="connsiteY523" fmla="*/ 2198043 h 6858000"/>
              <a:gd name="connsiteX524" fmla="*/ 5788653 w 7467600"/>
              <a:gd name="connsiteY524" fmla="*/ 2489430 h 6858000"/>
              <a:gd name="connsiteX525" fmla="*/ 5793439 w 7467600"/>
              <a:gd name="connsiteY525" fmla="*/ 2575235 h 6858000"/>
              <a:gd name="connsiteX526" fmla="*/ 5796837 w 7467600"/>
              <a:gd name="connsiteY526" fmla="*/ 2637633 h 6858000"/>
              <a:gd name="connsiteX527" fmla="*/ 5818614 w 7467600"/>
              <a:gd name="connsiteY527" fmla="*/ 2473055 h 6858000"/>
              <a:gd name="connsiteX528" fmla="*/ 5829202 w 7467600"/>
              <a:gd name="connsiteY528" fmla="*/ 1971679 h 6858000"/>
              <a:gd name="connsiteX529" fmla="*/ 5911389 w 7467600"/>
              <a:gd name="connsiteY529" fmla="*/ 1898371 h 6858000"/>
              <a:gd name="connsiteX530" fmla="*/ 6237627 w 7467600"/>
              <a:gd name="connsiteY530" fmla="*/ 2231921 h 6858000"/>
              <a:gd name="connsiteX531" fmla="*/ 5911389 w 7467600"/>
              <a:gd name="connsiteY531" fmla="*/ 1898371 h 6858000"/>
              <a:gd name="connsiteX532" fmla="*/ 6944437 w 7467600"/>
              <a:gd name="connsiteY532" fmla="*/ 1575402 h 6858000"/>
              <a:gd name="connsiteX533" fmla="*/ 6304730 w 7467600"/>
              <a:gd name="connsiteY533" fmla="*/ 1766654 h 6858000"/>
              <a:gd name="connsiteX534" fmla="*/ 6944437 w 7467600"/>
              <a:gd name="connsiteY534" fmla="*/ 1575402 h 6858000"/>
              <a:gd name="connsiteX535" fmla="*/ 7019523 w 7467600"/>
              <a:gd name="connsiteY535" fmla="*/ 1519450 h 6858000"/>
              <a:gd name="connsiteX536" fmla="*/ 6298091 w 7467600"/>
              <a:gd name="connsiteY536" fmla="*/ 1737122 h 6858000"/>
              <a:gd name="connsiteX537" fmla="*/ 7019523 w 7467600"/>
              <a:gd name="connsiteY537" fmla="*/ 1519450 h 6858000"/>
              <a:gd name="connsiteX538" fmla="*/ 2399523 w 7467600"/>
              <a:gd name="connsiteY538" fmla="*/ 1428234 h 6858000"/>
              <a:gd name="connsiteX539" fmla="*/ 2224982 w 7467600"/>
              <a:gd name="connsiteY539" fmla="*/ 1826201 h 6858000"/>
              <a:gd name="connsiteX540" fmla="*/ 2096099 w 7467600"/>
              <a:gd name="connsiteY540" fmla="*/ 2345900 h 6858000"/>
              <a:gd name="connsiteX541" fmla="*/ 2283317 w 7467600"/>
              <a:gd name="connsiteY541" fmla="*/ 1796925 h 6858000"/>
              <a:gd name="connsiteX542" fmla="*/ 2399523 w 7467600"/>
              <a:gd name="connsiteY542" fmla="*/ 1428234 h 6858000"/>
              <a:gd name="connsiteX543" fmla="*/ 2448558 w 7467600"/>
              <a:gd name="connsiteY543" fmla="*/ 1373435 h 6858000"/>
              <a:gd name="connsiteX544" fmla="*/ 2312521 w 7467600"/>
              <a:gd name="connsiteY544" fmla="*/ 1806140 h 6858000"/>
              <a:gd name="connsiteX545" fmla="*/ 2127533 w 7467600"/>
              <a:gd name="connsiteY545" fmla="*/ 2348380 h 6858000"/>
              <a:gd name="connsiteX546" fmla="*/ 2358080 w 7467600"/>
              <a:gd name="connsiteY546" fmla="*/ 1866134 h 6858000"/>
              <a:gd name="connsiteX547" fmla="*/ 2407436 w 7467600"/>
              <a:gd name="connsiteY547" fmla="*/ 1651070 h 6858000"/>
              <a:gd name="connsiteX548" fmla="*/ 2448558 w 7467600"/>
              <a:gd name="connsiteY548" fmla="*/ 1373435 h 6858000"/>
              <a:gd name="connsiteX549" fmla="*/ 278707 w 7467600"/>
              <a:gd name="connsiteY549" fmla="*/ 1352270 h 6858000"/>
              <a:gd name="connsiteX550" fmla="*/ 321570 w 7467600"/>
              <a:gd name="connsiteY550" fmla="*/ 1861610 h 6858000"/>
              <a:gd name="connsiteX551" fmla="*/ 294281 w 7467600"/>
              <a:gd name="connsiteY551" fmla="*/ 1440658 h 6858000"/>
              <a:gd name="connsiteX552" fmla="*/ 278707 w 7467600"/>
              <a:gd name="connsiteY552" fmla="*/ 1352270 h 6858000"/>
              <a:gd name="connsiteX553" fmla="*/ 1423821 w 7467600"/>
              <a:gd name="connsiteY553" fmla="*/ 1351958 h 6858000"/>
              <a:gd name="connsiteX554" fmla="*/ 1638521 w 7467600"/>
              <a:gd name="connsiteY554" fmla="*/ 1908470 h 6858000"/>
              <a:gd name="connsiteX555" fmla="*/ 1754199 w 7467600"/>
              <a:gd name="connsiteY555" fmla="*/ 2149284 h 6858000"/>
              <a:gd name="connsiteX556" fmla="*/ 1908359 w 7467600"/>
              <a:gd name="connsiteY556" fmla="*/ 2364988 h 6858000"/>
              <a:gd name="connsiteX557" fmla="*/ 1647661 w 7467600"/>
              <a:gd name="connsiteY557" fmla="*/ 1825945 h 6858000"/>
              <a:gd name="connsiteX558" fmla="*/ 1423821 w 7467600"/>
              <a:gd name="connsiteY558" fmla="*/ 1351958 h 6858000"/>
              <a:gd name="connsiteX559" fmla="*/ 1431890 w 7467600"/>
              <a:gd name="connsiteY559" fmla="*/ 1306475 h 6858000"/>
              <a:gd name="connsiteX560" fmla="*/ 1507597 w 7467600"/>
              <a:gd name="connsiteY560" fmla="*/ 1446132 h 6858000"/>
              <a:gd name="connsiteX561" fmla="*/ 1674586 w 7467600"/>
              <a:gd name="connsiteY561" fmla="*/ 1813832 h 6858000"/>
              <a:gd name="connsiteX562" fmla="*/ 1815950 w 7467600"/>
              <a:gd name="connsiteY562" fmla="*/ 2128564 h 6858000"/>
              <a:gd name="connsiteX563" fmla="*/ 1984242 w 7467600"/>
              <a:gd name="connsiteY563" fmla="*/ 2430829 h 6858000"/>
              <a:gd name="connsiteX564" fmla="*/ 2014023 w 7467600"/>
              <a:gd name="connsiteY564" fmla="*/ 2450995 h 6858000"/>
              <a:gd name="connsiteX565" fmla="*/ 1747337 w 7467600"/>
              <a:gd name="connsiteY565" fmla="*/ 1855264 h 6858000"/>
              <a:gd name="connsiteX566" fmla="*/ 1533749 w 7467600"/>
              <a:gd name="connsiteY566" fmla="*/ 1478656 h 6858000"/>
              <a:gd name="connsiteX567" fmla="*/ 1431890 w 7467600"/>
              <a:gd name="connsiteY567" fmla="*/ 1306475 h 6858000"/>
              <a:gd name="connsiteX568" fmla="*/ 5052692 w 7467600"/>
              <a:gd name="connsiteY568" fmla="*/ 1292994 h 6858000"/>
              <a:gd name="connsiteX569" fmla="*/ 5200661 w 7467600"/>
              <a:gd name="connsiteY569" fmla="*/ 1635186 h 6858000"/>
              <a:gd name="connsiteX570" fmla="*/ 5297138 w 7467600"/>
              <a:gd name="connsiteY570" fmla="*/ 1906351 h 6858000"/>
              <a:gd name="connsiteX571" fmla="*/ 5052692 w 7467600"/>
              <a:gd name="connsiteY571" fmla="*/ 1292994 h 6858000"/>
              <a:gd name="connsiteX572" fmla="*/ 5009948 w 7467600"/>
              <a:gd name="connsiteY572" fmla="*/ 1273619 h 6858000"/>
              <a:gd name="connsiteX573" fmla="*/ 5121777 w 7467600"/>
              <a:gd name="connsiteY573" fmla="*/ 1654213 h 6858000"/>
              <a:gd name="connsiteX574" fmla="*/ 5293545 w 7467600"/>
              <a:gd name="connsiteY574" fmla="*/ 2072247 h 6858000"/>
              <a:gd name="connsiteX575" fmla="*/ 5294042 w 7467600"/>
              <a:gd name="connsiteY575" fmla="*/ 2065019 h 6858000"/>
              <a:gd name="connsiteX576" fmla="*/ 5171936 w 7467600"/>
              <a:gd name="connsiteY576" fmla="*/ 1647613 h 6858000"/>
              <a:gd name="connsiteX577" fmla="*/ 5009948 w 7467600"/>
              <a:gd name="connsiteY577" fmla="*/ 1273619 h 6858000"/>
              <a:gd name="connsiteX578" fmla="*/ 655236 w 7467600"/>
              <a:gd name="connsiteY578" fmla="*/ 1268632 h 6858000"/>
              <a:gd name="connsiteX579" fmla="*/ 839521 w 7467600"/>
              <a:gd name="connsiteY579" fmla="*/ 1685315 h 6858000"/>
              <a:gd name="connsiteX580" fmla="*/ 1109416 w 7467600"/>
              <a:gd name="connsiteY580" fmla="*/ 2061663 h 6858000"/>
              <a:gd name="connsiteX581" fmla="*/ 1298300 w 7467600"/>
              <a:gd name="connsiteY581" fmla="*/ 2247742 h 6858000"/>
              <a:gd name="connsiteX582" fmla="*/ 1125871 w 7467600"/>
              <a:gd name="connsiteY582" fmla="*/ 1989513 h 6858000"/>
              <a:gd name="connsiteX583" fmla="*/ 981574 w 7467600"/>
              <a:gd name="connsiteY583" fmla="*/ 1783157 h 6858000"/>
              <a:gd name="connsiteX584" fmla="*/ 922198 w 7467600"/>
              <a:gd name="connsiteY584" fmla="*/ 1677437 h 6858000"/>
              <a:gd name="connsiteX585" fmla="*/ 869293 w 7467600"/>
              <a:gd name="connsiteY585" fmla="*/ 1583214 h 6858000"/>
              <a:gd name="connsiteX586" fmla="*/ 751431 w 7467600"/>
              <a:gd name="connsiteY586" fmla="*/ 1405731 h 6858000"/>
              <a:gd name="connsiteX587" fmla="*/ 655236 w 7467600"/>
              <a:gd name="connsiteY587" fmla="*/ 1268632 h 6858000"/>
              <a:gd name="connsiteX588" fmla="*/ 6516292 w 7467600"/>
              <a:gd name="connsiteY588" fmla="*/ 1263064 h 6858000"/>
              <a:gd name="connsiteX589" fmla="*/ 5736320 w 7467600"/>
              <a:gd name="connsiteY589" fmla="*/ 1501803 h 6858000"/>
              <a:gd name="connsiteX590" fmla="*/ 6516292 w 7467600"/>
              <a:gd name="connsiteY590" fmla="*/ 1263064 h 6858000"/>
              <a:gd name="connsiteX591" fmla="*/ 291466 w 7467600"/>
              <a:gd name="connsiteY591" fmla="*/ 1250369 h 6858000"/>
              <a:gd name="connsiteX592" fmla="*/ 323180 w 7467600"/>
              <a:gd name="connsiteY592" fmla="*/ 1435283 h 6858000"/>
              <a:gd name="connsiteX593" fmla="*/ 349381 w 7467600"/>
              <a:gd name="connsiteY593" fmla="*/ 1875041 h 6858000"/>
              <a:gd name="connsiteX594" fmla="*/ 374363 w 7467600"/>
              <a:gd name="connsiteY594" fmla="*/ 1506494 h 6858000"/>
              <a:gd name="connsiteX595" fmla="*/ 302168 w 7467600"/>
              <a:gd name="connsiteY595" fmla="*/ 1274495 h 6858000"/>
              <a:gd name="connsiteX596" fmla="*/ 291466 w 7467600"/>
              <a:gd name="connsiteY596" fmla="*/ 1250369 h 6858000"/>
              <a:gd name="connsiteX597" fmla="*/ 678222 w 7467600"/>
              <a:gd name="connsiteY597" fmla="*/ 1248670 h 6858000"/>
              <a:gd name="connsiteX598" fmla="*/ 775536 w 7467600"/>
              <a:gd name="connsiteY598" fmla="*/ 1388015 h 6858000"/>
              <a:gd name="connsiteX599" fmla="*/ 894529 w 7467600"/>
              <a:gd name="connsiteY599" fmla="*/ 1567739 h 6858000"/>
              <a:gd name="connsiteX600" fmla="*/ 948000 w 7467600"/>
              <a:gd name="connsiteY600" fmla="*/ 1663088 h 6858000"/>
              <a:gd name="connsiteX601" fmla="*/ 1006812 w 7467600"/>
              <a:gd name="connsiteY601" fmla="*/ 1767683 h 6858000"/>
              <a:gd name="connsiteX602" fmla="*/ 1149133 w 7467600"/>
              <a:gd name="connsiteY602" fmla="*/ 1971513 h 6858000"/>
              <a:gd name="connsiteX603" fmla="*/ 1333952 w 7467600"/>
              <a:gd name="connsiteY603" fmla="*/ 2251620 h 6858000"/>
              <a:gd name="connsiteX604" fmla="*/ 1337329 w 7467600"/>
              <a:gd name="connsiteY604" fmla="*/ 2258350 h 6858000"/>
              <a:gd name="connsiteX605" fmla="*/ 1014726 w 7467600"/>
              <a:gd name="connsiteY605" fmla="*/ 1615556 h 6858000"/>
              <a:gd name="connsiteX606" fmla="*/ 678222 w 7467600"/>
              <a:gd name="connsiteY606" fmla="*/ 1248670 h 6858000"/>
              <a:gd name="connsiteX607" fmla="*/ 6691602 w 7467600"/>
              <a:gd name="connsiteY607" fmla="*/ 1140573 h 6858000"/>
              <a:gd name="connsiteX608" fmla="*/ 6571100 w 7467600"/>
              <a:gd name="connsiteY608" fmla="*/ 1183662 h 6858000"/>
              <a:gd name="connsiteX609" fmla="*/ 6241687 w 7467600"/>
              <a:gd name="connsiteY609" fmla="*/ 1257600 h 6858000"/>
              <a:gd name="connsiteX610" fmla="*/ 5693009 w 7467600"/>
              <a:gd name="connsiteY610" fmla="*/ 1478256 h 6858000"/>
              <a:gd name="connsiteX611" fmla="*/ 6548420 w 7467600"/>
              <a:gd name="connsiteY611" fmla="*/ 1214599 h 6858000"/>
              <a:gd name="connsiteX612" fmla="*/ 6605473 w 7467600"/>
              <a:gd name="connsiteY612" fmla="*/ 1184686 h 6858000"/>
              <a:gd name="connsiteX613" fmla="*/ 6691602 w 7467600"/>
              <a:gd name="connsiteY613" fmla="*/ 1140573 h 6858000"/>
              <a:gd name="connsiteX614" fmla="*/ 4002475 w 7467600"/>
              <a:gd name="connsiteY614" fmla="*/ 1037802 h 6858000"/>
              <a:gd name="connsiteX615" fmla="*/ 4000324 w 7467600"/>
              <a:gd name="connsiteY615" fmla="*/ 1039362 h 6858000"/>
              <a:gd name="connsiteX616" fmla="*/ 4002862 w 7467600"/>
              <a:gd name="connsiteY616" fmla="*/ 1042866 h 6858000"/>
              <a:gd name="connsiteX617" fmla="*/ 4002475 w 7467600"/>
              <a:gd name="connsiteY617" fmla="*/ 1037802 h 6858000"/>
              <a:gd name="connsiteX618" fmla="*/ 506322 w 7467600"/>
              <a:gd name="connsiteY618" fmla="*/ 1020997 h 6858000"/>
              <a:gd name="connsiteX619" fmla="*/ 533068 w 7467600"/>
              <a:gd name="connsiteY619" fmla="*/ 1029409 h 6858000"/>
              <a:gd name="connsiteX620" fmla="*/ 1232525 w 7467600"/>
              <a:gd name="connsiteY620" fmla="*/ 1804675 h 6858000"/>
              <a:gd name="connsiteX621" fmla="*/ 1388858 w 7467600"/>
              <a:gd name="connsiteY621" fmla="*/ 2368011 h 6858000"/>
              <a:gd name="connsiteX622" fmla="*/ 1384098 w 7467600"/>
              <a:gd name="connsiteY622" fmla="*/ 2378125 h 6858000"/>
              <a:gd name="connsiteX623" fmla="*/ 1425393 w 7467600"/>
              <a:gd name="connsiteY623" fmla="*/ 2589124 h 6858000"/>
              <a:gd name="connsiteX624" fmla="*/ 1424001 w 7467600"/>
              <a:gd name="connsiteY624" fmla="*/ 2597541 h 6858000"/>
              <a:gd name="connsiteX625" fmla="*/ 2152729 w 7467600"/>
              <a:gd name="connsiteY625" fmla="*/ 2864487 h 6858000"/>
              <a:gd name="connsiteX626" fmla="*/ 2020609 w 7467600"/>
              <a:gd name="connsiteY626" fmla="*/ 2539671 h 6858000"/>
              <a:gd name="connsiteX627" fmla="*/ 2018920 w 7467600"/>
              <a:gd name="connsiteY627" fmla="*/ 2536309 h 6858000"/>
              <a:gd name="connsiteX628" fmla="*/ 1342441 w 7467600"/>
              <a:gd name="connsiteY628" fmla="*/ 1173017 h 6858000"/>
              <a:gd name="connsiteX629" fmla="*/ 1367925 w 7467600"/>
              <a:gd name="connsiteY629" fmla="*/ 1135648 h 6858000"/>
              <a:gd name="connsiteX630" fmla="*/ 1771401 w 7467600"/>
              <a:gd name="connsiteY630" fmla="*/ 1806673 h 6858000"/>
              <a:gd name="connsiteX631" fmla="*/ 1972385 w 7467600"/>
              <a:gd name="connsiteY631" fmla="*/ 2198735 h 6858000"/>
              <a:gd name="connsiteX632" fmla="*/ 2040892 w 7467600"/>
              <a:gd name="connsiteY632" fmla="*/ 2405205 h 6858000"/>
              <a:gd name="connsiteX633" fmla="*/ 2131689 w 7467600"/>
              <a:gd name="connsiteY633" fmla="*/ 1936926 h 6858000"/>
              <a:gd name="connsiteX634" fmla="*/ 2454820 w 7467600"/>
              <a:gd name="connsiteY634" fmla="*/ 1248808 h 6858000"/>
              <a:gd name="connsiteX635" fmla="*/ 2492512 w 7467600"/>
              <a:gd name="connsiteY635" fmla="*/ 1302920 h 6858000"/>
              <a:gd name="connsiteX636" fmla="*/ 2081216 w 7467600"/>
              <a:gd name="connsiteY636" fmla="*/ 2527513 h 6858000"/>
              <a:gd name="connsiteX637" fmla="*/ 2081211 w 7467600"/>
              <a:gd name="connsiteY637" fmla="*/ 2528916 h 6858000"/>
              <a:gd name="connsiteX638" fmla="*/ 2199067 w 7467600"/>
              <a:gd name="connsiteY638" fmla="*/ 2884061 h 6858000"/>
              <a:gd name="connsiteX639" fmla="*/ 3192586 w 7467600"/>
              <a:gd name="connsiteY639" fmla="*/ 3411496 h 6858000"/>
              <a:gd name="connsiteX640" fmla="*/ 3182620 w 7467600"/>
              <a:gd name="connsiteY640" fmla="*/ 3483279 h 6858000"/>
              <a:gd name="connsiteX641" fmla="*/ 2435119 w 7467600"/>
              <a:gd name="connsiteY641" fmla="*/ 3080173 h 6858000"/>
              <a:gd name="connsiteX642" fmla="*/ 2410152 w 7467600"/>
              <a:gd name="connsiteY642" fmla="*/ 3063751 h 6858000"/>
              <a:gd name="connsiteX643" fmla="*/ 2408099 w 7467600"/>
              <a:gd name="connsiteY643" fmla="*/ 3064403 h 6858000"/>
              <a:gd name="connsiteX644" fmla="*/ 2407218 w 7467600"/>
              <a:gd name="connsiteY644" fmla="*/ 3070324 h 6858000"/>
              <a:gd name="connsiteX645" fmla="*/ 2380138 w 7467600"/>
              <a:gd name="connsiteY645" fmla="*/ 3099341 h 6858000"/>
              <a:gd name="connsiteX646" fmla="*/ 1765923 w 7467600"/>
              <a:gd name="connsiteY646" fmla="*/ 3581043 h 6858000"/>
              <a:gd name="connsiteX647" fmla="*/ 1702258 w 7467600"/>
              <a:gd name="connsiteY647" fmla="*/ 3612286 h 6858000"/>
              <a:gd name="connsiteX648" fmla="*/ 1538370 w 7467600"/>
              <a:gd name="connsiteY648" fmla="*/ 3811804 h 6858000"/>
              <a:gd name="connsiteX649" fmla="*/ 542867 w 7467600"/>
              <a:gd name="connsiteY649" fmla="*/ 4944092 h 6858000"/>
              <a:gd name="connsiteX650" fmla="*/ 515800 w 7467600"/>
              <a:gd name="connsiteY650" fmla="*/ 4862180 h 6858000"/>
              <a:gd name="connsiteX651" fmla="*/ 909145 w 7467600"/>
              <a:gd name="connsiteY651" fmla="*/ 4199225 h 6858000"/>
              <a:gd name="connsiteX652" fmla="*/ 1214067 w 7467600"/>
              <a:gd name="connsiteY652" fmla="*/ 3908561 h 6858000"/>
              <a:gd name="connsiteX653" fmla="*/ 640967 w 7467600"/>
              <a:gd name="connsiteY653" fmla="*/ 4105601 h 6858000"/>
              <a:gd name="connsiteX654" fmla="*/ 112563 w 7467600"/>
              <a:gd name="connsiteY654" fmla="*/ 4396952 h 6858000"/>
              <a:gd name="connsiteX655" fmla="*/ 0 w 7467600"/>
              <a:gd name="connsiteY655" fmla="*/ 4466006 h 6858000"/>
              <a:gd name="connsiteX656" fmla="*/ 0 w 7467600"/>
              <a:gd name="connsiteY656" fmla="*/ 4233763 h 6858000"/>
              <a:gd name="connsiteX657" fmla="*/ 36881 w 7467600"/>
              <a:gd name="connsiteY657" fmla="*/ 4200118 h 6858000"/>
              <a:gd name="connsiteX658" fmla="*/ 910534 w 7467600"/>
              <a:gd name="connsiteY658" fmla="*/ 3629753 h 6858000"/>
              <a:gd name="connsiteX659" fmla="*/ 1578717 w 7467600"/>
              <a:gd name="connsiteY659" fmla="*/ 3575982 h 6858000"/>
              <a:gd name="connsiteX660" fmla="*/ 2338780 w 7467600"/>
              <a:gd name="connsiteY660" fmla="*/ 3033725 h 6858000"/>
              <a:gd name="connsiteX661" fmla="*/ 1807991 w 7467600"/>
              <a:gd name="connsiteY661" fmla="*/ 2807184 h 6858000"/>
              <a:gd name="connsiteX662" fmla="*/ 1416358 w 7467600"/>
              <a:gd name="connsiteY662" fmla="*/ 3112571 h 6858000"/>
              <a:gd name="connsiteX663" fmla="*/ 939066 w 7467600"/>
              <a:gd name="connsiteY663" fmla="*/ 3378798 h 6858000"/>
              <a:gd name="connsiteX664" fmla="*/ 115099 w 7467600"/>
              <a:gd name="connsiteY664" fmla="*/ 3607650 h 6858000"/>
              <a:gd name="connsiteX665" fmla="*/ 97284 w 7467600"/>
              <a:gd name="connsiteY665" fmla="*/ 3520393 h 6858000"/>
              <a:gd name="connsiteX666" fmla="*/ 922050 w 7467600"/>
              <a:gd name="connsiteY666" fmla="*/ 3074867 h 6858000"/>
              <a:gd name="connsiteX667" fmla="*/ 1405265 w 7467600"/>
              <a:gd name="connsiteY667" fmla="*/ 3016319 h 6858000"/>
              <a:gd name="connsiteX668" fmla="*/ 1407512 w 7467600"/>
              <a:gd name="connsiteY668" fmla="*/ 3018001 h 6858000"/>
              <a:gd name="connsiteX669" fmla="*/ 1726266 w 7467600"/>
              <a:gd name="connsiteY669" fmla="*/ 2777274 h 6858000"/>
              <a:gd name="connsiteX670" fmla="*/ 625390 w 7467600"/>
              <a:gd name="connsiteY670" fmla="*/ 2514541 h 6858000"/>
              <a:gd name="connsiteX671" fmla="*/ 619799 w 7467600"/>
              <a:gd name="connsiteY671" fmla="*/ 2527180 h 6858000"/>
              <a:gd name="connsiteX672" fmla="*/ 310030 w 7467600"/>
              <a:gd name="connsiteY672" fmla="*/ 2771818 h 6858000"/>
              <a:gd name="connsiteX673" fmla="*/ 173877 w 7467600"/>
              <a:gd name="connsiteY673" fmla="*/ 2937056 h 6858000"/>
              <a:gd name="connsiteX674" fmla="*/ 77889 w 7467600"/>
              <a:gd name="connsiteY674" fmla="*/ 3138440 h 6858000"/>
              <a:gd name="connsiteX675" fmla="*/ 0 w 7467600"/>
              <a:gd name="connsiteY675" fmla="*/ 3271395 h 6858000"/>
              <a:gd name="connsiteX676" fmla="*/ 0 w 7467600"/>
              <a:gd name="connsiteY676" fmla="*/ 3153002 h 6858000"/>
              <a:gd name="connsiteX677" fmla="*/ 2386 w 7467600"/>
              <a:gd name="connsiteY677" fmla="*/ 3149203 h 6858000"/>
              <a:gd name="connsiteX678" fmla="*/ 89753 w 7467600"/>
              <a:gd name="connsiteY678" fmla="*/ 2987702 h 6858000"/>
              <a:gd name="connsiteX679" fmla="*/ 76869 w 7467600"/>
              <a:gd name="connsiteY679" fmla="*/ 3005404 h 6858000"/>
              <a:gd name="connsiteX680" fmla="*/ 32049 w 7467600"/>
              <a:gd name="connsiteY680" fmla="*/ 3065814 h 6858000"/>
              <a:gd name="connsiteX681" fmla="*/ 0 w 7467600"/>
              <a:gd name="connsiteY681" fmla="*/ 3108744 h 6858000"/>
              <a:gd name="connsiteX682" fmla="*/ 0 w 7467600"/>
              <a:gd name="connsiteY682" fmla="*/ 3058059 h 6858000"/>
              <a:gd name="connsiteX683" fmla="*/ 7610 w 7467600"/>
              <a:gd name="connsiteY683" fmla="*/ 3047889 h 6858000"/>
              <a:gd name="connsiteX684" fmla="*/ 52419 w 7467600"/>
              <a:gd name="connsiteY684" fmla="*/ 2987479 h 6858000"/>
              <a:gd name="connsiteX685" fmla="*/ 59142 w 7467600"/>
              <a:gd name="connsiteY685" fmla="*/ 2978488 h 6858000"/>
              <a:gd name="connsiteX686" fmla="*/ 0 w 7467600"/>
              <a:gd name="connsiteY686" fmla="*/ 3015334 h 6858000"/>
              <a:gd name="connsiteX687" fmla="*/ 0 w 7467600"/>
              <a:gd name="connsiteY687" fmla="*/ 2914286 h 6858000"/>
              <a:gd name="connsiteX688" fmla="*/ 36383 w 7467600"/>
              <a:gd name="connsiteY688" fmla="*/ 2901128 h 6858000"/>
              <a:gd name="connsiteX689" fmla="*/ 156329 w 7467600"/>
              <a:gd name="connsiteY689" fmla="*/ 2840533 h 6858000"/>
              <a:gd name="connsiteX690" fmla="*/ 358355 w 7467600"/>
              <a:gd name="connsiteY690" fmla="*/ 2620471 h 6858000"/>
              <a:gd name="connsiteX691" fmla="*/ 510577 w 7467600"/>
              <a:gd name="connsiteY691" fmla="*/ 2501244 h 6858000"/>
              <a:gd name="connsiteX692" fmla="*/ 211967 w 7467600"/>
              <a:gd name="connsiteY692" fmla="*/ 2479171 h 6858000"/>
              <a:gd name="connsiteX693" fmla="*/ 0 w 7467600"/>
              <a:gd name="connsiteY693" fmla="*/ 2476398 h 6858000"/>
              <a:gd name="connsiteX694" fmla="*/ 0 w 7467600"/>
              <a:gd name="connsiteY694" fmla="*/ 2389189 h 6858000"/>
              <a:gd name="connsiteX695" fmla="*/ 103062 w 7467600"/>
              <a:gd name="connsiteY695" fmla="*/ 2389518 h 6858000"/>
              <a:gd name="connsiteX696" fmla="*/ 510734 w 7467600"/>
              <a:gd name="connsiteY696" fmla="*/ 2416201 h 6858000"/>
              <a:gd name="connsiteX697" fmla="*/ 279257 w 7467600"/>
              <a:gd name="connsiteY697" fmla="*/ 2092102 h 6858000"/>
              <a:gd name="connsiteX698" fmla="*/ 65265 w 7467600"/>
              <a:gd name="connsiteY698" fmla="*/ 2006049 h 6858000"/>
              <a:gd name="connsiteX699" fmla="*/ 0 w 7467600"/>
              <a:gd name="connsiteY699" fmla="*/ 1982532 h 6858000"/>
              <a:gd name="connsiteX700" fmla="*/ 0 w 7467600"/>
              <a:gd name="connsiteY700" fmla="*/ 1912789 h 6858000"/>
              <a:gd name="connsiteX701" fmla="*/ 97460 w 7467600"/>
              <a:gd name="connsiteY701" fmla="*/ 1953725 h 6858000"/>
              <a:gd name="connsiteX702" fmla="*/ 221272 w 7467600"/>
              <a:gd name="connsiteY702" fmla="*/ 1980766 h 6858000"/>
              <a:gd name="connsiteX703" fmla="*/ 116765 w 7467600"/>
              <a:gd name="connsiteY703" fmla="*/ 1911033 h 6858000"/>
              <a:gd name="connsiteX704" fmla="*/ 16405 w 7467600"/>
              <a:gd name="connsiteY704" fmla="*/ 1803412 h 6858000"/>
              <a:gd name="connsiteX705" fmla="*/ 0 w 7467600"/>
              <a:gd name="connsiteY705" fmla="*/ 1784777 h 6858000"/>
              <a:gd name="connsiteX706" fmla="*/ 0 w 7467600"/>
              <a:gd name="connsiteY706" fmla="*/ 1740082 h 6858000"/>
              <a:gd name="connsiteX707" fmla="*/ 39394 w 7467600"/>
              <a:gd name="connsiteY707" fmla="*/ 1784856 h 6858000"/>
              <a:gd name="connsiteX708" fmla="*/ 135813 w 7467600"/>
              <a:gd name="connsiteY708" fmla="*/ 1888838 h 6858000"/>
              <a:gd name="connsiteX709" fmla="*/ 242575 w 7467600"/>
              <a:gd name="connsiteY709" fmla="*/ 1958841 h 6858000"/>
              <a:gd name="connsiteX710" fmla="*/ 82197 w 7467600"/>
              <a:gd name="connsiteY710" fmla="*/ 1754826 h 6858000"/>
              <a:gd name="connsiteX711" fmla="*/ 0 w 7467600"/>
              <a:gd name="connsiteY711" fmla="*/ 1679650 h 6858000"/>
              <a:gd name="connsiteX712" fmla="*/ 0 w 7467600"/>
              <a:gd name="connsiteY712" fmla="*/ 1602463 h 6858000"/>
              <a:gd name="connsiteX713" fmla="*/ 84689 w 7467600"/>
              <a:gd name="connsiteY713" fmla="*/ 1677442 h 6858000"/>
              <a:gd name="connsiteX714" fmla="*/ 298437 w 7467600"/>
              <a:gd name="connsiteY714" fmla="*/ 1968019 h 6858000"/>
              <a:gd name="connsiteX715" fmla="*/ 227269 w 7467600"/>
              <a:gd name="connsiteY715" fmla="*/ 1114064 h 6858000"/>
              <a:gd name="connsiteX716" fmla="*/ 248003 w 7467600"/>
              <a:gd name="connsiteY716" fmla="*/ 1089613 h 6858000"/>
              <a:gd name="connsiteX717" fmla="*/ 427020 w 7467600"/>
              <a:gd name="connsiteY717" fmla="*/ 1619803 h 6858000"/>
              <a:gd name="connsiteX718" fmla="*/ 340345 w 7467600"/>
              <a:gd name="connsiteY718" fmla="*/ 2027739 h 6858000"/>
              <a:gd name="connsiteX719" fmla="*/ 360865 w 7467600"/>
              <a:gd name="connsiteY719" fmla="*/ 2044827 h 6858000"/>
              <a:gd name="connsiteX720" fmla="*/ 560414 w 7467600"/>
              <a:gd name="connsiteY720" fmla="*/ 2421457 h 6858000"/>
              <a:gd name="connsiteX721" fmla="*/ 1359703 w 7467600"/>
              <a:gd name="connsiteY721" fmla="*/ 2578554 h 6858000"/>
              <a:gd name="connsiteX722" fmla="*/ 1359422 w 7467600"/>
              <a:gd name="connsiteY722" fmla="*/ 2577994 h 6858000"/>
              <a:gd name="connsiteX723" fmla="*/ 828701 w 7467600"/>
              <a:gd name="connsiteY723" fmla="*/ 1839520 h 6858000"/>
              <a:gd name="connsiteX724" fmla="*/ 494427 w 7467600"/>
              <a:gd name="connsiteY724" fmla="*/ 1092333 h 6858000"/>
              <a:gd name="connsiteX725" fmla="*/ 506322 w 7467600"/>
              <a:gd name="connsiteY725" fmla="*/ 1020997 h 6858000"/>
              <a:gd name="connsiteX726" fmla="*/ 4570198 w 7467600"/>
              <a:gd name="connsiteY726" fmla="*/ 978081 h 6858000"/>
              <a:gd name="connsiteX727" fmla="*/ 4523691 w 7467600"/>
              <a:gd name="connsiteY727" fmla="*/ 1127776 h 6858000"/>
              <a:gd name="connsiteX728" fmla="*/ 4509875 w 7467600"/>
              <a:gd name="connsiteY728" fmla="*/ 1167552 h 6858000"/>
              <a:gd name="connsiteX729" fmla="*/ 4478168 w 7467600"/>
              <a:gd name="connsiteY729" fmla="*/ 1260735 h 6858000"/>
              <a:gd name="connsiteX730" fmla="*/ 4409309 w 7467600"/>
              <a:gd name="connsiteY730" fmla="*/ 1666996 h 6858000"/>
              <a:gd name="connsiteX731" fmla="*/ 4370031 w 7467600"/>
              <a:gd name="connsiteY731" fmla="*/ 1955666 h 6858000"/>
              <a:gd name="connsiteX732" fmla="*/ 4570198 w 7467600"/>
              <a:gd name="connsiteY732" fmla="*/ 978081 h 6858000"/>
              <a:gd name="connsiteX733" fmla="*/ 4557898 w 7467600"/>
              <a:gd name="connsiteY733" fmla="*/ 900011 h 6858000"/>
              <a:gd name="connsiteX734" fmla="*/ 4344840 w 7467600"/>
              <a:gd name="connsiteY734" fmla="*/ 1922038 h 6858000"/>
              <a:gd name="connsiteX735" fmla="*/ 4378710 w 7467600"/>
              <a:gd name="connsiteY735" fmla="*/ 1665516 h 6858000"/>
              <a:gd name="connsiteX736" fmla="*/ 4448798 w 7467600"/>
              <a:gd name="connsiteY736" fmla="*/ 1253024 h 6858000"/>
              <a:gd name="connsiteX737" fmla="*/ 4480315 w 7467600"/>
              <a:gd name="connsiteY737" fmla="*/ 1158454 h 6858000"/>
              <a:gd name="connsiteX738" fmla="*/ 4494133 w 7467600"/>
              <a:gd name="connsiteY738" fmla="*/ 1118676 h 6858000"/>
              <a:gd name="connsiteX739" fmla="*/ 4557898 w 7467600"/>
              <a:gd name="connsiteY739" fmla="*/ 900011 h 6858000"/>
              <a:gd name="connsiteX740" fmla="*/ 5870151 w 7467600"/>
              <a:gd name="connsiteY740" fmla="*/ 898890 h 6858000"/>
              <a:gd name="connsiteX741" fmla="*/ 5861335 w 7467600"/>
              <a:gd name="connsiteY741" fmla="*/ 899177 h 6858000"/>
              <a:gd name="connsiteX742" fmla="*/ 5843702 w 7467600"/>
              <a:gd name="connsiteY742" fmla="*/ 899748 h 6858000"/>
              <a:gd name="connsiteX743" fmla="*/ 5651107 w 7467600"/>
              <a:gd name="connsiteY743" fmla="*/ 920306 h 6858000"/>
              <a:gd name="connsiteX744" fmla="*/ 5459407 w 7467600"/>
              <a:gd name="connsiteY744" fmla="*/ 940975 h 6858000"/>
              <a:gd name="connsiteX745" fmla="*/ 5374846 w 7467600"/>
              <a:gd name="connsiteY745" fmla="*/ 941988 h 6858000"/>
              <a:gd name="connsiteX746" fmla="*/ 5256105 w 7467600"/>
              <a:gd name="connsiteY746" fmla="*/ 945632 h 6858000"/>
              <a:gd name="connsiteX747" fmla="*/ 5107071 w 7467600"/>
              <a:gd name="connsiteY747" fmla="*/ 969720 h 6858000"/>
              <a:gd name="connsiteX748" fmla="*/ 4998681 w 7467600"/>
              <a:gd name="connsiteY748" fmla="*/ 988771 h 6858000"/>
              <a:gd name="connsiteX749" fmla="*/ 5870151 w 7467600"/>
              <a:gd name="connsiteY749" fmla="*/ 898890 h 6858000"/>
              <a:gd name="connsiteX750" fmla="*/ 5504425 w 7467600"/>
              <a:gd name="connsiteY750" fmla="*/ 848067 h 6858000"/>
              <a:gd name="connsiteX751" fmla="*/ 4968849 w 7467600"/>
              <a:gd name="connsiteY751" fmla="*/ 962318 h 6858000"/>
              <a:gd name="connsiteX752" fmla="*/ 5104039 w 7467600"/>
              <a:gd name="connsiteY752" fmla="*/ 940634 h 6858000"/>
              <a:gd name="connsiteX753" fmla="*/ 5256311 w 7467600"/>
              <a:gd name="connsiteY753" fmla="*/ 916490 h 6858000"/>
              <a:gd name="connsiteX754" fmla="*/ 5377381 w 7467600"/>
              <a:gd name="connsiteY754" fmla="*/ 912671 h 6858000"/>
              <a:gd name="connsiteX755" fmla="*/ 5460148 w 7467600"/>
              <a:gd name="connsiteY755" fmla="*/ 911442 h 6858000"/>
              <a:gd name="connsiteX756" fmla="*/ 5648971 w 7467600"/>
              <a:gd name="connsiteY756" fmla="*/ 891331 h 6858000"/>
              <a:gd name="connsiteX757" fmla="*/ 5844807 w 7467600"/>
              <a:gd name="connsiteY757" fmla="*/ 870718 h 6858000"/>
              <a:gd name="connsiteX758" fmla="*/ 5862975 w 7467600"/>
              <a:gd name="connsiteY758" fmla="*/ 869756 h 6858000"/>
              <a:gd name="connsiteX759" fmla="*/ 5920887 w 7467600"/>
              <a:gd name="connsiteY759" fmla="*/ 865929 h 6858000"/>
              <a:gd name="connsiteX760" fmla="*/ 5504425 w 7467600"/>
              <a:gd name="connsiteY760" fmla="*/ 848067 h 6858000"/>
              <a:gd name="connsiteX761" fmla="*/ 3607114 w 7467600"/>
              <a:gd name="connsiteY761" fmla="*/ 467441 h 6858000"/>
              <a:gd name="connsiteX762" fmla="*/ 3296242 w 7467600"/>
              <a:gd name="connsiteY762" fmla="*/ 807991 h 6858000"/>
              <a:gd name="connsiteX763" fmla="*/ 3174674 w 7467600"/>
              <a:gd name="connsiteY763" fmla="*/ 919759 h 6858000"/>
              <a:gd name="connsiteX764" fmla="*/ 3042978 w 7467600"/>
              <a:gd name="connsiteY764" fmla="*/ 1054894 h 6858000"/>
              <a:gd name="connsiteX765" fmla="*/ 2968914 w 7467600"/>
              <a:gd name="connsiteY765" fmla="*/ 1133756 h 6858000"/>
              <a:gd name="connsiteX766" fmla="*/ 3103823 w 7467600"/>
              <a:gd name="connsiteY766" fmla="*/ 1026814 h 6858000"/>
              <a:gd name="connsiteX767" fmla="*/ 3607114 w 7467600"/>
              <a:gd name="connsiteY767" fmla="*/ 467441 h 6858000"/>
              <a:gd name="connsiteX768" fmla="*/ 3744487 w 7467600"/>
              <a:gd name="connsiteY768" fmla="*/ 383136 h 6858000"/>
              <a:gd name="connsiteX769" fmla="*/ 3970213 w 7467600"/>
              <a:gd name="connsiteY769" fmla="*/ 995559 h 6858000"/>
              <a:gd name="connsiteX770" fmla="*/ 3744487 w 7467600"/>
              <a:gd name="connsiteY770" fmla="*/ 383136 h 6858000"/>
              <a:gd name="connsiteX771" fmla="*/ 3624562 w 7467600"/>
              <a:gd name="connsiteY771" fmla="*/ 367041 h 6858000"/>
              <a:gd name="connsiteX772" fmla="*/ 3489712 w 7467600"/>
              <a:gd name="connsiteY772" fmla="*/ 485386 h 6858000"/>
              <a:gd name="connsiteX773" fmla="*/ 3182994 w 7467600"/>
              <a:gd name="connsiteY773" fmla="*/ 828265 h 6858000"/>
              <a:gd name="connsiteX774" fmla="*/ 2892114 w 7467600"/>
              <a:gd name="connsiteY774" fmla="*/ 1172635 h 6858000"/>
              <a:gd name="connsiteX775" fmla="*/ 3021459 w 7467600"/>
              <a:gd name="connsiteY775" fmla="*/ 1035385 h 6858000"/>
              <a:gd name="connsiteX776" fmla="*/ 3153873 w 7467600"/>
              <a:gd name="connsiteY776" fmla="*/ 898971 h 6858000"/>
              <a:gd name="connsiteX777" fmla="*/ 3276511 w 7467600"/>
              <a:gd name="connsiteY777" fmla="*/ 786423 h 6858000"/>
              <a:gd name="connsiteX778" fmla="*/ 3584154 w 7467600"/>
              <a:gd name="connsiteY778" fmla="*/ 448218 h 6858000"/>
              <a:gd name="connsiteX779" fmla="*/ 3624562 w 7467600"/>
              <a:gd name="connsiteY779" fmla="*/ 367041 h 6858000"/>
              <a:gd name="connsiteX780" fmla="*/ 3766672 w 7467600"/>
              <a:gd name="connsiteY780" fmla="*/ 359429 h 6858000"/>
              <a:gd name="connsiteX781" fmla="*/ 3996338 w 7467600"/>
              <a:gd name="connsiteY781" fmla="*/ 968237 h 6858000"/>
              <a:gd name="connsiteX782" fmla="*/ 3766672 w 7467600"/>
              <a:gd name="connsiteY782" fmla="*/ 359429 h 6858000"/>
              <a:gd name="connsiteX783" fmla="*/ 5805386 w 7467600"/>
              <a:gd name="connsiteY783" fmla="*/ 239240 h 6858000"/>
              <a:gd name="connsiteX784" fmla="*/ 5736947 w 7467600"/>
              <a:gd name="connsiteY784" fmla="*/ 261367 h 6858000"/>
              <a:gd name="connsiteX785" fmla="*/ 5427012 w 7467600"/>
              <a:gd name="connsiteY785" fmla="*/ 311272 h 6858000"/>
              <a:gd name="connsiteX786" fmla="*/ 5147818 w 7467600"/>
              <a:gd name="connsiteY786" fmla="*/ 322112 h 6858000"/>
              <a:gd name="connsiteX787" fmla="*/ 5060854 w 7467600"/>
              <a:gd name="connsiteY787" fmla="*/ 311882 h 6858000"/>
              <a:gd name="connsiteX788" fmla="*/ 4945989 w 7467600"/>
              <a:gd name="connsiteY788" fmla="*/ 300516 h 6858000"/>
              <a:gd name="connsiteX789" fmla="*/ 5410479 w 7467600"/>
              <a:gd name="connsiteY789" fmla="*/ 348434 h 6858000"/>
              <a:gd name="connsiteX790" fmla="*/ 5805386 w 7467600"/>
              <a:gd name="connsiteY790" fmla="*/ 239240 h 6858000"/>
              <a:gd name="connsiteX791" fmla="*/ 5905192 w 7467600"/>
              <a:gd name="connsiteY791" fmla="*/ 163079 h 6858000"/>
              <a:gd name="connsiteX792" fmla="*/ 5865655 w 7467600"/>
              <a:gd name="connsiteY792" fmla="*/ 171901 h 6858000"/>
              <a:gd name="connsiteX793" fmla="*/ 5259740 w 7467600"/>
              <a:gd name="connsiteY793" fmla="*/ 257013 h 6858000"/>
              <a:gd name="connsiteX794" fmla="*/ 5208466 w 7467600"/>
              <a:gd name="connsiteY794" fmla="*/ 257550 h 6858000"/>
              <a:gd name="connsiteX795" fmla="*/ 4980204 w 7467600"/>
              <a:gd name="connsiteY795" fmla="*/ 271903 h 6858000"/>
              <a:gd name="connsiteX796" fmla="*/ 5068068 w 7467600"/>
              <a:gd name="connsiteY796" fmla="*/ 282244 h 6858000"/>
              <a:gd name="connsiteX797" fmla="*/ 5153231 w 7467600"/>
              <a:gd name="connsiteY797" fmla="*/ 292240 h 6858000"/>
              <a:gd name="connsiteX798" fmla="*/ 5426491 w 7467600"/>
              <a:gd name="connsiteY798" fmla="*/ 281128 h 6858000"/>
              <a:gd name="connsiteX799" fmla="*/ 5731212 w 7467600"/>
              <a:gd name="connsiteY799" fmla="*/ 231951 h 6858000"/>
              <a:gd name="connsiteX800" fmla="*/ 5905192 w 7467600"/>
              <a:gd name="connsiteY800" fmla="*/ 163079 h 6858000"/>
              <a:gd name="connsiteX801" fmla="*/ 5944437 w 7467600"/>
              <a:gd name="connsiteY801" fmla="*/ 113829 h 6858000"/>
              <a:gd name="connsiteX802" fmla="*/ 5825032 w 7467600"/>
              <a:gd name="connsiteY802" fmla="*/ 146405 h 6858000"/>
              <a:gd name="connsiteX803" fmla="*/ 4955599 w 7467600"/>
              <a:gd name="connsiteY803" fmla="*/ 247008 h 6858000"/>
              <a:gd name="connsiteX804" fmla="*/ 5210104 w 7467600"/>
              <a:gd name="connsiteY804" fmla="*/ 228123 h 6858000"/>
              <a:gd name="connsiteX805" fmla="*/ 5261015 w 7467600"/>
              <a:gd name="connsiteY805" fmla="*/ 227087 h 6858000"/>
              <a:gd name="connsiteX806" fmla="*/ 5861181 w 7467600"/>
              <a:gd name="connsiteY806" fmla="*/ 143093 h 6858000"/>
              <a:gd name="connsiteX807" fmla="*/ 5961252 w 7467600"/>
              <a:gd name="connsiteY807" fmla="*/ 114820 h 6858000"/>
              <a:gd name="connsiteX808" fmla="*/ 5944437 w 7467600"/>
              <a:gd name="connsiteY808" fmla="*/ 113829 h 6858000"/>
              <a:gd name="connsiteX809" fmla="*/ 3882765 w 7467600"/>
              <a:gd name="connsiteY809" fmla="*/ 0 h 6858000"/>
              <a:gd name="connsiteX810" fmla="*/ 3995099 w 7467600"/>
              <a:gd name="connsiteY810" fmla="*/ 0 h 6858000"/>
              <a:gd name="connsiteX811" fmla="*/ 4163818 w 7467600"/>
              <a:gd name="connsiteY811" fmla="*/ 234104 h 6858000"/>
              <a:gd name="connsiteX812" fmla="*/ 4172099 w 7467600"/>
              <a:gd name="connsiteY812" fmla="*/ 234207 h 6858000"/>
              <a:gd name="connsiteX813" fmla="*/ 4784282 w 7467600"/>
              <a:gd name="connsiteY813" fmla="*/ 276561 h 6858000"/>
              <a:gd name="connsiteX814" fmla="*/ 4801687 w 7467600"/>
              <a:gd name="connsiteY814" fmla="*/ 267764 h 6858000"/>
              <a:gd name="connsiteX815" fmla="*/ 6082788 w 7467600"/>
              <a:gd name="connsiteY815" fmla="*/ 64119 h 6858000"/>
              <a:gd name="connsiteX816" fmla="*/ 6099442 w 7467600"/>
              <a:gd name="connsiteY816" fmla="*/ 82568 h 6858000"/>
              <a:gd name="connsiteX817" fmla="*/ 4804137 w 7467600"/>
              <a:gd name="connsiteY817" fmla="*/ 320931 h 6858000"/>
              <a:gd name="connsiteX818" fmla="*/ 4227047 w 7467600"/>
              <a:gd name="connsiteY818" fmla="*/ 313415 h 6858000"/>
              <a:gd name="connsiteX819" fmla="*/ 4346041 w 7467600"/>
              <a:gd name="connsiteY819" fmla="*/ 456086 h 6858000"/>
              <a:gd name="connsiteX820" fmla="*/ 4870967 w 7467600"/>
              <a:gd name="connsiteY820" fmla="*/ 963061 h 6858000"/>
              <a:gd name="connsiteX821" fmla="*/ 4889647 w 7467600"/>
              <a:gd name="connsiteY821" fmla="*/ 957147 h 6858000"/>
              <a:gd name="connsiteX822" fmla="*/ 5422504 w 7467600"/>
              <a:gd name="connsiteY822" fmla="*/ 805191 h 6858000"/>
              <a:gd name="connsiteX823" fmla="*/ 6087656 w 7467600"/>
              <a:gd name="connsiteY823" fmla="*/ 826703 h 6858000"/>
              <a:gd name="connsiteX824" fmla="*/ 6058717 w 7467600"/>
              <a:gd name="connsiteY824" fmla="*/ 865992 h 6858000"/>
              <a:gd name="connsiteX825" fmla="*/ 4974153 w 7467600"/>
              <a:gd name="connsiteY825" fmla="*/ 1045456 h 6858000"/>
              <a:gd name="connsiteX826" fmla="*/ 5627835 w 7467600"/>
              <a:gd name="connsiteY826" fmla="*/ 1472077 h 6858000"/>
              <a:gd name="connsiteX827" fmla="*/ 5629817 w 7467600"/>
              <a:gd name="connsiteY827" fmla="*/ 1471412 h 6858000"/>
              <a:gd name="connsiteX828" fmla="*/ 5634124 w 7467600"/>
              <a:gd name="connsiteY828" fmla="*/ 1470572 h 6858000"/>
              <a:gd name="connsiteX829" fmla="*/ 5755832 w 7467600"/>
              <a:gd name="connsiteY829" fmla="*/ 1383886 h 6858000"/>
              <a:gd name="connsiteX830" fmla="*/ 6014186 w 7467600"/>
              <a:gd name="connsiteY830" fmla="*/ 1279799 h 6858000"/>
              <a:gd name="connsiteX831" fmla="*/ 6901619 w 7467600"/>
              <a:gd name="connsiteY831" fmla="*/ 1047874 h 6858000"/>
              <a:gd name="connsiteX832" fmla="*/ 6931566 w 7467600"/>
              <a:gd name="connsiteY832" fmla="*/ 1062034 h 6858000"/>
              <a:gd name="connsiteX833" fmla="*/ 5790982 w 7467600"/>
              <a:gd name="connsiteY833" fmla="*/ 1561380 h 6858000"/>
              <a:gd name="connsiteX834" fmla="*/ 6188971 w 7467600"/>
              <a:gd name="connsiteY834" fmla="*/ 1755168 h 6858000"/>
              <a:gd name="connsiteX835" fmla="*/ 6202446 w 7467600"/>
              <a:gd name="connsiteY835" fmla="*/ 1752268 h 6858000"/>
              <a:gd name="connsiteX836" fmla="*/ 7179560 w 7467600"/>
              <a:gd name="connsiteY836" fmla="*/ 1467551 h 6858000"/>
              <a:gd name="connsiteX837" fmla="*/ 7158730 w 7467600"/>
              <a:gd name="connsiteY837" fmla="*/ 1507835 h 6858000"/>
              <a:gd name="connsiteX838" fmla="*/ 6326959 w 7467600"/>
              <a:gd name="connsiteY838" fmla="*/ 1817686 h 6858000"/>
              <a:gd name="connsiteX839" fmla="*/ 6537433 w 7467600"/>
              <a:gd name="connsiteY839" fmla="*/ 1907790 h 6858000"/>
              <a:gd name="connsiteX840" fmla="*/ 6550221 w 7467600"/>
              <a:gd name="connsiteY840" fmla="*/ 1910729 h 6858000"/>
              <a:gd name="connsiteX841" fmla="*/ 6964438 w 7467600"/>
              <a:gd name="connsiteY841" fmla="*/ 2209505 h 6858000"/>
              <a:gd name="connsiteX842" fmla="*/ 7367862 w 7467600"/>
              <a:gd name="connsiteY842" fmla="*/ 2806833 h 6858000"/>
              <a:gd name="connsiteX843" fmla="*/ 7364329 w 7467600"/>
              <a:gd name="connsiteY843" fmla="*/ 2826907 h 6858000"/>
              <a:gd name="connsiteX844" fmla="*/ 7290545 w 7467600"/>
              <a:gd name="connsiteY844" fmla="*/ 2850663 h 6858000"/>
              <a:gd name="connsiteX845" fmla="*/ 6472036 w 7467600"/>
              <a:gd name="connsiteY845" fmla="*/ 1959003 h 6858000"/>
              <a:gd name="connsiteX846" fmla="*/ 5792897 w 7467600"/>
              <a:gd name="connsiteY846" fmla="*/ 1647747 h 6858000"/>
              <a:gd name="connsiteX847" fmla="*/ 5842751 w 7467600"/>
              <a:gd name="connsiteY847" fmla="*/ 1816112 h 6858000"/>
              <a:gd name="connsiteX848" fmla="*/ 5847424 w 7467600"/>
              <a:gd name="connsiteY848" fmla="*/ 1815776 h 6858000"/>
              <a:gd name="connsiteX849" fmla="*/ 6399821 w 7467600"/>
              <a:gd name="connsiteY849" fmla="*/ 2344799 h 6858000"/>
              <a:gd name="connsiteX850" fmla="*/ 6323232 w 7467600"/>
              <a:gd name="connsiteY850" fmla="*/ 2389634 h 6858000"/>
              <a:gd name="connsiteX851" fmla="*/ 5942958 w 7467600"/>
              <a:gd name="connsiteY851" fmla="*/ 2077708 h 6858000"/>
              <a:gd name="connsiteX852" fmla="*/ 5921559 w 7467600"/>
              <a:gd name="connsiteY852" fmla="*/ 2378596 h 6858000"/>
              <a:gd name="connsiteX853" fmla="*/ 5817651 w 7467600"/>
              <a:gd name="connsiteY853" fmla="*/ 3023919 h 6858000"/>
              <a:gd name="connsiteX854" fmla="*/ 5729634 w 7467600"/>
              <a:gd name="connsiteY854" fmla="*/ 3051849 h 6858000"/>
              <a:gd name="connsiteX855" fmla="*/ 5611018 w 7467600"/>
              <a:gd name="connsiteY855" fmla="*/ 2316769 h 6858000"/>
              <a:gd name="connsiteX856" fmla="*/ 5687608 w 7467600"/>
              <a:gd name="connsiteY856" fmla="*/ 2039972 h 6858000"/>
              <a:gd name="connsiteX857" fmla="*/ 5657554 w 7467600"/>
              <a:gd name="connsiteY857" fmla="*/ 1576445 h 6858000"/>
              <a:gd name="connsiteX858" fmla="*/ 5150475 w 7467600"/>
              <a:gd name="connsiteY858" fmla="*/ 1274012 h 6858000"/>
              <a:gd name="connsiteX859" fmla="*/ 5349142 w 7467600"/>
              <a:gd name="connsiteY859" fmla="*/ 2204405 h 6858000"/>
              <a:gd name="connsiteX860" fmla="*/ 5262214 w 7467600"/>
              <a:gd name="connsiteY860" fmla="*/ 2233836 h 6858000"/>
              <a:gd name="connsiteX861" fmla="*/ 4981539 w 7467600"/>
              <a:gd name="connsiteY861" fmla="*/ 1542201 h 6858000"/>
              <a:gd name="connsiteX862" fmla="*/ 4958461 w 7467600"/>
              <a:gd name="connsiteY862" fmla="*/ 1136957 h 6858000"/>
              <a:gd name="connsiteX863" fmla="*/ 4655015 w 7467600"/>
              <a:gd name="connsiteY863" fmla="*/ 891426 h 6858000"/>
              <a:gd name="connsiteX864" fmla="*/ 4348002 w 7467600"/>
              <a:gd name="connsiteY864" fmla="*/ 2205895 h 6858000"/>
              <a:gd name="connsiteX865" fmla="*/ 4262250 w 7467600"/>
              <a:gd name="connsiteY865" fmla="*/ 2219972 h 6858000"/>
              <a:gd name="connsiteX866" fmla="*/ 4550611 w 7467600"/>
              <a:gd name="connsiteY866" fmla="*/ 817540 h 6858000"/>
              <a:gd name="connsiteX867" fmla="*/ 4564418 w 7467600"/>
              <a:gd name="connsiteY867" fmla="*/ 808293 h 6858000"/>
              <a:gd name="connsiteX868" fmla="*/ 4266388 w 7467600"/>
              <a:gd name="connsiteY868" fmla="*/ 500083 h 6858000"/>
              <a:gd name="connsiteX869" fmla="*/ 4032842 w 7467600"/>
              <a:gd name="connsiteY869" fmla="*/ 211809 h 6858000"/>
              <a:gd name="connsiteX870" fmla="*/ 3882765 w 7467600"/>
              <a:gd name="connsiteY870" fmla="*/ 0 h 6858000"/>
              <a:gd name="connsiteX871" fmla="*/ 3721337 w 7467600"/>
              <a:gd name="connsiteY871" fmla="*/ 0 h 6858000"/>
              <a:gd name="connsiteX872" fmla="*/ 3797544 w 7467600"/>
              <a:gd name="connsiteY872" fmla="*/ 0 h 6858000"/>
              <a:gd name="connsiteX873" fmla="*/ 3775734 w 7467600"/>
              <a:gd name="connsiteY873" fmla="*/ 95131 h 6858000"/>
              <a:gd name="connsiteX874" fmla="*/ 3724807 w 7467600"/>
              <a:gd name="connsiteY874" fmla="*/ 272257 h 6858000"/>
              <a:gd name="connsiteX875" fmla="*/ 3726844 w 7467600"/>
              <a:gd name="connsiteY875" fmla="*/ 282988 h 6858000"/>
              <a:gd name="connsiteX876" fmla="*/ 3742664 w 7467600"/>
              <a:gd name="connsiteY876" fmla="*/ 279918 h 6858000"/>
              <a:gd name="connsiteX877" fmla="*/ 4103910 w 7467600"/>
              <a:gd name="connsiteY877" fmla="*/ 1161917 h 6858000"/>
              <a:gd name="connsiteX878" fmla="*/ 4020269 w 7467600"/>
              <a:gd name="connsiteY878" fmla="*/ 1200406 h 6858000"/>
              <a:gd name="connsiteX879" fmla="*/ 3674882 w 7467600"/>
              <a:gd name="connsiteY879" fmla="*/ 488524 h 6858000"/>
              <a:gd name="connsiteX880" fmla="*/ 3132682 w 7467600"/>
              <a:gd name="connsiteY880" fmla="*/ 1072284 h 6858000"/>
              <a:gd name="connsiteX881" fmla="*/ 2716346 w 7467600"/>
              <a:gd name="connsiteY881" fmla="*/ 1276376 h 6858000"/>
              <a:gd name="connsiteX882" fmla="*/ 2716772 w 7467600"/>
              <a:gd name="connsiteY882" fmla="*/ 1255462 h 6858000"/>
              <a:gd name="connsiteX883" fmla="*/ 3471096 w 7467600"/>
              <a:gd name="connsiteY883" fmla="*/ 437072 h 6858000"/>
              <a:gd name="connsiteX884" fmla="*/ 3639057 w 7467600"/>
              <a:gd name="connsiteY884" fmla="*/ 286334 h 6858000"/>
              <a:gd name="connsiteX885" fmla="*/ 3640309 w 7467600"/>
              <a:gd name="connsiteY885" fmla="*/ 284664 h 6858000"/>
              <a:gd name="connsiteX886" fmla="*/ 3646022 w 7467600"/>
              <a:gd name="connsiteY886" fmla="*/ 276711 h 6858000"/>
              <a:gd name="connsiteX887" fmla="*/ 3707943 w 7467600"/>
              <a:gd name="connsiteY887" fmla="*/ 65958 h 6858000"/>
              <a:gd name="connsiteX888" fmla="*/ 3721337 w 7467600"/>
              <a:gd name="connsiteY888" fmla="*/ 0 h 6858000"/>
              <a:gd name="connsiteX889" fmla="*/ 2867960 w 7467600"/>
              <a:gd name="connsiteY889" fmla="*/ 0 h 6858000"/>
              <a:gd name="connsiteX890" fmla="*/ 2926351 w 7467600"/>
              <a:gd name="connsiteY890" fmla="*/ 0 h 6858000"/>
              <a:gd name="connsiteX891" fmla="*/ 2902823 w 7467600"/>
              <a:gd name="connsiteY891" fmla="*/ 262929 h 6858000"/>
              <a:gd name="connsiteX892" fmla="*/ 2940663 w 7467600"/>
              <a:gd name="connsiteY892" fmla="*/ 140884 h 6858000"/>
              <a:gd name="connsiteX893" fmla="*/ 2947039 w 7467600"/>
              <a:gd name="connsiteY893" fmla="*/ 122524 h 6858000"/>
              <a:gd name="connsiteX894" fmla="*/ 2984316 w 7467600"/>
              <a:gd name="connsiteY894" fmla="*/ 0 h 6858000"/>
              <a:gd name="connsiteX895" fmla="*/ 3016114 w 7467600"/>
              <a:gd name="connsiteY895" fmla="*/ 0 h 6858000"/>
              <a:gd name="connsiteX896" fmla="*/ 2979949 w 7467600"/>
              <a:gd name="connsiteY896" fmla="*/ 119274 h 6858000"/>
              <a:gd name="connsiteX897" fmla="*/ 3023879 w 7467600"/>
              <a:gd name="connsiteY897" fmla="*/ 0 h 6858000"/>
              <a:gd name="connsiteX898" fmla="*/ 3105400 w 7467600"/>
              <a:gd name="connsiteY898" fmla="*/ 0 h 6858000"/>
              <a:gd name="connsiteX899" fmla="*/ 3094669 w 7467600"/>
              <a:gd name="connsiteY899" fmla="*/ 30308 h 6858000"/>
              <a:gd name="connsiteX900" fmla="*/ 2901945 w 7467600"/>
              <a:gd name="connsiteY900" fmla="*/ 466538 h 6858000"/>
              <a:gd name="connsiteX901" fmla="*/ 2815209 w 7467600"/>
              <a:gd name="connsiteY901" fmla="*/ 497361 h 6858000"/>
              <a:gd name="connsiteX902" fmla="*/ 2844845 w 7467600"/>
              <a:gd name="connsiteY902" fmla="*/ 127638 h 6858000"/>
              <a:gd name="connsiteX903" fmla="*/ 2867960 w 7467600"/>
              <a:gd name="connsiteY903" fmla="*/ 0 h 6858000"/>
              <a:gd name="connsiteX904" fmla="*/ 1057230 w 7467600"/>
              <a:gd name="connsiteY904" fmla="*/ 0 h 6858000"/>
              <a:gd name="connsiteX905" fmla="*/ 1111003 w 7467600"/>
              <a:gd name="connsiteY905" fmla="*/ 0 h 6858000"/>
              <a:gd name="connsiteX906" fmla="*/ 1125553 w 7467600"/>
              <a:gd name="connsiteY906" fmla="*/ 52588 h 6858000"/>
              <a:gd name="connsiteX907" fmla="*/ 1304276 w 7467600"/>
              <a:gd name="connsiteY907" fmla="*/ 476275 h 6858000"/>
              <a:gd name="connsiteX908" fmla="*/ 1492066 w 7467600"/>
              <a:gd name="connsiteY908" fmla="*/ 886333 h 6858000"/>
              <a:gd name="connsiteX909" fmla="*/ 1423698 w 7467600"/>
              <a:gd name="connsiteY909" fmla="*/ 710817 h 6858000"/>
              <a:gd name="connsiteX910" fmla="*/ 1357609 w 7467600"/>
              <a:gd name="connsiteY910" fmla="*/ 532892 h 6858000"/>
              <a:gd name="connsiteX911" fmla="*/ 1309550 w 7467600"/>
              <a:gd name="connsiteY911" fmla="*/ 374031 h 6858000"/>
              <a:gd name="connsiteX912" fmla="*/ 1193673 w 7467600"/>
              <a:gd name="connsiteY912" fmla="*/ 49533 h 6858000"/>
              <a:gd name="connsiteX913" fmla="*/ 1164391 w 7467600"/>
              <a:gd name="connsiteY913" fmla="*/ 0 h 6858000"/>
              <a:gd name="connsiteX914" fmla="*/ 1200666 w 7467600"/>
              <a:gd name="connsiteY914" fmla="*/ 0 h 6858000"/>
              <a:gd name="connsiteX915" fmla="*/ 1223408 w 7467600"/>
              <a:gd name="connsiteY915" fmla="*/ 38996 h 6858000"/>
              <a:gd name="connsiteX916" fmla="*/ 1339635 w 7467600"/>
              <a:gd name="connsiteY916" fmla="*/ 365517 h 6858000"/>
              <a:gd name="connsiteX917" fmla="*/ 1387469 w 7467600"/>
              <a:gd name="connsiteY917" fmla="*/ 523079 h 6858000"/>
              <a:gd name="connsiteX918" fmla="*/ 1452685 w 7467600"/>
              <a:gd name="connsiteY918" fmla="*/ 699806 h 6858000"/>
              <a:gd name="connsiteX919" fmla="*/ 1492092 w 7467600"/>
              <a:gd name="connsiteY919" fmla="*/ 800424 h 6858000"/>
              <a:gd name="connsiteX920" fmla="*/ 1455302 w 7467600"/>
              <a:gd name="connsiteY920" fmla="*/ 632913 h 6858000"/>
              <a:gd name="connsiteX921" fmla="*/ 1222336 w 7467600"/>
              <a:gd name="connsiteY921" fmla="*/ 9480 h 6858000"/>
              <a:gd name="connsiteX922" fmla="*/ 1214634 w 7467600"/>
              <a:gd name="connsiteY922" fmla="*/ 0 h 6858000"/>
              <a:gd name="connsiteX923" fmla="*/ 1289827 w 7467600"/>
              <a:gd name="connsiteY923" fmla="*/ 0 h 6858000"/>
              <a:gd name="connsiteX924" fmla="*/ 1321076 w 7467600"/>
              <a:gd name="connsiteY924" fmla="*/ 59722 h 6858000"/>
              <a:gd name="connsiteX925" fmla="*/ 1512579 w 7467600"/>
              <a:gd name="connsiteY925" fmla="*/ 626441 h 6858000"/>
              <a:gd name="connsiteX926" fmla="*/ 1506076 w 7467600"/>
              <a:gd name="connsiteY926" fmla="*/ 1089289 h 6858000"/>
              <a:gd name="connsiteX927" fmla="*/ 1486346 w 7467600"/>
              <a:gd name="connsiteY927" fmla="*/ 1079919 h 6858000"/>
              <a:gd name="connsiteX928" fmla="*/ 1070511 w 7467600"/>
              <a:gd name="connsiteY928" fmla="*/ 48609 h 6858000"/>
              <a:gd name="connsiteX929" fmla="*/ 1057230 w 7467600"/>
              <a:gd name="connsiteY929" fmla="*/ 0 h 6858000"/>
              <a:gd name="connsiteX930" fmla="*/ 43151 w 7467600"/>
              <a:gd name="connsiteY930" fmla="*/ 0 h 6858000"/>
              <a:gd name="connsiteX931" fmla="*/ 95283 w 7467600"/>
              <a:gd name="connsiteY931" fmla="*/ 0 h 6858000"/>
              <a:gd name="connsiteX932" fmla="*/ 300708 w 7467600"/>
              <a:gd name="connsiteY932" fmla="*/ 154571 h 6858000"/>
              <a:gd name="connsiteX933" fmla="*/ 530414 w 7467600"/>
              <a:gd name="connsiteY933" fmla="*/ 354673 h 6858000"/>
              <a:gd name="connsiteX934" fmla="*/ 333785 w 7467600"/>
              <a:gd name="connsiteY934" fmla="*/ 161564 h 6858000"/>
              <a:gd name="connsiteX935" fmla="*/ 147005 w 7467600"/>
              <a:gd name="connsiteY935" fmla="*/ 0 h 6858000"/>
              <a:gd name="connsiteX936" fmla="*/ 272509 w 7467600"/>
              <a:gd name="connsiteY936" fmla="*/ 0 h 6858000"/>
              <a:gd name="connsiteX937" fmla="*/ 326276 w 7467600"/>
              <a:gd name="connsiteY937" fmla="*/ 45847 h 6858000"/>
              <a:gd name="connsiteX938" fmla="*/ 823759 w 7467600"/>
              <a:gd name="connsiteY938" fmla="*/ 574145 h 6858000"/>
              <a:gd name="connsiteX939" fmla="*/ 811254 w 7467600"/>
              <a:gd name="connsiteY939" fmla="*/ 665546 h 6858000"/>
              <a:gd name="connsiteX940" fmla="*/ 154042 w 7467600"/>
              <a:gd name="connsiteY940" fmla="*/ 261522 h 6858000"/>
              <a:gd name="connsiteX941" fmla="*/ 13550 w 7467600"/>
              <a:gd name="connsiteY941" fmla="*/ 158423 h 6858000"/>
              <a:gd name="connsiteX942" fmla="*/ 0 w 7467600"/>
              <a:gd name="connsiteY942" fmla="*/ 146618 h 6858000"/>
              <a:gd name="connsiteX943" fmla="*/ 0 w 7467600"/>
              <a:gd name="connsiteY943" fmla="*/ 59161 h 6858000"/>
              <a:gd name="connsiteX944" fmla="*/ 45427 w 7467600"/>
              <a:gd name="connsiteY944" fmla="*/ 101078 h 6858000"/>
              <a:gd name="connsiteX945" fmla="*/ 630103 w 7467600"/>
              <a:gd name="connsiteY945" fmla="*/ 485885 h 6858000"/>
              <a:gd name="connsiteX946" fmla="*/ 532040 w 7467600"/>
              <a:gd name="connsiteY946" fmla="*/ 399359 h 6858000"/>
              <a:gd name="connsiteX947" fmla="*/ 517618 w 7467600"/>
              <a:gd name="connsiteY947" fmla="*/ 385726 h 6858000"/>
              <a:gd name="connsiteX948" fmla="*/ 285074 w 7467600"/>
              <a:gd name="connsiteY948" fmla="*/ 182755 h 6858000"/>
              <a:gd name="connsiteX949" fmla="*/ 43151 w 7467600"/>
              <a:gd name="connsiteY94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05948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1019354 w 7467600"/>
              <a:gd name="connsiteY17" fmla="*/ 6315006 h 6858000"/>
              <a:gd name="connsiteX18" fmla="*/ 441046 w 7467600"/>
              <a:gd name="connsiteY18" fmla="*/ 6691153 h 6858000"/>
              <a:gd name="connsiteX19" fmla="*/ 1019354 w 7467600"/>
              <a:gd name="connsiteY19" fmla="*/ 6315006 h 6858000"/>
              <a:gd name="connsiteX20" fmla="*/ 991680 w 7467600"/>
              <a:gd name="connsiteY20" fmla="*/ 6298413 h 6858000"/>
              <a:gd name="connsiteX21" fmla="*/ 409060 w 7467600"/>
              <a:gd name="connsiteY21" fmla="*/ 6671470 h 6858000"/>
              <a:gd name="connsiteX22" fmla="*/ 991680 w 7467600"/>
              <a:gd name="connsiteY22" fmla="*/ 6298413 h 6858000"/>
              <a:gd name="connsiteX23" fmla="*/ 103333 w 7467600"/>
              <a:gd name="connsiteY23" fmla="*/ 5699602 h 6858000"/>
              <a:gd name="connsiteX24" fmla="*/ 233938 w 7467600"/>
              <a:gd name="connsiteY24" fmla="*/ 5809416 h 6858000"/>
              <a:gd name="connsiteX25" fmla="*/ 883580 w 7467600"/>
              <a:gd name="connsiteY25" fmla="*/ 6180710 h 6858000"/>
              <a:gd name="connsiteX26" fmla="*/ 487337 w 7467600"/>
              <a:gd name="connsiteY26" fmla="*/ 5950182 h 6858000"/>
              <a:gd name="connsiteX27" fmla="*/ 354051 w 7467600"/>
              <a:gd name="connsiteY27" fmla="*/ 5854912 h 6858000"/>
              <a:gd name="connsiteX28" fmla="*/ 195436 w 7467600"/>
              <a:gd name="connsiteY28" fmla="*/ 5755068 h 6858000"/>
              <a:gd name="connsiteX29" fmla="*/ 103333 w 7467600"/>
              <a:gd name="connsiteY29" fmla="*/ 5699602 h 6858000"/>
              <a:gd name="connsiteX30" fmla="*/ 5539432 w 7467600"/>
              <a:gd name="connsiteY30" fmla="*/ 5642928 h 6858000"/>
              <a:gd name="connsiteX31" fmla="*/ 5555462 w 7467600"/>
              <a:gd name="connsiteY31" fmla="*/ 5694454 h 6858000"/>
              <a:gd name="connsiteX32" fmla="*/ 5828270 w 7467600"/>
              <a:gd name="connsiteY32" fmla="*/ 6320663 h 6858000"/>
              <a:gd name="connsiteX33" fmla="*/ 5947416 w 7467600"/>
              <a:gd name="connsiteY33" fmla="*/ 6574846 h 6858000"/>
              <a:gd name="connsiteX34" fmla="*/ 5539432 w 7467600"/>
              <a:gd name="connsiteY34" fmla="*/ 5642928 h 6858000"/>
              <a:gd name="connsiteX35" fmla="*/ 51253 w 7467600"/>
              <a:gd name="connsiteY35" fmla="*/ 5631825 h 6858000"/>
              <a:gd name="connsiteX36" fmla="*/ 211622 w 7467600"/>
              <a:gd name="connsiteY36" fmla="*/ 5728803 h 6858000"/>
              <a:gd name="connsiteX37" fmla="*/ 371652 w 7467600"/>
              <a:gd name="connsiteY37" fmla="*/ 5829062 h 6858000"/>
              <a:gd name="connsiteX38" fmla="*/ 505903 w 7467600"/>
              <a:gd name="connsiteY38" fmla="*/ 5925221 h 6858000"/>
              <a:gd name="connsiteX39" fmla="*/ 899240 w 7467600"/>
              <a:gd name="connsiteY39" fmla="*/ 6153068 h 6858000"/>
              <a:gd name="connsiteX40" fmla="*/ 988114 w 7467600"/>
              <a:gd name="connsiteY40" fmla="*/ 6174204 h 6858000"/>
              <a:gd name="connsiteX41" fmla="*/ 845971 w 7467600"/>
              <a:gd name="connsiteY41" fmla="*/ 6067177 h 6858000"/>
              <a:gd name="connsiteX42" fmla="*/ 448057 w 7467600"/>
              <a:gd name="connsiteY42" fmla="*/ 5841376 h 6858000"/>
              <a:gd name="connsiteX43" fmla="*/ 51253 w 7467600"/>
              <a:gd name="connsiteY43" fmla="*/ 5631825 h 6858000"/>
              <a:gd name="connsiteX44" fmla="*/ 2606687 w 7467600"/>
              <a:gd name="connsiteY44" fmla="*/ 5630718 h 6858000"/>
              <a:gd name="connsiteX45" fmla="*/ 2645658 w 7467600"/>
              <a:gd name="connsiteY45" fmla="*/ 6640259 h 6858000"/>
              <a:gd name="connsiteX46" fmla="*/ 2606687 w 7467600"/>
              <a:gd name="connsiteY46" fmla="*/ 5630718 h 6858000"/>
              <a:gd name="connsiteX47" fmla="*/ 3642057 w 7467600"/>
              <a:gd name="connsiteY47" fmla="*/ 5573487 h 6858000"/>
              <a:gd name="connsiteX48" fmla="*/ 3632981 w 7467600"/>
              <a:gd name="connsiteY48" fmla="*/ 5579437 h 6858000"/>
              <a:gd name="connsiteX49" fmla="*/ 3382436 w 7467600"/>
              <a:gd name="connsiteY49" fmla="*/ 5952726 h 6858000"/>
              <a:gd name="connsiteX50" fmla="*/ 3191929 w 7467600"/>
              <a:gd name="connsiteY50" fmla="*/ 6662669 h 6858000"/>
              <a:gd name="connsiteX51" fmla="*/ 3369898 w 7467600"/>
              <a:gd name="connsiteY51" fmla="*/ 6081771 h 6858000"/>
              <a:gd name="connsiteX52" fmla="*/ 3642057 w 7467600"/>
              <a:gd name="connsiteY52" fmla="*/ 5573487 h 6858000"/>
              <a:gd name="connsiteX53" fmla="*/ 2650666 w 7467600"/>
              <a:gd name="connsiteY53" fmla="*/ 5530686 h 6858000"/>
              <a:gd name="connsiteX54" fmla="*/ 2650249 w 7467600"/>
              <a:gd name="connsiteY54" fmla="*/ 5532101 h 6858000"/>
              <a:gd name="connsiteX55" fmla="*/ 2663808 w 7467600"/>
              <a:gd name="connsiteY55" fmla="*/ 6535215 h 6858000"/>
              <a:gd name="connsiteX56" fmla="*/ 2665418 w 7467600"/>
              <a:gd name="connsiteY56" fmla="*/ 6132756 h 6858000"/>
              <a:gd name="connsiteX57" fmla="*/ 2650666 w 7467600"/>
              <a:gd name="connsiteY57" fmla="*/ 5530686 h 6858000"/>
              <a:gd name="connsiteX58" fmla="*/ 2680277 w 7467600"/>
              <a:gd name="connsiteY58" fmla="*/ 5479204 h 6858000"/>
              <a:gd name="connsiteX59" fmla="*/ 2678972 w 7467600"/>
              <a:gd name="connsiteY59" fmla="*/ 5481582 h 6858000"/>
              <a:gd name="connsiteX60" fmla="*/ 2696666 w 7467600"/>
              <a:gd name="connsiteY60" fmla="*/ 6133836 h 6858000"/>
              <a:gd name="connsiteX61" fmla="*/ 2695769 w 7467600"/>
              <a:gd name="connsiteY61" fmla="*/ 6390955 h 6858000"/>
              <a:gd name="connsiteX62" fmla="*/ 2739893 w 7467600"/>
              <a:gd name="connsiteY62" fmla="*/ 6108357 h 6858000"/>
              <a:gd name="connsiteX63" fmla="*/ 2680277 w 7467600"/>
              <a:gd name="connsiteY63" fmla="*/ 5479204 h 6858000"/>
              <a:gd name="connsiteX64" fmla="*/ 1132195 w 7467600"/>
              <a:gd name="connsiteY64" fmla="*/ 5467980 h 6858000"/>
              <a:gd name="connsiteX65" fmla="*/ 1679056 w 7467600"/>
              <a:gd name="connsiteY65" fmla="*/ 5516907 h 6858000"/>
              <a:gd name="connsiteX66" fmla="*/ 2128648 w 7467600"/>
              <a:gd name="connsiteY66" fmla="*/ 5474249 h 6858000"/>
              <a:gd name="connsiteX67" fmla="*/ 1825619 w 7467600"/>
              <a:gd name="connsiteY67" fmla="*/ 5478447 h 6858000"/>
              <a:gd name="connsiteX68" fmla="*/ 1737798 w 7467600"/>
              <a:gd name="connsiteY68" fmla="*/ 5483353 h 6858000"/>
              <a:gd name="connsiteX69" fmla="*/ 1132195 w 7467600"/>
              <a:gd name="connsiteY69" fmla="*/ 5467980 h 6858000"/>
              <a:gd name="connsiteX70" fmla="*/ 1456157 w 7467600"/>
              <a:gd name="connsiteY70" fmla="*/ 5371404 h 6858000"/>
              <a:gd name="connsiteX71" fmla="*/ 1244432 w 7467600"/>
              <a:gd name="connsiteY71" fmla="*/ 5385601 h 6858000"/>
              <a:gd name="connsiteX72" fmla="*/ 973990 w 7467600"/>
              <a:gd name="connsiteY72" fmla="*/ 5424940 h 6858000"/>
              <a:gd name="connsiteX73" fmla="*/ 1103809 w 7467600"/>
              <a:gd name="connsiteY73" fmla="*/ 5433720 h 6858000"/>
              <a:gd name="connsiteX74" fmla="*/ 1123454 w 7467600"/>
              <a:gd name="connsiteY74" fmla="*/ 5435727 h 6858000"/>
              <a:gd name="connsiteX75" fmla="*/ 1737017 w 7467600"/>
              <a:gd name="connsiteY75" fmla="*/ 5452183 h 6858000"/>
              <a:gd name="connsiteX76" fmla="*/ 1824397 w 7467600"/>
              <a:gd name="connsiteY76" fmla="*/ 5447757 h 6858000"/>
              <a:gd name="connsiteX77" fmla="*/ 2070059 w 7467600"/>
              <a:gd name="connsiteY77" fmla="*/ 5441660 h 6858000"/>
              <a:gd name="connsiteX78" fmla="*/ 1456157 w 7467600"/>
              <a:gd name="connsiteY78" fmla="*/ 5371404 h 6858000"/>
              <a:gd name="connsiteX79" fmla="*/ 4988186 w 7467600"/>
              <a:gd name="connsiteY79" fmla="*/ 5216467 h 6858000"/>
              <a:gd name="connsiteX80" fmla="*/ 4777334 w 7467600"/>
              <a:gd name="connsiteY80" fmla="*/ 5406072 h 6858000"/>
              <a:gd name="connsiteX81" fmla="*/ 4718341 w 7467600"/>
              <a:gd name="connsiteY81" fmla="*/ 5468043 h 6858000"/>
              <a:gd name="connsiteX82" fmla="*/ 4604655 w 7467600"/>
              <a:gd name="connsiteY82" fmla="*/ 5583434 h 6858000"/>
              <a:gd name="connsiteX83" fmla="*/ 4565074 w 7467600"/>
              <a:gd name="connsiteY83" fmla="*/ 5618550 h 6858000"/>
              <a:gd name="connsiteX84" fmla="*/ 4988186 w 7467600"/>
              <a:gd name="connsiteY84" fmla="*/ 5216467 h 6858000"/>
              <a:gd name="connsiteX85" fmla="*/ 4978032 w 7467600"/>
              <a:gd name="connsiteY85" fmla="*/ 5183809 h 6858000"/>
              <a:gd name="connsiteX86" fmla="*/ 4463413 w 7467600"/>
              <a:gd name="connsiteY86" fmla="*/ 5615162 h 6858000"/>
              <a:gd name="connsiteX87" fmla="*/ 4358134 w 7467600"/>
              <a:gd name="connsiteY87" fmla="*/ 5742791 h 6858000"/>
              <a:gd name="connsiteX88" fmla="*/ 4376219 w 7467600"/>
              <a:gd name="connsiteY88" fmla="*/ 5729027 h 6858000"/>
              <a:gd name="connsiteX89" fmla="*/ 4582340 w 7467600"/>
              <a:gd name="connsiteY89" fmla="*/ 5561037 h 6858000"/>
              <a:gd name="connsiteX90" fmla="*/ 4694684 w 7467600"/>
              <a:gd name="connsiteY90" fmla="*/ 5447098 h 6858000"/>
              <a:gd name="connsiteX91" fmla="*/ 4754123 w 7467600"/>
              <a:gd name="connsiteY91" fmla="*/ 5384643 h 6858000"/>
              <a:gd name="connsiteX92" fmla="*/ 4978032 w 7467600"/>
              <a:gd name="connsiteY92" fmla="*/ 5183809 h 6858000"/>
              <a:gd name="connsiteX93" fmla="*/ 1903353 w 7467600"/>
              <a:gd name="connsiteY93" fmla="*/ 5044827 h 6858000"/>
              <a:gd name="connsiteX94" fmla="*/ 1936931 w 7467600"/>
              <a:gd name="connsiteY94" fmla="*/ 5093954 h 6858000"/>
              <a:gd name="connsiteX95" fmla="*/ 2195868 w 7467600"/>
              <a:gd name="connsiteY95" fmla="*/ 5396574 h 6858000"/>
              <a:gd name="connsiteX96" fmla="*/ 2088852 w 7467600"/>
              <a:gd name="connsiteY96" fmla="*/ 5166123 h 6858000"/>
              <a:gd name="connsiteX97" fmla="*/ 1958241 w 7467600"/>
              <a:gd name="connsiteY97" fmla="*/ 5067955 h 6858000"/>
              <a:gd name="connsiteX98" fmla="*/ 1903353 w 7467600"/>
              <a:gd name="connsiteY98" fmla="*/ 5044827 h 6858000"/>
              <a:gd name="connsiteX99" fmla="*/ 1979378 w 7467600"/>
              <a:gd name="connsiteY99" fmla="*/ 4769504 h 6858000"/>
              <a:gd name="connsiteX100" fmla="*/ 2882120 w 7467600"/>
              <a:gd name="connsiteY100" fmla="*/ 5064547 h 6858000"/>
              <a:gd name="connsiteX101" fmla="*/ 2793103 w 7467600"/>
              <a:gd name="connsiteY101" fmla="*/ 5039699 h 6858000"/>
              <a:gd name="connsiteX102" fmla="*/ 2770041 w 7467600"/>
              <a:gd name="connsiteY102" fmla="*/ 5033634 h 6858000"/>
              <a:gd name="connsiteX103" fmla="*/ 1979378 w 7467600"/>
              <a:gd name="connsiteY103" fmla="*/ 4769504 h 6858000"/>
              <a:gd name="connsiteX104" fmla="*/ 1927410 w 7467600"/>
              <a:gd name="connsiteY104" fmla="*/ 4716164 h 6858000"/>
              <a:gd name="connsiteX105" fmla="*/ 1959587 w 7467600"/>
              <a:gd name="connsiteY105" fmla="*/ 4728849 h 6858000"/>
              <a:gd name="connsiteX106" fmla="*/ 2777707 w 7467600"/>
              <a:gd name="connsiteY106" fmla="*/ 5003991 h 6858000"/>
              <a:gd name="connsiteX107" fmla="*/ 2800768 w 7467600"/>
              <a:gd name="connsiteY107" fmla="*/ 5010056 h 6858000"/>
              <a:gd name="connsiteX108" fmla="*/ 2879408 w 7467600"/>
              <a:gd name="connsiteY108" fmla="*/ 5031590 h 6858000"/>
              <a:gd name="connsiteX109" fmla="*/ 2862295 w 7467600"/>
              <a:gd name="connsiteY109" fmla="*/ 5022958 h 6858000"/>
              <a:gd name="connsiteX110" fmla="*/ 2813343 w 7467600"/>
              <a:gd name="connsiteY110" fmla="*/ 4998369 h 6858000"/>
              <a:gd name="connsiteX111" fmla="*/ 2646245 w 7467600"/>
              <a:gd name="connsiteY111" fmla="*/ 4930999 h 6858000"/>
              <a:gd name="connsiteX112" fmla="*/ 1999243 w 7467600"/>
              <a:gd name="connsiteY112" fmla="*/ 4730524 h 6858000"/>
              <a:gd name="connsiteX113" fmla="*/ 1979527 w 7467600"/>
              <a:gd name="connsiteY113" fmla="*/ 4726651 h 6858000"/>
              <a:gd name="connsiteX114" fmla="*/ 1927410 w 7467600"/>
              <a:gd name="connsiteY114" fmla="*/ 4716164 h 6858000"/>
              <a:gd name="connsiteX115" fmla="*/ 1997014 w 7467600"/>
              <a:gd name="connsiteY115" fmla="*/ 4698007 h 6858000"/>
              <a:gd name="connsiteX116" fmla="*/ 2005458 w 7467600"/>
              <a:gd name="connsiteY116" fmla="*/ 4699540 h 6858000"/>
              <a:gd name="connsiteX117" fmla="*/ 2657186 w 7467600"/>
              <a:gd name="connsiteY117" fmla="*/ 4901687 h 6858000"/>
              <a:gd name="connsiteX118" fmla="*/ 2826662 w 7467600"/>
              <a:gd name="connsiteY118" fmla="*/ 4970362 h 6858000"/>
              <a:gd name="connsiteX119" fmla="*/ 2876100 w 7467600"/>
              <a:gd name="connsiteY119" fmla="*/ 4995397 h 6858000"/>
              <a:gd name="connsiteX120" fmla="*/ 3042600 w 7467600"/>
              <a:gd name="connsiteY120" fmla="*/ 5059532 h 6858000"/>
              <a:gd name="connsiteX121" fmla="*/ 1997014 w 7467600"/>
              <a:gd name="connsiteY121" fmla="*/ 4698007 h 6858000"/>
              <a:gd name="connsiteX122" fmla="*/ 2305292 w 7467600"/>
              <a:gd name="connsiteY122" fmla="*/ 4219492 h 6858000"/>
              <a:gd name="connsiteX123" fmla="*/ 3360922 w 7467600"/>
              <a:gd name="connsiteY123" fmla="*/ 4529373 h 6858000"/>
              <a:gd name="connsiteX124" fmla="*/ 3492420 w 7467600"/>
              <a:gd name="connsiteY124" fmla="*/ 4510145 h 6858000"/>
              <a:gd name="connsiteX125" fmla="*/ 3364086 w 7467600"/>
              <a:gd name="connsiteY125" fmla="*/ 4480340 h 6858000"/>
              <a:gd name="connsiteX126" fmla="*/ 3225818 w 7467600"/>
              <a:gd name="connsiteY126" fmla="*/ 4411822 h 6858000"/>
              <a:gd name="connsiteX127" fmla="*/ 3129696 w 7467600"/>
              <a:gd name="connsiteY127" fmla="*/ 4360704 h 6858000"/>
              <a:gd name="connsiteX128" fmla="*/ 2814545 w 7467600"/>
              <a:gd name="connsiteY128" fmla="*/ 4282955 h 6858000"/>
              <a:gd name="connsiteX129" fmla="*/ 2305292 w 7467600"/>
              <a:gd name="connsiteY129" fmla="*/ 4219492 h 6858000"/>
              <a:gd name="connsiteX130" fmla="*/ 2626982 w 7467600"/>
              <a:gd name="connsiteY130" fmla="*/ 4206450 h 6858000"/>
              <a:gd name="connsiteX131" fmla="*/ 2490617 w 7467600"/>
              <a:gd name="connsiteY131" fmla="*/ 4206951 h 6858000"/>
              <a:gd name="connsiteX132" fmla="*/ 2819869 w 7467600"/>
              <a:gd name="connsiteY132" fmla="*/ 4252936 h 6858000"/>
              <a:gd name="connsiteX133" fmla="*/ 3143018 w 7467600"/>
              <a:gd name="connsiteY133" fmla="*/ 4332698 h 6858000"/>
              <a:gd name="connsiteX134" fmla="*/ 3241520 w 7467600"/>
              <a:gd name="connsiteY134" fmla="*/ 4385112 h 6858000"/>
              <a:gd name="connsiteX135" fmla="*/ 3374575 w 7467600"/>
              <a:gd name="connsiteY135" fmla="*/ 4451517 h 6858000"/>
              <a:gd name="connsiteX136" fmla="*/ 3505221 w 7467600"/>
              <a:gd name="connsiteY136" fmla="*/ 4480757 h 6858000"/>
              <a:gd name="connsiteX137" fmla="*/ 2626982 w 7467600"/>
              <a:gd name="connsiteY137" fmla="*/ 4206450 h 6858000"/>
              <a:gd name="connsiteX138" fmla="*/ 1310106 w 7467600"/>
              <a:gd name="connsiteY138" fmla="*/ 3943217 h 6858000"/>
              <a:gd name="connsiteX139" fmla="*/ 854994 w 7467600"/>
              <a:gd name="connsiteY139" fmla="*/ 4399136 h 6858000"/>
              <a:gd name="connsiteX140" fmla="*/ 742462 w 7467600"/>
              <a:gd name="connsiteY140" fmla="*/ 4594648 h 6858000"/>
              <a:gd name="connsiteX141" fmla="*/ 820602 w 7467600"/>
              <a:gd name="connsiteY141" fmla="*/ 4485915 h 6858000"/>
              <a:gd name="connsiteX142" fmla="*/ 878295 w 7467600"/>
              <a:gd name="connsiteY142" fmla="*/ 4403594 h 6858000"/>
              <a:gd name="connsiteX143" fmla="*/ 1240607 w 7467600"/>
              <a:gd name="connsiteY143" fmla="*/ 4010401 h 6858000"/>
              <a:gd name="connsiteX144" fmla="*/ 1310106 w 7467600"/>
              <a:gd name="connsiteY144" fmla="*/ 3943217 h 6858000"/>
              <a:gd name="connsiteX145" fmla="*/ 1423113 w 7467600"/>
              <a:gd name="connsiteY145" fmla="*/ 3874565 h 6858000"/>
              <a:gd name="connsiteX146" fmla="*/ 1260565 w 7467600"/>
              <a:gd name="connsiteY146" fmla="*/ 4031982 h 6858000"/>
              <a:gd name="connsiteX147" fmla="*/ 901900 w 7467600"/>
              <a:gd name="connsiteY147" fmla="*/ 4421236 h 6858000"/>
              <a:gd name="connsiteX148" fmla="*/ 845044 w 7467600"/>
              <a:gd name="connsiteY148" fmla="*/ 4502436 h 6858000"/>
              <a:gd name="connsiteX149" fmla="*/ 685926 w 7467600"/>
              <a:gd name="connsiteY149" fmla="*/ 4703069 h 6858000"/>
              <a:gd name="connsiteX150" fmla="*/ 684248 w 7467600"/>
              <a:gd name="connsiteY150" fmla="*/ 4706721 h 6858000"/>
              <a:gd name="connsiteX151" fmla="*/ 1423113 w 7467600"/>
              <a:gd name="connsiteY151" fmla="*/ 3874565 h 6858000"/>
              <a:gd name="connsiteX152" fmla="*/ 3316479 w 7467600"/>
              <a:gd name="connsiteY152" fmla="*/ 3872136 h 6858000"/>
              <a:gd name="connsiteX153" fmla="*/ 3546806 w 7467600"/>
              <a:gd name="connsiteY153" fmla="*/ 4356139 h 6858000"/>
              <a:gd name="connsiteX154" fmla="*/ 3364433 w 7467600"/>
              <a:gd name="connsiteY154" fmla="*/ 3953121 h 6858000"/>
              <a:gd name="connsiteX155" fmla="*/ 3316479 w 7467600"/>
              <a:gd name="connsiteY155" fmla="*/ 3872136 h 6858000"/>
              <a:gd name="connsiteX156" fmla="*/ 3291335 w 7467600"/>
              <a:gd name="connsiteY156" fmla="*/ 3767420 h 6858000"/>
              <a:gd name="connsiteX157" fmla="*/ 3390805 w 7467600"/>
              <a:gd name="connsiteY157" fmla="*/ 3937163 h 6858000"/>
              <a:gd name="connsiteX158" fmla="*/ 3579062 w 7467600"/>
              <a:gd name="connsiteY158" fmla="*/ 4359040 h 6858000"/>
              <a:gd name="connsiteX159" fmla="*/ 3467355 w 7467600"/>
              <a:gd name="connsiteY159" fmla="*/ 3988130 h 6858000"/>
              <a:gd name="connsiteX160" fmla="*/ 3310753 w 7467600"/>
              <a:gd name="connsiteY160" fmla="*/ 3787140 h 6858000"/>
              <a:gd name="connsiteX161" fmla="*/ 3291335 w 7467600"/>
              <a:gd name="connsiteY161" fmla="*/ 3767420 h 6858000"/>
              <a:gd name="connsiteX162" fmla="*/ 1635889 w 7467600"/>
              <a:gd name="connsiteY162" fmla="*/ 3709494 h 6858000"/>
              <a:gd name="connsiteX163" fmla="*/ 1634800 w 7467600"/>
              <a:gd name="connsiteY163" fmla="*/ 3731111 h 6858000"/>
              <a:gd name="connsiteX164" fmla="*/ 1635889 w 7467600"/>
              <a:gd name="connsiteY164" fmla="*/ 3709494 h 6858000"/>
              <a:gd name="connsiteX165" fmla="*/ 1510397 w 7467600"/>
              <a:gd name="connsiteY165" fmla="*/ 3684705 h 6858000"/>
              <a:gd name="connsiteX166" fmla="*/ 1146550 w 7467600"/>
              <a:gd name="connsiteY166" fmla="*/ 3802012 h 6858000"/>
              <a:gd name="connsiteX167" fmla="*/ 698834 w 7467600"/>
              <a:gd name="connsiteY167" fmla="*/ 3952272 h 6858000"/>
              <a:gd name="connsiteX168" fmla="*/ 34256 w 7467600"/>
              <a:gd name="connsiteY168" fmla="*/ 4347603 h 6858000"/>
              <a:gd name="connsiteX169" fmla="*/ 527241 w 7467600"/>
              <a:gd name="connsiteY169" fmla="*/ 4065078 h 6858000"/>
              <a:gd name="connsiteX170" fmla="*/ 1510397 w 7467600"/>
              <a:gd name="connsiteY170" fmla="*/ 3684705 h 6858000"/>
              <a:gd name="connsiteX171" fmla="*/ 1313114 w 7467600"/>
              <a:gd name="connsiteY171" fmla="*/ 3655216 h 6858000"/>
              <a:gd name="connsiteX172" fmla="*/ 1109304 w 7467600"/>
              <a:gd name="connsiteY172" fmla="*/ 3669030 h 6858000"/>
              <a:gd name="connsiteX173" fmla="*/ 8129 w 7467600"/>
              <a:gd name="connsiteY173" fmla="*/ 4330519 h 6858000"/>
              <a:gd name="connsiteX174" fmla="*/ 687572 w 7467600"/>
              <a:gd name="connsiteY174" fmla="*/ 3925629 h 6858000"/>
              <a:gd name="connsiteX175" fmla="*/ 1138365 w 7467600"/>
              <a:gd name="connsiteY175" fmla="*/ 3774515 h 6858000"/>
              <a:gd name="connsiteX176" fmla="*/ 1505579 w 7467600"/>
              <a:gd name="connsiteY176" fmla="*/ 3655526 h 6858000"/>
              <a:gd name="connsiteX177" fmla="*/ 1313114 w 7467600"/>
              <a:gd name="connsiteY177" fmla="*/ 3655216 h 6858000"/>
              <a:gd name="connsiteX178" fmla="*/ 3655073 w 7467600"/>
              <a:gd name="connsiteY178" fmla="*/ 3650884 h 6858000"/>
              <a:gd name="connsiteX179" fmla="*/ 3989938 w 7467600"/>
              <a:gd name="connsiteY179" fmla="*/ 3991685 h 6858000"/>
              <a:gd name="connsiteX180" fmla="*/ 4393907 w 7467600"/>
              <a:gd name="connsiteY180" fmla="*/ 4261258 h 6858000"/>
              <a:gd name="connsiteX181" fmla="*/ 4648051 w 7467600"/>
              <a:gd name="connsiteY181" fmla="*/ 4374051 h 6858000"/>
              <a:gd name="connsiteX182" fmla="*/ 4383389 w 7467600"/>
              <a:gd name="connsiteY182" fmla="*/ 4184369 h 6858000"/>
              <a:gd name="connsiteX183" fmla="*/ 4165508 w 7467600"/>
              <a:gd name="connsiteY183" fmla="*/ 4035196 h 6858000"/>
              <a:gd name="connsiteX184" fmla="*/ 4068162 w 7467600"/>
              <a:gd name="connsiteY184" fmla="*/ 3953394 h 6858000"/>
              <a:gd name="connsiteX185" fmla="*/ 3981416 w 7467600"/>
              <a:gd name="connsiteY185" fmla="*/ 3880482 h 6858000"/>
              <a:gd name="connsiteX186" fmla="*/ 3800147 w 7467600"/>
              <a:gd name="connsiteY186" fmla="*/ 3749872 h 6858000"/>
              <a:gd name="connsiteX187" fmla="*/ 3655073 w 7467600"/>
              <a:gd name="connsiteY187" fmla="*/ 3650884 h 6858000"/>
              <a:gd name="connsiteX188" fmla="*/ 3670252 w 7467600"/>
              <a:gd name="connsiteY188" fmla="*/ 3622798 h 6858000"/>
              <a:gd name="connsiteX189" fmla="*/ 3817258 w 7467600"/>
              <a:gd name="connsiteY189" fmla="*/ 3723577 h 6858000"/>
              <a:gd name="connsiteX190" fmla="*/ 4000461 w 7467600"/>
              <a:gd name="connsiteY190" fmla="*/ 3855966 h 6858000"/>
              <a:gd name="connsiteX191" fmla="*/ 4088180 w 7467600"/>
              <a:gd name="connsiteY191" fmla="*/ 3929774 h 6858000"/>
              <a:gd name="connsiteX192" fmla="*/ 4184555 w 7467600"/>
              <a:gd name="connsiteY192" fmla="*/ 4010683 h 6858000"/>
              <a:gd name="connsiteX193" fmla="*/ 4399563 w 7467600"/>
              <a:gd name="connsiteY193" fmla="*/ 4158106 h 6858000"/>
              <a:gd name="connsiteX194" fmla="*/ 4684469 w 7467600"/>
              <a:gd name="connsiteY194" fmla="*/ 4364680 h 6858000"/>
              <a:gd name="connsiteX195" fmla="*/ 4690271 w 7467600"/>
              <a:gd name="connsiteY195" fmla="*/ 4370034 h 6858000"/>
              <a:gd name="connsiteX196" fmla="*/ 4136093 w 7467600"/>
              <a:gd name="connsiteY196" fmla="*/ 3858466 h 6858000"/>
              <a:gd name="connsiteX197" fmla="*/ 3670252 w 7467600"/>
              <a:gd name="connsiteY197" fmla="*/ 3622798 h 6858000"/>
              <a:gd name="connsiteX198" fmla="*/ 4440129 w 7467600"/>
              <a:gd name="connsiteY198" fmla="*/ 3448571 h 6858000"/>
              <a:gd name="connsiteX199" fmla="*/ 4856525 w 7467600"/>
              <a:gd name="connsiteY199" fmla="*/ 3915351 h 6858000"/>
              <a:gd name="connsiteX200" fmla="*/ 5059055 w 7467600"/>
              <a:gd name="connsiteY200" fmla="*/ 4108918 h 6858000"/>
              <a:gd name="connsiteX201" fmla="*/ 5290070 w 7467600"/>
              <a:gd name="connsiteY201" fmla="*/ 4263619 h 6858000"/>
              <a:gd name="connsiteX202" fmla="*/ 4834991 w 7467600"/>
              <a:gd name="connsiteY202" fmla="*/ 3830985 h 6858000"/>
              <a:gd name="connsiteX203" fmla="*/ 4440129 w 7467600"/>
              <a:gd name="connsiteY203" fmla="*/ 3448571 h 6858000"/>
              <a:gd name="connsiteX204" fmla="*/ 4441737 w 7467600"/>
              <a:gd name="connsiteY204" fmla="*/ 3399734 h 6858000"/>
              <a:gd name="connsiteX205" fmla="*/ 4431236 w 7467600"/>
              <a:gd name="connsiteY205" fmla="*/ 3400954 h 6858000"/>
              <a:gd name="connsiteX206" fmla="*/ 4557150 w 7467600"/>
              <a:gd name="connsiteY206" fmla="*/ 3510023 h 6858000"/>
              <a:gd name="connsiteX207" fmla="*/ 4856936 w 7467600"/>
              <a:gd name="connsiteY207" fmla="*/ 3809146 h 6858000"/>
              <a:gd name="connsiteX208" fmla="*/ 5111996 w 7467600"/>
              <a:gd name="connsiteY208" fmla="*/ 4065759 h 6858000"/>
              <a:gd name="connsiteX209" fmla="*/ 5388878 w 7467600"/>
              <a:gd name="connsiteY209" fmla="*/ 4300185 h 6858000"/>
              <a:gd name="connsiteX210" fmla="*/ 5425556 w 7467600"/>
              <a:gd name="connsiteY210" fmla="*/ 4308967 h 6858000"/>
              <a:gd name="connsiteX211" fmla="*/ 4943646 w 7467600"/>
              <a:gd name="connsiteY211" fmla="*/ 3822916 h 6858000"/>
              <a:gd name="connsiteX212" fmla="*/ 4594837 w 7467600"/>
              <a:gd name="connsiteY212" fmla="*/ 3532274 h 6858000"/>
              <a:gd name="connsiteX213" fmla="*/ 4441737 w 7467600"/>
              <a:gd name="connsiteY213" fmla="*/ 3399734 h 6858000"/>
              <a:gd name="connsiteX214" fmla="*/ 5425834 w 7467600"/>
              <a:gd name="connsiteY214" fmla="*/ 3162785 h 6858000"/>
              <a:gd name="connsiteX215" fmla="*/ 5401644 w 7467600"/>
              <a:gd name="connsiteY215" fmla="*/ 3617847 h 6858000"/>
              <a:gd name="connsiteX216" fmla="*/ 5467256 w 7467600"/>
              <a:gd name="connsiteY216" fmla="*/ 4175494 h 6858000"/>
              <a:gd name="connsiteX217" fmla="*/ 5448069 w 7467600"/>
              <a:gd name="connsiteY217" fmla="*/ 3567554 h 6858000"/>
              <a:gd name="connsiteX218" fmla="*/ 5425834 w 7467600"/>
              <a:gd name="connsiteY218" fmla="*/ 3162785 h 6858000"/>
              <a:gd name="connsiteX219" fmla="*/ 1318687 w 7467600"/>
              <a:gd name="connsiteY219" fmla="*/ 3113840 h 6858000"/>
              <a:gd name="connsiteX220" fmla="*/ 1066793 w 7467600"/>
              <a:gd name="connsiteY220" fmla="*/ 3212171 h 6858000"/>
              <a:gd name="connsiteX221" fmla="*/ 993319 w 7467600"/>
              <a:gd name="connsiteY221" fmla="*/ 3247648 h 6858000"/>
              <a:gd name="connsiteX222" fmla="*/ 853081 w 7467600"/>
              <a:gd name="connsiteY222" fmla="*/ 3312410 h 6858000"/>
              <a:gd name="connsiteX223" fmla="*/ 805957 w 7467600"/>
              <a:gd name="connsiteY223" fmla="*/ 3330443 h 6858000"/>
              <a:gd name="connsiteX224" fmla="*/ 1318687 w 7467600"/>
              <a:gd name="connsiteY224" fmla="*/ 3113840 h 6858000"/>
              <a:gd name="connsiteX225" fmla="*/ 5453702 w 7467600"/>
              <a:gd name="connsiteY225" fmla="*/ 3090882 h 6858000"/>
              <a:gd name="connsiteX226" fmla="*/ 5480135 w 7467600"/>
              <a:gd name="connsiteY226" fmla="*/ 3565802 h 6858000"/>
              <a:gd name="connsiteX227" fmla="*/ 5499023 w 7467600"/>
              <a:gd name="connsiteY227" fmla="*/ 4166310 h 6858000"/>
              <a:gd name="connsiteX228" fmla="*/ 5547022 w 7467600"/>
              <a:gd name="connsiteY228" fmla="*/ 3607838 h 6858000"/>
              <a:gd name="connsiteX229" fmla="*/ 5515964 w 7467600"/>
              <a:gd name="connsiteY229" fmla="*/ 3378541 h 6858000"/>
              <a:gd name="connsiteX230" fmla="*/ 5453702 w 7467600"/>
              <a:gd name="connsiteY230" fmla="*/ 3090882 h 6858000"/>
              <a:gd name="connsiteX231" fmla="*/ 1238695 w 7467600"/>
              <a:gd name="connsiteY231" fmla="*/ 3076820 h 6858000"/>
              <a:gd name="connsiteX232" fmla="*/ 716371 w 7467600"/>
              <a:gd name="connsiteY232" fmla="*/ 3293249 h 6858000"/>
              <a:gd name="connsiteX233" fmla="*/ 579522 w 7467600"/>
              <a:gd name="connsiteY233" fmla="*/ 3371759 h 6858000"/>
              <a:gd name="connsiteX234" fmla="*/ 600288 w 7467600"/>
              <a:gd name="connsiteY234" fmla="*/ 3365555 h 6858000"/>
              <a:gd name="connsiteX235" fmla="*/ 840692 w 7467600"/>
              <a:gd name="connsiteY235" fmla="*/ 3284921 h 6858000"/>
              <a:gd name="connsiteX236" fmla="*/ 979248 w 7467600"/>
              <a:gd name="connsiteY236" fmla="*/ 3221003 h 6858000"/>
              <a:gd name="connsiteX237" fmla="*/ 1053282 w 7467600"/>
              <a:gd name="connsiteY237" fmla="*/ 3185247 h 6858000"/>
              <a:gd name="connsiteX238" fmla="*/ 1320603 w 7467600"/>
              <a:gd name="connsiteY238" fmla="*/ 3081281 h 6858000"/>
              <a:gd name="connsiteX239" fmla="*/ 1238695 w 7467600"/>
              <a:gd name="connsiteY239" fmla="*/ 3076820 h 6858000"/>
              <a:gd name="connsiteX240" fmla="*/ 5425627 w 7467600"/>
              <a:gd name="connsiteY240" fmla="*/ 2954192 h 6858000"/>
              <a:gd name="connsiteX241" fmla="*/ 5470770 w 7467600"/>
              <a:gd name="connsiteY241" fmla="*/ 3005435 h 6858000"/>
              <a:gd name="connsiteX242" fmla="*/ 5519779 w 7467600"/>
              <a:gd name="connsiteY242" fmla="*/ 4359223 h 6858000"/>
              <a:gd name="connsiteX243" fmla="*/ 5520293 w 7467600"/>
              <a:gd name="connsiteY243" fmla="*/ 4360602 h 6858000"/>
              <a:gd name="connsiteX244" fmla="*/ 5767221 w 7467600"/>
              <a:gd name="connsiteY244" fmla="*/ 4665564 h 6858000"/>
              <a:gd name="connsiteX245" fmla="*/ 6937169 w 7467600"/>
              <a:gd name="connsiteY245" fmla="*/ 4815941 h 6858000"/>
              <a:gd name="connsiteX246" fmla="*/ 6953922 w 7467600"/>
              <a:gd name="connsiteY246" fmla="*/ 4890068 h 6858000"/>
              <a:gd name="connsiteX247" fmla="*/ 6071359 w 7467600"/>
              <a:gd name="connsiteY247" fmla="*/ 4770770 h 6858000"/>
              <a:gd name="connsiteX248" fmla="*/ 6038839 w 7467600"/>
              <a:gd name="connsiteY248" fmla="*/ 4764474 h 6858000"/>
              <a:gd name="connsiteX249" fmla="*/ 6038706 w 7467600"/>
              <a:gd name="connsiteY249" fmla="*/ 4763847 h 6858000"/>
              <a:gd name="connsiteX250" fmla="*/ 6037784 w 7467600"/>
              <a:gd name="connsiteY250" fmla="*/ 4764270 h 6858000"/>
              <a:gd name="connsiteX251" fmla="*/ 6038839 w 7467600"/>
              <a:gd name="connsiteY251" fmla="*/ 4764474 h 6858000"/>
              <a:gd name="connsiteX252" fmla="*/ 6040338 w 7467600"/>
              <a:gd name="connsiteY252" fmla="*/ 4771418 h 6858000"/>
              <a:gd name="connsiteX253" fmla="*/ 6024488 w 7467600"/>
              <a:gd name="connsiteY253" fmla="*/ 4809903 h 6858000"/>
              <a:gd name="connsiteX254" fmla="*/ 5599771 w 7467600"/>
              <a:gd name="connsiteY254" fmla="*/ 5509652 h 6858000"/>
              <a:gd name="connsiteX255" fmla="*/ 5548843 w 7467600"/>
              <a:gd name="connsiteY255" fmla="*/ 5563845 h 6858000"/>
              <a:gd name="connsiteX256" fmla="*/ 5940952 w 7467600"/>
              <a:gd name="connsiteY256" fmla="*/ 6250028 h 6858000"/>
              <a:gd name="connsiteX257" fmla="*/ 6043441 w 7467600"/>
              <a:gd name="connsiteY257" fmla="*/ 6665847 h 6858000"/>
              <a:gd name="connsiteX258" fmla="*/ 6093432 w 7467600"/>
              <a:gd name="connsiteY258" fmla="*/ 6858000 h 6858000"/>
              <a:gd name="connsiteX259" fmla="*/ 6034344 w 7467600"/>
              <a:gd name="connsiteY259" fmla="*/ 6858000 h 6858000"/>
              <a:gd name="connsiteX260" fmla="*/ 6026679 w 7467600"/>
              <a:gd name="connsiteY260" fmla="*/ 6836959 h 6858000"/>
              <a:gd name="connsiteX261" fmla="*/ 5800441 w 7467600"/>
              <a:gd name="connsiteY261" fmla="*/ 6335286 h 6858000"/>
              <a:gd name="connsiteX262" fmla="*/ 5526562 w 7467600"/>
              <a:gd name="connsiteY262" fmla="*/ 5705388 h 6858000"/>
              <a:gd name="connsiteX263" fmla="*/ 5519640 w 7467600"/>
              <a:gd name="connsiteY263" fmla="*/ 5683774 h 6858000"/>
              <a:gd name="connsiteX264" fmla="*/ 5844559 w 7467600"/>
              <a:gd name="connsiteY264" fmla="*/ 6553349 h 6858000"/>
              <a:gd name="connsiteX265" fmla="*/ 5975994 w 7467600"/>
              <a:gd name="connsiteY265" fmla="*/ 6858000 h 6858000"/>
              <a:gd name="connsiteX266" fmla="*/ 5898547 w 7467600"/>
              <a:gd name="connsiteY266" fmla="*/ 6858000 h 6858000"/>
              <a:gd name="connsiteX267" fmla="*/ 5682041 w 7467600"/>
              <a:gd name="connsiteY267" fmla="*/ 6355860 h 6858000"/>
              <a:gd name="connsiteX268" fmla="*/ 5461758 w 7467600"/>
              <a:gd name="connsiteY268" fmla="*/ 5820220 h 6858000"/>
              <a:gd name="connsiteX269" fmla="*/ 5237282 w 7467600"/>
              <a:gd name="connsiteY269" fmla="*/ 6579086 h 6858000"/>
              <a:gd name="connsiteX270" fmla="*/ 5115009 w 7467600"/>
              <a:gd name="connsiteY270" fmla="*/ 6858000 h 6858000"/>
              <a:gd name="connsiteX271" fmla="*/ 5028074 w 7467600"/>
              <a:gd name="connsiteY271" fmla="*/ 6858000 h 6858000"/>
              <a:gd name="connsiteX272" fmla="*/ 5079508 w 7467600"/>
              <a:gd name="connsiteY272" fmla="*/ 6749074 h 6858000"/>
              <a:gd name="connsiteX273" fmla="*/ 5371846 w 7467600"/>
              <a:gd name="connsiteY273" fmla="*/ 5924413 h 6858000"/>
              <a:gd name="connsiteX274" fmla="*/ 5270512 w 7467600"/>
              <a:gd name="connsiteY274" fmla="*/ 6138975 h 6858000"/>
              <a:gd name="connsiteX275" fmla="*/ 5062409 w 7467600"/>
              <a:gd name="connsiteY275" fmla="*/ 6653544 h 6858000"/>
              <a:gd name="connsiteX276" fmla="*/ 5036628 w 7467600"/>
              <a:gd name="connsiteY276" fmla="*/ 6754247 h 6858000"/>
              <a:gd name="connsiteX277" fmla="*/ 5009112 w 7467600"/>
              <a:gd name="connsiteY277" fmla="*/ 6858000 h 6858000"/>
              <a:gd name="connsiteX278" fmla="*/ 4976679 w 7467600"/>
              <a:gd name="connsiteY278" fmla="*/ 6858000 h 6858000"/>
              <a:gd name="connsiteX279" fmla="*/ 5006537 w 7467600"/>
              <a:gd name="connsiteY279" fmla="*/ 6747068 h 6858000"/>
              <a:gd name="connsiteX280" fmla="*/ 5032723 w 7467600"/>
              <a:gd name="connsiteY280" fmla="*/ 6644957 h 6858000"/>
              <a:gd name="connsiteX281" fmla="*/ 5242949 w 7467600"/>
              <a:gd name="connsiteY281" fmla="*/ 6125175 h 6858000"/>
              <a:gd name="connsiteX282" fmla="*/ 5286321 w 7467600"/>
              <a:gd name="connsiteY282" fmla="*/ 6033555 h 6858000"/>
              <a:gd name="connsiteX283" fmla="*/ 5008210 w 7467600"/>
              <a:gd name="connsiteY283" fmla="*/ 6649194 h 6858000"/>
              <a:gd name="connsiteX284" fmla="*/ 4986321 w 7467600"/>
              <a:gd name="connsiteY284" fmla="*/ 6765687 h 6858000"/>
              <a:gd name="connsiteX285" fmla="*/ 4973474 w 7467600"/>
              <a:gd name="connsiteY285" fmla="*/ 6858000 h 6858000"/>
              <a:gd name="connsiteX286" fmla="*/ 4907178 w 7467600"/>
              <a:gd name="connsiteY286" fmla="*/ 6858000 h 6858000"/>
              <a:gd name="connsiteX287" fmla="*/ 4910810 w 7467600"/>
              <a:gd name="connsiteY287" fmla="*/ 6829660 h 6858000"/>
              <a:gd name="connsiteX288" fmla="*/ 4987461 w 7467600"/>
              <a:gd name="connsiteY288" fmla="*/ 6432994 h 6858000"/>
              <a:gd name="connsiteX289" fmla="*/ 5179262 w 7467600"/>
              <a:gd name="connsiteY289" fmla="*/ 6035044 h 6858000"/>
              <a:gd name="connsiteX290" fmla="*/ 4689678 w 7467600"/>
              <a:gd name="connsiteY290" fmla="*/ 6440241 h 6858000"/>
              <a:gd name="connsiteX291" fmla="*/ 4477543 w 7467600"/>
              <a:gd name="connsiteY291" fmla="*/ 6674836 h 6858000"/>
              <a:gd name="connsiteX292" fmla="*/ 4329957 w 7467600"/>
              <a:gd name="connsiteY292" fmla="*/ 6858000 h 6858000"/>
              <a:gd name="connsiteX293" fmla="*/ 4218595 w 7467600"/>
              <a:gd name="connsiteY293" fmla="*/ 6858000 h 6858000"/>
              <a:gd name="connsiteX294" fmla="*/ 4368888 w 7467600"/>
              <a:gd name="connsiteY294" fmla="*/ 6668412 h 6858000"/>
              <a:gd name="connsiteX295" fmla="*/ 4563091 w 7467600"/>
              <a:gd name="connsiteY295" fmla="*/ 6442508 h 6858000"/>
              <a:gd name="connsiteX296" fmla="*/ 5387324 w 7467600"/>
              <a:gd name="connsiteY296" fmla="*/ 5705830 h 6858000"/>
              <a:gd name="connsiteX297" fmla="*/ 5073620 w 7467600"/>
              <a:gd name="connsiteY297" fmla="*/ 5955437 h 6858000"/>
              <a:gd name="connsiteX298" fmla="*/ 4689789 w 7467600"/>
              <a:gd name="connsiteY298" fmla="*/ 6268382 h 6858000"/>
              <a:gd name="connsiteX299" fmla="*/ 4418722 w 7467600"/>
              <a:gd name="connsiteY299" fmla="*/ 6570886 h 6858000"/>
              <a:gd name="connsiteX300" fmla="*/ 4214944 w 7467600"/>
              <a:gd name="connsiteY300" fmla="*/ 6858000 h 6858000"/>
              <a:gd name="connsiteX301" fmla="*/ 4177898 w 7467600"/>
              <a:gd name="connsiteY301" fmla="*/ 6858000 h 6858000"/>
              <a:gd name="connsiteX302" fmla="*/ 4391597 w 7467600"/>
              <a:gd name="connsiteY302" fmla="*/ 6556370 h 6858000"/>
              <a:gd name="connsiteX303" fmla="*/ 4668889 w 7467600"/>
              <a:gd name="connsiteY303" fmla="*/ 6246399 h 6858000"/>
              <a:gd name="connsiteX304" fmla="*/ 5055427 w 7467600"/>
              <a:gd name="connsiteY304" fmla="*/ 5931476 h 6858000"/>
              <a:gd name="connsiteX305" fmla="*/ 5371814 w 7467600"/>
              <a:gd name="connsiteY305" fmla="*/ 5678975 h 6858000"/>
              <a:gd name="connsiteX306" fmla="*/ 4987918 w 7467600"/>
              <a:gd name="connsiteY306" fmla="*/ 5838701 h 6858000"/>
              <a:gd name="connsiteX307" fmla="*/ 4317146 w 7467600"/>
              <a:gd name="connsiteY307" fmla="*/ 6587716 h 6858000"/>
              <a:gd name="connsiteX308" fmla="*/ 4171627 w 7467600"/>
              <a:gd name="connsiteY308" fmla="*/ 6858000 h 6858000"/>
              <a:gd name="connsiteX309" fmla="*/ 4081585 w 7467600"/>
              <a:gd name="connsiteY309" fmla="*/ 6858000 h 6858000"/>
              <a:gd name="connsiteX310" fmla="*/ 4238603 w 7467600"/>
              <a:gd name="connsiteY310" fmla="*/ 6559341 h 6858000"/>
              <a:gd name="connsiteX311" fmla="*/ 4778333 w 7467600"/>
              <a:gd name="connsiteY311" fmla="*/ 5873626 h 6858000"/>
              <a:gd name="connsiteX312" fmla="*/ 5414185 w 7467600"/>
              <a:gd name="connsiteY312" fmla="*/ 5573882 h 6858000"/>
              <a:gd name="connsiteX313" fmla="*/ 5959648 w 7467600"/>
              <a:gd name="connsiteY313" fmla="*/ 4760797 h 6858000"/>
              <a:gd name="connsiteX314" fmla="*/ 5355019 w 7467600"/>
              <a:gd name="connsiteY314" fmla="*/ 4734672 h 6858000"/>
              <a:gd name="connsiteX315" fmla="*/ 5083565 w 7467600"/>
              <a:gd name="connsiteY315" fmla="*/ 5179121 h 6858000"/>
              <a:gd name="connsiteX316" fmla="*/ 4713577 w 7467600"/>
              <a:gd name="connsiteY316" fmla="*/ 5616803 h 6858000"/>
              <a:gd name="connsiteX317" fmla="*/ 3989559 w 7467600"/>
              <a:gd name="connsiteY317" fmla="*/ 6145945 h 6858000"/>
              <a:gd name="connsiteX318" fmla="*/ 3939824 w 7467600"/>
              <a:gd name="connsiteY318" fmla="*/ 6066900 h 6858000"/>
              <a:gd name="connsiteX319" fmla="*/ 4584537 w 7467600"/>
              <a:gd name="connsiteY319" fmla="*/ 5324826 h 6858000"/>
              <a:gd name="connsiteX320" fmla="*/ 5037105 w 7467600"/>
              <a:gd name="connsiteY320" fmla="*/ 5088765 h 6858000"/>
              <a:gd name="connsiteX321" fmla="*/ 5039930 w 7467600"/>
              <a:gd name="connsiteY321" fmla="*/ 5089585 h 6858000"/>
              <a:gd name="connsiteX322" fmla="*/ 5263764 w 7467600"/>
              <a:gd name="connsiteY322" fmla="*/ 4735525 h 6858000"/>
              <a:gd name="connsiteX323" fmla="*/ 4086300 w 7467600"/>
              <a:gd name="connsiteY323" fmla="*/ 4884599 h 6858000"/>
              <a:gd name="connsiteX324" fmla="*/ 4085485 w 7467600"/>
              <a:gd name="connsiteY324" fmla="*/ 4899070 h 6858000"/>
              <a:gd name="connsiteX325" fmla="*/ 3871915 w 7467600"/>
              <a:gd name="connsiteY325" fmla="*/ 5253645 h 6858000"/>
              <a:gd name="connsiteX326" fmla="*/ 3799374 w 7467600"/>
              <a:gd name="connsiteY326" fmla="*/ 5466127 h 6858000"/>
              <a:gd name="connsiteX327" fmla="*/ 3498850 w 7467600"/>
              <a:gd name="connsiteY327" fmla="*/ 6661888 h 6858000"/>
              <a:gd name="connsiteX328" fmla="*/ 3399216 w 7467600"/>
              <a:gd name="connsiteY328" fmla="*/ 6858000 h 6858000"/>
              <a:gd name="connsiteX329" fmla="*/ 3303688 w 7467600"/>
              <a:gd name="connsiteY329" fmla="*/ 6858000 h 6858000"/>
              <a:gd name="connsiteX330" fmla="*/ 3391774 w 7467600"/>
              <a:gd name="connsiteY330" fmla="*/ 6697181 h 6858000"/>
              <a:gd name="connsiteX331" fmla="*/ 3735540 w 7467600"/>
              <a:gd name="connsiteY331" fmla="*/ 5546923 h 6858000"/>
              <a:gd name="connsiteX332" fmla="*/ 3729438 w 7467600"/>
              <a:gd name="connsiteY332" fmla="*/ 5569058 h 6858000"/>
              <a:gd name="connsiteX333" fmla="*/ 3707782 w 7467600"/>
              <a:gd name="connsiteY333" fmla="*/ 5644908 h 6858000"/>
              <a:gd name="connsiteX334" fmla="*/ 3583827 w 7467600"/>
              <a:gd name="connsiteY334" fmla="*/ 6039215 h 6858000"/>
              <a:gd name="connsiteX335" fmla="*/ 3547861 w 7467600"/>
              <a:gd name="connsiteY335" fmla="*/ 6129609 h 6858000"/>
              <a:gd name="connsiteX336" fmla="*/ 3490905 w 7467600"/>
              <a:gd name="connsiteY336" fmla="*/ 6277660 h 6858000"/>
              <a:gd name="connsiteX337" fmla="*/ 3455859 w 7467600"/>
              <a:gd name="connsiteY337" fmla="*/ 6391301 h 6858000"/>
              <a:gd name="connsiteX338" fmla="*/ 3429112 w 7467600"/>
              <a:gd name="connsiteY338" fmla="*/ 6479469 h 6858000"/>
              <a:gd name="connsiteX339" fmla="*/ 3304862 w 7467600"/>
              <a:gd name="connsiteY339" fmla="*/ 6796476 h 6858000"/>
              <a:gd name="connsiteX340" fmla="*/ 3276071 w 7467600"/>
              <a:gd name="connsiteY340" fmla="*/ 6858000 h 6858000"/>
              <a:gd name="connsiteX341" fmla="*/ 3240805 w 7467600"/>
              <a:gd name="connsiteY341" fmla="*/ 6858000 h 6858000"/>
              <a:gd name="connsiteX342" fmla="*/ 3275917 w 7467600"/>
              <a:gd name="connsiteY342" fmla="*/ 6783192 h 6858000"/>
              <a:gd name="connsiteX343" fmla="*/ 3399358 w 7467600"/>
              <a:gd name="connsiteY343" fmla="*/ 6469011 h 6858000"/>
              <a:gd name="connsiteX344" fmla="*/ 3425650 w 7467600"/>
              <a:gd name="connsiteY344" fmla="*/ 6381333 h 6858000"/>
              <a:gd name="connsiteX345" fmla="*/ 3460661 w 7467600"/>
              <a:gd name="connsiteY345" fmla="*/ 6266763 h 6858000"/>
              <a:gd name="connsiteX346" fmla="*/ 3518021 w 7467600"/>
              <a:gd name="connsiteY346" fmla="*/ 6117298 h 6858000"/>
              <a:gd name="connsiteX347" fmla="*/ 3554035 w 7467600"/>
              <a:gd name="connsiteY347" fmla="*/ 6027832 h 6858000"/>
              <a:gd name="connsiteX348" fmla="*/ 3677174 w 7467600"/>
              <a:gd name="connsiteY348" fmla="*/ 5636351 h 6858000"/>
              <a:gd name="connsiteX349" fmla="*/ 3698819 w 7467600"/>
              <a:gd name="connsiteY349" fmla="*/ 5560503 h 6858000"/>
              <a:gd name="connsiteX350" fmla="*/ 3702094 w 7467600"/>
              <a:gd name="connsiteY350" fmla="*/ 5549194 h 6858000"/>
              <a:gd name="connsiteX351" fmla="*/ 3398355 w 7467600"/>
              <a:gd name="connsiteY351" fmla="*/ 6094603 h 6858000"/>
              <a:gd name="connsiteX352" fmla="*/ 3193941 w 7467600"/>
              <a:gd name="connsiteY352" fmla="*/ 6798775 h 6858000"/>
              <a:gd name="connsiteX353" fmla="*/ 3184140 w 7467600"/>
              <a:gd name="connsiteY353" fmla="*/ 6858000 h 6858000"/>
              <a:gd name="connsiteX354" fmla="*/ 3099978 w 7467600"/>
              <a:gd name="connsiteY354" fmla="*/ 6858000 h 6858000"/>
              <a:gd name="connsiteX355" fmla="*/ 3101556 w 7467600"/>
              <a:gd name="connsiteY355" fmla="*/ 6843337 h 6858000"/>
              <a:gd name="connsiteX356" fmla="*/ 3370162 w 7467600"/>
              <a:gd name="connsiteY356" fmla="*/ 5785550 h 6858000"/>
              <a:gd name="connsiteX357" fmla="*/ 3746477 w 7467600"/>
              <a:gd name="connsiteY357" fmla="*/ 5377889 h 6858000"/>
              <a:gd name="connsiteX358" fmla="*/ 3863399 w 7467600"/>
              <a:gd name="connsiteY358" fmla="*/ 5087257 h 6858000"/>
              <a:gd name="connsiteX359" fmla="*/ 3968712 w 7467600"/>
              <a:gd name="connsiteY359" fmla="*/ 4913989 h 6858000"/>
              <a:gd name="connsiteX360" fmla="*/ 2792390 w 7467600"/>
              <a:gd name="connsiteY360" fmla="*/ 5382974 h 6858000"/>
              <a:gd name="connsiteX361" fmla="*/ 2714982 w 7467600"/>
              <a:gd name="connsiteY361" fmla="*/ 5427051 h 6858000"/>
              <a:gd name="connsiteX362" fmla="*/ 2813361 w 7467600"/>
              <a:gd name="connsiteY362" fmla="*/ 6023912 h 6858000"/>
              <a:gd name="connsiteX363" fmla="*/ 2688430 w 7467600"/>
              <a:gd name="connsiteY363" fmla="*/ 6801564 h 6858000"/>
              <a:gd name="connsiteX364" fmla="*/ 2629626 w 7467600"/>
              <a:gd name="connsiteY364" fmla="*/ 6763394 h 6858000"/>
              <a:gd name="connsiteX365" fmla="*/ 2565328 w 7467600"/>
              <a:gd name="connsiteY365" fmla="*/ 5516399 h 6858000"/>
              <a:gd name="connsiteX366" fmla="*/ 1922999 w 7467600"/>
              <a:gd name="connsiteY366" fmla="*/ 5980343 h 6858000"/>
              <a:gd name="connsiteX367" fmla="*/ 1950261 w 7467600"/>
              <a:gd name="connsiteY367" fmla="*/ 6405858 h 6858000"/>
              <a:gd name="connsiteX368" fmla="*/ 2365554 w 7467600"/>
              <a:gd name="connsiteY368" fmla="*/ 6759107 h 6858000"/>
              <a:gd name="connsiteX369" fmla="*/ 2424142 w 7467600"/>
              <a:gd name="connsiteY369" fmla="*/ 6858000 h 6858000"/>
              <a:gd name="connsiteX370" fmla="*/ 2395994 w 7467600"/>
              <a:gd name="connsiteY370" fmla="*/ 6858000 h 6858000"/>
              <a:gd name="connsiteX371" fmla="*/ 2392863 w 7467600"/>
              <a:gd name="connsiteY371" fmla="*/ 6852964 h 6858000"/>
              <a:gd name="connsiteX372" fmla="*/ 2017589 w 7467600"/>
              <a:gd name="connsiteY372" fmla="*/ 6493982 h 6858000"/>
              <a:gd name="connsiteX373" fmla="*/ 2147336 w 7467600"/>
              <a:gd name="connsiteY373" fmla="*/ 6594052 h 6858000"/>
              <a:gd name="connsiteX374" fmla="*/ 2207047 w 7467600"/>
              <a:gd name="connsiteY374" fmla="*/ 6654540 h 6858000"/>
              <a:gd name="connsiteX375" fmla="*/ 2299106 w 7467600"/>
              <a:gd name="connsiteY375" fmla="*/ 6778931 h 6858000"/>
              <a:gd name="connsiteX376" fmla="*/ 2314430 w 7467600"/>
              <a:gd name="connsiteY376" fmla="*/ 6801144 h 6858000"/>
              <a:gd name="connsiteX377" fmla="*/ 2352406 w 7467600"/>
              <a:gd name="connsiteY377" fmla="*/ 6858000 h 6858000"/>
              <a:gd name="connsiteX378" fmla="*/ 2314492 w 7467600"/>
              <a:gd name="connsiteY378" fmla="*/ 6858000 h 6858000"/>
              <a:gd name="connsiteX379" fmla="*/ 2288095 w 7467600"/>
              <a:gd name="connsiteY379" fmla="*/ 6818030 h 6858000"/>
              <a:gd name="connsiteX380" fmla="*/ 2272768 w 7467600"/>
              <a:gd name="connsiteY380" fmla="*/ 6795822 h 6858000"/>
              <a:gd name="connsiteX381" fmla="*/ 2182715 w 7467600"/>
              <a:gd name="connsiteY381" fmla="*/ 6675071 h 6858000"/>
              <a:gd name="connsiteX382" fmla="*/ 2032061 w 7467600"/>
              <a:gd name="connsiteY382" fmla="*/ 6541380 h 6858000"/>
              <a:gd name="connsiteX383" fmla="*/ 2257220 w 7467600"/>
              <a:gd name="connsiteY383" fmla="*/ 6826257 h 6858000"/>
              <a:gd name="connsiteX384" fmla="*/ 2281324 w 7467600"/>
              <a:gd name="connsiteY384" fmla="*/ 6858000 h 6858000"/>
              <a:gd name="connsiteX385" fmla="*/ 2242860 w 7467600"/>
              <a:gd name="connsiteY385" fmla="*/ 6858000 h 6858000"/>
              <a:gd name="connsiteX386" fmla="*/ 2232818 w 7467600"/>
              <a:gd name="connsiteY386" fmla="*/ 6844926 h 6858000"/>
              <a:gd name="connsiteX387" fmla="*/ 1990172 w 7467600"/>
              <a:gd name="connsiteY387" fmla="*/ 6542121 h 6858000"/>
              <a:gd name="connsiteX388" fmla="*/ 2124090 w 7467600"/>
              <a:gd name="connsiteY388" fmla="*/ 6761017 h 6858000"/>
              <a:gd name="connsiteX389" fmla="*/ 2200380 w 7467600"/>
              <a:gd name="connsiteY389" fmla="*/ 6858000 h 6858000"/>
              <a:gd name="connsiteX390" fmla="*/ 2147507 w 7467600"/>
              <a:gd name="connsiteY390" fmla="*/ 6858000 h 6858000"/>
              <a:gd name="connsiteX391" fmla="*/ 2070668 w 7467600"/>
              <a:gd name="connsiteY391" fmla="*/ 6761520 h 6858000"/>
              <a:gd name="connsiteX392" fmla="*/ 1975142 w 7467600"/>
              <a:gd name="connsiteY392" fmla="*/ 6585570 h 6858000"/>
              <a:gd name="connsiteX393" fmla="*/ 2050035 w 7467600"/>
              <a:gd name="connsiteY393" fmla="*/ 6813345 h 6858000"/>
              <a:gd name="connsiteX394" fmla="*/ 2063025 w 7467600"/>
              <a:gd name="connsiteY394" fmla="*/ 6858000 h 6858000"/>
              <a:gd name="connsiteX395" fmla="*/ 2021675 w 7467600"/>
              <a:gd name="connsiteY395" fmla="*/ 6858000 h 6858000"/>
              <a:gd name="connsiteX396" fmla="*/ 2019308 w 7467600"/>
              <a:gd name="connsiteY396" fmla="*/ 6847118 h 6858000"/>
              <a:gd name="connsiteX397" fmla="*/ 1938835 w 7467600"/>
              <a:gd name="connsiteY397" fmla="*/ 6551160 h 6858000"/>
              <a:gd name="connsiteX398" fmla="*/ 1953230 w 7467600"/>
              <a:gd name="connsiteY398" fmla="*/ 6759699 h 6858000"/>
              <a:gd name="connsiteX399" fmla="*/ 1956763 w 7467600"/>
              <a:gd name="connsiteY399" fmla="*/ 6778191 h 6858000"/>
              <a:gd name="connsiteX400" fmla="*/ 1967925 w 7467600"/>
              <a:gd name="connsiteY400" fmla="*/ 6858000 h 6858000"/>
              <a:gd name="connsiteX401" fmla="*/ 1936622 w 7467600"/>
              <a:gd name="connsiteY401" fmla="*/ 6858000 h 6858000"/>
              <a:gd name="connsiteX402" fmla="*/ 1926261 w 7467600"/>
              <a:gd name="connsiteY402" fmla="*/ 6784064 h 6858000"/>
              <a:gd name="connsiteX403" fmla="*/ 1922724 w 7467600"/>
              <a:gd name="connsiteY403" fmla="*/ 6765577 h 6858000"/>
              <a:gd name="connsiteX404" fmla="*/ 1904650 w 7467600"/>
              <a:gd name="connsiteY404" fmla="*/ 6639616 h 6858000"/>
              <a:gd name="connsiteX405" fmla="*/ 1885273 w 7467600"/>
              <a:gd name="connsiteY405" fmla="*/ 6858000 h 6858000"/>
              <a:gd name="connsiteX406" fmla="*/ 1854363 w 7467600"/>
              <a:gd name="connsiteY406" fmla="*/ 6858000 h 6858000"/>
              <a:gd name="connsiteX407" fmla="*/ 1880391 w 7467600"/>
              <a:gd name="connsiteY407" fmla="*/ 6603796 h 6858000"/>
              <a:gd name="connsiteX408" fmla="*/ 1818273 w 7467600"/>
              <a:gd name="connsiteY408" fmla="*/ 6715729 h 6858000"/>
              <a:gd name="connsiteX409" fmla="*/ 1794691 w 7467600"/>
              <a:gd name="connsiteY409" fmla="*/ 6843239 h 6858000"/>
              <a:gd name="connsiteX410" fmla="*/ 1794914 w 7467600"/>
              <a:gd name="connsiteY410" fmla="*/ 6858000 h 6858000"/>
              <a:gd name="connsiteX411" fmla="*/ 1746128 w 7467600"/>
              <a:gd name="connsiteY411" fmla="*/ 6858000 h 6858000"/>
              <a:gd name="connsiteX412" fmla="*/ 1753934 w 7467600"/>
              <a:gd name="connsiteY412" fmla="*/ 6724796 h 6858000"/>
              <a:gd name="connsiteX413" fmla="*/ 1792053 w 7467600"/>
              <a:gd name="connsiteY413" fmla="*/ 6572396 h 6858000"/>
              <a:gd name="connsiteX414" fmla="*/ 1862248 w 7467600"/>
              <a:gd name="connsiteY414" fmla="*/ 6266397 h 6858000"/>
              <a:gd name="connsiteX415" fmla="*/ 1862250 w 7467600"/>
              <a:gd name="connsiteY415" fmla="*/ 6033531 h 6858000"/>
              <a:gd name="connsiteX416" fmla="*/ 1211999 w 7467600"/>
              <a:gd name="connsiteY416" fmla="*/ 6683610 h 6858000"/>
              <a:gd name="connsiteX417" fmla="*/ 1213266 w 7467600"/>
              <a:gd name="connsiteY417" fmla="*/ 6691947 h 6858000"/>
              <a:gd name="connsiteX418" fmla="*/ 1203370 w 7467600"/>
              <a:gd name="connsiteY418" fmla="*/ 6850676 h 6858000"/>
              <a:gd name="connsiteX419" fmla="*/ 1203671 w 7467600"/>
              <a:gd name="connsiteY419" fmla="*/ 6858000 h 6858000"/>
              <a:gd name="connsiteX420" fmla="*/ 1143180 w 7467600"/>
              <a:gd name="connsiteY420" fmla="*/ 6858000 h 6858000"/>
              <a:gd name="connsiteX421" fmla="*/ 1142176 w 7467600"/>
              <a:gd name="connsiteY421" fmla="*/ 6766045 h 6858000"/>
              <a:gd name="connsiteX422" fmla="*/ 1067484 w 7467600"/>
              <a:gd name="connsiteY422" fmla="*/ 6858000 h 6858000"/>
              <a:gd name="connsiteX423" fmla="*/ 953928 w 7467600"/>
              <a:gd name="connsiteY423" fmla="*/ 6858000 h 6858000"/>
              <a:gd name="connsiteX424" fmla="*/ 959715 w 7467600"/>
              <a:gd name="connsiteY424" fmla="*/ 6850185 h 6858000"/>
              <a:gd name="connsiteX425" fmla="*/ 1483788 w 7467600"/>
              <a:gd name="connsiteY425" fmla="*/ 6259174 h 6858000"/>
              <a:gd name="connsiteX426" fmla="*/ 1100671 w 7467600"/>
              <a:gd name="connsiteY426" fmla="*/ 6252137 h 6858000"/>
              <a:gd name="connsiteX427" fmla="*/ 1090144 w 7467600"/>
              <a:gd name="connsiteY427" fmla="*/ 6256748 h 6858000"/>
              <a:gd name="connsiteX428" fmla="*/ 1095872 w 7467600"/>
              <a:gd name="connsiteY428" fmla="*/ 6271892 h 6858000"/>
              <a:gd name="connsiteX429" fmla="*/ 262785 w 7467600"/>
              <a:gd name="connsiteY429" fmla="*/ 6845450 h 6858000"/>
              <a:gd name="connsiteX430" fmla="*/ 209968 w 7467600"/>
              <a:gd name="connsiteY430" fmla="*/ 6770713 h 6858000"/>
              <a:gd name="connsiteX431" fmla="*/ 873460 w 7467600"/>
              <a:gd name="connsiteY431" fmla="*/ 6253768 h 6858000"/>
              <a:gd name="connsiteX432" fmla="*/ 192686 w 7467600"/>
              <a:gd name="connsiteY432" fmla="*/ 5849257 h 6858000"/>
              <a:gd name="connsiteX433" fmla="*/ 4696 w 7467600"/>
              <a:gd name="connsiteY433" fmla="*/ 5697668 h 6858000"/>
              <a:gd name="connsiteX434" fmla="*/ 0 w 7467600"/>
              <a:gd name="connsiteY434" fmla="*/ 5689984 h 6858000"/>
              <a:gd name="connsiteX435" fmla="*/ 0 w 7467600"/>
              <a:gd name="connsiteY435" fmla="*/ 5513472 h 6858000"/>
              <a:gd name="connsiteX436" fmla="*/ 174101 w 7467600"/>
              <a:gd name="connsiteY436" fmla="*/ 5620277 h 6858000"/>
              <a:gd name="connsiteX437" fmla="*/ 891800 w 7467600"/>
              <a:gd name="connsiteY437" fmla="*/ 6036935 h 6858000"/>
              <a:gd name="connsiteX438" fmla="*/ 1072219 w 7467600"/>
              <a:gd name="connsiteY438" fmla="*/ 6169443 h 6858000"/>
              <a:gd name="connsiteX439" fmla="*/ 1074117 w 7467600"/>
              <a:gd name="connsiteY439" fmla="*/ 6170301 h 6858000"/>
              <a:gd name="connsiteX440" fmla="*/ 1083114 w 7467600"/>
              <a:gd name="connsiteY440" fmla="*/ 6174131 h 6858000"/>
              <a:gd name="connsiteX441" fmla="*/ 1543010 w 7467600"/>
              <a:gd name="connsiteY441" fmla="*/ 6191140 h 6858000"/>
              <a:gd name="connsiteX442" fmla="*/ 1551080 w 7467600"/>
              <a:gd name="connsiteY442" fmla="*/ 6195006 h 6858000"/>
              <a:gd name="connsiteX443" fmla="*/ 2345443 w 7467600"/>
              <a:gd name="connsiteY443" fmla="*/ 5549882 h 6858000"/>
              <a:gd name="connsiteX444" fmla="*/ 1721499 w 7467600"/>
              <a:gd name="connsiteY444" fmla="*/ 5599969 h 6858000"/>
              <a:gd name="connsiteX445" fmla="*/ 767716 w 7467600"/>
              <a:gd name="connsiteY445" fmla="*/ 5472768 h 6858000"/>
              <a:gd name="connsiteX446" fmla="*/ 722147 w 7467600"/>
              <a:gd name="connsiteY446" fmla="*/ 5393091 h 6858000"/>
              <a:gd name="connsiteX447" fmla="*/ 1485552 w 7467600"/>
              <a:gd name="connsiteY447" fmla="*/ 5313202 h 6858000"/>
              <a:gd name="connsiteX448" fmla="*/ 2143004 w 7467600"/>
              <a:gd name="connsiteY448" fmla="*/ 5402420 h 6858000"/>
              <a:gd name="connsiteX449" fmla="*/ 1933391 w 7467600"/>
              <a:gd name="connsiteY449" fmla="*/ 5156971 h 6858000"/>
              <a:gd name="connsiteX450" fmla="*/ 1827118 w 7467600"/>
              <a:gd name="connsiteY450" fmla="*/ 4968410 h 6858000"/>
              <a:gd name="connsiteX451" fmla="*/ 1837349 w 7467600"/>
              <a:gd name="connsiteY451" fmla="*/ 4956357 h 6858000"/>
              <a:gd name="connsiteX452" fmla="*/ 2162835 w 7467600"/>
              <a:gd name="connsiteY452" fmla="*/ 5187853 h 6858000"/>
              <a:gd name="connsiteX453" fmla="*/ 2257167 w 7467600"/>
              <a:gd name="connsiteY453" fmla="*/ 5462123 h 6858000"/>
              <a:gd name="connsiteX454" fmla="*/ 2261598 w 7467600"/>
              <a:gd name="connsiteY454" fmla="*/ 5467998 h 6858000"/>
              <a:gd name="connsiteX455" fmla="*/ 2437177 w 7467600"/>
              <a:gd name="connsiteY455" fmla="*/ 5479608 h 6858000"/>
              <a:gd name="connsiteX456" fmla="*/ 2445247 w 7467600"/>
              <a:gd name="connsiteY456" fmla="*/ 5483476 h 6858000"/>
              <a:gd name="connsiteX457" fmla="*/ 2743626 w 7467600"/>
              <a:gd name="connsiteY457" fmla="*/ 5304819 h 6858000"/>
              <a:gd name="connsiteX458" fmla="*/ 3048102 w 7467600"/>
              <a:gd name="connsiteY458" fmla="*/ 5150595 h 6858000"/>
              <a:gd name="connsiteX459" fmla="*/ 1799414 w 7467600"/>
              <a:gd name="connsiteY459" fmla="*/ 4694732 h 6858000"/>
              <a:gd name="connsiteX460" fmla="*/ 1771735 w 7467600"/>
              <a:gd name="connsiteY460" fmla="*/ 4619929 h 6858000"/>
              <a:gd name="connsiteX461" fmla="*/ 3104273 w 7467600"/>
              <a:gd name="connsiteY461" fmla="*/ 5076159 h 6858000"/>
              <a:gd name="connsiteX462" fmla="*/ 3113245 w 7467600"/>
              <a:gd name="connsiteY462" fmla="*/ 5090705 h 6858000"/>
              <a:gd name="connsiteX463" fmla="*/ 3126294 w 7467600"/>
              <a:gd name="connsiteY463" fmla="*/ 5114400 h 6858000"/>
              <a:gd name="connsiteX464" fmla="*/ 3937433 w 7467600"/>
              <a:gd name="connsiteY464" fmla="*/ 4830473 h 6858000"/>
              <a:gd name="connsiteX465" fmla="*/ 3590475 w 7467600"/>
              <a:gd name="connsiteY465" fmla="*/ 4597974 h 6858000"/>
              <a:gd name="connsiteX466" fmla="*/ 3100264 w 7467600"/>
              <a:gd name="connsiteY466" fmla="*/ 4579845 h 6858000"/>
              <a:gd name="connsiteX467" fmla="*/ 2183576 w 7467600"/>
              <a:gd name="connsiteY467" fmla="*/ 4227150 h 6858000"/>
              <a:gd name="connsiteX468" fmla="*/ 2151029 w 7467600"/>
              <a:gd name="connsiteY468" fmla="*/ 4146947 h 6858000"/>
              <a:gd name="connsiteX469" fmla="*/ 3563434 w 7467600"/>
              <a:gd name="connsiteY469" fmla="*/ 4469115 h 6858000"/>
              <a:gd name="connsiteX470" fmla="*/ 3177952 w 7467600"/>
              <a:gd name="connsiteY470" fmla="*/ 3657386 h 6858000"/>
              <a:gd name="connsiteX471" fmla="*/ 3189263 w 7467600"/>
              <a:gd name="connsiteY471" fmla="*/ 3625726 h 6858000"/>
              <a:gd name="connsiteX472" fmla="*/ 3560912 w 7467600"/>
              <a:gd name="connsiteY472" fmla="*/ 4079863 h 6858000"/>
              <a:gd name="connsiteX473" fmla="*/ 3626636 w 7467600"/>
              <a:gd name="connsiteY473" fmla="*/ 4512230 h 6858000"/>
              <a:gd name="connsiteX474" fmla="*/ 3653088 w 7467600"/>
              <a:gd name="connsiteY474" fmla="*/ 4521417 h 6858000"/>
              <a:gd name="connsiteX475" fmla="*/ 3988128 w 7467600"/>
              <a:gd name="connsiteY475" fmla="*/ 4817267 h 6858000"/>
              <a:gd name="connsiteX476" fmla="*/ 4830582 w 7467600"/>
              <a:gd name="connsiteY476" fmla="*/ 4676000 h 6858000"/>
              <a:gd name="connsiteX477" fmla="*/ 4830100 w 7467600"/>
              <a:gd name="connsiteY477" fmla="*/ 4675554 h 6858000"/>
              <a:gd name="connsiteX478" fmla="*/ 4036318 w 7467600"/>
              <a:gd name="connsiteY478" fmla="*/ 4147013 h 6858000"/>
              <a:gd name="connsiteX479" fmla="*/ 3432098 w 7467600"/>
              <a:gd name="connsiteY479" fmla="*/ 3537312 h 6858000"/>
              <a:gd name="connsiteX480" fmla="*/ 3446761 w 7467600"/>
              <a:gd name="connsiteY480" fmla="*/ 3461278 h 6858000"/>
              <a:gd name="connsiteX481" fmla="*/ 4419733 w 7467600"/>
              <a:gd name="connsiteY481" fmla="*/ 3963555 h 6858000"/>
              <a:gd name="connsiteX482" fmla="*/ 4781371 w 7467600"/>
              <a:gd name="connsiteY482" fmla="*/ 4458604 h 6858000"/>
              <a:gd name="connsiteX483" fmla="*/ 4780440 w 7467600"/>
              <a:gd name="connsiteY483" fmla="*/ 4470290 h 6858000"/>
              <a:gd name="connsiteX484" fmla="*/ 4898954 w 7467600"/>
              <a:gd name="connsiteY484" fmla="*/ 4662092 h 6858000"/>
              <a:gd name="connsiteX485" fmla="*/ 4900699 w 7467600"/>
              <a:gd name="connsiteY485" fmla="*/ 4670867 h 6858000"/>
              <a:gd name="connsiteX486" fmla="*/ 5714511 w 7467600"/>
              <a:gd name="connsiteY486" fmla="*/ 4663483 h 6858000"/>
              <a:gd name="connsiteX487" fmla="*/ 5464793 w 7467600"/>
              <a:gd name="connsiteY487" fmla="*/ 4393556 h 6858000"/>
              <a:gd name="connsiteX488" fmla="*/ 5461897 w 7467600"/>
              <a:gd name="connsiteY488" fmla="*/ 4390879 h 6858000"/>
              <a:gd name="connsiteX489" fmla="*/ 4294126 w 7467600"/>
              <a:gd name="connsiteY489" fmla="*/ 3303048 h 6858000"/>
              <a:gd name="connsiteX490" fmla="*/ 4305321 w 7467600"/>
              <a:gd name="connsiteY490" fmla="*/ 3256953 h 6858000"/>
              <a:gd name="connsiteX491" fmla="*/ 4949299 w 7467600"/>
              <a:gd name="connsiteY491" fmla="*/ 3766336 h 6858000"/>
              <a:gd name="connsiteX492" fmla="*/ 5291452 w 7467600"/>
              <a:gd name="connsiteY492" fmla="*/ 4076801 h 6858000"/>
              <a:gd name="connsiteX493" fmla="*/ 5434998 w 7467600"/>
              <a:gd name="connsiteY493" fmla="*/ 4254100 h 6858000"/>
              <a:gd name="connsiteX494" fmla="*/ 5351015 w 7467600"/>
              <a:gd name="connsiteY494" fmla="*/ 3760989 h 6858000"/>
              <a:gd name="connsiteX495" fmla="*/ 5413780 w 7467600"/>
              <a:gd name="connsiteY495" fmla="*/ 2966265 h 6858000"/>
              <a:gd name="connsiteX496" fmla="*/ 5425627 w 7467600"/>
              <a:gd name="connsiteY496" fmla="*/ 2954192 h 6858000"/>
              <a:gd name="connsiteX497" fmla="*/ 6604735 w 7467600"/>
              <a:gd name="connsiteY497" fmla="*/ 2041381 h 6858000"/>
              <a:gd name="connsiteX498" fmla="*/ 7204487 w 7467600"/>
              <a:gd name="connsiteY498" fmla="*/ 2742112 h 6858000"/>
              <a:gd name="connsiteX499" fmla="*/ 7131592 w 7467600"/>
              <a:gd name="connsiteY499" fmla="*/ 2672096 h 6858000"/>
              <a:gd name="connsiteX500" fmla="*/ 6996344 w 7467600"/>
              <a:gd name="connsiteY500" fmla="*/ 2518310 h 6858000"/>
              <a:gd name="connsiteX501" fmla="*/ 6735495 w 7467600"/>
              <a:gd name="connsiteY501" fmla="*/ 2196890 h 6858000"/>
              <a:gd name="connsiteX502" fmla="*/ 6721901 w 7467600"/>
              <a:gd name="connsiteY502" fmla="*/ 2179274 h 6858000"/>
              <a:gd name="connsiteX503" fmla="*/ 6604735 w 7467600"/>
              <a:gd name="connsiteY503" fmla="*/ 2041381 h 6858000"/>
              <a:gd name="connsiteX504" fmla="*/ 6591670 w 7467600"/>
              <a:gd name="connsiteY504" fmla="*/ 1988277 h 6858000"/>
              <a:gd name="connsiteX505" fmla="*/ 6747349 w 7467600"/>
              <a:gd name="connsiteY505" fmla="*/ 2160069 h 6858000"/>
              <a:gd name="connsiteX506" fmla="*/ 6760943 w 7467600"/>
              <a:gd name="connsiteY506" fmla="*/ 2177686 h 6858000"/>
              <a:gd name="connsiteX507" fmla="*/ 7021065 w 7467600"/>
              <a:gd name="connsiteY507" fmla="*/ 2498102 h 6858000"/>
              <a:gd name="connsiteX508" fmla="*/ 7155223 w 7467600"/>
              <a:gd name="connsiteY508" fmla="*/ 2650386 h 6858000"/>
              <a:gd name="connsiteX509" fmla="*/ 7203167 w 7467600"/>
              <a:gd name="connsiteY509" fmla="*/ 2697288 h 6858000"/>
              <a:gd name="connsiteX510" fmla="*/ 6937703 w 7467600"/>
              <a:gd name="connsiteY510" fmla="*/ 2321981 h 6858000"/>
              <a:gd name="connsiteX511" fmla="*/ 6591670 w 7467600"/>
              <a:gd name="connsiteY511" fmla="*/ 1988277 h 6858000"/>
              <a:gd name="connsiteX512" fmla="*/ 5798671 w 7467600"/>
              <a:gd name="connsiteY512" fmla="*/ 1981601 h 6858000"/>
              <a:gd name="connsiteX513" fmla="*/ 5754709 w 7467600"/>
              <a:gd name="connsiteY513" fmla="*/ 2071454 h 6858000"/>
              <a:gd name="connsiteX514" fmla="*/ 5763044 w 7467600"/>
              <a:gd name="connsiteY514" fmla="*/ 2842206 h 6858000"/>
              <a:gd name="connsiteX515" fmla="*/ 5764974 w 7467600"/>
              <a:gd name="connsiteY515" fmla="*/ 2799609 h 6858000"/>
              <a:gd name="connsiteX516" fmla="*/ 5767665 w 7467600"/>
              <a:gd name="connsiteY516" fmla="*/ 2666409 h 6858000"/>
              <a:gd name="connsiteX517" fmla="*/ 5763055 w 7467600"/>
              <a:gd name="connsiteY517" fmla="*/ 2579705 h 6858000"/>
              <a:gd name="connsiteX518" fmla="*/ 5758079 w 7467600"/>
              <a:gd name="connsiteY518" fmla="*/ 2492508 h 6858000"/>
              <a:gd name="connsiteX519" fmla="*/ 5779325 w 7467600"/>
              <a:gd name="connsiteY519" fmla="*/ 2197069 h 6858000"/>
              <a:gd name="connsiteX520" fmla="*/ 5798671 w 7467600"/>
              <a:gd name="connsiteY520" fmla="*/ 1981601 h 6858000"/>
              <a:gd name="connsiteX521" fmla="*/ 5829202 w 7467600"/>
              <a:gd name="connsiteY521" fmla="*/ 1971679 h 6858000"/>
              <a:gd name="connsiteX522" fmla="*/ 5809558 w 7467600"/>
              <a:gd name="connsiteY522" fmla="*/ 2198043 h 6858000"/>
              <a:gd name="connsiteX523" fmla="*/ 5788653 w 7467600"/>
              <a:gd name="connsiteY523" fmla="*/ 2489430 h 6858000"/>
              <a:gd name="connsiteX524" fmla="*/ 5793439 w 7467600"/>
              <a:gd name="connsiteY524" fmla="*/ 2575235 h 6858000"/>
              <a:gd name="connsiteX525" fmla="*/ 5796837 w 7467600"/>
              <a:gd name="connsiteY525" fmla="*/ 2637633 h 6858000"/>
              <a:gd name="connsiteX526" fmla="*/ 5818614 w 7467600"/>
              <a:gd name="connsiteY526" fmla="*/ 2473055 h 6858000"/>
              <a:gd name="connsiteX527" fmla="*/ 5829202 w 7467600"/>
              <a:gd name="connsiteY527" fmla="*/ 1971679 h 6858000"/>
              <a:gd name="connsiteX528" fmla="*/ 5911389 w 7467600"/>
              <a:gd name="connsiteY528" fmla="*/ 1898371 h 6858000"/>
              <a:gd name="connsiteX529" fmla="*/ 6237627 w 7467600"/>
              <a:gd name="connsiteY529" fmla="*/ 2231921 h 6858000"/>
              <a:gd name="connsiteX530" fmla="*/ 5911389 w 7467600"/>
              <a:gd name="connsiteY530" fmla="*/ 1898371 h 6858000"/>
              <a:gd name="connsiteX531" fmla="*/ 6944437 w 7467600"/>
              <a:gd name="connsiteY531" fmla="*/ 1575402 h 6858000"/>
              <a:gd name="connsiteX532" fmla="*/ 6304730 w 7467600"/>
              <a:gd name="connsiteY532" fmla="*/ 1766654 h 6858000"/>
              <a:gd name="connsiteX533" fmla="*/ 6944437 w 7467600"/>
              <a:gd name="connsiteY533" fmla="*/ 1575402 h 6858000"/>
              <a:gd name="connsiteX534" fmla="*/ 7019523 w 7467600"/>
              <a:gd name="connsiteY534" fmla="*/ 1519450 h 6858000"/>
              <a:gd name="connsiteX535" fmla="*/ 6298091 w 7467600"/>
              <a:gd name="connsiteY535" fmla="*/ 1737122 h 6858000"/>
              <a:gd name="connsiteX536" fmla="*/ 7019523 w 7467600"/>
              <a:gd name="connsiteY536" fmla="*/ 1519450 h 6858000"/>
              <a:gd name="connsiteX537" fmla="*/ 2399523 w 7467600"/>
              <a:gd name="connsiteY537" fmla="*/ 1428234 h 6858000"/>
              <a:gd name="connsiteX538" fmla="*/ 2224982 w 7467600"/>
              <a:gd name="connsiteY538" fmla="*/ 1826201 h 6858000"/>
              <a:gd name="connsiteX539" fmla="*/ 2096099 w 7467600"/>
              <a:gd name="connsiteY539" fmla="*/ 2345900 h 6858000"/>
              <a:gd name="connsiteX540" fmla="*/ 2283317 w 7467600"/>
              <a:gd name="connsiteY540" fmla="*/ 1796925 h 6858000"/>
              <a:gd name="connsiteX541" fmla="*/ 2399523 w 7467600"/>
              <a:gd name="connsiteY541" fmla="*/ 1428234 h 6858000"/>
              <a:gd name="connsiteX542" fmla="*/ 2448558 w 7467600"/>
              <a:gd name="connsiteY542" fmla="*/ 1373435 h 6858000"/>
              <a:gd name="connsiteX543" fmla="*/ 2312521 w 7467600"/>
              <a:gd name="connsiteY543" fmla="*/ 1806140 h 6858000"/>
              <a:gd name="connsiteX544" fmla="*/ 2127533 w 7467600"/>
              <a:gd name="connsiteY544" fmla="*/ 2348380 h 6858000"/>
              <a:gd name="connsiteX545" fmla="*/ 2358080 w 7467600"/>
              <a:gd name="connsiteY545" fmla="*/ 1866134 h 6858000"/>
              <a:gd name="connsiteX546" fmla="*/ 2407436 w 7467600"/>
              <a:gd name="connsiteY546" fmla="*/ 1651070 h 6858000"/>
              <a:gd name="connsiteX547" fmla="*/ 2448558 w 7467600"/>
              <a:gd name="connsiteY547" fmla="*/ 1373435 h 6858000"/>
              <a:gd name="connsiteX548" fmla="*/ 278707 w 7467600"/>
              <a:gd name="connsiteY548" fmla="*/ 1352270 h 6858000"/>
              <a:gd name="connsiteX549" fmla="*/ 321570 w 7467600"/>
              <a:gd name="connsiteY549" fmla="*/ 1861610 h 6858000"/>
              <a:gd name="connsiteX550" fmla="*/ 294281 w 7467600"/>
              <a:gd name="connsiteY550" fmla="*/ 1440658 h 6858000"/>
              <a:gd name="connsiteX551" fmla="*/ 278707 w 7467600"/>
              <a:gd name="connsiteY551" fmla="*/ 1352270 h 6858000"/>
              <a:gd name="connsiteX552" fmla="*/ 1423821 w 7467600"/>
              <a:gd name="connsiteY552" fmla="*/ 1351958 h 6858000"/>
              <a:gd name="connsiteX553" fmla="*/ 1638521 w 7467600"/>
              <a:gd name="connsiteY553" fmla="*/ 1908470 h 6858000"/>
              <a:gd name="connsiteX554" fmla="*/ 1754199 w 7467600"/>
              <a:gd name="connsiteY554" fmla="*/ 2149284 h 6858000"/>
              <a:gd name="connsiteX555" fmla="*/ 1908359 w 7467600"/>
              <a:gd name="connsiteY555" fmla="*/ 2364988 h 6858000"/>
              <a:gd name="connsiteX556" fmla="*/ 1647661 w 7467600"/>
              <a:gd name="connsiteY556" fmla="*/ 1825945 h 6858000"/>
              <a:gd name="connsiteX557" fmla="*/ 1423821 w 7467600"/>
              <a:gd name="connsiteY557" fmla="*/ 1351958 h 6858000"/>
              <a:gd name="connsiteX558" fmla="*/ 1431890 w 7467600"/>
              <a:gd name="connsiteY558" fmla="*/ 1306475 h 6858000"/>
              <a:gd name="connsiteX559" fmla="*/ 1507597 w 7467600"/>
              <a:gd name="connsiteY559" fmla="*/ 1446132 h 6858000"/>
              <a:gd name="connsiteX560" fmla="*/ 1674586 w 7467600"/>
              <a:gd name="connsiteY560" fmla="*/ 1813832 h 6858000"/>
              <a:gd name="connsiteX561" fmla="*/ 1815950 w 7467600"/>
              <a:gd name="connsiteY561" fmla="*/ 2128564 h 6858000"/>
              <a:gd name="connsiteX562" fmla="*/ 1984242 w 7467600"/>
              <a:gd name="connsiteY562" fmla="*/ 2430829 h 6858000"/>
              <a:gd name="connsiteX563" fmla="*/ 2014023 w 7467600"/>
              <a:gd name="connsiteY563" fmla="*/ 2450995 h 6858000"/>
              <a:gd name="connsiteX564" fmla="*/ 1747337 w 7467600"/>
              <a:gd name="connsiteY564" fmla="*/ 1855264 h 6858000"/>
              <a:gd name="connsiteX565" fmla="*/ 1533749 w 7467600"/>
              <a:gd name="connsiteY565" fmla="*/ 1478656 h 6858000"/>
              <a:gd name="connsiteX566" fmla="*/ 1431890 w 7467600"/>
              <a:gd name="connsiteY566" fmla="*/ 1306475 h 6858000"/>
              <a:gd name="connsiteX567" fmla="*/ 5052692 w 7467600"/>
              <a:gd name="connsiteY567" fmla="*/ 1292994 h 6858000"/>
              <a:gd name="connsiteX568" fmla="*/ 5200661 w 7467600"/>
              <a:gd name="connsiteY568" fmla="*/ 1635186 h 6858000"/>
              <a:gd name="connsiteX569" fmla="*/ 5297138 w 7467600"/>
              <a:gd name="connsiteY569" fmla="*/ 1906351 h 6858000"/>
              <a:gd name="connsiteX570" fmla="*/ 5052692 w 7467600"/>
              <a:gd name="connsiteY570" fmla="*/ 1292994 h 6858000"/>
              <a:gd name="connsiteX571" fmla="*/ 5009948 w 7467600"/>
              <a:gd name="connsiteY571" fmla="*/ 1273619 h 6858000"/>
              <a:gd name="connsiteX572" fmla="*/ 5121777 w 7467600"/>
              <a:gd name="connsiteY572" fmla="*/ 1654213 h 6858000"/>
              <a:gd name="connsiteX573" fmla="*/ 5293545 w 7467600"/>
              <a:gd name="connsiteY573" fmla="*/ 2072247 h 6858000"/>
              <a:gd name="connsiteX574" fmla="*/ 5294042 w 7467600"/>
              <a:gd name="connsiteY574" fmla="*/ 2065019 h 6858000"/>
              <a:gd name="connsiteX575" fmla="*/ 5171936 w 7467600"/>
              <a:gd name="connsiteY575" fmla="*/ 1647613 h 6858000"/>
              <a:gd name="connsiteX576" fmla="*/ 5009948 w 7467600"/>
              <a:gd name="connsiteY576" fmla="*/ 1273619 h 6858000"/>
              <a:gd name="connsiteX577" fmla="*/ 655236 w 7467600"/>
              <a:gd name="connsiteY577" fmla="*/ 1268632 h 6858000"/>
              <a:gd name="connsiteX578" fmla="*/ 839521 w 7467600"/>
              <a:gd name="connsiteY578" fmla="*/ 1685315 h 6858000"/>
              <a:gd name="connsiteX579" fmla="*/ 1109416 w 7467600"/>
              <a:gd name="connsiteY579" fmla="*/ 2061663 h 6858000"/>
              <a:gd name="connsiteX580" fmla="*/ 1298300 w 7467600"/>
              <a:gd name="connsiteY580" fmla="*/ 2247742 h 6858000"/>
              <a:gd name="connsiteX581" fmla="*/ 1125871 w 7467600"/>
              <a:gd name="connsiteY581" fmla="*/ 1989513 h 6858000"/>
              <a:gd name="connsiteX582" fmla="*/ 981574 w 7467600"/>
              <a:gd name="connsiteY582" fmla="*/ 1783157 h 6858000"/>
              <a:gd name="connsiteX583" fmla="*/ 922198 w 7467600"/>
              <a:gd name="connsiteY583" fmla="*/ 1677437 h 6858000"/>
              <a:gd name="connsiteX584" fmla="*/ 869293 w 7467600"/>
              <a:gd name="connsiteY584" fmla="*/ 1583214 h 6858000"/>
              <a:gd name="connsiteX585" fmla="*/ 751431 w 7467600"/>
              <a:gd name="connsiteY585" fmla="*/ 1405731 h 6858000"/>
              <a:gd name="connsiteX586" fmla="*/ 655236 w 7467600"/>
              <a:gd name="connsiteY586" fmla="*/ 1268632 h 6858000"/>
              <a:gd name="connsiteX587" fmla="*/ 6516292 w 7467600"/>
              <a:gd name="connsiteY587" fmla="*/ 1263064 h 6858000"/>
              <a:gd name="connsiteX588" fmla="*/ 5736320 w 7467600"/>
              <a:gd name="connsiteY588" fmla="*/ 1501803 h 6858000"/>
              <a:gd name="connsiteX589" fmla="*/ 6516292 w 7467600"/>
              <a:gd name="connsiteY589" fmla="*/ 1263064 h 6858000"/>
              <a:gd name="connsiteX590" fmla="*/ 291466 w 7467600"/>
              <a:gd name="connsiteY590" fmla="*/ 1250369 h 6858000"/>
              <a:gd name="connsiteX591" fmla="*/ 323180 w 7467600"/>
              <a:gd name="connsiteY591" fmla="*/ 1435283 h 6858000"/>
              <a:gd name="connsiteX592" fmla="*/ 349381 w 7467600"/>
              <a:gd name="connsiteY592" fmla="*/ 1875041 h 6858000"/>
              <a:gd name="connsiteX593" fmla="*/ 374363 w 7467600"/>
              <a:gd name="connsiteY593" fmla="*/ 1506494 h 6858000"/>
              <a:gd name="connsiteX594" fmla="*/ 302168 w 7467600"/>
              <a:gd name="connsiteY594" fmla="*/ 1274495 h 6858000"/>
              <a:gd name="connsiteX595" fmla="*/ 291466 w 7467600"/>
              <a:gd name="connsiteY595" fmla="*/ 1250369 h 6858000"/>
              <a:gd name="connsiteX596" fmla="*/ 678222 w 7467600"/>
              <a:gd name="connsiteY596" fmla="*/ 1248670 h 6858000"/>
              <a:gd name="connsiteX597" fmla="*/ 775536 w 7467600"/>
              <a:gd name="connsiteY597" fmla="*/ 1388015 h 6858000"/>
              <a:gd name="connsiteX598" fmla="*/ 894529 w 7467600"/>
              <a:gd name="connsiteY598" fmla="*/ 1567739 h 6858000"/>
              <a:gd name="connsiteX599" fmla="*/ 948000 w 7467600"/>
              <a:gd name="connsiteY599" fmla="*/ 1663088 h 6858000"/>
              <a:gd name="connsiteX600" fmla="*/ 1006812 w 7467600"/>
              <a:gd name="connsiteY600" fmla="*/ 1767683 h 6858000"/>
              <a:gd name="connsiteX601" fmla="*/ 1149133 w 7467600"/>
              <a:gd name="connsiteY601" fmla="*/ 1971513 h 6858000"/>
              <a:gd name="connsiteX602" fmla="*/ 1333952 w 7467600"/>
              <a:gd name="connsiteY602" fmla="*/ 2251620 h 6858000"/>
              <a:gd name="connsiteX603" fmla="*/ 1337329 w 7467600"/>
              <a:gd name="connsiteY603" fmla="*/ 2258350 h 6858000"/>
              <a:gd name="connsiteX604" fmla="*/ 1014726 w 7467600"/>
              <a:gd name="connsiteY604" fmla="*/ 1615556 h 6858000"/>
              <a:gd name="connsiteX605" fmla="*/ 678222 w 7467600"/>
              <a:gd name="connsiteY605" fmla="*/ 1248670 h 6858000"/>
              <a:gd name="connsiteX606" fmla="*/ 6691602 w 7467600"/>
              <a:gd name="connsiteY606" fmla="*/ 1140573 h 6858000"/>
              <a:gd name="connsiteX607" fmla="*/ 6571100 w 7467600"/>
              <a:gd name="connsiteY607" fmla="*/ 1183662 h 6858000"/>
              <a:gd name="connsiteX608" fmla="*/ 6241687 w 7467600"/>
              <a:gd name="connsiteY608" fmla="*/ 1257600 h 6858000"/>
              <a:gd name="connsiteX609" fmla="*/ 5693009 w 7467600"/>
              <a:gd name="connsiteY609" fmla="*/ 1478256 h 6858000"/>
              <a:gd name="connsiteX610" fmla="*/ 6548420 w 7467600"/>
              <a:gd name="connsiteY610" fmla="*/ 1214599 h 6858000"/>
              <a:gd name="connsiteX611" fmla="*/ 6605473 w 7467600"/>
              <a:gd name="connsiteY611" fmla="*/ 1184686 h 6858000"/>
              <a:gd name="connsiteX612" fmla="*/ 6691602 w 7467600"/>
              <a:gd name="connsiteY612" fmla="*/ 1140573 h 6858000"/>
              <a:gd name="connsiteX613" fmla="*/ 4002475 w 7467600"/>
              <a:gd name="connsiteY613" fmla="*/ 1037802 h 6858000"/>
              <a:gd name="connsiteX614" fmla="*/ 4000324 w 7467600"/>
              <a:gd name="connsiteY614" fmla="*/ 1039362 h 6858000"/>
              <a:gd name="connsiteX615" fmla="*/ 4002862 w 7467600"/>
              <a:gd name="connsiteY615" fmla="*/ 1042866 h 6858000"/>
              <a:gd name="connsiteX616" fmla="*/ 4002475 w 7467600"/>
              <a:gd name="connsiteY616" fmla="*/ 1037802 h 6858000"/>
              <a:gd name="connsiteX617" fmla="*/ 506322 w 7467600"/>
              <a:gd name="connsiteY617" fmla="*/ 1020997 h 6858000"/>
              <a:gd name="connsiteX618" fmla="*/ 533068 w 7467600"/>
              <a:gd name="connsiteY618" fmla="*/ 1029409 h 6858000"/>
              <a:gd name="connsiteX619" fmla="*/ 1232525 w 7467600"/>
              <a:gd name="connsiteY619" fmla="*/ 1804675 h 6858000"/>
              <a:gd name="connsiteX620" fmla="*/ 1388858 w 7467600"/>
              <a:gd name="connsiteY620" fmla="*/ 2368011 h 6858000"/>
              <a:gd name="connsiteX621" fmla="*/ 1384098 w 7467600"/>
              <a:gd name="connsiteY621" fmla="*/ 2378125 h 6858000"/>
              <a:gd name="connsiteX622" fmla="*/ 1425393 w 7467600"/>
              <a:gd name="connsiteY622" fmla="*/ 2589124 h 6858000"/>
              <a:gd name="connsiteX623" fmla="*/ 1424001 w 7467600"/>
              <a:gd name="connsiteY623" fmla="*/ 2597541 h 6858000"/>
              <a:gd name="connsiteX624" fmla="*/ 2152729 w 7467600"/>
              <a:gd name="connsiteY624" fmla="*/ 2864487 h 6858000"/>
              <a:gd name="connsiteX625" fmla="*/ 2020609 w 7467600"/>
              <a:gd name="connsiteY625" fmla="*/ 2539671 h 6858000"/>
              <a:gd name="connsiteX626" fmla="*/ 2018920 w 7467600"/>
              <a:gd name="connsiteY626" fmla="*/ 2536309 h 6858000"/>
              <a:gd name="connsiteX627" fmla="*/ 1342441 w 7467600"/>
              <a:gd name="connsiteY627" fmla="*/ 1173017 h 6858000"/>
              <a:gd name="connsiteX628" fmla="*/ 1367925 w 7467600"/>
              <a:gd name="connsiteY628" fmla="*/ 1135648 h 6858000"/>
              <a:gd name="connsiteX629" fmla="*/ 1771401 w 7467600"/>
              <a:gd name="connsiteY629" fmla="*/ 1806673 h 6858000"/>
              <a:gd name="connsiteX630" fmla="*/ 1972385 w 7467600"/>
              <a:gd name="connsiteY630" fmla="*/ 2198735 h 6858000"/>
              <a:gd name="connsiteX631" fmla="*/ 2040892 w 7467600"/>
              <a:gd name="connsiteY631" fmla="*/ 2405205 h 6858000"/>
              <a:gd name="connsiteX632" fmla="*/ 2131689 w 7467600"/>
              <a:gd name="connsiteY632" fmla="*/ 1936926 h 6858000"/>
              <a:gd name="connsiteX633" fmla="*/ 2454820 w 7467600"/>
              <a:gd name="connsiteY633" fmla="*/ 1248808 h 6858000"/>
              <a:gd name="connsiteX634" fmla="*/ 2492512 w 7467600"/>
              <a:gd name="connsiteY634" fmla="*/ 1302920 h 6858000"/>
              <a:gd name="connsiteX635" fmla="*/ 2081216 w 7467600"/>
              <a:gd name="connsiteY635" fmla="*/ 2527513 h 6858000"/>
              <a:gd name="connsiteX636" fmla="*/ 2081211 w 7467600"/>
              <a:gd name="connsiteY636" fmla="*/ 2528916 h 6858000"/>
              <a:gd name="connsiteX637" fmla="*/ 2199067 w 7467600"/>
              <a:gd name="connsiteY637" fmla="*/ 2884061 h 6858000"/>
              <a:gd name="connsiteX638" fmla="*/ 3192586 w 7467600"/>
              <a:gd name="connsiteY638" fmla="*/ 3411496 h 6858000"/>
              <a:gd name="connsiteX639" fmla="*/ 3182620 w 7467600"/>
              <a:gd name="connsiteY639" fmla="*/ 3483279 h 6858000"/>
              <a:gd name="connsiteX640" fmla="*/ 2435119 w 7467600"/>
              <a:gd name="connsiteY640" fmla="*/ 3080173 h 6858000"/>
              <a:gd name="connsiteX641" fmla="*/ 2410152 w 7467600"/>
              <a:gd name="connsiteY641" fmla="*/ 3063751 h 6858000"/>
              <a:gd name="connsiteX642" fmla="*/ 2408099 w 7467600"/>
              <a:gd name="connsiteY642" fmla="*/ 3064403 h 6858000"/>
              <a:gd name="connsiteX643" fmla="*/ 2407218 w 7467600"/>
              <a:gd name="connsiteY643" fmla="*/ 3070324 h 6858000"/>
              <a:gd name="connsiteX644" fmla="*/ 2380138 w 7467600"/>
              <a:gd name="connsiteY644" fmla="*/ 3099341 h 6858000"/>
              <a:gd name="connsiteX645" fmla="*/ 1765923 w 7467600"/>
              <a:gd name="connsiteY645" fmla="*/ 3581043 h 6858000"/>
              <a:gd name="connsiteX646" fmla="*/ 1702258 w 7467600"/>
              <a:gd name="connsiteY646" fmla="*/ 3612286 h 6858000"/>
              <a:gd name="connsiteX647" fmla="*/ 1538370 w 7467600"/>
              <a:gd name="connsiteY647" fmla="*/ 3811804 h 6858000"/>
              <a:gd name="connsiteX648" fmla="*/ 542867 w 7467600"/>
              <a:gd name="connsiteY648" fmla="*/ 4944092 h 6858000"/>
              <a:gd name="connsiteX649" fmla="*/ 515800 w 7467600"/>
              <a:gd name="connsiteY649" fmla="*/ 4862180 h 6858000"/>
              <a:gd name="connsiteX650" fmla="*/ 909145 w 7467600"/>
              <a:gd name="connsiteY650" fmla="*/ 4199225 h 6858000"/>
              <a:gd name="connsiteX651" fmla="*/ 1214067 w 7467600"/>
              <a:gd name="connsiteY651" fmla="*/ 3908561 h 6858000"/>
              <a:gd name="connsiteX652" fmla="*/ 640967 w 7467600"/>
              <a:gd name="connsiteY652" fmla="*/ 4105601 h 6858000"/>
              <a:gd name="connsiteX653" fmla="*/ 112563 w 7467600"/>
              <a:gd name="connsiteY653" fmla="*/ 4396952 h 6858000"/>
              <a:gd name="connsiteX654" fmla="*/ 0 w 7467600"/>
              <a:gd name="connsiteY654" fmla="*/ 4466006 h 6858000"/>
              <a:gd name="connsiteX655" fmla="*/ 0 w 7467600"/>
              <a:gd name="connsiteY655" fmla="*/ 4233763 h 6858000"/>
              <a:gd name="connsiteX656" fmla="*/ 36881 w 7467600"/>
              <a:gd name="connsiteY656" fmla="*/ 4200118 h 6858000"/>
              <a:gd name="connsiteX657" fmla="*/ 910534 w 7467600"/>
              <a:gd name="connsiteY657" fmla="*/ 3629753 h 6858000"/>
              <a:gd name="connsiteX658" fmla="*/ 1578717 w 7467600"/>
              <a:gd name="connsiteY658" fmla="*/ 3575982 h 6858000"/>
              <a:gd name="connsiteX659" fmla="*/ 2338780 w 7467600"/>
              <a:gd name="connsiteY659" fmla="*/ 3033725 h 6858000"/>
              <a:gd name="connsiteX660" fmla="*/ 1807991 w 7467600"/>
              <a:gd name="connsiteY660" fmla="*/ 2807184 h 6858000"/>
              <a:gd name="connsiteX661" fmla="*/ 1416358 w 7467600"/>
              <a:gd name="connsiteY661" fmla="*/ 3112571 h 6858000"/>
              <a:gd name="connsiteX662" fmla="*/ 939066 w 7467600"/>
              <a:gd name="connsiteY662" fmla="*/ 3378798 h 6858000"/>
              <a:gd name="connsiteX663" fmla="*/ 115099 w 7467600"/>
              <a:gd name="connsiteY663" fmla="*/ 3607650 h 6858000"/>
              <a:gd name="connsiteX664" fmla="*/ 97284 w 7467600"/>
              <a:gd name="connsiteY664" fmla="*/ 3520393 h 6858000"/>
              <a:gd name="connsiteX665" fmla="*/ 922050 w 7467600"/>
              <a:gd name="connsiteY665" fmla="*/ 3074867 h 6858000"/>
              <a:gd name="connsiteX666" fmla="*/ 1405265 w 7467600"/>
              <a:gd name="connsiteY666" fmla="*/ 3016319 h 6858000"/>
              <a:gd name="connsiteX667" fmla="*/ 1407512 w 7467600"/>
              <a:gd name="connsiteY667" fmla="*/ 3018001 h 6858000"/>
              <a:gd name="connsiteX668" fmla="*/ 1726266 w 7467600"/>
              <a:gd name="connsiteY668" fmla="*/ 2777274 h 6858000"/>
              <a:gd name="connsiteX669" fmla="*/ 625390 w 7467600"/>
              <a:gd name="connsiteY669" fmla="*/ 2514541 h 6858000"/>
              <a:gd name="connsiteX670" fmla="*/ 619799 w 7467600"/>
              <a:gd name="connsiteY670" fmla="*/ 2527180 h 6858000"/>
              <a:gd name="connsiteX671" fmla="*/ 310030 w 7467600"/>
              <a:gd name="connsiteY671" fmla="*/ 2771818 h 6858000"/>
              <a:gd name="connsiteX672" fmla="*/ 173877 w 7467600"/>
              <a:gd name="connsiteY672" fmla="*/ 2937056 h 6858000"/>
              <a:gd name="connsiteX673" fmla="*/ 77889 w 7467600"/>
              <a:gd name="connsiteY673" fmla="*/ 3138440 h 6858000"/>
              <a:gd name="connsiteX674" fmla="*/ 0 w 7467600"/>
              <a:gd name="connsiteY674" fmla="*/ 3271395 h 6858000"/>
              <a:gd name="connsiteX675" fmla="*/ 0 w 7467600"/>
              <a:gd name="connsiteY675" fmla="*/ 3153002 h 6858000"/>
              <a:gd name="connsiteX676" fmla="*/ 2386 w 7467600"/>
              <a:gd name="connsiteY676" fmla="*/ 3149203 h 6858000"/>
              <a:gd name="connsiteX677" fmla="*/ 89753 w 7467600"/>
              <a:gd name="connsiteY677" fmla="*/ 2987702 h 6858000"/>
              <a:gd name="connsiteX678" fmla="*/ 76869 w 7467600"/>
              <a:gd name="connsiteY678" fmla="*/ 3005404 h 6858000"/>
              <a:gd name="connsiteX679" fmla="*/ 32049 w 7467600"/>
              <a:gd name="connsiteY679" fmla="*/ 3065814 h 6858000"/>
              <a:gd name="connsiteX680" fmla="*/ 0 w 7467600"/>
              <a:gd name="connsiteY680" fmla="*/ 3108744 h 6858000"/>
              <a:gd name="connsiteX681" fmla="*/ 0 w 7467600"/>
              <a:gd name="connsiteY681" fmla="*/ 3058059 h 6858000"/>
              <a:gd name="connsiteX682" fmla="*/ 7610 w 7467600"/>
              <a:gd name="connsiteY682" fmla="*/ 3047889 h 6858000"/>
              <a:gd name="connsiteX683" fmla="*/ 52419 w 7467600"/>
              <a:gd name="connsiteY683" fmla="*/ 2987479 h 6858000"/>
              <a:gd name="connsiteX684" fmla="*/ 59142 w 7467600"/>
              <a:gd name="connsiteY684" fmla="*/ 2978488 h 6858000"/>
              <a:gd name="connsiteX685" fmla="*/ 0 w 7467600"/>
              <a:gd name="connsiteY685" fmla="*/ 3015334 h 6858000"/>
              <a:gd name="connsiteX686" fmla="*/ 0 w 7467600"/>
              <a:gd name="connsiteY686" fmla="*/ 2914286 h 6858000"/>
              <a:gd name="connsiteX687" fmla="*/ 36383 w 7467600"/>
              <a:gd name="connsiteY687" fmla="*/ 2901128 h 6858000"/>
              <a:gd name="connsiteX688" fmla="*/ 156329 w 7467600"/>
              <a:gd name="connsiteY688" fmla="*/ 2840533 h 6858000"/>
              <a:gd name="connsiteX689" fmla="*/ 358355 w 7467600"/>
              <a:gd name="connsiteY689" fmla="*/ 2620471 h 6858000"/>
              <a:gd name="connsiteX690" fmla="*/ 510577 w 7467600"/>
              <a:gd name="connsiteY690" fmla="*/ 2501244 h 6858000"/>
              <a:gd name="connsiteX691" fmla="*/ 211967 w 7467600"/>
              <a:gd name="connsiteY691" fmla="*/ 2479171 h 6858000"/>
              <a:gd name="connsiteX692" fmla="*/ 0 w 7467600"/>
              <a:gd name="connsiteY692" fmla="*/ 2476398 h 6858000"/>
              <a:gd name="connsiteX693" fmla="*/ 0 w 7467600"/>
              <a:gd name="connsiteY693" fmla="*/ 2389189 h 6858000"/>
              <a:gd name="connsiteX694" fmla="*/ 103062 w 7467600"/>
              <a:gd name="connsiteY694" fmla="*/ 2389518 h 6858000"/>
              <a:gd name="connsiteX695" fmla="*/ 510734 w 7467600"/>
              <a:gd name="connsiteY695" fmla="*/ 2416201 h 6858000"/>
              <a:gd name="connsiteX696" fmla="*/ 279257 w 7467600"/>
              <a:gd name="connsiteY696" fmla="*/ 2092102 h 6858000"/>
              <a:gd name="connsiteX697" fmla="*/ 65265 w 7467600"/>
              <a:gd name="connsiteY697" fmla="*/ 2006049 h 6858000"/>
              <a:gd name="connsiteX698" fmla="*/ 0 w 7467600"/>
              <a:gd name="connsiteY698" fmla="*/ 1982532 h 6858000"/>
              <a:gd name="connsiteX699" fmla="*/ 0 w 7467600"/>
              <a:gd name="connsiteY699" fmla="*/ 1912789 h 6858000"/>
              <a:gd name="connsiteX700" fmla="*/ 97460 w 7467600"/>
              <a:gd name="connsiteY700" fmla="*/ 1953725 h 6858000"/>
              <a:gd name="connsiteX701" fmla="*/ 221272 w 7467600"/>
              <a:gd name="connsiteY701" fmla="*/ 1980766 h 6858000"/>
              <a:gd name="connsiteX702" fmla="*/ 116765 w 7467600"/>
              <a:gd name="connsiteY702" fmla="*/ 1911033 h 6858000"/>
              <a:gd name="connsiteX703" fmla="*/ 16405 w 7467600"/>
              <a:gd name="connsiteY703" fmla="*/ 1803412 h 6858000"/>
              <a:gd name="connsiteX704" fmla="*/ 0 w 7467600"/>
              <a:gd name="connsiteY704" fmla="*/ 1784777 h 6858000"/>
              <a:gd name="connsiteX705" fmla="*/ 0 w 7467600"/>
              <a:gd name="connsiteY705" fmla="*/ 1740082 h 6858000"/>
              <a:gd name="connsiteX706" fmla="*/ 39394 w 7467600"/>
              <a:gd name="connsiteY706" fmla="*/ 1784856 h 6858000"/>
              <a:gd name="connsiteX707" fmla="*/ 135813 w 7467600"/>
              <a:gd name="connsiteY707" fmla="*/ 1888838 h 6858000"/>
              <a:gd name="connsiteX708" fmla="*/ 242575 w 7467600"/>
              <a:gd name="connsiteY708" fmla="*/ 1958841 h 6858000"/>
              <a:gd name="connsiteX709" fmla="*/ 82197 w 7467600"/>
              <a:gd name="connsiteY709" fmla="*/ 1754826 h 6858000"/>
              <a:gd name="connsiteX710" fmla="*/ 0 w 7467600"/>
              <a:gd name="connsiteY710" fmla="*/ 1679650 h 6858000"/>
              <a:gd name="connsiteX711" fmla="*/ 0 w 7467600"/>
              <a:gd name="connsiteY711" fmla="*/ 1602463 h 6858000"/>
              <a:gd name="connsiteX712" fmla="*/ 84689 w 7467600"/>
              <a:gd name="connsiteY712" fmla="*/ 1677442 h 6858000"/>
              <a:gd name="connsiteX713" fmla="*/ 298437 w 7467600"/>
              <a:gd name="connsiteY713" fmla="*/ 1968019 h 6858000"/>
              <a:gd name="connsiteX714" fmla="*/ 227269 w 7467600"/>
              <a:gd name="connsiteY714" fmla="*/ 1114064 h 6858000"/>
              <a:gd name="connsiteX715" fmla="*/ 248003 w 7467600"/>
              <a:gd name="connsiteY715" fmla="*/ 1089613 h 6858000"/>
              <a:gd name="connsiteX716" fmla="*/ 427020 w 7467600"/>
              <a:gd name="connsiteY716" fmla="*/ 1619803 h 6858000"/>
              <a:gd name="connsiteX717" fmla="*/ 340345 w 7467600"/>
              <a:gd name="connsiteY717" fmla="*/ 2027739 h 6858000"/>
              <a:gd name="connsiteX718" fmla="*/ 360865 w 7467600"/>
              <a:gd name="connsiteY718" fmla="*/ 2044827 h 6858000"/>
              <a:gd name="connsiteX719" fmla="*/ 560414 w 7467600"/>
              <a:gd name="connsiteY719" fmla="*/ 2421457 h 6858000"/>
              <a:gd name="connsiteX720" fmla="*/ 1359703 w 7467600"/>
              <a:gd name="connsiteY720" fmla="*/ 2578554 h 6858000"/>
              <a:gd name="connsiteX721" fmla="*/ 1359422 w 7467600"/>
              <a:gd name="connsiteY721" fmla="*/ 2577994 h 6858000"/>
              <a:gd name="connsiteX722" fmla="*/ 828701 w 7467600"/>
              <a:gd name="connsiteY722" fmla="*/ 1839520 h 6858000"/>
              <a:gd name="connsiteX723" fmla="*/ 494427 w 7467600"/>
              <a:gd name="connsiteY723" fmla="*/ 1092333 h 6858000"/>
              <a:gd name="connsiteX724" fmla="*/ 506322 w 7467600"/>
              <a:gd name="connsiteY724" fmla="*/ 1020997 h 6858000"/>
              <a:gd name="connsiteX725" fmla="*/ 4570198 w 7467600"/>
              <a:gd name="connsiteY725" fmla="*/ 978081 h 6858000"/>
              <a:gd name="connsiteX726" fmla="*/ 4523691 w 7467600"/>
              <a:gd name="connsiteY726" fmla="*/ 1127776 h 6858000"/>
              <a:gd name="connsiteX727" fmla="*/ 4509875 w 7467600"/>
              <a:gd name="connsiteY727" fmla="*/ 1167552 h 6858000"/>
              <a:gd name="connsiteX728" fmla="*/ 4478168 w 7467600"/>
              <a:gd name="connsiteY728" fmla="*/ 1260735 h 6858000"/>
              <a:gd name="connsiteX729" fmla="*/ 4409309 w 7467600"/>
              <a:gd name="connsiteY729" fmla="*/ 1666996 h 6858000"/>
              <a:gd name="connsiteX730" fmla="*/ 4370031 w 7467600"/>
              <a:gd name="connsiteY730" fmla="*/ 1955666 h 6858000"/>
              <a:gd name="connsiteX731" fmla="*/ 4570198 w 7467600"/>
              <a:gd name="connsiteY731" fmla="*/ 978081 h 6858000"/>
              <a:gd name="connsiteX732" fmla="*/ 4557898 w 7467600"/>
              <a:gd name="connsiteY732" fmla="*/ 900011 h 6858000"/>
              <a:gd name="connsiteX733" fmla="*/ 4344840 w 7467600"/>
              <a:gd name="connsiteY733" fmla="*/ 1922038 h 6858000"/>
              <a:gd name="connsiteX734" fmla="*/ 4378710 w 7467600"/>
              <a:gd name="connsiteY734" fmla="*/ 1665516 h 6858000"/>
              <a:gd name="connsiteX735" fmla="*/ 4448798 w 7467600"/>
              <a:gd name="connsiteY735" fmla="*/ 1253024 h 6858000"/>
              <a:gd name="connsiteX736" fmla="*/ 4480315 w 7467600"/>
              <a:gd name="connsiteY736" fmla="*/ 1158454 h 6858000"/>
              <a:gd name="connsiteX737" fmla="*/ 4494133 w 7467600"/>
              <a:gd name="connsiteY737" fmla="*/ 1118676 h 6858000"/>
              <a:gd name="connsiteX738" fmla="*/ 4557898 w 7467600"/>
              <a:gd name="connsiteY738" fmla="*/ 900011 h 6858000"/>
              <a:gd name="connsiteX739" fmla="*/ 5870151 w 7467600"/>
              <a:gd name="connsiteY739" fmla="*/ 898890 h 6858000"/>
              <a:gd name="connsiteX740" fmla="*/ 5861335 w 7467600"/>
              <a:gd name="connsiteY740" fmla="*/ 899177 h 6858000"/>
              <a:gd name="connsiteX741" fmla="*/ 5843702 w 7467600"/>
              <a:gd name="connsiteY741" fmla="*/ 899748 h 6858000"/>
              <a:gd name="connsiteX742" fmla="*/ 5651107 w 7467600"/>
              <a:gd name="connsiteY742" fmla="*/ 920306 h 6858000"/>
              <a:gd name="connsiteX743" fmla="*/ 5459407 w 7467600"/>
              <a:gd name="connsiteY743" fmla="*/ 940975 h 6858000"/>
              <a:gd name="connsiteX744" fmla="*/ 5374846 w 7467600"/>
              <a:gd name="connsiteY744" fmla="*/ 941988 h 6858000"/>
              <a:gd name="connsiteX745" fmla="*/ 5256105 w 7467600"/>
              <a:gd name="connsiteY745" fmla="*/ 945632 h 6858000"/>
              <a:gd name="connsiteX746" fmla="*/ 5107071 w 7467600"/>
              <a:gd name="connsiteY746" fmla="*/ 969720 h 6858000"/>
              <a:gd name="connsiteX747" fmla="*/ 4998681 w 7467600"/>
              <a:gd name="connsiteY747" fmla="*/ 988771 h 6858000"/>
              <a:gd name="connsiteX748" fmla="*/ 5870151 w 7467600"/>
              <a:gd name="connsiteY748" fmla="*/ 898890 h 6858000"/>
              <a:gd name="connsiteX749" fmla="*/ 5504425 w 7467600"/>
              <a:gd name="connsiteY749" fmla="*/ 848067 h 6858000"/>
              <a:gd name="connsiteX750" fmla="*/ 4968849 w 7467600"/>
              <a:gd name="connsiteY750" fmla="*/ 962318 h 6858000"/>
              <a:gd name="connsiteX751" fmla="*/ 5104039 w 7467600"/>
              <a:gd name="connsiteY751" fmla="*/ 940634 h 6858000"/>
              <a:gd name="connsiteX752" fmla="*/ 5256311 w 7467600"/>
              <a:gd name="connsiteY752" fmla="*/ 916490 h 6858000"/>
              <a:gd name="connsiteX753" fmla="*/ 5377381 w 7467600"/>
              <a:gd name="connsiteY753" fmla="*/ 912671 h 6858000"/>
              <a:gd name="connsiteX754" fmla="*/ 5460148 w 7467600"/>
              <a:gd name="connsiteY754" fmla="*/ 911442 h 6858000"/>
              <a:gd name="connsiteX755" fmla="*/ 5648971 w 7467600"/>
              <a:gd name="connsiteY755" fmla="*/ 891331 h 6858000"/>
              <a:gd name="connsiteX756" fmla="*/ 5844807 w 7467600"/>
              <a:gd name="connsiteY756" fmla="*/ 870718 h 6858000"/>
              <a:gd name="connsiteX757" fmla="*/ 5862975 w 7467600"/>
              <a:gd name="connsiteY757" fmla="*/ 869756 h 6858000"/>
              <a:gd name="connsiteX758" fmla="*/ 5920887 w 7467600"/>
              <a:gd name="connsiteY758" fmla="*/ 865929 h 6858000"/>
              <a:gd name="connsiteX759" fmla="*/ 5504425 w 7467600"/>
              <a:gd name="connsiteY759" fmla="*/ 848067 h 6858000"/>
              <a:gd name="connsiteX760" fmla="*/ 3607114 w 7467600"/>
              <a:gd name="connsiteY760" fmla="*/ 467441 h 6858000"/>
              <a:gd name="connsiteX761" fmla="*/ 3296242 w 7467600"/>
              <a:gd name="connsiteY761" fmla="*/ 807991 h 6858000"/>
              <a:gd name="connsiteX762" fmla="*/ 3174674 w 7467600"/>
              <a:gd name="connsiteY762" fmla="*/ 919759 h 6858000"/>
              <a:gd name="connsiteX763" fmla="*/ 3042978 w 7467600"/>
              <a:gd name="connsiteY763" fmla="*/ 1054894 h 6858000"/>
              <a:gd name="connsiteX764" fmla="*/ 2968914 w 7467600"/>
              <a:gd name="connsiteY764" fmla="*/ 1133756 h 6858000"/>
              <a:gd name="connsiteX765" fmla="*/ 3103823 w 7467600"/>
              <a:gd name="connsiteY765" fmla="*/ 1026814 h 6858000"/>
              <a:gd name="connsiteX766" fmla="*/ 3607114 w 7467600"/>
              <a:gd name="connsiteY766" fmla="*/ 467441 h 6858000"/>
              <a:gd name="connsiteX767" fmla="*/ 3744487 w 7467600"/>
              <a:gd name="connsiteY767" fmla="*/ 383136 h 6858000"/>
              <a:gd name="connsiteX768" fmla="*/ 3970213 w 7467600"/>
              <a:gd name="connsiteY768" fmla="*/ 995559 h 6858000"/>
              <a:gd name="connsiteX769" fmla="*/ 3744487 w 7467600"/>
              <a:gd name="connsiteY769" fmla="*/ 383136 h 6858000"/>
              <a:gd name="connsiteX770" fmla="*/ 3624562 w 7467600"/>
              <a:gd name="connsiteY770" fmla="*/ 367041 h 6858000"/>
              <a:gd name="connsiteX771" fmla="*/ 3489712 w 7467600"/>
              <a:gd name="connsiteY771" fmla="*/ 485386 h 6858000"/>
              <a:gd name="connsiteX772" fmla="*/ 3182994 w 7467600"/>
              <a:gd name="connsiteY772" fmla="*/ 828265 h 6858000"/>
              <a:gd name="connsiteX773" fmla="*/ 2892114 w 7467600"/>
              <a:gd name="connsiteY773" fmla="*/ 1172635 h 6858000"/>
              <a:gd name="connsiteX774" fmla="*/ 3021459 w 7467600"/>
              <a:gd name="connsiteY774" fmla="*/ 1035385 h 6858000"/>
              <a:gd name="connsiteX775" fmla="*/ 3153873 w 7467600"/>
              <a:gd name="connsiteY775" fmla="*/ 898971 h 6858000"/>
              <a:gd name="connsiteX776" fmla="*/ 3276511 w 7467600"/>
              <a:gd name="connsiteY776" fmla="*/ 786423 h 6858000"/>
              <a:gd name="connsiteX777" fmla="*/ 3584154 w 7467600"/>
              <a:gd name="connsiteY777" fmla="*/ 448218 h 6858000"/>
              <a:gd name="connsiteX778" fmla="*/ 3624562 w 7467600"/>
              <a:gd name="connsiteY778" fmla="*/ 367041 h 6858000"/>
              <a:gd name="connsiteX779" fmla="*/ 3766672 w 7467600"/>
              <a:gd name="connsiteY779" fmla="*/ 359429 h 6858000"/>
              <a:gd name="connsiteX780" fmla="*/ 3996338 w 7467600"/>
              <a:gd name="connsiteY780" fmla="*/ 968237 h 6858000"/>
              <a:gd name="connsiteX781" fmla="*/ 3766672 w 7467600"/>
              <a:gd name="connsiteY781" fmla="*/ 359429 h 6858000"/>
              <a:gd name="connsiteX782" fmla="*/ 5805386 w 7467600"/>
              <a:gd name="connsiteY782" fmla="*/ 239240 h 6858000"/>
              <a:gd name="connsiteX783" fmla="*/ 5736947 w 7467600"/>
              <a:gd name="connsiteY783" fmla="*/ 261367 h 6858000"/>
              <a:gd name="connsiteX784" fmla="*/ 5427012 w 7467600"/>
              <a:gd name="connsiteY784" fmla="*/ 311272 h 6858000"/>
              <a:gd name="connsiteX785" fmla="*/ 5147818 w 7467600"/>
              <a:gd name="connsiteY785" fmla="*/ 322112 h 6858000"/>
              <a:gd name="connsiteX786" fmla="*/ 5060854 w 7467600"/>
              <a:gd name="connsiteY786" fmla="*/ 311882 h 6858000"/>
              <a:gd name="connsiteX787" fmla="*/ 4945989 w 7467600"/>
              <a:gd name="connsiteY787" fmla="*/ 300516 h 6858000"/>
              <a:gd name="connsiteX788" fmla="*/ 5410479 w 7467600"/>
              <a:gd name="connsiteY788" fmla="*/ 348434 h 6858000"/>
              <a:gd name="connsiteX789" fmla="*/ 5805386 w 7467600"/>
              <a:gd name="connsiteY789" fmla="*/ 239240 h 6858000"/>
              <a:gd name="connsiteX790" fmla="*/ 5905192 w 7467600"/>
              <a:gd name="connsiteY790" fmla="*/ 163079 h 6858000"/>
              <a:gd name="connsiteX791" fmla="*/ 5865655 w 7467600"/>
              <a:gd name="connsiteY791" fmla="*/ 171901 h 6858000"/>
              <a:gd name="connsiteX792" fmla="*/ 5259740 w 7467600"/>
              <a:gd name="connsiteY792" fmla="*/ 257013 h 6858000"/>
              <a:gd name="connsiteX793" fmla="*/ 5208466 w 7467600"/>
              <a:gd name="connsiteY793" fmla="*/ 257550 h 6858000"/>
              <a:gd name="connsiteX794" fmla="*/ 4980204 w 7467600"/>
              <a:gd name="connsiteY794" fmla="*/ 271903 h 6858000"/>
              <a:gd name="connsiteX795" fmla="*/ 5068068 w 7467600"/>
              <a:gd name="connsiteY795" fmla="*/ 282244 h 6858000"/>
              <a:gd name="connsiteX796" fmla="*/ 5153231 w 7467600"/>
              <a:gd name="connsiteY796" fmla="*/ 292240 h 6858000"/>
              <a:gd name="connsiteX797" fmla="*/ 5426491 w 7467600"/>
              <a:gd name="connsiteY797" fmla="*/ 281128 h 6858000"/>
              <a:gd name="connsiteX798" fmla="*/ 5731212 w 7467600"/>
              <a:gd name="connsiteY798" fmla="*/ 231951 h 6858000"/>
              <a:gd name="connsiteX799" fmla="*/ 5905192 w 7467600"/>
              <a:gd name="connsiteY799" fmla="*/ 163079 h 6858000"/>
              <a:gd name="connsiteX800" fmla="*/ 5944437 w 7467600"/>
              <a:gd name="connsiteY800" fmla="*/ 113829 h 6858000"/>
              <a:gd name="connsiteX801" fmla="*/ 5825032 w 7467600"/>
              <a:gd name="connsiteY801" fmla="*/ 146405 h 6858000"/>
              <a:gd name="connsiteX802" fmla="*/ 4955599 w 7467600"/>
              <a:gd name="connsiteY802" fmla="*/ 247008 h 6858000"/>
              <a:gd name="connsiteX803" fmla="*/ 5210104 w 7467600"/>
              <a:gd name="connsiteY803" fmla="*/ 228123 h 6858000"/>
              <a:gd name="connsiteX804" fmla="*/ 5261015 w 7467600"/>
              <a:gd name="connsiteY804" fmla="*/ 227087 h 6858000"/>
              <a:gd name="connsiteX805" fmla="*/ 5861181 w 7467600"/>
              <a:gd name="connsiteY805" fmla="*/ 143093 h 6858000"/>
              <a:gd name="connsiteX806" fmla="*/ 5961252 w 7467600"/>
              <a:gd name="connsiteY806" fmla="*/ 114820 h 6858000"/>
              <a:gd name="connsiteX807" fmla="*/ 5944437 w 7467600"/>
              <a:gd name="connsiteY807" fmla="*/ 113829 h 6858000"/>
              <a:gd name="connsiteX808" fmla="*/ 3882765 w 7467600"/>
              <a:gd name="connsiteY808" fmla="*/ 0 h 6858000"/>
              <a:gd name="connsiteX809" fmla="*/ 3995099 w 7467600"/>
              <a:gd name="connsiteY809" fmla="*/ 0 h 6858000"/>
              <a:gd name="connsiteX810" fmla="*/ 4163818 w 7467600"/>
              <a:gd name="connsiteY810" fmla="*/ 234104 h 6858000"/>
              <a:gd name="connsiteX811" fmla="*/ 4172099 w 7467600"/>
              <a:gd name="connsiteY811" fmla="*/ 234207 h 6858000"/>
              <a:gd name="connsiteX812" fmla="*/ 4784282 w 7467600"/>
              <a:gd name="connsiteY812" fmla="*/ 276561 h 6858000"/>
              <a:gd name="connsiteX813" fmla="*/ 4801687 w 7467600"/>
              <a:gd name="connsiteY813" fmla="*/ 267764 h 6858000"/>
              <a:gd name="connsiteX814" fmla="*/ 6082788 w 7467600"/>
              <a:gd name="connsiteY814" fmla="*/ 64119 h 6858000"/>
              <a:gd name="connsiteX815" fmla="*/ 6099442 w 7467600"/>
              <a:gd name="connsiteY815" fmla="*/ 82568 h 6858000"/>
              <a:gd name="connsiteX816" fmla="*/ 4804137 w 7467600"/>
              <a:gd name="connsiteY816" fmla="*/ 320931 h 6858000"/>
              <a:gd name="connsiteX817" fmla="*/ 4227047 w 7467600"/>
              <a:gd name="connsiteY817" fmla="*/ 313415 h 6858000"/>
              <a:gd name="connsiteX818" fmla="*/ 4346041 w 7467600"/>
              <a:gd name="connsiteY818" fmla="*/ 456086 h 6858000"/>
              <a:gd name="connsiteX819" fmla="*/ 4870967 w 7467600"/>
              <a:gd name="connsiteY819" fmla="*/ 963061 h 6858000"/>
              <a:gd name="connsiteX820" fmla="*/ 4889647 w 7467600"/>
              <a:gd name="connsiteY820" fmla="*/ 957147 h 6858000"/>
              <a:gd name="connsiteX821" fmla="*/ 5422504 w 7467600"/>
              <a:gd name="connsiteY821" fmla="*/ 805191 h 6858000"/>
              <a:gd name="connsiteX822" fmla="*/ 6087656 w 7467600"/>
              <a:gd name="connsiteY822" fmla="*/ 826703 h 6858000"/>
              <a:gd name="connsiteX823" fmla="*/ 6058717 w 7467600"/>
              <a:gd name="connsiteY823" fmla="*/ 865992 h 6858000"/>
              <a:gd name="connsiteX824" fmla="*/ 4974153 w 7467600"/>
              <a:gd name="connsiteY824" fmla="*/ 1045456 h 6858000"/>
              <a:gd name="connsiteX825" fmla="*/ 5627835 w 7467600"/>
              <a:gd name="connsiteY825" fmla="*/ 1472077 h 6858000"/>
              <a:gd name="connsiteX826" fmla="*/ 5629817 w 7467600"/>
              <a:gd name="connsiteY826" fmla="*/ 1471412 h 6858000"/>
              <a:gd name="connsiteX827" fmla="*/ 5634124 w 7467600"/>
              <a:gd name="connsiteY827" fmla="*/ 1470572 h 6858000"/>
              <a:gd name="connsiteX828" fmla="*/ 5755832 w 7467600"/>
              <a:gd name="connsiteY828" fmla="*/ 1383886 h 6858000"/>
              <a:gd name="connsiteX829" fmla="*/ 6014186 w 7467600"/>
              <a:gd name="connsiteY829" fmla="*/ 1279799 h 6858000"/>
              <a:gd name="connsiteX830" fmla="*/ 6901619 w 7467600"/>
              <a:gd name="connsiteY830" fmla="*/ 1047874 h 6858000"/>
              <a:gd name="connsiteX831" fmla="*/ 6931566 w 7467600"/>
              <a:gd name="connsiteY831" fmla="*/ 1062034 h 6858000"/>
              <a:gd name="connsiteX832" fmla="*/ 5790982 w 7467600"/>
              <a:gd name="connsiteY832" fmla="*/ 1561380 h 6858000"/>
              <a:gd name="connsiteX833" fmla="*/ 6188971 w 7467600"/>
              <a:gd name="connsiteY833" fmla="*/ 1755168 h 6858000"/>
              <a:gd name="connsiteX834" fmla="*/ 6202446 w 7467600"/>
              <a:gd name="connsiteY834" fmla="*/ 1752268 h 6858000"/>
              <a:gd name="connsiteX835" fmla="*/ 7179560 w 7467600"/>
              <a:gd name="connsiteY835" fmla="*/ 1467551 h 6858000"/>
              <a:gd name="connsiteX836" fmla="*/ 7158730 w 7467600"/>
              <a:gd name="connsiteY836" fmla="*/ 1507835 h 6858000"/>
              <a:gd name="connsiteX837" fmla="*/ 6326959 w 7467600"/>
              <a:gd name="connsiteY837" fmla="*/ 1817686 h 6858000"/>
              <a:gd name="connsiteX838" fmla="*/ 6537433 w 7467600"/>
              <a:gd name="connsiteY838" fmla="*/ 1907790 h 6858000"/>
              <a:gd name="connsiteX839" fmla="*/ 6550221 w 7467600"/>
              <a:gd name="connsiteY839" fmla="*/ 1910729 h 6858000"/>
              <a:gd name="connsiteX840" fmla="*/ 6964438 w 7467600"/>
              <a:gd name="connsiteY840" fmla="*/ 2209505 h 6858000"/>
              <a:gd name="connsiteX841" fmla="*/ 7367862 w 7467600"/>
              <a:gd name="connsiteY841" fmla="*/ 2806833 h 6858000"/>
              <a:gd name="connsiteX842" fmla="*/ 7364329 w 7467600"/>
              <a:gd name="connsiteY842" fmla="*/ 2826907 h 6858000"/>
              <a:gd name="connsiteX843" fmla="*/ 7290545 w 7467600"/>
              <a:gd name="connsiteY843" fmla="*/ 2850663 h 6858000"/>
              <a:gd name="connsiteX844" fmla="*/ 6472036 w 7467600"/>
              <a:gd name="connsiteY844" fmla="*/ 1959003 h 6858000"/>
              <a:gd name="connsiteX845" fmla="*/ 5792897 w 7467600"/>
              <a:gd name="connsiteY845" fmla="*/ 1647747 h 6858000"/>
              <a:gd name="connsiteX846" fmla="*/ 5842751 w 7467600"/>
              <a:gd name="connsiteY846" fmla="*/ 1816112 h 6858000"/>
              <a:gd name="connsiteX847" fmla="*/ 5847424 w 7467600"/>
              <a:gd name="connsiteY847" fmla="*/ 1815776 h 6858000"/>
              <a:gd name="connsiteX848" fmla="*/ 6399821 w 7467600"/>
              <a:gd name="connsiteY848" fmla="*/ 2344799 h 6858000"/>
              <a:gd name="connsiteX849" fmla="*/ 6323232 w 7467600"/>
              <a:gd name="connsiteY849" fmla="*/ 2389634 h 6858000"/>
              <a:gd name="connsiteX850" fmla="*/ 5942958 w 7467600"/>
              <a:gd name="connsiteY850" fmla="*/ 2077708 h 6858000"/>
              <a:gd name="connsiteX851" fmla="*/ 5921559 w 7467600"/>
              <a:gd name="connsiteY851" fmla="*/ 2378596 h 6858000"/>
              <a:gd name="connsiteX852" fmla="*/ 5817651 w 7467600"/>
              <a:gd name="connsiteY852" fmla="*/ 3023919 h 6858000"/>
              <a:gd name="connsiteX853" fmla="*/ 5729634 w 7467600"/>
              <a:gd name="connsiteY853" fmla="*/ 3051849 h 6858000"/>
              <a:gd name="connsiteX854" fmla="*/ 5611018 w 7467600"/>
              <a:gd name="connsiteY854" fmla="*/ 2316769 h 6858000"/>
              <a:gd name="connsiteX855" fmla="*/ 5687608 w 7467600"/>
              <a:gd name="connsiteY855" fmla="*/ 2039972 h 6858000"/>
              <a:gd name="connsiteX856" fmla="*/ 5657554 w 7467600"/>
              <a:gd name="connsiteY856" fmla="*/ 1576445 h 6858000"/>
              <a:gd name="connsiteX857" fmla="*/ 5150475 w 7467600"/>
              <a:gd name="connsiteY857" fmla="*/ 1274012 h 6858000"/>
              <a:gd name="connsiteX858" fmla="*/ 5349142 w 7467600"/>
              <a:gd name="connsiteY858" fmla="*/ 2204405 h 6858000"/>
              <a:gd name="connsiteX859" fmla="*/ 5262214 w 7467600"/>
              <a:gd name="connsiteY859" fmla="*/ 2233836 h 6858000"/>
              <a:gd name="connsiteX860" fmla="*/ 4981539 w 7467600"/>
              <a:gd name="connsiteY860" fmla="*/ 1542201 h 6858000"/>
              <a:gd name="connsiteX861" fmla="*/ 4958461 w 7467600"/>
              <a:gd name="connsiteY861" fmla="*/ 1136957 h 6858000"/>
              <a:gd name="connsiteX862" fmla="*/ 4655015 w 7467600"/>
              <a:gd name="connsiteY862" fmla="*/ 891426 h 6858000"/>
              <a:gd name="connsiteX863" fmla="*/ 4348002 w 7467600"/>
              <a:gd name="connsiteY863" fmla="*/ 2205895 h 6858000"/>
              <a:gd name="connsiteX864" fmla="*/ 4262250 w 7467600"/>
              <a:gd name="connsiteY864" fmla="*/ 2219972 h 6858000"/>
              <a:gd name="connsiteX865" fmla="*/ 4550611 w 7467600"/>
              <a:gd name="connsiteY865" fmla="*/ 817540 h 6858000"/>
              <a:gd name="connsiteX866" fmla="*/ 4564418 w 7467600"/>
              <a:gd name="connsiteY866" fmla="*/ 808293 h 6858000"/>
              <a:gd name="connsiteX867" fmla="*/ 4266388 w 7467600"/>
              <a:gd name="connsiteY867" fmla="*/ 500083 h 6858000"/>
              <a:gd name="connsiteX868" fmla="*/ 4032842 w 7467600"/>
              <a:gd name="connsiteY868" fmla="*/ 211809 h 6858000"/>
              <a:gd name="connsiteX869" fmla="*/ 3882765 w 7467600"/>
              <a:gd name="connsiteY869" fmla="*/ 0 h 6858000"/>
              <a:gd name="connsiteX870" fmla="*/ 3721337 w 7467600"/>
              <a:gd name="connsiteY870" fmla="*/ 0 h 6858000"/>
              <a:gd name="connsiteX871" fmla="*/ 3797544 w 7467600"/>
              <a:gd name="connsiteY871" fmla="*/ 0 h 6858000"/>
              <a:gd name="connsiteX872" fmla="*/ 3775734 w 7467600"/>
              <a:gd name="connsiteY872" fmla="*/ 95131 h 6858000"/>
              <a:gd name="connsiteX873" fmla="*/ 3724807 w 7467600"/>
              <a:gd name="connsiteY873" fmla="*/ 272257 h 6858000"/>
              <a:gd name="connsiteX874" fmla="*/ 3726844 w 7467600"/>
              <a:gd name="connsiteY874" fmla="*/ 282988 h 6858000"/>
              <a:gd name="connsiteX875" fmla="*/ 3742664 w 7467600"/>
              <a:gd name="connsiteY875" fmla="*/ 279918 h 6858000"/>
              <a:gd name="connsiteX876" fmla="*/ 4103910 w 7467600"/>
              <a:gd name="connsiteY876" fmla="*/ 1161917 h 6858000"/>
              <a:gd name="connsiteX877" fmla="*/ 4020269 w 7467600"/>
              <a:gd name="connsiteY877" fmla="*/ 1200406 h 6858000"/>
              <a:gd name="connsiteX878" fmla="*/ 3674882 w 7467600"/>
              <a:gd name="connsiteY878" fmla="*/ 488524 h 6858000"/>
              <a:gd name="connsiteX879" fmla="*/ 3132682 w 7467600"/>
              <a:gd name="connsiteY879" fmla="*/ 1072284 h 6858000"/>
              <a:gd name="connsiteX880" fmla="*/ 2716346 w 7467600"/>
              <a:gd name="connsiteY880" fmla="*/ 1276376 h 6858000"/>
              <a:gd name="connsiteX881" fmla="*/ 2716772 w 7467600"/>
              <a:gd name="connsiteY881" fmla="*/ 1255462 h 6858000"/>
              <a:gd name="connsiteX882" fmla="*/ 3471096 w 7467600"/>
              <a:gd name="connsiteY882" fmla="*/ 437072 h 6858000"/>
              <a:gd name="connsiteX883" fmla="*/ 3639057 w 7467600"/>
              <a:gd name="connsiteY883" fmla="*/ 286334 h 6858000"/>
              <a:gd name="connsiteX884" fmla="*/ 3640309 w 7467600"/>
              <a:gd name="connsiteY884" fmla="*/ 284664 h 6858000"/>
              <a:gd name="connsiteX885" fmla="*/ 3646022 w 7467600"/>
              <a:gd name="connsiteY885" fmla="*/ 276711 h 6858000"/>
              <a:gd name="connsiteX886" fmla="*/ 3707943 w 7467600"/>
              <a:gd name="connsiteY886" fmla="*/ 65958 h 6858000"/>
              <a:gd name="connsiteX887" fmla="*/ 3721337 w 7467600"/>
              <a:gd name="connsiteY887" fmla="*/ 0 h 6858000"/>
              <a:gd name="connsiteX888" fmla="*/ 2867960 w 7467600"/>
              <a:gd name="connsiteY888" fmla="*/ 0 h 6858000"/>
              <a:gd name="connsiteX889" fmla="*/ 2926351 w 7467600"/>
              <a:gd name="connsiteY889" fmla="*/ 0 h 6858000"/>
              <a:gd name="connsiteX890" fmla="*/ 2902823 w 7467600"/>
              <a:gd name="connsiteY890" fmla="*/ 262929 h 6858000"/>
              <a:gd name="connsiteX891" fmla="*/ 2940663 w 7467600"/>
              <a:gd name="connsiteY891" fmla="*/ 140884 h 6858000"/>
              <a:gd name="connsiteX892" fmla="*/ 2947039 w 7467600"/>
              <a:gd name="connsiteY892" fmla="*/ 122524 h 6858000"/>
              <a:gd name="connsiteX893" fmla="*/ 2984316 w 7467600"/>
              <a:gd name="connsiteY893" fmla="*/ 0 h 6858000"/>
              <a:gd name="connsiteX894" fmla="*/ 3016114 w 7467600"/>
              <a:gd name="connsiteY894" fmla="*/ 0 h 6858000"/>
              <a:gd name="connsiteX895" fmla="*/ 2979949 w 7467600"/>
              <a:gd name="connsiteY895" fmla="*/ 119274 h 6858000"/>
              <a:gd name="connsiteX896" fmla="*/ 3023879 w 7467600"/>
              <a:gd name="connsiteY896" fmla="*/ 0 h 6858000"/>
              <a:gd name="connsiteX897" fmla="*/ 3105400 w 7467600"/>
              <a:gd name="connsiteY897" fmla="*/ 0 h 6858000"/>
              <a:gd name="connsiteX898" fmla="*/ 3094669 w 7467600"/>
              <a:gd name="connsiteY898" fmla="*/ 30308 h 6858000"/>
              <a:gd name="connsiteX899" fmla="*/ 2901945 w 7467600"/>
              <a:gd name="connsiteY899" fmla="*/ 466538 h 6858000"/>
              <a:gd name="connsiteX900" fmla="*/ 2815209 w 7467600"/>
              <a:gd name="connsiteY900" fmla="*/ 497361 h 6858000"/>
              <a:gd name="connsiteX901" fmla="*/ 2844845 w 7467600"/>
              <a:gd name="connsiteY901" fmla="*/ 127638 h 6858000"/>
              <a:gd name="connsiteX902" fmla="*/ 2867960 w 7467600"/>
              <a:gd name="connsiteY902" fmla="*/ 0 h 6858000"/>
              <a:gd name="connsiteX903" fmla="*/ 1057230 w 7467600"/>
              <a:gd name="connsiteY903" fmla="*/ 0 h 6858000"/>
              <a:gd name="connsiteX904" fmla="*/ 1111003 w 7467600"/>
              <a:gd name="connsiteY904" fmla="*/ 0 h 6858000"/>
              <a:gd name="connsiteX905" fmla="*/ 1125553 w 7467600"/>
              <a:gd name="connsiteY905" fmla="*/ 52588 h 6858000"/>
              <a:gd name="connsiteX906" fmla="*/ 1304276 w 7467600"/>
              <a:gd name="connsiteY906" fmla="*/ 476275 h 6858000"/>
              <a:gd name="connsiteX907" fmla="*/ 1492066 w 7467600"/>
              <a:gd name="connsiteY907" fmla="*/ 886333 h 6858000"/>
              <a:gd name="connsiteX908" fmla="*/ 1423698 w 7467600"/>
              <a:gd name="connsiteY908" fmla="*/ 710817 h 6858000"/>
              <a:gd name="connsiteX909" fmla="*/ 1357609 w 7467600"/>
              <a:gd name="connsiteY909" fmla="*/ 532892 h 6858000"/>
              <a:gd name="connsiteX910" fmla="*/ 1309550 w 7467600"/>
              <a:gd name="connsiteY910" fmla="*/ 374031 h 6858000"/>
              <a:gd name="connsiteX911" fmla="*/ 1193673 w 7467600"/>
              <a:gd name="connsiteY911" fmla="*/ 49533 h 6858000"/>
              <a:gd name="connsiteX912" fmla="*/ 1164391 w 7467600"/>
              <a:gd name="connsiteY912" fmla="*/ 0 h 6858000"/>
              <a:gd name="connsiteX913" fmla="*/ 1200666 w 7467600"/>
              <a:gd name="connsiteY913" fmla="*/ 0 h 6858000"/>
              <a:gd name="connsiteX914" fmla="*/ 1223408 w 7467600"/>
              <a:gd name="connsiteY914" fmla="*/ 38996 h 6858000"/>
              <a:gd name="connsiteX915" fmla="*/ 1339635 w 7467600"/>
              <a:gd name="connsiteY915" fmla="*/ 365517 h 6858000"/>
              <a:gd name="connsiteX916" fmla="*/ 1387469 w 7467600"/>
              <a:gd name="connsiteY916" fmla="*/ 523079 h 6858000"/>
              <a:gd name="connsiteX917" fmla="*/ 1452685 w 7467600"/>
              <a:gd name="connsiteY917" fmla="*/ 699806 h 6858000"/>
              <a:gd name="connsiteX918" fmla="*/ 1492092 w 7467600"/>
              <a:gd name="connsiteY918" fmla="*/ 800424 h 6858000"/>
              <a:gd name="connsiteX919" fmla="*/ 1455302 w 7467600"/>
              <a:gd name="connsiteY919" fmla="*/ 632913 h 6858000"/>
              <a:gd name="connsiteX920" fmla="*/ 1222336 w 7467600"/>
              <a:gd name="connsiteY920" fmla="*/ 9480 h 6858000"/>
              <a:gd name="connsiteX921" fmla="*/ 1214634 w 7467600"/>
              <a:gd name="connsiteY921" fmla="*/ 0 h 6858000"/>
              <a:gd name="connsiteX922" fmla="*/ 1289827 w 7467600"/>
              <a:gd name="connsiteY922" fmla="*/ 0 h 6858000"/>
              <a:gd name="connsiteX923" fmla="*/ 1321076 w 7467600"/>
              <a:gd name="connsiteY923" fmla="*/ 59722 h 6858000"/>
              <a:gd name="connsiteX924" fmla="*/ 1512579 w 7467600"/>
              <a:gd name="connsiteY924" fmla="*/ 626441 h 6858000"/>
              <a:gd name="connsiteX925" fmla="*/ 1506076 w 7467600"/>
              <a:gd name="connsiteY925" fmla="*/ 1089289 h 6858000"/>
              <a:gd name="connsiteX926" fmla="*/ 1486346 w 7467600"/>
              <a:gd name="connsiteY926" fmla="*/ 1079919 h 6858000"/>
              <a:gd name="connsiteX927" fmla="*/ 1070511 w 7467600"/>
              <a:gd name="connsiteY927" fmla="*/ 48609 h 6858000"/>
              <a:gd name="connsiteX928" fmla="*/ 1057230 w 7467600"/>
              <a:gd name="connsiteY928" fmla="*/ 0 h 6858000"/>
              <a:gd name="connsiteX929" fmla="*/ 43151 w 7467600"/>
              <a:gd name="connsiteY929" fmla="*/ 0 h 6858000"/>
              <a:gd name="connsiteX930" fmla="*/ 95283 w 7467600"/>
              <a:gd name="connsiteY930" fmla="*/ 0 h 6858000"/>
              <a:gd name="connsiteX931" fmla="*/ 300708 w 7467600"/>
              <a:gd name="connsiteY931" fmla="*/ 154571 h 6858000"/>
              <a:gd name="connsiteX932" fmla="*/ 530414 w 7467600"/>
              <a:gd name="connsiteY932" fmla="*/ 354673 h 6858000"/>
              <a:gd name="connsiteX933" fmla="*/ 333785 w 7467600"/>
              <a:gd name="connsiteY933" fmla="*/ 161564 h 6858000"/>
              <a:gd name="connsiteX934" fmla="*/ 147005 w 7467600"/>
              <a:gd name="connsiteY934" fmla="*/ 0 h 6858000"/>
              <a:gd name="connsiteX935" fmla="*/ 272509 w 7467600"/>
              <a:gd name="connsiteY935" fmla="*/ 0 h 6858000"/>
              <a:gd name="connsiteX936" fmla="*/ 326276 w 7467600"/>
              <a:gd name="connsiteY936" fmla="*/ 45847 h 6858000"/>
              <a:gd name="connsiteX937" fmla="*/ 823759 w 7467600"/>
              <a:gd name="connsiteY937" fmla="*/ 574145 h 6858000"/>
              <a:gd name="connsiteX938" fmla="*/ 811254 w 7467600"/>
              <a:gd name="connsiteY938" fmla="*/ 665546 h 6858000"/>
              <a:gd name="connsiteX939" fmla="*/ 154042 w 7467600"/>
              <a:gd name="connsiteY939" fmla="*/ 261522 h 6858000"/>
              <a:gd name="connsiteX940" fmla="*/ 13550 w 7467600"/>
              <a:gd name="connsiteY940" fmla="*/ 158423 h 6858000"/>
              <a:gd name="connsiteX941" fmla="*/ 0 w 7467600"/>
              <a:gd name="connsiteY941" fmla="*/ 146618 h 6858000"/>
              <a:gd name="connsiteX942" fmla="*/ 0 w 7467600"/>
              <a:gd name="connsiteY942" fmla="*/ 59161 h 6858000"/>
              <a:gd name="connsiteX943" fmla="*/ 45427 w 7467600"/>
              <a:gd name="connsiteY943" fmla="*/ 101078 h 6858000"/>
              <a:gd name="connsiteX944" fmla="*/ 630103 w 7467600"/>
              <a:gd name="connsiteY944" fmla="*/ 485885 h 6858000"/>
              <a:gd name="connsiteX945" fmla="*/ 532040 w 7467600"/>
              <a:gd name="connsiteY945" fmla="*/ 399359 h 6858000"/>
              <a:gd name="connsiteX946" fmla="*/ 517618 w 7467600"/>
              <a:gd name="connsiteY946" fmla="*/ 385726 h 6858000"/>
              <a:gd name="connsiteX947" fmla="*/ 285074 w 7467600"/>
              <a:gd name="connsiteY947" fmla="*/ 182755 h 6858000"/>
              <a:gd name="connsiteX948" fmla="*/ 43151 w 7467600"/>
              <a:gd name="connsiteY94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67913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1019354 w 7467600"/>
              <a:gd name="connsiteY16" fmla="*/ 6315006 h 6858000"/>
              <a:gd name="connsiteX17" fmla="*/ 441046 w 7467600"/>
              <a:gd name="connsiteY17" fmla="*/ 6691153 h 6858000"/>
              <a:gd name="connsiteX18" fmla="*/ 1019354 w 7467600"/>
              <a:gd name="connsiteY18" fmla="*/ 6315006 h 6858000"/>
              <a:gd name="connsiteX19" fmla="*/ 991680 w 7467600"/>
              <a:gd name="connsiteY19" fmla="*/ 6298413 h 6858000"/>
              <a:gd name="connsiteX20" fmla="*/ 409060 w 7467600"/>
              <a:gd name="connsiteY20" fmla="*/ 6671470 h 6858000"/>
              <a:gd name="connsiteX21" fmla="*/ 991680 w 7467600"/>
              <a:gd name="connsiteY21" fmla="*/ 6298413 h 6858000"/>
              <a:gd name="connsiteX22" fmla="*/ 103333 w 7467600"/>
              <a:gd name="connsiteY22" fmla="*/ 5699602 h 6858000"/>
              <a:gd name="connsiteX23" fmla="*/ 233938 w 7467600"/>
              <a:gd name="connsiteY23" fmla="*/ 5809416 h 6858000"/>
              <a:gd name="connsiteX24" fmla="*/ 883580 w 7467600"/>
              <a:gd name="connsiteY24" fmla="*/ 6180710 h 6858000"/>
              <a:gd name="connsiteX25" fmla="*/ 487337 w 7467600"/>
              <a:gd name="connsiteY25" fmla="*/ 5950182 h 6858000"/>
              <a:gd name="connsiteX26" fmla="*/ 354051 w 7467600"/>
              <a:gd name="connsiteY26" fmla="*/ 5854912 h 6858000"/>
              <a:gd name="connsiteX27" fmla="*/ 195436 w 7467600"/>
              <a:gd name="connsiteY27" fmla="*/ 5755068 h 6858000"/>
              <a:gd name="connsiteX28" fmla="*/ 103333 w 7467600"/>
              <a:gd name="connsiteY28" fmla="*/ 5699602 h 6858000"/>
              <a:gd name="connsiteX29" fmla="*/ 5539432 w 7467600"/>
              <a:gd name="connsiteY29" fmla="*/ 5642928 h 6858000"/>
              <a:gd name="connsiteX30" fmla="*/ 5555462 w 7467600"/>
              <a:gd name="connsiteY30" fmla="*/ 5694454 h 6858000"/>
              <a:gd name="connsiteX31" fmla="*/ 5828270 w 7467600"/>
              <a:gd name="connsiteY31" fmla="*/ 6320663 h 6858000"/>
              <a:gd name="connsiteX32" fmla="*/ 5947416 w 7467600"/>
              <a:gd name="connsiteY32" fmla="*/ 6574846 h 6858000"/>
              <a:gd name="connsiteX33" fmla="*/ 5539432 w 7467600"/>
              <a:gd name="connsiteY33" fmla="*/ 5642928 h 6858000"/>
              <a:gd name="connsiteX34" fmla="*/ 51253 w 7467600"/>
              <a:gd name="connsiteY34" fmla="*/ 5631825 h 6858000"/>
              <a:gd name="connsiteX35" fmla="*/ 211622 w 7467600"/>
              <a:gd name="connsiteY35" fmla="*/ 5728803 h 6858000"/>
              <a:gd name="connsiteX36" fmla="*/ 371652 w 7467600"/>
              <a:gd name="connsiteY36" fmla="*/ 5829062 h 6858000"/>
              <a:gd name="connsiteX37" fmla="*/ 505903 w 7467600"/>
              <a:gd name="connsiteY37" fmla="*/ 5925221 h 6858000"/>
              <a:gd name="connsiteX38" fmla="*/ 899240 w 7467600"/>
              <a:gd name="connsiteY38" fmla="*/ 6153068 h 6858000"/>
              <a:gd name="connsiteX39" fmla="*/ 988114 w 7467600"/>
              <a:gd name="connsiteY39" fmla="*/ 6174204 h 6858000"/>
              <a:gd name="connsiteX40" fmla="*/ 845971 w 7467600"/>
              <a:gd name="connsiteY40" fmla="*/ 6067177 h 6858000"/>
              <a:gd name="connsiteX41" fmla="*/ 448057 w 7467600"/>
              <a:gd name="connsiteY41" fmla="*/ 5841376 h 6858000"/>
              <a:gd name="connsiteX42" fmla="*/ 51253 w 7467600"/>
              <a:gd name="connsiteY42" fmla="*/ 5631825 h 6858000"/>
              <a:gd name="connsiteX43" fmla="*/ 2606687 w 7467600"/>
              <a:gd name="connsiteY43" fmla="*/ 5630718 h 6858000"/>
              <a:gd name="connsiteX44" fmla="*/ 2645658 w 7467600"/>
              <a:gd name="connsiteY44" fmla="*/ 6640259 h 6858000"/>
              <a:gd name="connsiteX45" fmla="*/ 2606687 w 7467600"/>
              <a:gd name="connsiteY45" fmla="*/ 5630718 h 6858000"/>
              <a:gd name="connsiteX46" fmla="*/ 3642057 w 7467600"/>
              <a:gd name="connsiteY46" fmla="*/ 5573487 h 6858000"/>
              <a:gd name="connsiteX47" fmla="*/ 3632981 w 7467600"/>
              <a:gd name="connsiteY47" fmla="*/ 5579437 h 6858000"/>
              <a:gd name="connsiteX48" fmla="*/ 3382436 w 7467600"/>
              <a:gd name="connsiteY48" fmla="*/ 5952726 h 6858000"/>
              <a:gd name="connsiteX49" fmla="*/ 3191929 w 7467600"/>
              <a:gd name="connsiteY49" fmla="*/ 6662669 h 6858000"/>
              <a:gd name="connsiteX50" fmla="*/ 3369898 w 7467600"/>
              <a:gd name="connsiteY50" fmla="*/ 6081771 h 6858000"/>
              <a:gd name="connsiteX51" fmla="*/ 3642057 w 7467600"/>
              <a:gd name="connsiteY51" fmla="*/ 5573487 h 6858000"/>
              <a:gd name="connsiteX52" fmla="*/ 2650666 w 7467600"/>
              <a:gd name="connsiteY52" fmla="*/ 5530686 h 6858000"/>
              <a:gd name="connsiteX53" fmla="*/ 2650249 w 7467600"/>
              <a:gd name="connsiteY53" fmla="*/ 5532101 h 6858000"/>
              <a:gd name="connsiteX54" fmla="*/ 2663808 w 7467600"/>
              <a:gd name="connsiteY54" fmla="*/ 6535215 h 6858000"/>
              <a:gd name="connsiteX55" fmla="*/ 2665418 w 7467600"/>
              <a:gd name="connsiteY55" fmla="*/ 6132756 h 6858000"/>
              <a:gd name="connsiteX56" fmla="*/ 2650666 w 7467600"/>
              <a:gd name="connsiteY56" fmla="*/ 5530686 h 6858000"/>
              <a:gd name="connsiteX57" fmla="*/ 2680277 w 7467600"/>
              <a:gd name="connsiteY57" fmla="*/ 5479204 h 6858000"/>
              <a:gd name="connsiteX58" fmla="*/ 2678972 w 7467600"/>
              <a:gd name="connsiteY58" fmla="*/ 5481582 h 6858000"/>
              <a:gd name="connsiteX59" fmla="*/ 2696666 w 7467600"/>
              <a:gd name="connsiteY59" fmla="*/ 6133836 h 6858000"/>
              <a:gd name="connsiteX60" fmla="*/ 2695769 w 7467600"/>
              <a:gd name="connsiteY60" fmla="*/ 6390955 h 6858000"/>
              <a:gd name="connsiteX61" fmla="*/ 2739893 w 7467600"/>
              <a:gd name="connsiteY61" fmla="*/ 6108357 h 6858000"/>
              <a:gd name="connsiteX62" fmla="*/ 2680277 w 7467600"/>
              <a:gd name="connsiteY62" fmla="*/ 5479204 h 6858000"/>
              <a:gd name="connsiteX63" fmla="*/ 1132195 w 7467600"/>
              <a:gd name="connsiteY63" fmla="*/ 5467980 h 6858000"/>
              <a:gd name="connsiteX64" fmla="*/ 1679056 w 7467600"/>
              <a:gd name="connsiteY64" fmla="*/ 5516907 h 6858000"/>
              <a:gd name="connsiteX65" fmla="*/ 2128648 w 7467600"/>
              <a:gd name="connsiteY65" fmla="*/ 5474249 h 6858000"/>
              <a:gd name="connsiteX66" fmla="*/ 1825619 w 7467600"/>
              <a:gd name="connsiteY66" fmla="*/ 5478447 h 6858000"/>
              <a:gd name="connsiteX67" fmla="*/ 1737798 w 7467600"/>
              <a:gd name="connsiteY67" fmla="*/ 5483353 h 6858000"/>
              <a:gd name="connsiteX68" fmla="*/ 1132195 w 7467600"/>
              <a:gd name="connsiteY68" fmla="*/ 5467980 h 6858000"/>
              <a:gd name="connsiteX69" fmla="*/ 1456157 w 7467600"/>
              <a:gd name="connsiteY69" fmla="*/ 5371404 h 6858000"/>
              <a:gd name="connsiteX70" fmla="*/ 1244432 w 7467600"/>
              <a:gd name="connsiteY70" fmla="*/ 5385601 h 6858000"/>
              <a:gd name="connsiteX71" fmla="*/ 973990 w 7467600"/>
              <a:gd name="connsiteY71" fmla="*/ 5424940 h 6858000"/>
              <a:gd name="connsiteX72" fmla="*/ 1103809 w 7467600"/>
              <a:gd name="connsiteY72" fmla="*/ 5433720 h 6858000"/>
              <a:gd name="connsiteX73" fmla="*/ 1123454 w 7467600"/>
              <a:gd name="connsiteY73" fmla="*/ 5435727 h 6858000"/>
              <a:gd name="connsiteX74" fmla="*/ 1737017 w 7467600"/>
              <a:gd name="connsiteY74" fmla="*/ 5452183 h 6858000"/>
              <a:gd name="connsiteX75" fmla="*/ 1824397 w 7467600"/>
              <a:gd name="connsiteY75" fmla="*/ 5447757 h 6858000"/>
              <a:gd name="connsiteX76" fmla="*/ 2070059 w 7467600"/>
              <a:gd name="connsiteY76" fmla="*/ 5441660 h 6858000"/>
              <a:gd name="connsiteX77" fmla="*/ 1456157 w 7467600"/>
              <a:gd name="connsiteY77" fmla="*/ 5371404 h 6858000"/>
              <a:gd name="connsiteX78" fmla="*/ 4988186 w 7467600"/>
              <a:gd name="connsiteY78" fmla="*/ 5216467 h 6858000"/>
              <a:gd name="connsiteX79" fmla="*/ 4777334 w 7467600"/>
              <a:gd name="connsiteY79" fmla="*/ 5406072 h 6858000"/>
              <a:gd name="connsiteX80" fmla="*/ 4718341 w 7467600"/>
              <a:gd name="connsiteY80" fmla="*/ 5468043 h 6858000"/>
              <a:gd name="connsiteX81" fmla="*/ 4604655 w 7467600"/>
              <a:gd name="connsiteY81" fmla="*/ 5583434 h 6858000"/>
              <a:gd name="connsiteX82" fmla="*/ 4565074 w 7467600"/>
              <a:gd name="connsiteY82" fmla="*/ 5618550 h 6858000"/>
              <a:gd name="connsiteX83" fmla="*/ 4988186 w 7467600"/>
              <a:gd name="connsiteY83" fmla="*/ 5216467 h 6858000"/>
              <a:gd name="connsiteX84" fmla="*/ 4978032 w 7467600"/>
              <a:gd name="connsiteY84" fmla="*/ 5183809 h 6858000"/>
              <a:gd name="connsiteX85" fmla="*/ 4463413 w 7467600"/>
              <a:gd name="connsiteY85" fmla="*/ 5615162 h 6858000"/>
              <a:gd name="connsiteX86" fmla="*/ 4358134 w 7467600"/>
              <a:gd name="connsiteY86" fmla="*/ 5742791 h 6858000"/>
              <a:gd name="connsiteX87" fmla="*/ 4376219 w 7467600"/>
              <a:gd name="connsiteY87" fmla="*/ 5729027 h 6858000"/>
              <a:gd name="connsiteX88" fmla="*/ 4582340 w 7467600"/>
              <a:gd name="connsiteY88" fmla="*/ 5561037 h 6858000"/>
              <a:gd name="connsiteX89" fmla="*/ 4694684 w 7467600"/>
              <a:gd name="connsiteY89" fmla="*/ 5447098 h 6858000"/>
              <a:gd name="connsiteX90" fmla="*/ 4754123 w 7467600"/>
              <a:gd name="connsiteY90" fmla="*/ 5384643 h 6858000"/>
              <a:gd name="connsiteX91" fmla="*/ 4978032 w 7467600"/>
              <a:gd name="connsiteY91" fmla="*/ 5183809 h 6858000"/>
              <a:gd name="connsiteX92" fmla="*/ 1903353 w 7467600"/>
              <a:gd name="connsiteY92" fmla="*/ 5044827 h 6858000"/>
              <a:gd name="connsiteX93" fmla="*/ 1936931 w 7467600"/>
              <a:gd name="connsiteY93" fmla="*/ 5093954 h 6858000"/>
              <a:gd name="connsiteX94" fmla="*/ 2195868 w 7467600"/>
              <a:gd name="connsiteY94" fmla="*/ 5396574 h 6858000"/>
              <a:gd name="connsiteX95" fmla="*/ 2088852 w 7467600"/>
              <a:gd name="connsiteY95" fmla="*/ 5166123 h 6858000"/>
              <a:gd name="connsiteX96" fmla="*/ 1958241 w 7467600"/>
              <a:gd name="connsiteY96" fmla="*/ 5067955 h 6858000"/>
              <a:gd name="connsiteX97" fmla="*/ 1903353 w 7467600"/>
              <a:gd name="connsiteY97" fmla="*/ 5044827 h 6858000"/>
              <a:gd name="connsiteX98" fmla="*/ 1979378 w 7467600"/>
              <a:gd name="connsiteY98" fmla="*/ 4769504 h 6858000"/>
              <a:gd name="connsiteX99" fmla="*/ 2882120 w 7467600"/>
              <a:gd name="connsiteY99" fmla="*/ 5064547 h 6858000"/>
              <a:gd name="connsiteX100" fmla="*/ 2793103 w 7467600"/>
              <a:gd name="connsiteY100" fmla="*/ 5039699 h 6858000"/>
              <a:gd name="connsiteX101" fmla="*/ 2770041 w 7467600"/>
              <a:gd name="connsiteY101" fmla="*/ 5033634 h 6858000"/>
              <a:gd name="connsiteX102" fmla="*/ 1979378 w 7467600"/>
              <a:gd name="connsiteY102" fmla="*/ 4769504 h 6858000"/>
              <a:gd name="connsiteX103" fmla="*/ 1927410 w 7467600"/>
              <a:gd name="connsiteY103" fmla="*/ 4716164 h 6858000"/>
              <a:gd name="connsiteX104" fmla="*/ 1959587 w 7467600"/>
              <a:gd name="connsiteY104" fmla="*/ 4728849 h 6858000"/>
              <a:gd name="connsiteX105" fmla="*/ 2777707 w 7467600"/>
              <a:gd name="connsiteY105" fmla="*/ 5003991 h 6858000"/>
              <a:gd name="connsiteX106" fmla="*/ 2800768 w 7467600"/>
              <a:gd name="connsiteY106" fmla="*/ 5010056 h 6858000"/>
              <a:gd name="connsiteX107" fmla="*/ 2879408 w 7467600"/>
              <a:gd name="connsiteY107" fmla="*/ 5031590 h 6858000"/>
              <a:gd name="connsiteX108" fmla="*/ 2862295 w 7467600"/>
              <a:gd name="connsiteY108" fmla="*/ 5022958 h 6858000"/>
              <a:gd name="connsiteX109" fmla="*/ 2813343 w 7467600"/>
              <a:gd name="connsiteY109" fmla="*/ 4998369 h 6858000"/>
              <a:gd name="connsiteX110" fmla="*/ 2646245 w 7467600"/>
              <a:gd name="connsiteY110" fmla="*/ 4930999 h 6858000"/>
              <a:gd name="connsiteX111" fmla="*/ 1999243 w 7467600"/>
              <a:gd name="connsiteY111" fmla="*/ 4730524 h 6858000"/>
              <a:gd name="connsiteX112" fmla="*/ 1979527 w 7467600"/>
              <a:gd name="connsiteY112" fmla="*/ 4726651 h 6858000"/>
              <a:gd name="connsiteX113" fmla="*/ 1927410 w 7467600"/>
              <a:gd name="connsiteY113" fmla="*/ 4716164 h 6858000"/>
              <a:gd name="connsiteX114" fmla="*/ 1997014 w 7467600"/>
              <a:gd name="connsiteY114" fmla="*/ 4698007 h 6858000"/>
              <a:gd name="connsiteX115" fmla="*/ 2005458 w 7467600"/>
              <a:gd name="connsiteY115" fmla="*/ 4699540 h 6858000"/>
              <a:gd name="connsiteX116" fmla="*/ 2657186 w 7467600"/>
              <a:gd name="connsiteY116" fmla="*/ 4901687 h 6858000"/>
              <a:gd name="connsiteX117" fmla="*/ 2826662 w 7467600"/>
              <a:gd name="connsiteY117" fmla="*/ 4970362 h 6858000"/>
              <a:gd name="connsiteX118" fmla="*/ 2876100 w 7467600"/>
              <a:gd name="connsiteY118" fmla="*/ 4995397 h 6858000"/>
              <a:gd name="connsiteX119" fmla="*/ 3042600 w 7467600"/>
              <a:gd name="connsiteY119" fmla="*/ 5059532 h 6858000"/>
              <a:gd name="connsiteX120" fmla="*/ 1997014 w 7467600"/>
              <a:gd name="connsiteY120" fmla="*/ 4698007 h 6858000"/>
              <a:gd name="connsiteX121" fmla="*/ 2305292 w 7467600"/>
              <a:gd name="connsiteY121" fmla="*/ 4219492 h 6858000"/>
              <a:gd name="connsiteX122" fmla="*/ 3360922 w 7467600"/>
              <a:gd name="connsiteY122" fmla="*/ 4529373 h 6858000"/>
              <a:gd name="connsiteX123" fmla="*/ 3492420 w 7467600"/>
              <a:gd name="connsiteY123" fmla="*/ 4510145 h 6858000"/>
              <a:gd name="connsiteX124" fmla="*/ 3364086 w 7467600"/>
              <a:gd name="connsiteY124" fmla="*/ 4480340 h 6858000"/>
              <a:gd name="connsiteX125" fmla="*/ 3225818 w 7467600"/>
              <a:gd name="connsiteY125" fmla="*/ 4411822 h 6858000"/>
              <a:gd name="connsiteX126" fmla="*/ 3129696 w 7467600"/>
              <a:gd name="connsiteY126" fmla="*/ 4360704 h 6858000"/>
              <a:gd name="connsiteX127" fmla="*/ 2814545 w 7467600"/>
              <a:gd name="connsiteY127" fmla="*/ 4282955 h 6858000"/>
              <a:gd name="connsiteX128" fmla="*/ 2305292 w 7467600"/>
              <a:gd name="connsiteY128" fmla="*/ 4219492 h 6858000"/>
              <a:gd name="connsiteX129" fmla="*/ 2626982 w 7467600"/>
              <a:gd name="connsiteY129" fmla="*/ 4206450 h 6858000"/>
              <a:gd name="connsiteX130" fmla="*/ 2490617 w 7467600"/>
              <a:gd name="connsiteY130" fmla="*/ 4206951 h 6858000"/>
              <a:gd name="connsiteX131" fmla="*/ 2819869 w 7467600"/>
              <a:gd name="connsiteY131" fmla="*/ 4252936 h 6858000"/>
              <a:gd name="connsiteX132" fmla="*/ 3143018 w 7467600"/>
              <a:gd name="connsiteY132" fmla="*/ 4332698 h 6858000"/>
              <a:gd name="connsiteX133" fmla="*/ 3241520 w 7467600"/>
              <a:gd name="connsiteY133" fmla="*/ 4385112 h 6858000"/>
              <a:gd name="connsiteX134" fmla="*/ 3374575 w 7467600"/>
              <a:gd name="connsiteY134" fmla="*/ 4451517 h 6858000"/>
              <a:gd name="connsiteX135" fmla="*/ 3505221 w 7467600"/>
              <a:gd name="connsiteY135" fmla="*/ 4480757 h 6858000"/>
              <a:gd name="connsiteX136" fmla="*/ 2626982 w 7467600"/>
              <a:gd name="connsiteY136" fmla="*/ 4206450 h 6858000"/>
              <a:gd name="connsiteX137" fmla="*/ 1310106 w 7467600"/>
              <a:gd name="connsiteY137" fmla="*/ 3943217 h 6858000"/>
              <a:gd name="connsiteX138" fmla="*/ 854994 w 7467600"/>
              <a:gd name="connsiteY138" fmla="*/ 4399136 h 6858000"/>
              <a:gd name="connsiteX139" fmla="*/ 742462 w 7467600"/>
              <a:gd name="connsiteY139" fmla="*/ 4594648 h 6858000"/>
              <a:gd name="connsiteX140" fmla="*/ 820602 w 7467600"/>
              <a:gd name="connsiteY140" fmla="*/ 4485915 h 6858000"/>
              <a:gd name="connsiteX141" fmla="*/ 878295 w 7467600"/>
              <a:gd name="connsiteY141" fmla="*/ 4403594 h 6858000"/>
              <a:gd name="connsiteX142" fmla="*/ 1240607 w 7467600"/>
              <a:gd name="connsiteY142" fmla="*/ 4010401 h 6858000"/>
              <a:gd name="connsiteX143" fmla="*/ 1310106 w 7467600"/>
              <a:gd name="connsiteY143" fmla="*/ 3943217 h 6858000"/>
              <a:gd name="connsiteX144" fmla="*/ 1423113 w 7467600"/>
              <a:gd name="connsiteY144" fmla="*/ 3874565 h 6858000"/>
              <a:gd name="connsiteX145" fmla="*/ 1260565 w 7467600"/>
              <a:gd name="connsiteY145" fmla="*/ 4031982 h 6858000"/>
              <a:gd name="connsiteX146" fmla="*/ 901900 w 7467600"/>
              <a:gd name="connsiteY146" fmla="*/ 4421236 h 6858000"/>
              <a:gd name="connsiteX147" fmla="*/ 845044 w 7467600"/>
              <a:gd name="connsiteY147" fmla="*/ 4502436 h 6858000"/>
              <a:gd name="connsiteX148" fmla="*/ 685926 w 7467600"/>
              <a:gd name="connsiteY148" fmla="*/ 4703069 h 6858000"/>
              <a:gd name="connsiteX149" fmla="*/ 684248 w 7467600"/>
              <a:gd name="connsiteY149" fmla="*/ 4706721 h 6858000"/>
              <a:gd name="connsiteX150" fmla="*/ 1423113 w 7467600"/>
              <a:gd name="connsiteY150" fmla="*/ 3874565 h 6858000"/>
              <a:gd name="connsiteX151" fmla="*/ 3316479 w 7467600"/>
              <a:gd name="connsiteY151" fmla="*/ 3872136 h 6858000"/>
              <a:gd name="connsiteX152" fmla="*/ 3546806 w 7467600"/>
              <a:gd name="connsiteY152" fmla="*/ 4356139 h 6858000"/>
              <a:gd name="connsiteX153" fmla="*/ 3364433 w 7467600"/>
              <a:gd name="connsiteY153" fmla="*/ 3953121 h 6858000"/>
              <a:gd name="connsiteX154" fmla="*/ 3316479 w 7467600"/>
              <a:gd name="connsiteY154" fmla="*/ 3872136 h 6858000"/>
              <a:gd name="connsiteX155" fmla="*/ 3291335 w 7467600"/>
              <a:gd name="connsiteY155" fmla="*/ 3767420 h 6858000"/>
              <a:gd name="connsiteX156" fmla="*/ 3390805 w 7467600"/>
              <a:gd name="connsiteY156" fmla="*/ 3937163 h 6858000"/>
              <a:gd name="connsiteX157" fmla="*/ 3579062 w 7467600"/>
              <a:gd name="connsiteY157" fmla="*/ 4359040 h 6858000"/>
              <a:gd name="connsiteX158" fmla="*/ 3467355 w 7467600"/>
              <a:gd name="connsiteY158" fmla="*/ 3988130 h 6858000"/>
              <a:gd name="connsiteX159" fmla="*/ 3310753 w 7467600"/>
              <a:gd name="connsiteY159" fmla="*/ 3787140 h 6858000"/>
              <a:gd name="connsiteX160" fmla="*/ 3291335 w 7467600"/>
              <a:gd name="connsiteY160" fmla="*/ 3767420 h 6858000"/>
              <a:gd name="connsiteX161" fmla="*/ 1635889 w 7467600"/>
              <a:gd name="connsiteY161" fmla="*/ 3709494 h 6858000"/>
              <a:gd name="connsiteX162" fmla="*/ 1634800 w 7467600"/>
              <a:gd name="connsiteY162" fmla="*/ 3731111 h 6858000"/>
              <a:gd name="connsiteX163" fmla="*/ 1635889 w 7467600"/>
              <a:gd name="connsiteY163" fmla="*/ 3709494 h 6858000"/>
              <a:gd name="connsiteX164" fmla="*/ 1510397 w 7467600"/>
              <a:gd name="connsiteY164" fmla="*/ 3684705 h 6858000"/>
              <a:gd name="connsiteX165" fmla="*/ 1146550 w 7467600"/>
              <a:gd name="connsiteY165" fmla="*/ 3802012 h 6858000"/>
              <a:gd name="connsiteX166" fmla="*/ 698834 w 7467600"/>
              <a:gd name="connsiteY166" fmla="*/ 3952272 h 6858000"/>
              <a:gd name="connsiteX167" fmla="*/ 34256 w 7467600"/>
              <a:gd name="connsiteY167" fmla="*/ 4347603 h 6858000"/>
              <a:gd name="connsiteX168" fmla="*/ 527241 w 7467600"/>
              <a:gd name="connsiteY168" fmla="*/ 4065078 h 6858000"/>
              <a:gd name="connsiteX169" fmla="*/ 1510397 w 7467600"/>
              <a:gd name="connsiteY169" fmla="*/ 3684705 h 6858000"/>
              <a:gd name="connsiteX170" fmla="*/ 1313114 w 7467600"/>
              <a:gd name="connsiteY170" fmla="*/ 3655216 h 6858000"/>
              <a:gd name="connsiteX171" fmla="*/ 1109304 w 7467600"/>
              <a:gd name="connsiteY171" fmla="*/ 3669030 h 6858000"/>
              <a:gd name="connsiteX172" fmla="*/ 8129 w 7467600"/>
              <a:gd name="connsiteY172" fmla="*/ 4330519 h 6858000"/>
              <a:gd name="connsiteX173" fmla="*/ 687572 w 7467600"/>
              <a:gd name="connsiteY173" fmla="*/ 3925629 h 6858000"/>
              <a:gd name="connsiteX174" fmla="*/ 1138365 w 7467600"/>
              <a:gd name="connsiteY174" fmla="*/ 3774515 h 6858000"/>
              <a:gd name="connsiteX175" fmla="*/ 1505579 w 7467600"/>
              <a:gd name="connsiteY175" fmla="*/ 3655526 h 6858000"/>
              <a:gd name="connsiteX176" fmla="*/ 1313114 w 7467600"/>
              <a:gd name="connsiteY176" fmla="*/ 3655216 h 6858000"/>
              <a:gd name="connsiteX177" fmla="*/ 3655073 w 7467600"/>
              <a:gd name="connsiteY177" fmla="*/ 3650884 h 6858000"/>
              <a:gd name="connsiteX178" fmla="*/ 3989938 w 7467600"/>
              <a:gd name="connsiteY178" fmla="*/ 3991685 h 6858000"/>
              <a:gd name="connsiteX179" fmla="*/ 4393907 w 7467600"/>
              <a:gd name="connsiteY179" fmla="*/ 4261258 h 6858000"/>
              <a:gd name="connsiteX180" fmla="*/ 4648051 w 7467600"/>
              <a:gd name="connsiteY180" fmla="*/ 4374051 h 6858000"/>
              <a:gd name="connsiteX181" fmla="*/ 4383389 w 7467600"/>
              <a:gd name="connsiteY181" fmla="*/ 4184369 h 6858000"/>
              <a:gd name="connsiteX182" fmla="*/ 4165508 w 7467600"/>
              <a:gd name="connsiteY182" fmla="*/ 4035196 h 6858000"/>
              <a:gd name="connsiteX183" fmla="*/ 4068162 w 7467600"/>
              <a:gd name="connsiteY183" fmla="*/ 3953394 h 6858000"/>
              <a:gd name="connsiteX184" fmla="*/ 3981416 w 7467600"/>
              <a:gd name="connsiteY184" fmla="*/ 3880482 h 6858000"/>
              <a:gd name="connsiteX185" fmla="*/ 3800147 w 7467600"/>
              <a:gd name="connsiteY185" fmla="*/ 3749872 h 6858000"/>
              <a:gd name="connsiteX186" fmla="*/ 3655073 w 7467600"/>
              <a:gd name="connsiteY186" fmla="*/ 3650884 h 6858000"/>
              <a:gd name="connsiteX187" fmla="*/ 3670252 w 7467600"/>
              <a:gd name="connsiteY187" fmla="*/ 3622798 h 6858000"/>
              <a:gd name="connsiteX188" fmla="*/ 3817258 w 7467600"/>
              <a:gd name="connsiteY188" fmla="*/ 3723577 h 6858000"/>
              <a:gd name="connsiteX189" fmla="*/ 4000461 w 7467600"/>
              <a:gd name="connsiteY189" fmla="*/ 3855966 h 6858000"/>
              <a:gd name="connsiteX190" fmla="*/ 4088180 w 7467600"/>
              <a:gd name="connsiteY190" fmla="*/ 3929774 h 6858000"/>
              <a:gd name="connsiteX191" fmla="*/ 4184555 w 7467600"/>
              <a:gd name="connsiteY191" fmla="*/ 4010683 h 6858000"/>
              <a:gd name="connsiteX192" fmla="*/ 4399563 w 7467600"/>
              <a:gd name="connsiteY192" fmla="*/ 4158106 h 6858000"/>
              <a:gd name="connsiteX193" fmla="*/ 4684469 w 7467600"/>
              <a:gd name="connsiteY193" fmla="*/ 4364680 h 6858000"/>
              <a:gd name="connsiteX194" fmla="*/ 4690271 w 7467600"/>
              <a:gd name="connsiteY194" fmla="*/ 4370034 h 6858000"/>
              <a:gd name="connsiteX195" fmla="*/ 4136093 w 7467600"/>
              <a:gd name="connsiteY195" fmla="*/ 3858466 h 6858000"/>
              <a:gd name="connsiteX196" fmla="*/ 3670252 w 7467600"/>
              <a:gd name="connsiteY196" fmla="*/ 3622798 h 6858000"/>
              <a:gd name="connsiteX197" fmla="*/ 4440129 w 7467600"/>
              <a:gd name="connsiteY197" fmla="*/ 3448571 h 6858000"/>
              <a:gd name="connsiteX198" fmla="*/ 4856525 w 7467600"/>
              <a:gd name="connsiteY198" fmla="*/ 3915351 h 6858000"/>
              <a:gd name="connsiteX199" fmla="*/ 5059055 w 7467600"/>
              <a:gd name="connsiteY199" fmla="*/ 4108918 h 6858000"/>
              <a:gd name="connsiteX200" fmla="*/ 5290070 w 7467600"/>
              <a:gd name="connsiteY200" fmla="*/ 4263619 h 6858000"/>
              <a:gd name="connsiteX201" fmla="*/ 4834991 w 7467600"/>
              <a:gd name="connsiteY201" fmla="*/ 3830985 h 6858000"/>
              <a:gd name="connsiteX202" fmla="*/ 4440129 w 7467600"/>
              <a:gd name="connsiteY202" fmla="*/ 3448571 h 6858000"/>
              <a:gd name="connsiteX203" fmla="*/ 4441737 w 7467600"/>
              <a:gd name="connsiteY203" fmla="*/ 3399734 h 6858000"/>
              <a:gd name="connsiteX204" fmla="*/ 4431236 w 7467600"/>
              <a:gd name="connsiteY204" fmla="*/ 3400954 h 6858000"/>
              <a:gd name="connsiteX205" fmla="*/ 4557150 w 7467600"/>
              <a:gd name="connsiteY205" fmla="*/ 3510023 h 6858000"/>
              <a:gd name="connsiteX206" fmla="*/ 4856936 w 7467600"/>
              <a:gd name="connsiteY206" fmla="*/ 3809146 h 6858000"/>
              <a:gd name="connsiteX207" fmla="*/ 5111996 w 7467600"/>
              <a:gd name="connsiteY207" fmla="*/ 4065759 h 6858000"/>
              <a:gd name="connsiteX208" fmla="*/ 5388878 w 7467600"/>
              <a:gd name="connsiteY208" fmla="*/ 4300185 h 6858000"/>
              <a:gd name="connsiteX209" fmla="*/ 5425556 w 7467600"/>
              <a:gd name="connsiteY209" fmla="*/ 4308967 h 6858000"/>
              <a:gd name="connsiteX210" fmla="*/ 4943646 w 7467600"/>
              <a:gd name="connsiteY210" fmla="*/ 3822916 h 6858000"/>
              <a:gd name="connsiteX211" fmla="*/ 4594837 w 7467600"/>
              <a:gd name="connsiteY211" fmla="*/ 3532274 h 6858000"/>
              <a:gd name="connsiteX212" fmla="*/ 4441737 w 7467600"/>
              <a:gd name="connsiteY212" fmla="*/ 3399734 h 6858000"/>
              <a:gd name="connsiteX213" fmla="*/ 5425834 w 7467600"/>
              <a:gd name="connsiteY213" fmla="*/ 3162785 h 6858000"/>
              <a:gd name="connsiteX214" fmla="*/ 5401644 w 7467600"/>
              <a:gd name="connsiteY214" fmla="*/ 3617847 h 6858000"/>
              <a:gd name="connsiteX215" fmla="*/ 5467256 w 7467600"/>
              <a:gd name="connsiteY215" fmla="*/ 4175494 h 6858000"/>
              <a:gd name="connsiteX216" fmla="*/ 5448069 w 7467600"/>
              <a:gd name="connsiteY216" fmla="*/ 3567554 h 6858000"/>
              <a:gd name="connsiteX217" fmla="*/ 5425834 w 7467600"/>
              <a:gd name="connsiteY217" fmla="*/ 3162785 h 6858000"/>
              <a:gd name="connsiteX218" fmla="*/ 1318687 w 7467600"/>
              <a:gd name="connsiteY218" fmla="*/ 3113840 h 6858000"/>
              <a:gd name="connsiteX219" fmla="*/ 1066793 w 7467600"/>
              <a:gd name="connsiteY219" fmla="*/ 3212171 h 6858000"/>
              <a:gd name="connsiteX220" fmla="*/ 993319 w 7467600"/>
              <a:gd name="connsiteY220" fmla="*/ 3247648 h 6858000"/>
              <a:gd name="connsiteX221" fmla="*/ 853081 w 7467600"/>
              <a:gd name="connsiteY221" fmla="*/ 3312410 h 6858000"/>
              <a:gd name="connsiteX222" fmla="*/ 805957 w 7467600"/>
              <a:gd name="connsiteY222" fmla="*/ 3330443 h 6858000"/>
              <a:gd name="connsiteX223" fmla="*/ 1318687 w 7467600"/>
              <a:gd name="connsiteY223" fmla="*/ 3113840 h 6858000"/>
              <a:gd name="connsiteX224" fmla="*/ 5453702 w 7467600"/>
              <a:gd name="connsiteY224" fmla="*/ 3090882 h 6858000"/>
              <a:gd name="connsiteX225" fmla="*/ 5480135 w 7467600"/>
              <a:gd name="connsiteY225" fmla="*/ 3565802 h 6858000"/>
              <a:gd name="connsiteX226" fmla="*/ 5499023 w 7467600"/>
              <a:gd name="connsiteY226" fmla="*/ 4166310 h 6858000"/>
              <a:gd name="connsiteX227" fmla="*/ 5547022 w 7467600"/>
              <a:gd name="connsiteY227" fmla="*/ 3607838 h 6858000"/>
              <a:gd name="connsiteX228" fmla="*/ 5515964 w 7467600"/>
              <a:gd name="connsiteY228" fmla="*/ 3378541 h 6858000"/>
              <a:gd name="connsiteX229" fmla="*/ 5453702 w 7467600"/>
              <a:gd name="connsiteY229" fmla="*/ 3090882 h 6858000"/>
              <a:gd name="connsiteX230" fmla="*/ 1238695 w 7467600"/>
              <a:gd name="connsiteY230" fmla="*/ 3076820 h 6858000"/>
              <a:gd name="connsiteX231" fmla="*/ 716371 w 7467600"/>
              <a:gd name="connsiteY231" fmla="*/ 3293249 h 6858000"/>
              <a:gd name="connsiteX232" fmla="*/ 579522 w 7467600"/>
              <a:gd name="connsiteY232" fmla="*/ 3371759 h 6858000"/>
              <a:gd name="connsiteX233" fmla="*/ 600288 w 7467600"/>
              <a:gd name="connsiteY233" fmla="*/ 3365555 h 6858000"/>
              <a:gd name="connsiteX234" fmla="*/ 840692 w 7467600"/>
              <a:gd name="connsiteY234" fmla="*/ 3284921 h 6858000"/>
              <a:gd name="connsiteX235" fmla="*/ 979248 w 7467600"/>
              <a:gd name="connsiteY235" fmla="*/ 3221003 h 6858000"/>
              <a:gd name="connsiteX236" fmla="*/ 1053282 w 7467600"/>
              <a:gd name="connsiteY236" fmla="*/ 3185247 h 6858000"/>
              <a:gd name="connsiteX237" fmla="*/ 1320603 w 7467600"/>
              <a:gd name="connsiteY237" fmla="*/ 3081281 h 6858000"/>
              <a:gd name="connsiteX238" fmla="*/ 1238695 w 7467600"/>
              <a:gd name="connsiteY238" fmla="*/ 3076820 h 6858000"/>
              <a:gd name="connsiteX239" fmla="*/ 5425627 w 7467600"/>
              <a:gd name="connsiteY239" fmla="*/ 2954192 h 6858000"/>
              <a:gd name="connsiteX240" fmla="*/ 5470770 w 7467600"/>
              <a:gd name="connsiteY240" fmla="*/ 3005435 h 6858000"/>
              <a:gd name="connsiteX241" fmla="*/ 5519779 w 7467600"/>
              <a:gd name="connsiteY241" fmla="*/ 4359223 h 6858000"/>
              <a:gd name="connsiteX242" fmla="*/ 5520293 w 7467600"/>
              <a:gd name="connsiteY242" fmla="*/ 4360602 h 6858000"/>
              <a:gd name="connsiteX243" fmla="*/ 5767221 w 7467600"/>
              <a:gd name="connsiteY243" fmla="*/ 4665564 h 6858000"/>
              <a:gd name="connsiteX244" fmla="*/ 6937169 w 7467600"/>
              <a:gd name="connsiteY244" fmla="*/ 4815941 h 6858000"/>
              <a:gd name="connsiteX245" fmla="*/ 6953922 w 7467600"/>
              <a:gd name="connsiteY245" fmla="*/ 4890068 h 6858000"/>
              <a:gd name="connsiteX246" fmla="*/ 6071359 w 7467600"/>
              <a:gd name="connsiteY246" fmla="*/ 4770770 h 6858000"/>
              <a:gd name="connsiteX247" fmla="*/ 6038839 w 7467600"/>
              <a:gd name="connsiteY247" fmla="*/ 4764474 h 6858000"/>
              <a:gd name="connsiteX248" fmla="*/ 6038706 w 7467600"/>
              <a:gd name="connsiteY248" fmla="*/ 4763847 h 6858000"/>
              <a:gd name="connsiteX249" fmla="*/ 6037784 w 7467600"/>
              <a:gd name="connsiteY249" fmla="*/ 4764270 h 6858000"/>
              <a:gd name="connsiteX250" fmla="*/ 6038839 w 7467600"/>
              <a:gd name="connsiteY250" fmla="*/ 4764474 h 6858000"/>
              <a:gd name="connsiteX251" fmla="*/ 6040338 w 7467600"/>
              <a:gd name="connsiteY251" fmla="*/ 4771418 h 6858000"/>
              <a:gd name="connsiteX252" fmla="*/ 6024488 w 7467600"/>
              <a:gd name="connsiteY252" fmla="*/ 4809903 h 6858000"/>
              <a:gd name="connsiteX253" fmla="*/ 5599771 w 7467600"/>
              <a:gd name="connsiteY253" fmla="*/ 5509652 h 6858000"/>
              <a:gd name="connsiteX254" fmla="*/ 5548843 w 7467600"/>
              <a:gd name="connsiteY254" fmla="*/ 5563845 h 6858000"/>
              <a:gd name="connsiteX255" fmla="*/ 5940952 w 7467600"/>
              <a:gd name="connsiteY255" fmla="*/ 6250028 h 6858000"/>
              <a:gd name="connsiteX256" fmla="*/ 6043441 w 7467600"/>
              <a:gd name="connsiteY256" fmla="*/ 6665847 h 6858000"/>
              <a:gd name="connsiteX257" fmla="*/ 6093432 w 7467600"/>
              <a:gd name="connsiteY257" fmla="*/ 6858000 h 6858000"/>
              <a:gd name="connsiteX258" fmla="*/ 6034344 w 7467600"/>
              <a:gd name="connsiteY258" fmla="*/ 6858000 h 6858000"/>
              <a:gd name="connsiteX259" fmla="*/ 6026679 w 7467600"/>
              <a:gd name="connsiteY259" fmla="*/ 6836959 h 6858000"/>
              <a:gd name="connsiteX260" fmla="*/ 5800441 w 7467600"/>
              <a:gd name="connsiteY260" fmla="*/ 6335286 h 6858000"/>
              <a:gd name="connsiteX261" fmla="*/ 5526562 w 7467600"/>
              <a:gd name="connsiteY261" fmla="*/ 5705388 h 6858000"/>
              <a:gd name="connsiteX262" fmla="*/ 5519640 w 7467600"/>
              <a:gd name="connsiteY262" fmla="*/ 5683774 h 6858000"/>
              <a:gd name="connsiteX263" fmla="*/ 5844559 w 7467600"/>
              <a:gd name="connsiteY263" fmla="*/ 6553349 h 6858000"/>
              <a:gd name="connsiteX264" fmla="*/ 5975994 w 7467600"/>
              <a:gd name="connsiteY264" fmla="*/ 6858000 h 6858000"/>
              <a:gd name="connsiteX265" fmla="*/ 5898547 w 7467600"/>
              <a:gd name="connsiteY265" fmla="*/ 6858000 h 6858000"/>
              <a:gd name="connsiteX266" fmla="*/ 5682041 w 7467600"/>
              <a:gd name="connsiteY266" fmla="*/ 6355860 h 6858000"/>
              <a:gd name="connsiteX267" fmla="*/ 5461758 w 7467600"/>
              <a:gd name="connsiteY267" fmla="*/ 5820220 h 6858000"/>
              <a:gd name="connsiteX268" fmla="*/ 5237282 w 7467600"/>
              <a:gd name="connsiteY268" fmla="*/ 6579086 h 6858000"/>
              <a:gd name="connsiteX269" fmla="*/ 5115009 w 7467600"/>
              <a:gd name="connsiteY269" fmla="*/ 6858000 h 6858000"/>
              <a:gd name="connsiteX270" fmla="*/ 5028074 w 7467600"/>
              <a:gd name="connsiteY270" fmla="*/ 6858000 h 6858000"/>
              <a:gd name="connsiteX271" fmla="*/ 5079508 w 7467600"/>
              <a:gd name="connsiteY271" fmla="*/ 6749074 h 6858000"/>
              <a:gd name="connsiteX272" fmla="*/ 5371846 w 7467600"/>
              <a:gd name="connsiteY272" fmla="*/ 5924413 h 6858000"/>
              <a:gd name="connsiteX273" fmla="*/ 5270512 w 7467600"/>
              <a:gd name="connsiteY273" fmla="*/ 6138975 h 6858000"/>
              <a:gd name="connsiteX274" fmla="*/ 5062409 w 7467600"/>
              <a:gd name="connsiteY274" fmla="*/ 6653544 h 6858000"/>
              <a:gd name="connsiteX275" fmla="*/ 5036628 w 7467600"/>
              <a:gd name="connsiteY275" fmla="*/ 6754247 h 6858000"/>
              <a:gd name="connsiteX276" fmla="*/ 5009112 w 7467600"/>
              <a:gd name="connsiteY276" fmla="*/ 6858000 h 6858000"/>
              <a:gd name="connsiteX277" fmla="*/ 4976679 w 7467600"/>
              <a:gd name="connsiteY277" fmla="*/ 6858000 h 6858000"/>
              <a:gd name="connsiteX278" fmla="*/ 5006537 w 7467600"/>
              <a:gd name="connsiteY278" fmla="*/ 6747068 h 6858000"/>
              <a:gd name="connsiteX279" fmla="*/ 5032723 w 7467600"/>
              <a:gd name="connsiteY279" fmla="*/ 6644957 h 6858000"/>
              <a:gd name="connsiteX280" fmla="*/ 5242949 w 7467600"/>
              <a:gd name="connsiteY280" fmla="*/ 6125175 h 6858000"/>
              <a:gd name="connsiteX281" fmla="*/ 5286321 w 7467600"/>
              <a:gd name="connsiteY281" fmla="*/ 6033555 h 6858000"/>
              <a:gd name="connsiteX282" fmla="*/ 5008210 w 7467600"/>
              <a:gd name="connsiteY282" fmla="*/ 6649194 h 6858000"/>
              <a:gd name="connsiteX283" fmla="*/ 4986321 w 7467600"/>
              <a:gd name="connsiteY283" fmla="*/ 6765687 h 6858000"/>
              <a:gd name="connsiteX284" fmla="*/ 4973474 w 7467600"/>
              <a:gd name="connsiteY284" fmla="*/ 6858000 h 6858000"/>
              <a:gd name="connsiteX285" fmla="*/ 4907178 w 7467600"/>
              <a:gd name="connsiteY285" fmla="*/ 6858000 h 6858000"/>
              <a:gd name="connsiteX286" fmla="*/ 4910810 w 7467600"/>
              <a:gd name="connsiteY286" fmla="*/ 6829660 h 6858000"/>
              <a:gd name="connsiteX287" fmla="*/ 4987461 w 7467600"/>
              <a:gd name="connsiteY287" fmla="*/ 6432994 h 6858000"/>
              <a:gd name="connsiteX288" fmla="*/ 5179262 w 7467600"/>
              <a:gd name="connsiteY288" fmla="*/ 6035044 h 6858000"/>
              <a:gd name="connsiteX289" fmla="*/ 4689678 w 7467600"/>
              <a:gd name="connsiteY289" fmla="*/ 6440241 h 6858000"/>
              <a:gd name="connsiteX290" fmla="*/ 4477543 w 7467600"/>
              <a:gd name="connsiteY290" fmla="*/ 6674836 h 6858000"/>
              <a:gd name="connsiteX291" fmla="*/ 4329957 w 7467600"/>
              <a:gd name="connsiteY291" fmla="*/ 6858000 h 6858000"/>
              <a:gd name="connsiteX292" fmla="*/ 4218595 w 7467600"/>
              <a:gd name="connsiteY292" fmla="*/ 6858000 h 6858000"/>
              <a:gd name="connsiteX293" fmla="*/ 4368888 w 7467600"/>
              <a:gd name="connsiteY293" fmla="*/ 6668412 h 6858000"/>
              <a:gd name="connsiteX294" fmla="*/ 4563091 w 7467600"/>
              <a:gd name="connsiteY294" fmla="*/ 6442508 h 6858000"/>
              <a:gd name="connsiteX295" fmla="*/ 5387324 w 7467600"/>
              <a:gd name="connsiteY295" fmla="*/ 5705830 h 6858000"/>
              <a:gd name="connsiteX296" fmla="*/ 5073620 w 7467600"/>
              <a:gd name="connsiteY296" fmla="*/ 5955437 h 6858000"/>
              <a:gd name="connsiteX297" fmla="*/ 4689789 w 7467600"/>
              <a:gd name="connsiteY297" fmla="*/ 6268382 h 6858000"/>
              <a:gd name="connsiteX298" fmla="*/ 4418722 w 7467600"/>
              <a:gd name="connsiteY298" fmla="*/ 6570886 h 6858000"/>
              <a:gd name="connsiteX299" fmla="*/ 4214944 w 7467600"/>
              <a:gd name="connsiteY299" fmla="*/ 6858000 h 6858000"/>
              <a:gd name="connsiteX300" fmla="*/ 4177898 w 7467600"/>
              <a:gd name="connsiteY300" fmla="*/ 6858000 h 6858000"/>
              <a:gd name="connsiteX301" fmla="*/ 4391597 w 7467600"/>
              <a:gd name="connsiteY301" fmla="*/ 6556370 h 6858000"/>
              <a:gd name="connsiteX302" fmla="*/ 4668889 w 7467600"/>
              <a:gd name="connsiteY302" fmla="*/ 6246399 h 6858000"/>
              <a:gd name="connsiteX303" fmla="*/ 5055427 w 7467600"/>
              <a:gd name="connsiteY303" fmla="*/ 5931476 h 6858000"/>
              <a:gd name="connsiteX304" fmla="*/ 5371814 w 7467600"/>
              <a:gd name="connsiteY304" fmla="*/ 5678975 h 6858000"/>
              <a:gd name="connsiteX305" fmla="*/ 4987918 w 7467600"/>
              <a:gd name="connsiteY305" fmla="*/ 5838701 h 6858000"/>
              <a:gd name="connsiteX306" fmla="*/ 4317146 w 7467600"/>
              <a:gd name="connsiteY306" fmla="*/ 6587716 h 6858000"/>
              <a:gd name="connsiteX307" fmla="*/ 4171627 w 7467600"/>
              <a:gd name="connsiteY307" fmla="*/ 6858000 h 6858000"/>
              <a:gd name="connsiteX308" fmla="*/ 4081585 w 7467600"/>
              <a:gd name="connsiteY308" fmla="*/ 6858000 h 6858000"/>
              <a:gd name="connsiteX309" fmla="*/ 4238603 w 7467600"/>
              <a:gd name="connsiteY309" fmla="*/ 6559341 h 6858000"/>
              <a:gd name="connsiteX310" fmla="*/ 4778333 w 7467600"/>
              <a:gd name="connsiteY310" fmla="*/ 5873626 h 6858000"/>
              <a:gd name="connsiteX311" fmla="*/ 5414185 w 7467600"/>
              <a:gd name="connsiteY311" fmla="*/ 5573882 h 6858000"/>
              <a:gd name="connsiteX312" fmla="*/ 5959648 w 7467600"/>
              <a:gd name="connsiteY312" fmla="*/ 4760797 h 6858000"/>
              <a:gd name="connsiteX313" fmla="*/ 5355019 w 7467600"/>
              <a:gd name="connsiteY313" fmla="*/ 4734672 h 6858000"/>
              <a:gd name="connsiteX314" fmla="*/ 5083565 w 7467600"/>
              <a:gd name="connsiteY314" fmla="*/ 5179121 h 6858000"/>
              <a:gd name="connsiteX315" fmla="*/ 4713577 w 7467600"/>
              <a:gd name="connsiteY315" fmla="*/ 5616803 h 6858000"/>
              <a:gd name="connsiteX316" fmla="*/ 3989559 w 7467600"/>
              <a:gd name="connsiteY316" fmla="*/ 6145945 h 6858000"/>
              <a:gd name="connsiteX317" fmla="*/ 3939824 w 7467600"/>
              <a:gd name="connsiteY317" fmla="*/ 6066900 h 6858000"/>
              <a:gd name="connsiteX318" fmla="*/ 4584537 w 7467600"/>
              <a:gd name="connsiteY318" fmla="*/ 5324826 h 6858000"/>
              <a:gd name="connsiteX319" fmla="*/ 5037105 w 7467600"/>
              <a:gd name="connsiteY319" fmla="*/ 5088765 h 6858000"/>
              <a:gd name="connsiteX320" fmla="*/ 5039930 w 7467600"/>
              <a:gd name="connsiteY320" fmla="*/ 5089585 h 6858000"/>
              <a:gd name="connsiteX321" fmla="*/ 5263764 w 7467600"/>
              <a:gd name="connsiteY321" fmla="*/ 4735525 h 6858000"/>
              <a:gd name="connsiteX322" fmla="*/ 4086300 w 7467600"/>
              <a:gd name="connsiteY322" fmla="*/ 4884599 h 6858000"/>
              <a:gd name="connsiteX323" fmla="*/ 4085485 w 7467600"/>
              <a:gd name="connsiteY323" fmla="*/ 4899070 h 6858000"/>
              <a:gd name="connsiteX324" fmla="*/ 3871915 w 7467600"/>
              <a:gd name="connsiteY324" fmla="*/ 5253645 h 6858000"/>
              <a:gd name="connsiteX325" fmla="*/ 3799374 w 7467600"/>
              <a:gd name="connsiteY325" fmla="*/ 5466127 h 6858000"/>
              <a:gd name="connsiteX326" fmla="*/ 3498850 w 7467600"/>
              <a:gd name="connsiteY326" fmla="*/ 6661888 h 6858000"/>
              <a:gd name="connsiteX327" fmla="*/ 3399216 w 7467600"/>
              <a:gd name="connsiteY327" fmla="*/ 6858000 h 6858000"/>
              <a:gd name="connsiteX328" fmla="*/ 3303688 w 7467600"/>
              <a:gd name="connsiteY328" fmla="*/ 6858000 h 6858000"/>
              <a:gd name="connsiteX329" fmla="*/ 3391774 w 7467600"/>
              <a:gd name="connsiteY329" fmla="*/ 6697181 h 6858000"/>
              <a:gd name="connsiteX330" fmla="*/ 3735540 w 7467600"/>
              <a:gd name="connsiteY330" fmla="*/ 5546923 h 6858000"/>
              <a:gd name="connsiteX331" fmla="*/ 3729438 w 7467600"/>
              <a:gd name="connsiteY331" fmla="*/ 5569058 h 6858000"/>
              <a:gd name="connsiteX332" fmla="*/ 3707782 w 7467600"/>
              <a:gd name="connsiteY332" fmla="*/ 5644908 h 6858000"/>
              <a:gd name="connsiteX333" fmla="*/ 3583827 w 7467600"/>
              <a:gd name="connsiteY333" fmla="*/ 6039215 h 6858000"/>
              <a:gd name="connsiteX334" fmla="*/ 3547861 w 7467600"/>
              <a:gd name="connsiteY334" fmla="*/ 6129609 h 6858000"/>
              <a:gd name="connsiteX335" fmla="*/ 3490905 w 7467600"/>
              <a:gd name="connsiteY335" fmla="*/ 6277660 h 6858000"/>
              <a:gd name="connsiteX336" fmla="*/ 3455859 w 7467600"/>
              <a:gd name="connsiteY336" fmla="*/ 6391301 h 6858000"/>
              <a:gd name="connsiteX337" fmla="*/ 3429112 w 7467600"/>
              <a:gd name="connsiteY337" fmla="*/ 6479469 h 6858000"/>
              <a:gd name="connsiteX338" fmla="*/ 3304862 w 7467600"/>
              <a:gd name="connsiteY338" fmla="*/ 6796476 h 6858000"/>
              <a:gd name="connsiteX339" fmla="*/ 3276071 w 7467600"/>
              <a:gd name="connsiteY339" fmla="*/ 6858000 h 6858000"/>
              <a:gd name="connsiteX340" fmla="*/ 3240805 w 7467600"/>
              <a:gd name="connsiteY340" fmla="*/ 6858000 h 6858000"/>
              <a:gd name="connsiteX341" fmla="*/ 3275917 w 7467600"/>
              <a:gd name="connsiteY341" fmla="*/ 6783192 h 6858000"/>
              <a:gd name="connsiteX342" fmla="*/ 3399358 w 7467600"/>
              <a:gd name="connsiteY342" fmla="*/ 6469011 h 6858000"/>
              <a:gd name="connsiteX343" fmla="*/ 3425650 w 7467600"/>
              <a:gd name="connsiteY343" fmla="*/ 6381333 h 6858000"/>
              <a:gd name="connsiteX344" fmla="*/ 3460661 w 7467600"/>
              <a:gd name="connsiteY344" fmla="*/ 6266763 h 6858000"/>
              <a:gd name="connsiteX345" fmla="*/ 3518021 w 7467600"/>
              <a:gd name="connsiteY345" fmla="*/ 6117298 h 6858000"/>
              <a:gd name="connsiteX346" fmla="*/ 3554035 w 7467600"/>
              <a:gd name="connsiteY346" fmla="*/ 6027832 h 6858000"/>
              <a:gd name="connsiteX347" fmla="*/ 3677174 w 7467600"/>
              <a:gd name="connsiteY347" fmla="*/ 5636351 h 6858000"/>
              <a:gd name="connsiteX348" fmla="*/ 3698819 w 7467600"/>
              <a:gd name="connsiteY348" fmla="*/ 5560503 h 6858000"/>
              <a:gd name="connsiteX349" fmla="*/ 3702094 w 7467600"/>
              <a:gd name="connsiteY349" fmla="*/ 5549194 h 6858000"/>
              <a:gd name="connsiteX350" fmla="*/ 3398355 w 7467600"/>
              <a:gd name="connsiteY350" fmla="*/ 6094603 h 6858000"/>
              <a:gd name="connsiteX351" fmla="*/ 3193941 w 7467600"/>
              <a:gd name="connsiteY351" fmla="*/ 6798775 h 6858000"/>
              <a:gd name="connsiteX352" fmla="*/ 3184140 w 7467600"/>
              <a:gd name="connsiteY352" fmla="*/ 6858000 h 6858000"/>
              <a:gd name="connsiteX353" fmla="*/ 3099978 w 7467600"/>
              <a:gd name="connsiteY353" fmla="*/ 6858000 h 6858000"/>
              <a:gd name="connsiteX354" fmla="*/ 3101556 w 7467600"/>
              <a:gd name="connsiteY354" fmla="*/ 6843337 h 6858000"/>
              <a:gd name="connsiteX355" fmla="*/ 3370162 w 7467600"/>
              <a:gd name="connsiteY355" fmla="*/ 5785550 h 6858000"/>
              <a:gd name="connsiteX356" fmla="*/ 3746477 w 7467600"/>
              <a:gd name="connsiteY356" fmla="*/ 5377889 h 6858000"/>
              <a:gd name="connsiteX357" fmla="*/ 3863399 w 7467600"/>
              <a:gd name="connsiteY357" fmla="*/ 5087257 h 6858000"/>
              <a:gd name="connsiteX358" fmla="*/ 3968712 w 7467600"/>
              <a:gd name="connsiteY358" fmla="*/ 4913989 h 6858000"/>
              <a:gd name="connsiteX359" fmla="*/ 2792390 w 7467600"/>
              <a:gd name="connsiteY359" fmla="*/ 5382974 h 6858000"/>
              <a:gd name="connsiteX360" fmla="*/ 2714982 w 7467600"/>
              <a:gd name="connsiteY360" fmla="*/ 5427051 h 6858000"/>
              <a:gd name="connsiteX361" fmla="*/ 2813361 w 7467600"/>
              <a:gd name="connsiteY361" fmla="*/ 6023912 h 6858000"/>
              <a:gd name="connsiteX362" fmla="*/ 2688430 w 7467600"/>
              <a:gd name="connsiteY362" fmla="*/ 6801564 h 6858000"/>
              <a:gd name="connsiteX363" fmla="*/ 2629626 w 7467600"/>
              <a:gd name="connsiteY363" fmla="*/ 6763394 h 6858000"/>
              <a:gd name="connsiteX364" fmla="*/ 2565328 w 7467600"/>
              <a:gd name="connsiteY364" fmla="*/ 5516399 h 6858000"/>
              <a:gd name="connsiteX365" fmla="*/ 1922999 w 7467600"/>
              <a:gd name="connsiteY365" fmla="*/ 5980343 h 6858000"/>
              <a:gd name="connsiteX366" fmla="*/ 1950261 w 7467600"/>
              <a:gd name="connsiteY366" fmla="*/ 6405858 h 6858000"/>
              <a:gd name="connsiteX367" fmla="*/ 2365554 w 7467600"/>
              <a:gd name="connsiteY367" fmla="*/ 6759107 h 6858000"/>
              <a:gd name="connsiteX368" fmla="*/ 2424142 w 7467600"/>
              <a:gd name="connsiteY368" fmla="*/ 6858000 h 6858000"/>
              <a:gd name="connsiteX369" fmla="*/ 2395994 w 7467600"/>
              <a:gd name="connsiteY369" fmla="*/ 6858000 h 6858000"/>
              <a:gd name="connsiteX370" fmla="*/ 2392863 w 7467600"/>
              <a:gd name="connsiteY370" fmla="*/ 6852964 h 6858000"/>
              <a:gd name="connsiteX371" fmla="*/ 2017589 w 7467600"/>
              <a:gd name="connsiteY371" fmla="*/ 6493982 h 6858000"/>
              <a:gd name="connsiteX372" fmla="*/ 2147336 w 7467600"/>
              <a:gd name="connsiteY372" fmla="*/ 6594052 h 6858000"/>
              <a:gd name="connsiteX373" fmla="*/ 2207047 w 7467600"/>
              <a:gd name="connsiteY373" fmla="*/ 6654540 h 6858000"/>
              <a:gd name="connsiteX374" fmla="*/ 2299106 w 7467600"/>
              <a:gd name="connsiteY374" fmla="*/ 6778931 h 6858000"/>
              <a:gd name="connsiteX375" fmla="*/ 2314430 w 7467600"/>
              <a:gd name="connsiteY375" fmla="*/ 6801144 h 6858000"/>
              <a:gd name="connsiteX376" fmla="*/ 2352406 w 7467600"/>
              <a:gd name="connsiteY376" fmla="*/ 6858000 h 6858000"/>
              <a:gd name="connsiteX377" fmla="*/ 2314492 w 7467600"/>
              <a:gd name="connsiteY377" fmla="*/ 6858000 h 6858000"/>
              <a:gd name="connsiteX378" fmla="*/ 2288095 w 7467600"/>
              <a:gd name="connsiteY378" fmla="*/ 6818030 h 6858000"/>
              <a:gd name="connsiteX379" fmla="*/ 2272768 w 7467600"/>
              <a:gd name="connsiteY379" fmla="*/ 6795822 h 6858000"/>
              <a:gd name="connsiteX380" fmla="*/ 2182715 w 7467600"/>
              <a:gd name="connsiteY380" fmla="*/ 6675071 h 6858000"/>
              <a:gd name="connsiteX381" fmla="*/ 2032061 w 7467600"/>
              <a:gd name="connsiteY381" fmla="*/ 6541380 h 6858000"/>
              <a:gd name="connsiteX382" fmla="*/ 2257220 w 7467600"/>
              <a:gd name="connsiteY382" fmla="*/ 6826257 h 6858000"/>
              <a:gd name="connsiteX383" fmla="*/ 2281324 w 7467600"/>
              <a:gd name="connsiteY383" fmla="*/ 6858000 h 6858000"/>
              <a:gd name="connsiteX384" fmla="*/ 2242860 w 7467600"/>
              <a:gd name="connsiteY384" fmla="*/ 6858000 h 6858000"/>
              <a:gd name="connsiteX385" fmla="*/ 2232818 w 7467600"/>
              <a:gd name="connsiteY385" fmla="*/ 6844926 h 6858000"/>
              <a:gd name="connsiteX386" fmla="*/ 1990172 w 7467600"/>
              <a:gd name="connsiteY386" fmla="*/ 6542121 h 6858000"/>
              <a:gd name="connsiteX387" fmla="*/ 2124090 w 7467600"/>
              <a:gd name="connsiteY387" fmla="*/ 6761017 h 6858000"/>
              <a:gd name="connsiteX388" fmla="*/ 2200380 w 7467600"/>
              <a:gd name="connsiteY388" fmla="*/ 6858000 h 6858000"/>
              <a:gd name="connsiteX389" fmla="*/ 2147507 w 7467600"/>
              <a:gd name="connsiteY389" fmla="*/ 6858000 h 6858000"/>
              <a:gd name="connsiteX390" fmla="*/ 2070668 w 7467600"/>
              <a:gd name="connsiteY390" fmla="*/ 6761520 h 6858000"/>
              <a:gd name="connsiteX391" fmla="*/ 1975142 w 7467600"/>
              <a:gd name="connsiteY391" fmla="*/ 6585570 h 6858000"/>
              <a:gd name="connsiteX392" fmla="*/ 2050035 w 7467600"/>
              <a:gd name="connsiteY392" fmla="*/ 6813345 h 6858000"/>
              <a:gd name="connsiteX393" fmla="*/ 2063025 w 7467600"/>
              <a:gd name="connsiteY393" fmla="*/ 6858000 h 6858000"/>
              <a:gd name="connsiteX394" fmla="*/ 2021675 w 7467600"/>
              <a:gd name="connsiteY394" fmla="*/ 6858000 h 6858000"/>
              <a:gd name="connsiteX395" fmla="*/ 2019308 w 7467600"/>
              <a:gd name="connsiteY395" fmla="*/ 6847118 h 6858000"/>
              <a:gd name="connsiteX396" fmla="*/ 1938835 w 7467600"/>
              <a:gd name="connsiteY396" fmla="*/ 6551160 h 6858000"/>
              <a:gd name="connsiteX397" fmla="*/ 1953230 w 7467600"/>
              <a:gd name="connsiteY397" fmla="*/ 6759699 h 6858000"/>
              <a:gd name="connsiteX398" fmla="*/ 1956763 w 7467600"/>
              <a:gd name="connsiteY398" fmla="*/ 6778191 h 6858000"/>
              <a:gd name="connsiteX399" fmla="*/ 1967925 w 7467600"/>
              <a:gd name="connsiteY399" fmla="*/ 6858000 h 6858000"/>
              <a:gd name="connsiteX400" fmla="*/ 1936622 w 7467600"/>
              <a:gd name="connsiteY400" fmla="*/ 6858000 h 6858000"/>
              <a:gd name="connsiteX401" fmla="*/ 1926261 w 7467600"/>
              <a:gd name="connsiteY401" fmla="*/ 6784064 h 6858000"/>
              <a:gd name="connsiteX402" fmla="*/ 1922724 w 7467600"/>
              <a:gd name="connsiteY402" fmla="*/ 6765577 h 6858000"/>
              <a:gd name="connsiteX403" fmla="*/ 1904650 w 7467600"/>
              <a:gd name="connsiteY403" fmla="*/ 6639616 h 6858000"/>
              <a:gd name="connsiteX404" fmla="*/ 1885273 w 7467600"/>
              <a:gd name="connsiteY404" fmla="*/ 6858000 h 6858000"/>
              <a:gd name="connsiteX405" fmla="*/ 1854363 w 7467600"/>
              <a:gd name="connsiteY405" fmla="*/ 6858000 h 6858000"/>
              <a:gd name="connsiteX406" fmla="*/ 1880391 w 7467600"/>
              <a:gd name="connsiteY406" fmla="*/ 6603796 h 6858000"/>
              <a:gd name="connsiteX407" fmla="*/ 1818273 w 7467600"/>
              <a:gd name="connsiteY407" fmla="*/ 6715729 h 6858000"/>
              <a:gd name="connsiteX408" fmla="*/ 1794691 w 7467600"/>
              <a:gd name="connsiteY408" fmla="*/ 6843239 h 6858000"/>
              <a:gd name="connsiteX409" fmla="*/ 1794914 w 7467600"/>
              <a:gd name="connsiteY409" fmla="*/ 6858000 h 6858000"/>
              <a:gd name="connsiteX410" fmla="*/ 1746128 w 7467600"/>
              <a:gd name="connsiteY410" fmla="*/ 6858000 h 6858000"/>
              <a:gd name="connsiteX411" fmla="*/ 1753934 w 7467600"/>
              <a:gd name="connsiteY411" fmla="*/ 6724796 h 6858000"/>
              <a:gd name="connsiteX412" fmla="*/ 1792053 w 7467600"/>
              <a:gd name="connsiteY412" fmla="*/ 6572396 h 6858000"/>
              <a:gd name="connsiteX413" fmla="*/ 1862248 w 7467600"/>
              <a:gd name="connsiteY413" fmla="*/ 6266397 h 6858000"/>
              <a:gd name="connsiteX414" fmla="*/ 1862250 w 7467600"/>
              <a:gd name="connsiteY414" fmla="*/ 6033531 h 6858000"/>
              <a:gd name="connsiteX415" fmla="*/ 1211999 w 7467600"/>
              <a:gd name="connsiteY415" fmla="*/ 6683610 h 6858000"/>
              <a:gd name="connsiteX416" fmla="*/ 1213266 w 7467600"/>
              <a:gd name="connsiteY416" fmla="*/ 6691947 h 6858000"/>
              <a:gd name="connsiteX417" fmla="*/ 1203370 w 7467600"/>
              <a:gd name="connsiteY417" fmla="*/ 6850676 h 6858000"/>
              <a:gd name="connsiteX418" fmla="*/ 1203671 w 7467600"/>
              <a:gd name="connsiteY418" fmla="*/ 6858000 h 6858000"/>
              <a:gd name="connsiteX419" fmla="*/ 1143180 w 7467600"/>
              <a:gd name="connsiteY419" fmla="*/ 6858000 h 6858000"/>
              <a:gd name="connsiteX420" fmla="*/ 1142176 w 7467600"/>
              <a:gd name="connsiteY420" fmla="*/ 6766045 h 6858000"/>
              <a:gd name="connsiteX421" fmla="*/ 1067484 w 7467600"/>
              <a:gd name="connsiteY421" fmla="*/ 6858000 h 6858000"/>
              <a:gd name="connsiteX422" fmla="*/ 953928 w 7467600"/>
              <a:gd name="connsiteY422" fmla="*/ 6858000 h 6858000"/>
              <a:gd name="connsiteX423" fmla="*/ 959715 w 7467600"/>
              <a:gd name="connsiteY423" fmla="*/ 6850185 h 6858000"/>
              <a:gd name="connsiteX424" fmla="*/ 1483788 w 7467600"/>
              <a:gd name="connsiteY424" fmla="*/ 6259174 h 6858000"/>
              <a:gd name="connsiteX425" fmla="*/ 1100671 w 7467600"/>
              <a:gd name="connsiteY425" fmla="*/ 6252137 h 6858000"/>
              <a:gd name="connsiteX426" fmla="*/ 1090144 w 7467600"/>
              <a:gd name="connsiteY426" fmla="*/ 6256748 h 6858000"/>
              <a:gd name="connsiteX427" fmla="*/ 1095872 w 7467600"/>
              <a:gd name="connsiteY427" fmla="*/ 6271892 h 6858000"/>
              <a:gd name="connsiteX428" fmla="*/ 262785 w 7467600"/>
              <a:gd name="connsiteY428" fmla="*/ 6845450 h 6858000"/>
              <a:gd name="connsiteX429" fmla="*/ 209968 w 7467600"/>
              <a:gd name="connsiteY429" fmla="*/ 6770713 h 6858000"/>
              <a:gd name="connsiteX430" fmla="*/ 873460 w 7467600"/>
              <a:gd name="connsiteY430" fmla="*/ 6253768 h 6858000"/>
              <a:gd name="connsiteX431" fmla="*/ 192686 w 7467600"/>
              <a:gd name="connsiteY431" fmla="*/ 5849257 h 6858000"/>
              <a:gd name="connsiteX432" fmla="*/ 4696 w 7467600"/>
              <a:gd name="connsiteY432" fmla="*/ 5697668 h 6858000"/>
              <a:gd name="connsiteX433" fmla="*/ 0 w 7467600"/>
              <a:gd name="connsiteY433" fmla="*/ 5689984 h 6858000"/>
              <a:gd name="connsiteX434" fmla="*/ 0 w 7467600"/>
              <a:gd name="connsiteY434" fmla="*/ 5513472 h 6858000"/>
              <a:gd name="connsiteX435" fmla="*/ 174101 w 7467600"/>
              <a:gd name="connsiteY435" fmla="*/ 5620277 h 6858000"/>
              <a:gd name="connsiteX436" fmla="*/ 891800 w 7467600"/>
              <a:gd name="connsiteY436" fmla="*/ 6036935 h 6858000"/>
              <a:gd name="connsiteX437" fmla="*/ 1072219 w 7467600"/>
              <a:gd name="connsiteY437" fmla="*/ 6169443 h 6858000"/>
              <a:gd name="connsiteX438" fmla="*/ 1074117 w 7467600"/>
              <a:gd name="connsiteY438" fmla="*/ 6170301 h 6858000"/>
              <a:gd name="connsiteX439" fmla="*/ 1083114 w 7467600"/>
              <a:gd name="connsiteY439" fmla="*/ 6174131 h 6858000"/>
              <a:gd name="connsiteX440" fmla="*/ 1543010 w 7467600"/>
              <a:gd name="connsiteY440" fmla="*/ 6191140 h 6858000"/>
              <a:gd name="connsiteX441" fmla="*/ 1551080 w 7467600"/>
              <a:gd name="connsiteY441" fmla="*/ 6195006 h 6858000"/>
              <a:gd name="connsiteX442" fmla="*/ 2345443 w 7467600"/>
              <a:gd name="connsiteY442" fmla="*/ 5549882 h 6858000"/>
              <a:gd name="connsiteX443" fmla="*/ 1721499 w 7467600"/>
              <a:gd name="connsiteY443" fmla="*/ 5599969 h 6858000"/>
              <a:gd name="connsiteX444" fmla="*/ 767716 w 7467600"/>
              <a:gd name="connsiteY444" fmla="*/ 5472768 h 6858000"/>
              <a:gd name="connsiteX445" fmla="*/ 722147 w 7467600"/>
              <a:gd name="connsiteY445" fmla="*/ 5393091 h 6858000"/>
              <a:gd name="connsiteX446" fmla="*/ 1485552 w 7467600"/>
              <a:gd name="connsiteY446" fmla="*/ 5313202 h 6858000"/>
              <a:gd name="connsiteX447" fmla="*/ 2143004 w 7467600"/>
              <a:gd name="connsiteY447" fmla="*/ 5402420 h 6858000"/>
              <a:gd name="connsiteX448" fmla="*/ 1933391 w 7467600"/>
              <a:gd name="connsiteY448" fmla="*/ 5156971 h 6858000"/>
              <a:gd name="connsiteX449" fmla="*/ 1827118 w 7467600"/>
              <a:gd name="connsiteY449" fmla="*/ 4968410 h 6858000"/>
              <a:gd name="connsiteX450" fmla="*/ 1837349 w 7467600"/>
              <a:gd name="connsiteY450" fmla="*/ 4956357 h 6858000"/>
              <a:gd name="connsiteX451" fmla="*/ 2162835 w 7467600"/>
              <a:gd name="connsiteY451" fmla="*/ 5187853 h 6858000"/>
              <a:gd name="connsiteX452" fmla="*/ 2257167 w 7467600"/>
              <a:gd name="connsiteY452" fmla="*/ 5462123 h 6858000"/>
              <a:gd name="connsiteX453" fmla="*/ 2261598 w 7467600"/>
              <a:gd name="connsiteY453" fmla="*/ 5467998 h 6858000"/>
              <a:gd name="connsiteX454" fmla="*/ 2437177 w 7467600"/>
              <a:gd name="connsiteY454" fmla="*/ 5479608 h 6858000"/>
              <a:gd name="connsiteX455" fmla="*/ 2445247 w 7467600"/>
              <a:gd name="connsiteY455" fmla="*/ 5483476 h 6858000"/>
              <a:gd name="connsiteX456" fmla="*/ 2743626 w 7467600"/>
              <a:gd name="connsiteY456" fmla="*/ 5304819 h 6858000"/>
              <a:gd name="connsiteX457" fmla="*/ 3048102 w 7467600"/>
              <a:gd name="connsiteY457" fmla="*/ 5150595 h 6858000"/>
              <a:gd name="connsiteX458" fmla="*/ 1799414 w 7467600"/>
              <a:gd name="connsiteY458" fmla="*/ 4694732 h 6858000"/>
              <a:gd name="connsiteX459" fmla="*/ 1771735 w 7467600"/>
              <a:gd name="connsiteY459" fmla="*/ 4619929 h 6858000"/>
              <a:gd name="connsiteX460" fmla="*/ 3104273 w 7467600"/>
              <a:gd name="connsiteY460" fmla="*/ 5076159 h 6858000"/>
              <a:gd name="connsiteX461" fmla="*/ 3113245 w 7467600"/>
              <a:gd name="connsiteY461" fmla="*/ 5090705 h 6858000"/>
              <a:gd name="connsiteX462" fmla="*/ 3126294 w 7467600"/>
              <a:gd name="connsiteY462" fmla="*/ 5114400 h 6858000"/>
              <a:gd name="connsiteX463" fmla="*/ 3937433 w 7467600"/>
              <a:gd name="connsiteY463" fmla="*/ 4830473 h 6858000"/>
              <a:gd name="connsiteX464" fmla="*/ 3590475 w 7467600"/>
              <a:gd name="connsiteY464" fmla="*/ 4597974 h 6858000"/>
              <a:gd name="connsiteX465" fmla="*/ 3100264 w 7467600"/>
              <a:gd name="connsiteY465" fmla="*/ 4579845 h 6858000"/>
              <a:gd name="connsiteX466" fmla="*/ 2183576 w 7467600"/>
              <a:gd name="connsiteY466" fmla="*/ 4227150 h 6858000"/>
              <a:gd name="connsiteX467" fmla="*/ 2151029 w 7467600"/>
              <a:gd name="connsiteY467" fmla="*/ 4146947 h 6858000"/>
              <a:gd name="connsiteX468" fmla="*/ 3563434 w 7467600"/>
              <a:gd name="connsiteY468" fmla="*/ 4469115 h 6858000"/>
              <a:gd name="connsiteX469" fmla="*/ 3177952 w 7467600"/>
              <a:gd name="connsiteY469" fmla="*/ 3657386 h 6858000"/>
              <a:gd name="connsiteX470" fmla="*/ 3189263 w 7467600"/>
              <a:gd name="connsiteY470" fmla="*/ 3625726 h 6858000"/>
              <a:gd name="connsiteX471" fmla="*/ 3560912 w 7467600"/>
              <a:gd name="connsiteY471" fmla="*/ 4079863 h 6858000"/>
              <a:gd name="connsiteX472" fmla="*/ 3626636 w 7467600"/>
              <a:gd name="connsiteY472" fmla="*/ 4512230 h 6858000"/>
              <a:gd name="connsiteX473" fmla="*/ 3653088 w 7467600"/>
              <a:gd name="connsiteY473" fmla="*/ 4521417 h 6858000"/>
              <a:gd name="connsiteX474" fmla="*/ 3988128 w 7467600"/>
              <a:gd name="connsiteY474" fmla="*/ 4817267 h 6858000"/>
              <a:gd name="connsiteX475" fmla="*/ 4830582 w 7467600"/>
              <a:gd name="connsiteY475" fmla="*/ 4676000 h 6858000"/>
              <a:gd name="connsiteX476" fmla="*/ 4830100 w 7467600"/>
              <a:gd name="connsiteY476" fmla="*/ 4675554 h 6858000"/>
              <a:gd name="connsiteX477" fmla="*/ 4036318 w 7467600"/>
              <a:gd name="connsiteY477" fmla="*/ 4147013 h 6858000"/>
              <a:gd name="connsiteX478" fmla="*/ 3432098 w 7467600"/>
              <a:gd name="connsiteY478" fmla="*/ 3537312 h 6858000"/>
              <a:gd name="connsiteX479" fmla="*/ 3446761 w 7467600"/>
              <a:gd name="connsiteY479" fmla="*/ 3461278 h 6858000"/>
              <a:gd name="connsiteX480" fmla="*/ 4419733 w 7467600"/>
              <a:gd name="connsiteY480" fmla="*/ 3963555 h 6858000"/>
              <a:gd name="connsiteX481" fmla="*/ 4781371 w 7467600"/>
              <a:gd name="connsiteY481" fmla="*/ 4458604 h 6858000"/>
              <a:gd name="connsiteX482" fmla="*/ 4780440 w 7467600"/>
              <a:gd name="connsiteY482" fmla="*/ 4470290 h 6858000"/>
              <a:gd name="connsiteX483" fmla="*/ 4898954 w 7467600"/>
              <a:gd name="connsiteY483" fmla="*/ 4662092 h 6858000"/>
              <a:gd name="connsiteX484" fmla="*/ 4900699 w 7467600"/>
              <a:gd name="connsiteY484" fmla="*/ 4670867 h 6858000"/>
              <a:gd name="connsiteX485" fmla="*/ 5714511 w 7467600"/>
              <a:gd name="connsiteY485" fmla="*/ 4663483 h 6858000"/>
              <a:gd name="connsiteX486" fmla="*/ 5464793 w 7467600"/>
              <a:gd name="connsiteY486" fmla="*/ 4393556 h 6858000"/>
              <a:gd name="connsiteX487" fmla="*/ 5461897 w 7467600"/>
              <a:gd name="connsiteY487" fmla="*/ 4390879 h 6858000"/>
              <a:gd name="connsiteX488" fmla="*/ 4294126 w 7467600"/>
              <a:gd name="connsiteY488" fmla="*/ 3303048 h 6858000"/>
              <a:gd name="connsiteX489" fmla="*/ 4305321 w 7467600"/>
              <a:gd name="connsiteY489" fmla="*/ 3256953 h 6858000"/>
              <a:gd name="connsiteX490" fmla="*/ 4949299 w 7467600"/>
              <a:gd name="connsiteY490" fmla="*/ 3766336 h 6858000"/>
              <a:gd name="connsiteX491" fmla="*/ 5291452 w 7467600"/>
              <a:gd name="connsiteY491" fmla="*/ 4076801 h 6858000"/>
              <a:gd name="connsiteX492" fmla="*/ 5434998 w 7467600"/>
              <a:gd name="connsiteY492" fmla="*/ 4254100 h 6858000"/>
              <a:gd name="connsiteX493" fmla="*/ 5351015 w 7467600"/>
              <a:gd name="connsiteY493" fmla="*/ 3760989 h 6858000"/>
              <a:gd name="connsiteX494" fmla="*/ 5413780 w 7467600"/>
              <a:gd name="connsiteY494" fmla="*/ 2966265 h 6858000"/>
              <a:gd name="connsiteX495" fmla="*/ 5425627 w 7467600"/>
              <a:gd name="connsiteY495" fmla="*/ 2954192 h 6858000"/>
              <a:gd name="connsiteX496" fmla="*/ 6604735 w 7467600"/>
              <a:gd name="connsiteY496" fmla="*/ 2041381 h 6858000"/>
              <a:gd name="connsiteX497" fmla="*/ 7204487 w 7467600"/>
              <a:gd name="connsiteY497" fmla="*/ 2742112 h 6858000"/>
              <a:gd name="connsiteX498" fmla="*/ 7131592 w 7467600"/>
              <a:gd name="connsiteY498" fmla="*/ 2672096 h 6858000"/>
              <a:gd name="connsiteX499" fmla="*/ 6996344 w 7467600"/>
              <a:gd name="connsiteY499" fmla="*/ 2518310 h 6858000"/>
              <a:gd name="connsiteX500" fmla="*/ 6735495 w 7467600"/>
              <a:gd name="connsiteY500" fmla="*/ 2196890 h 6858000"/>
              <a:gd name="connsiteX501" fmla="*/ 6721901 w 7467600"/>
              <a:gd name="connsiteY501" fmla="*/ 2179274 h 6858000"/>
              <a:gd name="connsiteX502" fmla="*/ 6604735 w 7467600"/>
              <a:gd name="connsiteY502" fmla="*/ 2041381 h 6858000"/>
              <a:gd name="connsiteX503" fmla="*/ 6591670 w 7467600"/>
              <a:gd name="connsiteY503" fmla="*/ 1988277 h 6858000"/>
              <a:gd name="connsiteX504" fmla="*/ 6747349 w 7467600"/>
              <a:gd name="connsiteY504" fmla="*/ 2160069 h 6858000"/>
              <a:gd name="connsiteX505" fmla="*/ 6760943 w 7467600"/>
              <a:gd name="connsiteY505" fmla="*/ 2177686 h 6858000"/>
              <a:gd name="connsiteX506" fmla="*/ 7021065 w 7467600"/>
              <a:gd name="connsiteY506" fmla="*/ 2498102 h 6858000"/>
              <a:gd name="connsiteX507" fmla="*/ 7155223 w 7467600"/>
              <a:gd name="connsiteY507" fmla="*/ 2650386 h 6858000"/>
              <a:gd name="connsiteX508" fmla="*/ 7203167 w 7467600"/>
              <a:gd name="connsiteY508" fmla="*/ 2697288 h 6858000"/>
              <a:gd name="connsiteX509" fmla="*/ 6937703 w 7467600"/>
              <a:gd name="connsiteY509" fmla="*/ 2321981 h 6858000"/>
              <a:gd name="connsiteX510" fmla="*/ 6591670 w 7467600"/>
              <a:gd name="connsiteY510" fmla="*/ 1988277 h 6858000"/>
              <a:gd name="connsiteX511" fmla="*/ 5798671 w 7467600"/>
              <a:gd name="connsiteY511" fmla="*/ 1981601 h 6858000"/>
              <a:gd name="connsiteX512" fmla="*/ 5754709 w 7467600"/>
              <a:gd name="connsiteY512" fmla="*/ 2071454 h 6858000"/>
              <a:gd name="connsiteX513" fmla="*/ 5763044 w 7467600"/>
              <a:gd name="connsiteY513" fmla="*/ 2842206 h 6858000"/>
              <a:gd name="connsiteX514" fmla="*/ 5764974 w 7467600"/>
              <a:gd name="connsiteY514" fmla="*/ 2799609 h 6858000"/>
              <a:gd name="connsiteX515" fmla="*/ 5767665 w 7467600"/>
              <a:gd name="connsiteY515" fmla="*/ 2666409 h 6858000"/>
              <a:gd name="connsiteX516" fmla="*/ 5763055 w 7467600"/>
              <a:gd name="connsiteY516" fmla="*/ 2579705 h 6858000"/>
              <a:gd name="connsiteX517" fmla="*/ 5758079 w 7467600"/>
              <a:gd name="connsiteY517" fmla="*/ 2492508 h 6858000"/>
              <a:gd name="connsiteX518" fmla="*/ 5779325 w 7467600"/>
              <a:gd name="connsiteY518" fmla="*/ 2197069 h 6858000"/>
              <a:gd name="connsiteX519" fmla="*/ 5798671 w 7467600"/>
              <a:gd name="connsiteY519" fmla="*/ 1981601 h 6858000"/>
              <a:gd name="connsiteX520" fmla="*/ 5829202 w 7467600"/>
              <a:gd name="connsiteY520" fmla="*/ 1971679 h 6858000"/>
              <a:gd name="connsiteX521" fmla="*/ 5809558 w 7467600"/>
              <a:gd name="connsiteY521" fmla="*/ 2198043 h 6858000"/>
              <a:gd name="connsiteX522" fmla="*/ 5788653 w 7467600"/>
              <a:gd name="connsiteY522" fmla="*/ 2489430 h 6858000"/>
              <a:gd name="connsiteX523" fmla="*/ 5793439 w 7467600"/>
              <a:gd name="connsiteY523" fmla="*/ 2575235 h 6858000"/>
              <a:gd name="connsiteX524" fmla="*/ 5796837 w 7467600"/>
              <a:gd name="connsiteY524" fmla="*/ 2637633 h 6858000"/>
              <a:gd name="connsiteX525" fmla="*/ 5818614 w 7467600"/>
              <a:gd name="connsiteY525" fmla="*/ 2473055 h 6858000"/>
              <a:gd name="connsiteX526" fmla="*/ 5829202 w 7467600"/>
              <a:gd name="connsiteY526" fmla="*/ 1971679 h 6858000"/>
              <a:gd name="connsiteX527" fmla="*/ 5911389 w 7467600"/>
              <a:gd name="connsiteY527" fmla="*/ 1898371 h 6858000"/>
              <a:gd name="connsiteX528" fmla="*/ 6237627 w 7467600"/>
              <a:gd name="connsiteY528" fmla="*/ 2231921 h 6858000"/>
              <a:gd name="connsiteX529" fmla="*/ 5911389 w 7467600"/>
              <a:gd name="connsiteY529" fmla="*/ 1898371 h 6858000"/>
              <a:gd name="connsiteX530" fmla="*/ 6944437 w 7467600"/>
              <a:gd name="connsiteY530" fmla="*/ 1575402 h 6858000"/>
              <a:gd name="connsiteX531" fmla="*/ 6304730 w 7467600"/>
              <a:gd name="connsiteY531" fmla="*/ 1766654 h 6858000"/>
              <a:gd name="connsiteX532" fmla="*/ 6944437 w 7467600"/>
              <a:gd name="connsiteY532" fmla="*/ 1575402 h 6858000"/>
              <a:gd name="connsiteX533" fmla="*/ 7019523 w 7467600"/>
              <a:gd name="connsiteY533" fmla="*/ 1519450 h 6858000"/>
              <a:gd name="connsiteX534" fmla="*/ 6298091 w 7467600"/>
              <a:gd name="connsiteY534" fmla="*/ 1737122 h 6858000"/>
              <a:gd name="connsiteX535" fmla="*/ 7019523 w 7467600"/>
              <a:gd name="connsiteY535" fmla="*/ 1519450 h 6858000"/>
              <a:gd name="connsiteX536" fmla="*/ 2399523 w 7467600"/>
              <a:gd name="connsiteY536" fmla="*/ 1428234 h 6858000"/>
              <a:gd name="connsiteX537" fmla="*/ 2224982 w 7467600"/>
              <a:gd name="connsiteY537" fmla="*/ 1826201 h 6858000"/>
              <a:gd name="connsiteX538" fmla="*/ 2096099 w 7467600"/>
              <a:gd name="connsiteY538" fmla="*/ 2345900 h 6858000"/>
              <a:gd name="connsiteX539" fmla="*/ 2283317 w 7467600"/>
              <a:gd name="connsiteY539" fmla="*/ 1796925 h 6858000"/>
              <a:gd name="connsiteX540" fmla="*/ 2399523 w 7467600"/>
              <a:gd name="connsiteY540" fmla="*/ 1428234 h 6858000"/>
              <a:gd name="connsiteX541" fmla="*/ 2448558 w 7467600"/>
              <a:gd name="connsiteY541" fmla="*/ 1373435 h 6858000"/>
              <a:gd name="connsiteX542" fmla="*/ 2312521 w 7467600"/>
              <a:gd name="connsiteY542" fmla="*/ 1806140 h 6858000"/>
              <a:gd name="connsiteX543" fmla="*/ 2127533 w 7467600"/>
              <a:gd name="connsiteY543" fmla="*/ 2348380 h 6858000"/>
              <a:gd name="connsiteX544" fmla="*/ 2358080 w 7467600"/>
              <a:gd name="connsiteY544" fmla="*/ 1866134 h 6858000"/>
              <a:gd name="connsiteX545" fmla="*/ 2407436 w 7467600"/>
              <a:gd name="connsiteY545" fmla="*/ 1651070 h 6858000"/>
              <a:gd name="connsiteX546" fmla="*/ 2448558 w 7467600"/>
              <a:gd name="connsiteY546" fmla="*/ 1373435 h 6858000"/>
              <a:gd name="connsiteX547" fmla="*/ 278707 w 7467600"/>
              <a:gd name="connsiteY547" fmla="*/ 1352270 h 6858000"/>
              <a:gd name="connsiteX548" fmla="*/ 321570 w 7467600"/>
              <a:gd name="connsiteY548" fmla="*/ 1861610 h 6858000"/>
              <a:gd name="connsiteX549" fmla="*/ 294281 w 7467600"/>
              <a:gd name="connsiteY549" fmla="*/ 1440658 h 6858000"/>
              <a:gd name="connsiteX550" fmla="*/ 278707 w 7467600"/>
              <a:gd name="connsiteY550" fmla="*/ 1352270 h 6858000"/>
              <a:gd name="connsiteX551" fmla="*/ 1423821 w 7467600"/>
              <a:gd name="connsiteY551" fmla="*/ 1351958 h 6858000"/>
              <a:gd name="connsiteX552" fmla="*/ 1638521 w 7467600"/>
              <a:gd name="connsiteY552" fmla="*/ 1908470 h 6858000"/>
              <a:gd name="connsiteX553" fmla="*/ 1754199 w 7467600"/>
              <a:gd name="connsiteY553" fmla="*/ 2149284 h 6858000"/>
              <a:gd name="connsiteX554" fmla="*/ 1908359 w 7467600"/>
              <a:gd name="connsiteY554" fmla="*/ 2364988 h 6858000"/>
              <a:gd name="connsiteX555" fmla="*/ 1647661 w 7467600"/>
              <a:gd name="connsiteY555" fmla="*/ 1825945 h 6858000"/>
              <a:gd name="connsiteX556" fmla="*/ 1423821 w 7467600"/>
              <a:gd name="connsiteY556" fmla="*/ 1351958 h 6858000"/>
              <a:gd name="connsiteX557" fmla="*/ 1431890 w 7467600"/>
              <a:gd name="connsiteY557" fmla="*/ 1306475 h 6858000"/>
              <a:gd name="connsiteX558" fmla="*/ 1507597 w 7467600"/>
              <a:gd name="connsiteY558" fmla="*/ 1446132 h 6858000"/>
              <a:gd name="connsiteX559" fmla="*/ 1674586 w 7467600"/>
              <a:gd name="connsiteY559" fmla="*/ 1813832 h 6858000"/>
              <a:gd name="connsiteX560" fmla="*/ 1815950 w 7467600"/>
              <a:gd name="connsiteY560" fmla="*/ 2128564 h 6858000"/>
              <a:gd name="connsiteX561" fmla="*/ 1984242 w 7467600"/>
              <a:gd name="connsiteY561" fmla="*/ 2430829 h 6858000"/>
              <a:gd name="connsiteX562" fmla="*/ 2014023 w 7467600"/>
              <a:gd name="connsiteY562" fmla="*/ 2450995 h 6858000"/>
              <a:gd name="connsiteX563" fmla="*/ 1747337 w 7467600"/>
              <a:gd name="connsiteY563" fmla="*/ 1855264 h 6858000"/>
              <a:gd name="connsiteX564" fmla="*/ 1533749 w 7467600"/>
              <a:gd name="connsiteY564" fmla="*/ 1478656 h 6858000"/>
              <a:gd name="connsiteX565" fmla="*/ 1431890 w 7467600"/>
              <a:gd name="connsiteY565" fmla="*/ 1306475 h 6858000"/>
              <a:gd name="connsiteX566" fmla="*/ 5052692 w 7467600"/>
              <a:gd name="connsiteY566" fmla="*/ 1292994 h 6858000"/>
              <a:gd name="connsiteX567" fmla="*/ 5200661 w 7467600"/>
              <a:gd name="connsiteY567" fmla="*/ 1635186 h 6858000"/>
              <a:gd name="connsiteX568" fmla="*/ 5297138 w 7467600"/>
              <a:gd name="connsiteY568" fmla="*/ 1906351 h 6858000"/>
              <a:gd name="connsiteX569" fmla="*/ 5052692 w 7467600"/>
              <a:gd name="connsiteY569" fmla="*/ 1292994 h 6858000"/>
              <a:gd name="connsiteX570" fmla="*/ 5009948 w 7467600"/>
              <a:gd name="connsiteY570" fmla="*/ 1273619 h 6858000"/>
              <a:gd name="connsiteX571" fmla="*/ 5121777 w 7467600"/>
              <a:gd name="connsiteY571" fmla="*/ 1654213 h 6858000"/>
              <a:gd name="connsiteX572" fmla="*/ 5293545 w 7467600"/>
              <a:gd name="connsiteY572" fmla="*/ 2072247 h 6858000"/>
              <a:gd name="connsiteX573" fmla="*/ 5294042 w 7467600"/>
              <a:gd name="connsiteY573" fmla="*/ 2065019 h 6858000"/>
              <a:gd name="connsiteX574" fmla="*/ 5171936 w 7467600"/>
              <a:gd name="connsiteY574" fmla="*/ 1647613 h 6858000"/>
              <a:gd name="connsiteX575" fmla="*/ 5009948 w 7467600"/>
              <a:gd name="connsiteY575" fmla="*/ 1273619 h 6858000"/>
              <a:gd name="connsiteX576" fmla="*/ 655236 w 7467600"/>
              <a:gd name="connsiteY576" fmla="*/ 1268632 h 6858000"/>
              <a:gd name="connsiteX577" fmla="*/ 839521 w 7467600"/>
              <a:gd name="connsiteY577" fmla="*/ 1685315 h 6858000"/>
              <a:gd name="connsiteX578" fmla="*/ 1109416 w 7467600"/>
              <a:gd name="connsiteY578" fmla="*/ 2061663 h 6858000"/>
              <a:gd name="connsiteX579" fmla="*/ 1298300 w 7467600"/>
              <a:gd name="connsiteY579" fmla="*/ 2247742 h 6858000"/>
              <a:gd name="connsiteX580" fmla="*/ 1125871 w 7467600"/>
              <a:gd name="connsiteY580" fmla="*/ 1989513 h 6858000"/>
              <a:gd name="connsiteX581" fmla="*/ 981574 w 7467600"/>
              <a:gd name="connsiteY581" fmla="*/ 1783157 h 6858000"/>
              <a:gd name="connsiteX582" fmla="*/ 922198 w 7467600"/>
              <a:gd name="connsiteY582" fmla="*/ 1677437 h 6858000"/>
              <a:gd name="connsiteX583" fmla="*/ 869293 w 7467600"/>
              <a:gd name="connsiteY583" fmla="*/ 1583214 h 6858000"/>
              <a:gd name="connsiteX584" fmla="*/ 751431 w 7467600"/>
              <a:gd name="connsiteY584" fmla="*/ 1405731 h 6858000"/>
              <a:gd name="connsiteX585" fmla="*/ 655236 w 7467600"/>
              <a:gd name="connsiteY585" fmla="*/ 1268632 h 6858000"/>
              <a:gd name="connsiteX586" fmla="*/ 6516292 w 7467600"/>
              <a:gd name="connsiteY586" fmla="*/ 1263064 h 6858000"/>
              <a:gd name="connsiteX587" fmla="*/ 5736320 w 7467600"/>
              <a:gd name="connsiteY587" fmla="*/ 1501803 h 6858000"/>
              <a:gd name="connsiteX588" fmla="*/ 6516292 w 7467600"/>
              <a:gd name="connsiteY588" fmla="*/ 1263064 h 6858000"/>
              <a:gd name="connsiteX589" fmla="*/ 291466 w 7467600"/>
              <a:gd name="connsiteY589" fmla="*/ 1250369 h 6858000"/>
              <a:gd name="connsiteX590" fmla="*/ 323180 w 7467600"/>
              <a:gd name="connsiteY590" fmla="*/ 1435283 h 6858000"/>
              <a:gd name="connsiteX591" fmla="*/ 349381 w 7467600"/>
              <a:gd name="connsiteY591" fmla="*/ 1875041 h 6858000"/>
              <a:gd name="connsiteX592" fmla="*/ 374363 w 7467600"/>
              <a:gd name="connsiteY592" fmla="*/ 1506494 h 6858000"/>
              <a:gd name="connsiteX593" fmla="*/ 302168 w 7467600"/>
              <a:gd name="connsiteY593" fmla="*/ 1274495 h 6858000"/>
              <a:gd name="connsiteX594" fmla="*/ 291466 w 7467600"/>
              <a:gd name="connsiteY594" fmla="*/ 1250369 h 6858000"/>
              <a:gd name="connsiteX595" fmla="*/ 678222 w 7467600"/>
              <a:gd name="connsiteY595" fmla="*/ 1248670 h 6858000"/>
              <a:gd name="connsiteX596" fmla="*/ 775536 w 7467600"/>
              <a:gd name="connsiteY596" fmla="*/ 1388015 h 6858000"/>
              <a:gd name="connsiteX597" fmla="*/ 894529 w 7467600"/>
              <a:gd name="connsiteY597" fmla="*/ 1567739 h 6858000"/>
              <a:gd name="connsiteX598" fmla="*/ 948000 w 7467600"/>
              <a:gd name="connsiteY598" fmla="*/ 1663088 h 6858000"/>
              <a:gd name="connsiteX599" fmla="*/ 1006812 w 7467600"/>
              <a:gd name="connsiteY599" fmla="*/ 1767683 h 6858000"/>
              <a:gd name="connsiteX600" fmla="*/ 1149133 w 7467600"/>
              <a:gd name="connsiteY600" fmla="*/ 1971513 h 6858000"/>
              <a:gd name="connsiteX601" fmla="*/ 1333952 w 7467600"/>
              <a:gd name="connsiteY601" fmla="*/ 2251620 h 6858000"/>
              <a:gd name="connsiteX602" fmla="*/ 1337329 w 7467600"/>
              <a:gd name="connsiteY602" fmla="*/ 2258350 h 6858000"/>
              <a:gd name="connsiteX603" fmla="*/ 1014726 w 7467600"/>
              <a:gd name="connsiteY603" fmla="*/ 1615556 h 6858000"/>
              <a:gd name="connsiteX604" fmla="*/ 678222 w 7467600"/>
              <a:gd name="connsiteY604" fmla="*/ 1248670 h 6858000"/>
              <a:gd name="connsiteX605" fmla="*/ 6691602 w 7467600"/>
              <a:gd name="connsiteY605" fmla="*/ 1140573 h 6858000"/>
              <a:gd name="connsiteX606" fmla="*/ 6571100 w 7467600"/>
              <a:gd name="connsiteY606" fmla="*/ 1183662 h 6858000"/>
              <a:gd name="connsiteX607" fmla="*/ 6241687 w 7467600"/>
              <a:gd name="connsiteY607" fmla="*/ 1257600 h 6858000"/>
              <a:gd name="connsiteX608" fmla="*/ 5693009 w 7467600"/>
              <a:gd name="connsiteY608" fmla="*/ 1478256 h 6858000"/>
              <a:gd name="connsiteX609" fmla="*/ 6548420 w 7467600"/>
              <a:gd name="connsiteY609" fmla="*/ 1214599 h 6858000"/>
              <a:gd name="connsiteX610" fmla="*/ 6605473 w 7467600"/>
              <a:gd name="connsiteY610" fmla="*/ 1184686 h 6858000"/>
              <a:gd name="connsiteX611" fmla="*/ 6691602 w 7467600"/>
              <a:gd name="connsiteY611" fmla="*/ 1140573 h 6858000"/>
              <a:gd name="connsiteX612" fmla="*/ 4002475 w 7467600"/>
              <a:gd name="connsiteY612" fmla="*/ 1037802 h 6858000"/>
              <a:gd name="connsiteX613" fmla="*/ 4000324 w 7467600"/>
              <a:gd name="connsiteY613" fmla="*/ 1039362 h 6858000"/>
              <a:gd name="connsiteX614" fmla="*/ 4002862 w 7467600"/>
              <a:gd name="connsiteY614" fmla="*/ 1042866 h 6858000"/>
              <a:gd name="connsiteX615" fmla="*/ 4002475 w 7467600"/>
              <a:gd name="connsiteY615" fmla="*/ 1037802 h 6858000"/>
              <a:gd name="connsiteX616" fmla="*/ 506322 w 7467600"/>
              <a:gd name="connsiteY616" fmla="*/ 1020997 h 6858000"/>
              <a:gd name="connsiteX617" fmla="*/ 533068 w 7467600"/>
              <a:gd name="connsiteY617" fmla="*/ 1029409 h 6858000"/>
              <a:gd name="connsiteX618" fmla="*/ 1232525 w 7467600"/>
              <a:gd name="connsiteY618" fmla="*/ 1804675 h 6858000"/>
              <a:gd name="connsiteX619" fmla="*/ 1388858 w 7467600"/>
              <a:gd name="connsiteY619" fmla="*/ 2368011 h 6858000"/>
              <a:gd name="connsiteX620" fmla="*/ 1384098 w 7467600"/>
              <a:gd name="connsiteY620" fmla="*/ 2378125 h 6858000"/>
              <a:gd name="connsiteX621" fmla="*/ 1425393 w 7467600"/>
              <a:gd name="connsiteY621" fmla="*/ 2589124 h 6858000"/>
              <a:gd name="connsiteX622" fmla="*/ 1424001 w 7467600"/>
              <a:gd name="connsiteY622" fmla="*/ 2597541 h 6858000"/>
              <a:gd name="connsiteX623" fmla="*/ 2152729 w 7467600"/>
              <a:gd name="connsiteY623" fmla="*/ 2864487 h 6858000"/>
              <a:gd name="connsiteX624" fmla="*/ 2020609 w 7467600"/>
              <a:gd name="connsiteY624" fmla="*/ 2539671 h 6858000"/>
              <a:gd name="connsiteX625" fmla="*/ 2018920 w 7467600"/>
              <a:gd name="connsiteY625" fmla="*/ 2536309 h 6858000"/>
              <a:gd name="connsiteX626" fmla="*/ 1342441 w 7467600"/>
              <a:gd name="connsiteY626" fmla="*/ 1173017 h 6858000"/>
              <a:gd name="connsiteX627" fmla="*/ 1367925 w 7467600"/>
              <a:gd name="connsiteY627" fmla="*/ 1135648 h 6858000"/>
              <a:gd name="connsiteX628" fmla="*/ 1771401 w 7467600"/>
              <a:gd name="connsiteY628" fmla="*/ 1806673 h 6858000"/>
              <a:gd name="connsiteX629" fmla="*/ 1972385 w 7467600"/>
              <a:gd name="connsiteY629" fmla="*/ 2198735 h 6858000"/>
              <a:gd name="connsiteX630" fmla="*/ 2040892 w 7467600"/>
              <a:gd name="connsiteY630" fmla="*/ 2405205 h 6858000"/>
              <a:gd name="connsiteX631" fmla="*/ 2131689 w 7467600"/>
              <a:gd name="connsiteY631" fmla="*/ 1936926 h 6858000"/>
              <a:gd name="connsiteX632" fmla="*/ 2454820 w 7467600"/>
              <a:gd name="connsiteY632" fmla="*/ 1248808 h 6858000"/>
              <a:gd name="connsiteX633" fmla="*/ 2492512 w 7467600"/>
              <a:gd name="connsiteY633" fmla="*/ 1302920 h 6858000"/>
              <a:gd name="connsiteX634" fmla="*/ 2081216 w 7467600"/>
              <a:gd name="connsiteY634" fmla="*/ 2527513 h 6858000"/>
              <a:gd name="connsiteX635" fmla="*/ 2081211 w 7467600"/>
              <a:gd name="connsiteY635" fmla="*/ 2528916 h 6858000"/>
              <a:gd name="connsiteX636" fmla="*/ 2199067 w 7467600"/>
              <a:gd name="connsiteY636" fmla="*/ 2884061 h 6858000"/>
              <a:gd name="connsiteX637" fmla="*/ 3192586 w 7467600"/>
              <a:gd name="connsiteY637" fmla="*/ 3411496 h 6858000"/>
              <a:gd name="connsiteX638" fmla="*/ 3182620 w 7467600"/>
              <a:gd name="connsiteY638" fmla="*/ 3483279 h 6858000"/>
              <a:gd name="connsiteX639" fmla="*/ 2435119 w 7467600"/>
              <a:gd name="connsiteY639" fmla="*/ 3080173 h 6858000"/>
              <a:gd name="connsiteX640" fmla="*/ 2410152 w 7467600"/>
              <a:gd name="connsiteY640" fmla="*/ 3063751 h 6858000"/>
              <a:gd name="connsiteX641" fmla="*/ 2408099 w 7467600"/>
              <a:gd name="connsiteY641" fmla="*/ 3064403 h 6858000"/>
              <a:gd name="connsiteX642" fmla="*/ 2407218 w 7467600"/>
              <a:gd name="connsiteY642" fmla="*/ 3070324 h 6858000"/>
              <a:gd name="connsiteX643" fmla="*/ 2380138 w 7467600"/>
              <a:gd name="connsiteY643" fmla="*/ 3099341 h 6858000"/>
              <a:gd name="connsiteX644" fmla="*/ 1765923 w 7467600"/>
              <a:gd name="connsiteY644" fmla="*/ 3581043 h 6858000"/>
              <a:gd name="connsiteX645" fmla="*/ 1702258 w 7467600"/>
              <a:gd name="connsiteY645" fmla="*/ 3612286 h 6858000"/>
              <a:gd name="connsiteX646" fmla="*/ 1538370 w 7467600"/>
              <a:gd name="connsiteY646" fmla="*/ 3811804 h 6858000"/>
              <a:gd name="connsiteX647" fmla="*/ 542867 w 7467600"/>
              <a:gd name="connsiteY647" fmla="*/ 4944092 h 6858000"/>
              <a:gd name="connsiteX648" fmla="*/ 515800 w 7467600"/>
              <a:gd name="connsiteY648" fmla="*/ 4862180 h 6858000"/>
              <a:gd name="connsiteX649" fmla="*/ 909145 w 7467600"/>
              <a:gd name="connsiteY649" fmla="*/ 4199225 h 6858000"/>
              <a:gd name="connsiteX650" fmla="*/ 1214067 w 7467600"/>
              <a:gd name="connsiteY650" fmla="*/ 3908561 h 6858000"/>
              <a:gd name="connsiteX651" fmla="*/ 640967 w 7467600"/>
              <a:gd name="connsiteY651" fmla="*/ 4105601 h 6858000"/>
              <a:gd name="connsiteX652" fmla="*/ 112563 w 7467600"/>
              <a:gd name="connsiteY652" fmla="*/ 4396952 h 6858000"/>
              <a:gd name="connsiteX653" fmla="*/ 0 w 7467600"/>
              <a:gd name="connsiteY653" fmla="*/ 4466006 h 6858000"/>
              <a:gd name="connsiteX654" fmla="*/ 0 w 7467600"/>
              <a:gd name="connsiteY654" fmla="*/ 4233763 h 6858000"/>
              <a:gd name="connsiteX655" fmla="*/ 36881 w 7467600"/>
              <a:gd name="connsiteY655" fmla="*/ 4200118 h 6858000"/>
              <a:gd name="connsiteX656" fmla="*/ 910534 w 7467600"/>
              <a:gd name="connsiteY656" fmla="*/ 3629753 h 6858000"/>
              <a:gd name="connsiteX657" fmla="*/ 1578717 w 7467600"/>
              <a:gd name="connsiteY657" fmla="*/ 3575982 h 6858000"/>
              <a:gd name="connsiteX658" fmla="*/ 2338780 w 7467600"/>
              <a:gd name="connsiteY658" fmla="*/ 3033725 h 6858000"/>
              <a:gd name="connsiteX659" fmla="*/ 1807991 w 7467600"/>
              <a:gd name="connsiteY659" fmla="*/ 2807184 h 6858000"/>
              <a:gd name="connsiteX660" fmla="*/ 1416358 w 7467600"/>
              <a:gd name="connsiteY660" fmla="*/ 3112571 h 6858000"/>
              <a:gd name="connsiteX661" fmla="*/ 939066 w 7467600"/>
              <a:gd name="connsiteY661" fmla="*/ 3378798 h 6858000"/>
              <a:gd name="connsiteX662" fmla="*/ 115099 w 7467600"/>
              <a:gd name="connsiteY662" fmla="*/ 3607650 h 6858000"/>
              <a:gd name="connsiteX663" fmla="*/ 97284 w 7467600"/>
              <a:gd name="connsiteY663" fmla="*/ 3520393 h 6858000"/>
              <a:gd name="connsiteX664" fmla="*/ 922050 w 7467600"/>
              <a:gd name="connsiteY664" fmla="*/ 3074867 h 6858000"/>
              <a:gd name="connsiteX665" fmla="*/ 1405265 w 7467600"/>
              <a:gd name="connsiteY665" fmla="*/ 3016319 h 6858000"/>
              <a:gd name="connsiteX666" fmla="*/ 1407512 w 7467600"/>
              <a:gd name="connsiteY666" fmla="*/ 3018001 h 6858000"/>
              <a:gd name="connsiteX667" fmla="*/ 1726266 w 7467600"/>
              <a:gd name="connsiteY667" fmla="*/ 2777274 h 6858000"/>
              <a:gd name="connsiteX668" fmla="*/ 625390 w 7467600"/>
              <a:gd name="connsiteY668" fmla="*/ 2514541 h 6858000"/>
              <a:gd name="connsiteX669" fmla="*/ 619799 w 7467600"/>
              <a:gd name="connsiteY669" fmla="*/ 2527180 h 6858000"/>
              <a:gd name="connsiteX670" fmla="*/ 310030 w 7467600"/>
              <a:gd name="connsiteY670" fmla="*/ 2771818 h 6858000"/>
              <a:gd name="connsiteX671" fmla="*/ 173877 w 7467600"/>
              <a:gd name="connsiteY671" fmla="*/ 2937056 h 6858000"/>
              <a:gd name="connsiteX672" fmla="*/ 77889 w 7467600"/>
              <a:gd name="connsiteY672" fmla="*/ 3138440 h 6858000"/>
              <a:gd name="connsiteX673" fmla="*/ 0 w 7467600"/>
              <a:gd name="connsiteY673" fmla="*/ 3271395 h 6858000"/>
              <a:gd name="connsiteX674" fmla="*/ 0 w 7467600"/>
              <a:gd name="connsiteY674" fmla="*/ 3153002 h 6858000"/>
              <a:gd name="connsiteX675" fmla="*/ 2386 w 7467600"/>
              <a:gd name="connsiteY675" fmla="*/ 3149203 h 6858000"/>
              <a:gd name="connsiteX676" fmla="*/ 89753 w 7467600"/>
              <a:gd name="connsiteY676" fmla="*/ 2987702 h 6858000"/>
              <a:gd name="connsiteX677" fmla="*/ 76869 w 7467600"/>
              <a:gd name="connsiteY677" fmla="*/ 3005404 h 6858000"/>
              <a:gd name="connsiteX678" fmla="*/ 32049 w 7467600"/>
              <a:gd name="connsiteY678" fmla="*/ 3065814 h 6858000"/>
              <a:gd name="connsiteX679" fmla="*/ 0 w 7467600"/>
              <a:gd name="connsiteY679" fmla="*/ 3108744 h 6858000"/>
              <a:gd name="connsiteX680" fmla="*/ 0 w 7467600"/>
              <a:gd name="connsiteY680" fmla="*/ 3058059 h 6858000"/>
              <a:gd name="connsiteX681" fmla="*/ 7610 w 7467600"/>
              <a:gd name="connsiteY681" fmla="*/ 3047889 h 6858000"/>
              <a:gd name="connsiteX682" fmla="*/ 52419 w 7467600"/>
              <a:gd name="connsiteY682" fmla="*/ 2987479 h 6858000"/>
              <a:gd name="connsiteX683" fmla="*/ 59142 w 7467600"/>
              <a:gd name="connsiteY683" fmla="*/ 2978488 h 6858000"/>
              <a:gd name="connsiteX684" fmla="*/ 0 w 7467600"/>
              <a:gd name="connsiteY684" fmla="*/ 3015334 h 6858000"/>
              <a:gd name="connsiteX685" fmla="*/ 0 w 7467600"/>
              <a:gd name="connsiteY685" fmla="*/ 2914286 h 6858000"/>
              <a:gd name="connsiteX686" fmla="*/ 36383 w 7467600"/>
              <a:gd name="connsiteY686" fmla="*/ 2901128 h 6858000"/>
              <a:gd name="connsiteX687" fmla="*/ 156329 w 7467600"/>
              <a:gd name="connsiteY687" fmla="*/ 2840533 h 6858000"/>
              <a:gd name="connsiteX688" fmla="*/ 358355 w 7467600"/>
              <a:gd name="connsiteY688" fmla="*/ 2620471 h 6858000"/>
              <a:gd name="connsiteX689" fmla="*/ 510577 w 7467600"/>
              <a:gd name="connsiteY689" fmla="*/ 2501244 h 6858000"/>
              <a:gd name="connsiteX690" fmla="*/ 211967 w 7467600"/>
              <a:gd name="connsiteY690" fmla="*/ 2479171 h 6858000"/>
              <a:gd name="connsiteX691" fmla="*/ 0 w 7467600"/>
              <a:gd name="connsiteY691" fmla="*/ 2476398 h 6858000"/>
              <a:gd name="connsiteX692" fmla="*/ 0 w 7467600"/>
              <a:gd name="connsiteY692" fmla="*/ 2389189 h 6858000"/>
              <a:gd name="connsiteX693" fmla="*/ 103062 w 7467600"/>
              <a:gd name="connsiteY693" fmla="*/ 2389518 h 6858000"/>
              <a:gd name="connsiteX694" fmla="*/ 510734 w 7467600"/>
              <a:gd name="connsiteY694" fmla="*/ 2416201 h 6858000"/>
              <a:gd name="connsiteX695" fmla="*/ 279257 w 7467600"/>
              <a:gd name="connsiteY695" fmla="*/ 2092102 h 6858000"/>
              <a:gd name="connsiteX696" fmla="*/ 65265 w 7467600"/>
              <a:gd name="connsiteY696" fmla="*/ 2006049 h 6858000"/>
              <a:gd name="connsiteX697" fmla="*/ 0 w 7467600"/>
              <a:gd name="connsiteY697" fmla="*/ 1982532 h 6858000"/>
              <a:gd name="connsiteX698" fmla="*/ 0 w 7467600"/>
              <a:gd name="connsiteY698" fmla="*/ 1912789 h 6858000"/>
              <a:gd name="connsiteX699" fmla="*/ 97460 w 7467600"/>
              <a:gd name="connsiteY699" fmla="*/ 1953725 h 6858000"/>
              <a:gd name="connsiteX700" fmla="*/ 221272 w 7467600"/>
              <a:gd name="connsiteY700" fmla="*/ 1980766 h 6858000"/>
              <a:gd name="connsiteX701" fmla="*/ 116765 w 7467600"/>
              <a:gd name="connsiteY701" fmla="*/ 1911033 h 6858000"/>
              <a:gd name="connsiteX702" fmla="*/ 16405 w 7467600"/>
              <a:gd name="connsiteY702" fmla="*/ 1803412 h 6858000"/>
              <a:gd name="connsiteX703" fmla="*/ 0 w 7467600"/>
              <a:gd name="connsiteY703" fmla="*/ 1784777 h 6858000"/>
              <a:gd name="connsiteX704" fmla="*/ 0 w 7467600"/>
              <a:gd name="connsiteY704" fmla="*/ 1740082 h 6858000"/>
              <a:gd name="connsiteX705" fmla="*/ 39394 w 7467600"/>
              <a:gd name="connsiteY705" fmla="*/ 1784856 h 6858000"/>
              <a:gd name="connsiteX706" fmla="*/ 135813 w 7467600"/>
              <a:gd name="connsiteY706" fmla="*/ 1888838 h 6858000"/>
              <a:gd name="connsiteX707" fmla="*/ 242575 w 7467600"/>
              <a:gd name="connsiteY707" fmla="*/ 1958841 h 6858000"/>
              <a:gd name="connsiteX708" fmla="*/ 82197 w 7467600"/>
              <a:gd name="connsiteY708" fmla="*/ 1754826 h 6858000"/>
              <a:gd name="connsiteX709" fmla="*/ 0 w 7467600"/>
              <a:gd name="connsiteY709" fmla="*/ 1679650 h 6858000"/>
              <a:gd name="connsiteX710" fmla="*/ 0 w 7467600"/>
              <a:gd name="connsiteY710" fmla="*/ 1602463 h 6858000"/>
              <a:gd name="connsiteX711" fmla="*/ 84689 w 7467600"/>
              <a:gd name="connsiteY711" fmla="*/ 1677442 h 6858000"/>
              <a:gd name="connsiteX712" fmla="*/ 298437 w 7467600"/>
              <a:gd name="connsiteY712" fmla="*/ 1968019 h 6858000"/>
              <a:gd name="connsiteX713" fmla="*/ 227269 w 7467600"/>
              <a:gd name="connsiteY713" fmla="*/ 1114064 h 6858000"/>
              <a:gd name="connsiteX714" fmla="*/ 248003 w 7467600"/>
              <a:gd name="connsiteY714" fmla="*/ 1089613 h 6858000"/>
              <a:gd name="connsiteX715" fmla="*/ 427020 w 7467600"/>
              <a:gd name="connsiteY715" fmla="*/ 1619803 h 6858000"/>
              <a:gd name="connsiteX716" fmla="*/ 340345 w 7467600"/>
              <a:gd name="connsiteY716" fmla="*/ 2027739 h 6858000"/>
              <a:gd name="connsiteX717" fmla="*/ 360865 w 7467600"/>
              <a:gd name="connsiteY717" fmla="*/ 2044827 h 6858000"/>
              <a:gd name="connsiteX718" fmla="*/ 560414 w 7467600"/>
              <a:gd name="connsiteY718" fmla="*/ 2421457 h 6858000"/>
              <a:gd name="connsiteX719" fmla="*/ 1359703 w 7467600"/>
              <a:gd name="connsiteY719" fmla="*/ 2578554 h 6858000"/>
              <a:gd name="connsiteX720" fmla="*/ 1359422 w 7467600"/>
              <a:gd name="connsiteY720" fmla="*/ 2577994 h 6858000"/>
              <a:gd name="connsiteX721" fmla="*/ 828701 w 7467600"/>
              <a:gd name="connsiteY721" fmla="*/ 1839520 h 6858000"/>
              <a:gd name="connsiteX722" fmla="*/ 494427 w 7467600"/>
              <a:gd name="connsiteY722" fmla="*/ 1092333 h 6858000"/>
              <a:gd name="connsiteX723" fmla="*/ 506322 w 7467600"/>
              <a:gd name="connsiteY723" fmla="*/ 1020997 h 6858000"/>
              <a:gd name="connsiteX724" fmla="*/ 4570198 w 7467600"/>
              <a:gd name="connsiteY724" fmla="*/ 978081 h 6858000"/>
              <a:gd name="connsiteX725" fmla="*/ 4523691 w 7467600"/>
              <a:gd name="connsiteY725" fmla="*/ 1127776 h 6858000"/>
              <a:gd name="connsiteX726" fmla="*/ 4509875 w 7467600"/>
              <a:gd name="connsiteY726" fmla="*/ 1167552 h 6858000"/>
              <a:gd name="connsiteX727" fmla="*/ 4478168 w 7467600"/>
              <a:gd name="connsiteY727" fmla="*/ 1260735 h 6858000"/>
              <a:gd name="connsiteX728" fmla="*/ 4409309 w 7467600"/>
              <a:gd name="connsiteY728" fmla="*/ 1666996 h 6858000"/>
              <a:gd name="connsiteX729" fmla="*/ 4370031 w 7467600"/>
              <a:gd name="connsiteY729" fmla="*/ 1955666 h 6858000"/>
              <a:gd name="connsiteX730" fmla="*/ 4570198 w 7467600"/>
              <a:gd name="connsiteY730" fmla="*/ 978081 h 6858000"/>
              <a:gd name="connsiteX731" fmla="*/ 4557898 w 7467600"/>
              <a:gd name="connsiteY731" fmla="*/ 900011 h 6858000"/>
              <a:gd name="connsiteX732" fmla="*/ 4344840 w 7467600"/>
              <a:gd name="connsiteY732" fmla="*/ 1922038 h 6858000"/>
              <a:gd name="connsiteX733" fmla="*/ 4378710 w 7467600"/>
              <a:gd name="connsiteY733" fmla="*/ 1665516 h 6858000"/>
              <a:gd name="connsiteX734" fmla="*/ 4448798 w 7467600"/>
              <a:gd name="connsiteY734" fmla="*/ 1253024 h 6858000"/>
              <a:gd name="connsiteX735" fmla="*/ 4480315 w 7467600"/>
              <a:gd name="connsiteY735" fmla="*/ 1158454 h 6858000"/>
              <a:gd name="connsiteX736" fmla="*/ 4494133 w 7467600"/>
              <a:gd name="connsiteY736" fmla="*/ 1118676 h 6858000"/>
              <a:gd name="connsiteX737" fmla="*/ 4557898 w 7467600"/>
              <a:gd name="connsiteY737" fmla="*/ 900011 h 6858000"/>
              <a:gd name="connsiteX738" fmla="*/ 5870151 w 7467600"/>
              <a:gd name="connsiteY738" fmla="*/ 898890 h 6858000"/>
              <a:gd name="connsiteX739" fmla="*/ 5861335 w 7467600"/>
              <a:gd name="connsiteY739" fmla="*/ 899177 h 6858000"/>
              <a:gd name="connsiteX740" fmla="*/ 5843702 w 7467600"/>
              <a:gd name="connsiteY740" fmla="*/ 899748 h 6858000"/>
              <a:gd name="connsiteX741" fmla="*/ 5651107 w 7467600"/>
              <a:gd name="connsiteY741" fmla="*/ 920306 h 6858000"/>
              <a:gd name="connsiteX742" fmla="*/ 5459407 w 7467600"/>
              <a:gd name="connsiteY742" fmla="*/ 940975 h 6858000"/>
              <a:gd name="connsiteX743" fmla="*/ 5374846 w 7467600"/>
              <a:gd name="connsiteY743" fmla="*/ 941988 h 6858000"/>
              <a:gd name="connsiteX744" fmla="*/ 5256105 w 7467600"/>
              <a:gd name="connsiteY744" fmla="*/ 945632 h 6858000"/>
              <a:gd name="connsiteX745" fmla="*/ 5107071 w 7467600"/>
              <a:gd name="connsiteY745" fmla="*/ 969720 h 6858000"/>
              <a:gd name="connsiteX746" fmla="*/ 4998681 w 7467600"/>
              <a:gd name="connsiteY746" fmla="*/ 988771 h 6858000"/>
              <a:gd name="connsiteX747" fmla="*/ 5870151 w 7467600"/>
              <a:gd name="connsiteY747" fmla="*/ 898890 h 6858000"/>
              <a:gd name="connsiteX748" fmla="*/ 5504425 w 7467600"/>
              <a:gd name="connsiteY748" fmla="*/ 848067 h 6858000"/>
              <a:gd name="connsiteX749" fmla="*/ 4968849 w 7467600"/>
              <a:gd name="connsiteY749" fmla="*/ 962318 h 6858000"/>
              <a:gd name="connsiteX750" fmla="*/ 5104039 w 7467600"/>
              <a:gd name="connsiteY750" fmla="*/ 940634 h 6858000"/>
              <a:gd name="connsiteX751" fmla="*/ 5256311 w 7467600"/>
              <a:gd name="connsiteY751" fmla="*/ 916490 h 6858000"/>
              <a:gd name="connsiteX752" fmla="*/ 5377381 w 7467600"/>
              <a:gd name="connsiteY752" fmla="*/ 912671 h 6858000"/>
              <a:gd name="connsiteX753" fmla="*/ 5460148 w 7467600"/>
              <a:gd name="connsiteY753" fmla="*/ 911442 h 6858000"/>
              <a:gd name="connsiteX754" fmla="*/ 5648971 w 7467600"/>
              <a:gd name="connsiteY754" fmla="*/ 891331 h 6858000"/>
              <a:gd name="connsiteX755" fmla="*/ 5844807 w 7467600"/>
              <a:gd name="connsiteY755" fmla="*/ 870718 h 6858000"/>
              <a:gd name="connsiteX756" fmla="*/ 5862975 w 7467600"/>
              <a:gd name="connsiteY756" fmla="*/ 869756 h 6858000"/>
              <a:gd name="connsiteX757" fmla="*/ 5920887 w 7467600"/>
              <a:gd name="connsiteY757" fmla="*/ 865929 h 6858000"/>
              <a:gd name="connsiteX758" fmla="*/ 5504425 w 7467600"/>
              <a:gd name="connsiteY758" fmla="*/ 848067 h 6858000"/>
              <a:gd name="connsiteX759" fmla="*/ 3607114 w 7467600"/>
              <a:gd name="connsiteY759" fmla="*/ 467441 h 6858000"/>
              <a:gd name="connsiteX760" fmla="*/ 3296242 w 7467600"/>
              <a:gd name="connsiteY760" fmla="*/ 807991 h 6858000"/>
              <a:gd name="connsiteX761" fmla="*/ 3174674 w 7467600"/>
              <a:gd name="connsiteY761" fmla="*/ 919759 h 6858000"/>
              <a:gd name="connsiteX762" fmla="*/ 3042978 w 7467600"/>
              <a:gd name="connsiteY762" fmla="*/ 1054894 h 6858000"/>
              <a:gd name="connsiteX763" fmla="*/ 2968914 w 7467600"/>
              <a:gd name="connsiteY763" fmla="*/ 1133756 h 6858000"/>
              <a:gd name="connsiteX764" fmla="*/ 3103823 w 7467600"/>
              <a:gd name="connsiteY764" fmla="*/ 1026814 h 6858000"/>
              <a:gd name="connsiteX765" fmla="*/ 3607114 w 7467600"/>
              <a:gd name="connsiteY765" fmla="*/ 467441 h 6858000"/>
              <a:gd name="connsiteX766" fmla="*/ 3744487 w 7467600"/>
              <a:gd name="connsiteY766" fmla="*/ 383136 h 6858000"/>
              <a:gd name="connsiteX767" fmla="*/ 3970213 w 7467600"/>
              <a:gd name="connsiteY767" fmla="*/ 995559 h 6858000"/>
              <a:gd name="connsiteX768" fmla="*/ 3744487 w 7467600"/>
              <a:gd name="connsiteY768" fmla="*/ 383136 h 6858000"/>
              <a:gd name="connsiteX769" fmla="*/ 3624562 w 7467600"/>
              <a:gd name="connsiteY769" fmla="*/ 367041 h 6858000"/>
              <a:gd name="connsiteX770" fmla="*/ 3489712 w 7467600"/>
              <a:gd name="connsiteY770" fmla="*/ 485386 h 6858000"/>
              <a:gd name="connsiteX771" fmla="*/ 3182994 w 7467600"/>
              <a:gd name="connsiteY771" fmla="*/ 828265 h 6858000"/>
              <a:gd name="connsiteX772" fmla="*/ 2892114 w 7467600"/>
              <a:gd name="connsiteY772" fmla="*/ 1172635 h 6858000"/>
              <a:gd name="connsiteX773" fmla="*/ 3021459 w 7467600"/>
              <a:gd name="connsiteY773" fmla="*/ 1035385 h 6858000"/>
              <a:gd name="connsiteX774" fmla="*/ 3153873 w 7467600"/>
              <a:gd name="connsiteY774" fmla="*/ 898971 h 6858000"/>
              <a:gd name="connsiteX775" fmla="*/ 3276511 w 7467600"/>
              <a:gd name="connsiteY775" fmla="*/ 786423 h 6858000"/>
              <a:gd name="connsiteX776" fmla="*/ 3584154 w 7467600"/>
              <a:gd name="connsiteY776" fmla="*/ 448218 h 6858000"/>
              <a:gd name="connsiteX777" fmla="*/ 3624562 w 7467600"/>
              <a:gd name="connsiteY777" fmla="*/ 367041 h 6858000"/>
              <a:gd name="connsiteX778" fmla="*/ 3766672 w 7467600"/>
              <a:gd name="connsiteY778" fmla="*/ 359429 h 6858000"/>
              <a:gd name="connsiteX779" fmla="*/ 3996338 w 7467600"/>
              <a:gd name="connsiteY779" fmla="*/ 968237 h 6858000"/>
              <a:gd name="connsiteX780" fmla="*/ 3766672 w 7467600"/>
              <a:gd name="connsiteY780" fmla="*/ 359429 h 6858000"/>
              <a:gd name="connsiteX781" fmla="*/ 5805386 w 7467600"/>
              <a:gd name="connsiteY781" fmla="*/ 239240 h 6858000"/>
              <a:gd name="connsiteX782" fmla="*/ 5736947 w 7467600"/>
              <a:gd name="connsiteY782" fmla="*/ 261367 h 6858000"/>
              <a:gd name="connsiteX783" fmla="*/ 5427012 w 7467600"/>
              <a:gd name="connsiteY783" fmla="*/ 311272 h 6858000"/>
              <a:gd name="connsiteX784" fmla="*/ 5147818 w 7467600"/>
              <a:gd name="connsiteY784" fmla="*/ 322112 h 6858000"/>
              <a:gd name="connsiteX785" fmla="*/ 5060854 w 7467600"/>
              <a:gd name="connsiteY785" fmla="*/ 311882 h 6858000"/>
              <a:gd name="connsiteX786" fmla="*/ 4945989 w 7467600"/>
              <a:gd name="connsiteY786" fmla="*/ 300516 h 6858000"/>
              <a:gd name="connsiteX787" fmla="*/ 5410479 w 7467600"/>
              <a:gd name="connsiteY787" fmla="*/ 348434 h 6858000"/>
              <a:gd name="connsiteX788" fmla="*/ 5805386 w 7467600"/>
              <a:gd name="connsiteY788" fmla="*/ 239240 h 6858000"/>
              <a:gd name="connsiteX789" fmla="*/ 5905192 w 7467600"/>
              <a:gd name="connsiteY789" fmla="*/ 163079 h 6858000"/>
              <a:gd name="connsiteX790" fmla="*/ 5865655 w 7467600"/>
              <a:gd name="connsiteY790" fmla="*/ 171901 h 6858000"/>
              <a:gd name="connsiteX791" fmla="*/ 5259740 w 7467600"/>
              <a:gd name="connsiteY791" fmla="*/ 257013 h 6858000"/>
              <a:gd name="connsiteX792" fmla="*/ 5208466 w 7467600"/>
              <a:gd name="connsiteY792" fmla="*/ 257550 h 6858000"/>
              <a:gd name="connsiteX793" fmla="*/ 4980204 w 7467600"/>
              <a:gd name="connsiteY793" fmla="*/ 271903 h 6858000"/>
              <a:gd name="connsiteX794" fmla="*/ 5068068 w 7467600"/>
              <a:gd name="connsiteY794" fmla="*/ 282244 h 6858000"/>
              <a:gd name="connsiteX795" fmla="*/ 5153231 w 7467600"/>
              <a:gd name="connsiteY795" fmla="*/ 292240 h 6858000"/>
              <a:gd name="connsiteX796" fmla="*/ 5426491 w 7467600"/>
              <a:gd name="connsiteY796" fmla="*/ 281128 h 6858000"/>
              <a:gd name="connsiteX797" fmla="*/ 5731212 w 7467600"/>
              <a:gd name="connsiteY797" fmla="*/ 231951 h 6858000"/>
              <a:gd name="connsiteX798" fmla="*/ 5905192 w 7467600"/>
              <a:gd name="connsiteY798" fmla="*/ 163079 h 6858000"/>
              <a:gd name="connsiteX799" fmla="*/ 5944437 w 7467600"/>
              <a:gd name="connsiteY799" fmla="*/ 113829 h 6858000"/>
              <a:gd name="connsiteX800" fmla="*/ 5825032 w 7467600"/>
              <a:gd name="connsiteY800" fmla="*/ 146405 h 6858000"/>
              <a:gd name="connsiteX801" fmla="*/ 4955599 w 7467600"/>
              <a:gd name="connsiteY801" fmla="*/ 247008 h 6858000"/>
              <a:gd name="connsiteX802" fmla="*/ 5210104 w 7467600"/>
              <a:gd name="connsiteY802" fmla="*/ 228123 h 6858000"/>
              <a:gd name="connsiteX803" fmla="*/ 5261015 w 7467600"/>
              <a:gd name="connsiteY803" fmla="*/ 227087 h 6858000"/>
              <a:gd name="connsiteX804" fmla="*/ 5861181 w 7467600"/>
              <a:gd name="connsiteY804" fmla="*/ 143093 h 6858000"/>
              <a:gd name="connsiteX805" fmla="*/ 5961252 w 7467600"/>
              <a:gd name="connsiteY805" fmla="*/ 114820 h 6858000"/>
              <a:gd name="connsiteX806" fmla="*/ 5944437 w 7467600"/>
              <a:gd name="connsiteY806" fmla="*/ 113829 h 6858000"/>
              <a:gd name="connsiteX807" fmla="*/ 3882765 w 7467600"/>
              <a:gd name="connsiteY807" fmla="*/ 0 h 6858000"/>
              <a:gd name="connsiteX808" fmla="*/ 3995099 w 7467600"/>
              <a:gd name="connsiteY808" fmla="*/ 0 h 6858000"/>
              <a:gd name="connsiteX809" fmla="*/ 4163818 w 7467600"/>
              <a:gd name="connsiteY809" fmla="*/ 234104 h 6858000"/>
              <a:gd name="connsiteX810" fmla="*/ 4172099 w 7467600"/>
              <a:gd name="connsiteY810" fmla="*/ 234207 h 6858000"/>
              <a:gd name="connsiteX811" fmla="*/ 4784282 w 7467600"/>
              <a:gd name="connsiteY811" fmla="*/ 276561 h 6858000"/>
              <a:gd name="connsiteX812" fmla="*/ 4801687 w 7467600"/>
              <a:gd name="connsiteY812" fmla="*/ 267764 h 6858000"/>
              <a:gd name="connsiteX813" fmla="*/ 6082788 w 7467600"/>
              <a:gd name="connsiteY813" fmla="*/ 64119 h 6858000"/>
              <a:gd name="connsiteX814" fmla="*/ 6099442 w 7467600"/>
              <a:gd name="connsiteY814" fmla="*/ 82568 h 6858000"/>
              <a:gd name="connsiteX815" fmla="*/ 4804137 w 7467600"/>
              <a:gd name="connsiteY815" fmla="*/ 320931 h 6858000"/>
              <a:gd name="connsiteX816" fmla="*/ 4227047 w 7467600"/>
              <a:gd name="connsiteY816" fmla="*/ 313415 h 6858000"/>
              <a:gd name="connsiteX817" fmla="*/ 4346041 w 7467600"/>
              <a:gd name="connsiteY817" fmla="*/ 456086 h 6858000"/>
              <a:gd name="connsiteX818" fmla="*/ 4870967 w 7467600"/>
              <a:gd name="connsiteY818" fmla="*/ 963061 h 6858000"/>
              <a:gd name="connsiteX819" fmla="*/ 4889647 w 7467600"/>
              <a:gd name="connsiteY819" fmla="*/ 957147 h 6858000"/>
              <a:gd name="connsiteX820" fmla="*/ 5422504 w 7467600"/>
              <a:gd name="connsiteY820" fmla="*/ 805191 h 6858000"/>
              <a:gd name="connsiteX821" fmla="*/ 6087656 w 7467600"/>
              <a:gd name="connsiteY821" fmla="*/ 826703 h 6858000"/>
              <a:gd name="connsiteX822" fmla="*/ 6058717 w 7467600"/>
              <a:gd name="connsiteY822" fmla="*/ 865992 h 6858000"/>
              <a:gd name="connsiteX823" fmla="*/ 4974153 w 7467600"/>
              <a:gd name="connsiteY823" fmla="*/ 1045456 h 6858000"/>
              <a:gd name="connsiteX824" fmla="*/ 5627835 w 7467600"/>
              <a:gd name="connsiteY824" fmla="*/ 1472077 h 6858000"/>
              <a:gd name="connsiteX825" fmla="*/ 5629817 w 7467600"/>
              <a:gd name="connsiteY825" fmla="*/ 1471412 h 6858000"/>
              <a:gd name="connsiteX826" fmla="*/ 5634124 w 7467600"/>
              <a:gd name="connsiteY826" fmla="*/ 1470572 h 6858000"/>
              <a:gd name="connsiteX827" fmla="*/ 5755832 w 7467600"/>
              <a:gd name="connsiteY827" fmla="*/ 1383886 h 6858000"/>
              <a:gd name="connsiteX828" fmla="*/ 6014186 w 7467600"/>
              <a:gd name="connsiteY828" fmla="*/ 1279799 h 6858000"/>
              <a:gd name="connsiteX829" fmla="*/ 6901619 w 7467600"/>
              <a:gd name="connsiteY829" fmla="*/ 1047874 h 6858000"/>
              <a:gd name="connsiteX830" fmla="*/ 6931566 w 7467600"/>
              <a:gd name="connsiteY830" fmla="*/ 1062034 h 6858000"/>
              <a:gd name="connsiteX831" fmla="*/ 5790982 w 7467600"/>
              <a:gd name="connsiteY831" fmla="*/ 1561380 h 6858000"/>
              <a:gd name="connsiteX832" fmla="*/ 6188971 w 7467600"/>
              <a:gd name="connsiteY832" fmla="*/ 1755168 h 6858000"/>
              <a:gd name="connsiteX833" fmla="*/ 6202446 w 7467600"/>
              <a:gd name="connsiteY833" fmla="*/ 1752268 h 6858000"/>
              <a:gd name="connsiteX834" fmla="*/ 7179560 w 7467600"/>
              <a:gd name="connsiteY834" fmla="*/ 1467551 h 6858000"/>
              <a:gd name="connsiteX835" fmla="*/ 7158730 w 7467600"/>
              <a:gd name="connsiteY835" fmla="*/ 1507835 h 6858000"/>
              <a:gd name="connsiteX836" fmla="*/ 6326959 w 7467600"/>
              <a:gd name="connsiteY836" fmla="*/ 1817686 h 6858000"/>
              <a:gd name="connsiteX837" fmla="*/ 6537433 w 7467600"/>
              <a:gd name="connsiteY837" fmla="*/ 1907790 h 6858000"/>
              <a:gd name="connsiteX838" fmla="*/ 6550221 w 7467600"/>
              <a:gd name="connsiteY838" fmla="*/ 1910729 h 6858000"/>
              <a:gd name="connsiteX839" fmla="*/ 6964438 w 7467600"/>
              <a:gd name="connsiteY839" fmla="*/ 2209505 h 6858000"/>
              <a:gd name="connsiteX840" fmla="*/ 7367862 w 7467600"/>
              <a:gd name="connsiteY840" fmla="*/ 2806833 h 6858000"/>
              <a:gd name="connsiteX841" fmla="*/ 7364329 w 7467600"/>
              <a:gd name="connsiteY841" fmla="*/ 2826907 h 6858000"/>
              <a:gd name="connsiteX842" fmla="*/ 7290545 w 7467600"/>
              <a:gd name="connsiteY842" fmla="*/ 2850663 h 6858000"/>
              <a:gd name="connsiteX843" fmla="*/ 6472036 w 7467600"/>
              <a:gd name="connsiteY843" fmla="*/ 1959003 h 6858000"/>
              <a:gd name="connsiteX844" fmla="*/ 5792897 w 7467600"/>
              <a:gd name="connsiteY844" fmla="*/ 1647747 h 6858000"/>
              <a:gd name="connsiteX845" fmla="*/ 5842751 w 7467600"/>
              <a:gd name="connsiteY845" fmla="*/ 1816112 h 6858000"/>
              <a:gd name="connsiteX846" fmla="*/ 5847424 w 7467600"/>
              <a:gd name="connsiteY846" fmla="*/ 1815776 h 6858000"/>
              <a:gd name="connsiteX847" fmla="*/ 6399821 w 7467600"/>
              <a:gd name="connsiteY847" fmla="*/ 2344799 h 6858000"/>
              <a:gd name="connsiteX848" fmla="*/ 6323232 w 7467600"/>
              <a:gd name="connsiteY848" fmla="*/ 2389634 h 6858000"/>
              <a:gd name="connsiteX849" fmla="*/ 5942958 w 7467600"/>
              <a:gd name="connsiteY849" fmla="*/ 2077708 h 6858000"/>
              <a:gd name="connsiteX850" fmla="*/ 5921559 w 7467600"/>
              <a:gd name="connsiteY850" fmla="*/ 2378596 h 6858000"/>
              <a:gd name="connsiteX851" fmla="*/ 5817651 w 7467600"/>
              <a:gd name="connsiteY851" fmla="*/ 3023919 h 6858000"/>
              <a:gd name="connsiteX852" fmla="*/ 5729634 w 7467600"/>
              <a:gd name="connsiteY852" fmla="*/ 3051849 h 6858000"/>
              <a:gd name="connsiteX853" fmla="*/ 5611018 w 7467600"/>
              <a:gd name="connsiteY853" fmla="*/ 2316769 h 6858000"/>
              <a:gd name="connsiteX854" fmla="*/ 5687608 w 7467600"/>
              <a:gd name="connsiteY854" fmla="*/ 2039972 h 6858000"/>
              <a:gd name="connsiteX855" fmla="*/ 5657554 w 7467600"/>
              <a:gd name="connsiteY855" fmla="*/ 1576445 h 6858000"/>
              <a:gd name="connsiteX856" fmla="*/ 5150475 w 7467600"/>
              <a:gd name="connsiteY856" fmla="*/ 1274012 h 6858000"/>
              <a:gd name="connsiteX857" fmla="*/ 5349142 w 7467600"/>
              <a:gd name="connsiteY857" fmla="*/ 2204405 h 6858000"/>
              <a:gd name="connsiteX858" fmla="*/ 5262214 w 7467600"/>
              <a:gd name="connsiteY858" fmla="*/ 2233836 h 6858000"/>
              <a:gd name="connsiteX859" fmla="*/ 4981539 w 7467600"/>
              <a:gd name="connsiteY859" fmla="*/ 1542201 h 6858000"/>
              <a:gd name="connsiteX860" fmla="*/ 4958461 w 7467600"/>
              <a:gd name="connsiteY860" fmla="*/ 1136957 h 6858000"/>
              <a:gd name="connsiteX861" fmla="*/ 4655015 w 7467600"/>
              <a:gd name="connsiteY861" fmla="*/ 891426 h 6858000"/>
              <a:gd name="connsiteX862" fmla="*/ 4348002 w 7467600"/>
              <a:gd name="connsiteY862" fmla="*/ 2205895 h 6858000"/>
              <a:gd name="connsiteX863" fmla="*/ 4262250 w 7467600"/>
              <a:gd name="connsiteY863" fmla="*/ 2219972 h 6858000"/>
              <a:gd name="connsiteX864" fmla="*/ 4550611 w 7467600"/>
              <a:gd name="connsiteY864" fmla="*/ 817540 h 6858000"/>
              <a:gd name="connsiteX865" fmla="*/ 4564418 w 7467600"/>
              <a:gd name="connsiteY865" fmla="*/ 808293 h 6858000"/>
              <a:gd name="connsiteX866" fmla="*/ 4266388 w 7467600"/>
              <a:gd name="connsiteY866" fmla="*/ 500083 h 6858000"/>
              <a:gd name="connsiteX867" fmla="*/ 4032842 w 7467600"/>
              <a:gd name="connsiteY867" fmla="*/ 211809 h 6858000"/>
              <a:gd name="connsiteX868" fmla="*/ 3882765 w 7467600"/>
              <a:gd name="connsiteY868" fmla="*/ 0 h 6858000"/>
              <a:gd name="connsiteX869" fmla="*/ 3721337 w 7467600"/>
              <a:gd name="connsiteY869" fmla="*/ 0 h 6858000"/>
              <a:gd name="connsiteX870" fmla="*/ 3797544 w 7467600"/>
              <a:gd name="connsiteY870" fmla="*/ 0 h 6858000"/>
              <a:gd name="connsiteX871" fmla="*/ 3775734 w 7467600"/>
              <a:gd name="connsiteY871" fmla="*/ 95131 h 6858000"/>
              <a:gd name="connsiteX872" fmla="*/ 3724807 w 7467600"/>
              <a:gd name="connsiteY872" fmla="*/ 272257 h 6858000"/>
              <a:gd name="connsiteX873" fmla="*/ 3726844 w 7467600"/>
              <a:gd name="connsiteY873" fmla="*/ 282988 h 6858000"/>
              <a:gd name="connsiteX874" fmla="*/ 3742664 w 7467600"/>
              <a:gd name="connsiteY874" fmla="*/ 279918 h 6858000"/>
              <a:gd name="connsiteX875" fmla="*/ 4103910 w 7467600"/>
              <a:gd name="connsiteY875" fmla="*/ 1161917 h 6858000"/>
              <a:gd name="connsiteX876" fmla="*/ 4020269 w 7467600"/>
              <a:gd name="connsiteY876" fmla="*/ 1200406 h 6858000"/>
              <a:gd name="connsiteX877" fmla="*/ 3674882 w 7467600"/>
              <a:gd name="connsiteY877" fmla="*/ 488524 h 6858000"/>
              <a:gd name="connsiteX878" fmla="*/ 3132682 w 7467600"/>
              <a:gd name="connsiteY878" fmla="*/ 1072284 h 6858000"/>
              <a:gd name="connsiteX879" fmla="*/ 2716346 w 7467600"/>
              <a:gd name="connsiteY879" fmla="*/ 1276376 h 6858000"/>
              <a:gd name="connsiteX880" fmla="*/ 2716772 w 7467600"/>
              <a:gd name="connsiteY880" fmla="*/ 1255462 h 6858000"/>
              <a:gd name="connsiteX881" fmla="*/ 3471096 w 7467600"/>
              <a:gd name="connsiteY881" fmla="*/ 437072 h 6858000"/>
              <a:gd name="connsiteX882" fmla="*/ 3639057 w 7467600"/>
              <a:gd name="connsiteY882" fmla="*/ 286334 h 6858000"/>
              <a:gd name="connsiteX883" fmla="*/ 3640309 w 7467600"/>
              <a:gd name="connsiteY883" fmla="*/ 284664 h 6858000"/>
              <a:gd name="connsiteX884" fmla="*/ 3646022 w 7467600"/>
              <a:gd name="connsiteY884" fmla="*/ 276711 h 6858000"/>
              <a:gd name="connsiteX885" fmla="*/ 3707943 w 7467600"/>
              <a:gd name="connsiteY885" fmla="*/ 65958 h 6858000"/>
              <a:gd name="connsiteX886" fmla="*/ 3721337 w 7467600"/>
              <a:gd name="connsiteY886" fmla="*/ 0 h 6858000"/>
              <a:gd name="connsiteX887" fmla="*/ 2867960 w 7467600"/>
              <a:gd name="connsiteY887" fmla="*/ 0 h 6858000"/>
              <a:gd name="connsiteX888" fmla="*/ 2926351 w 7467600"/>
              <a:gd name="connsiteY888" fmla="*/ 0 h 6858000"/>
              <a:gd name="connsiteX889" fmla="*/ 2902823 w 7467600"/>
              <a:gd name="connsiteY889" fmla="*/ 262929 h 6858000"/>
              <a:gd name="connsiteX890" fmla="*/ 2940663 w 7467600"/>
              <a:gd name="connsiteY890" fmla="*/ 140884 h 6858000"/>
              <a:gd name="connsiteX891" fmla="*/ 2947039 w 7467600"/>
              <a:gd name="connsiteY891" fmla="*/ 122524 h 6858000"/>
              <a:gd name="connsiteX892" fmla="*/ 2984316 w 7467600"/>
              <a:gd name="connsiteY892" fmla="*/ 0 h 6858000"/>
              <a:gd name="connsiteX893" fmla="*/ 3016114 w 7467600"/>
              <a:gd name="connsiteY893" fmla="*/ 0 h 6858000"/>
              <a:gd name="connsiteX894" fmla="*/ 2979949 w 7467600"/>
              <a:gd name="connsiteY894" fmla="*/ 119274 h 6858000"/>
              <a:gd name="connsiteX895" fmla="*/ 3023879 w 7467600"/>
              <a:gd name="connsiteY895" fmla="*/ 0 h 6858000"/>
              <a:gd name="connsiteX896" fmla="*/ 3105400 w 7467600"/>
              <a:gd name="connsiteY896" fmla="*/ 0 h 6858000"/>
              <a:gd name="connsiteX897" fmla="*/ 3094669 w 7467600"/>
              <a:gd name="connsiteY897" fmla="*/ 30308 h 6858000"/>
              <a:gd name="connsiteX898" fmla="*/ 2901945 w 7467600"/>
              <a:gd name="connsiteY898" fmla="*/ 466538 h 6858000"/>
              <a:gd name="connsiteX899" fmla="*/ 2815209 w 7467600"/>
              <a:gd name="connsiteY899" fmla="*/ 497361 h 6858000"/>
              <a:gd name="connsiteX900" fmla="*/ 2844845 w 7467600"/>
              <a:gd name="connsiteY900" fmla="*/ 127638 h 6858000"/>
              <a:gd name="connsiteX901" fmla="*/ 2867960 w 7467600"/>
              <a:gd name="connsiteY901" fmla="*/ 0 h 6858000"/>
              <a:gd name="connsiteX902" fmla="*/ 1057230 w 7467600"/>
              <a:gd name="connsiteY902" fmla="*/ 0 h 6858000"/>
              <a:gd name="connsiteX903" fmla="*/ 1111003 w 7467600"/>
              <a:gd name="connsiteY903" fmla="*/ 0 h 6858000"/>
              <a:gd name="connsiteX904" fmla="*/ 1125553 w 7467600"/>
              <a:gd name="connsiteY904" fmla="*/ 52588 h 6858000"/>
              <a:gd name="connsiteX905" fmla="*/ 1304276 w 7467600"/>
              <a:gd name="connsiteY905" fmla="*/ 476275 h 6858000"/>
              <a:gd name="connsiteX906" fmla="*/ 1492066 w 7467600"/>
              <a:gd name="connsiteY906" fmla="*/ 886333 h 6858000"/>
              <a:gd name="connsiteX907" fmla="*/ 1423698 w 7467600"/>
              <a:gd name="connsiteY907" fmla="*/ 710817 h 6858000"/>
              <a:gd name="connsiteX908" fmla="*/ 1357609 w 7467600"/>
              <a:gd name="connsiteY908" fmla="*/ 532892 h 6858000"/>
              <a:gd name="connsiteX909" fmla="*/ 1309550 w 7467600"/>
              <a:gd name="connsiteY909" fmla="*/ 374031 h 6858000"/>
              <a:gd name="connsiteX910" fmla="*/ 1193673 w 7467600"/>
              <a:gd name="connsiteY910" fmla="*/ 49533 h 6858000"/>
              <a:gd name="connsiteX911" fmla="*/ 1164391 w 7467600"/>
              <a:gd name="connsiteY911" fmla="*/ 0 h 6858000"/>
              <a:gd name="connsiteX912" fmla="*/ 1200666 w 7467600"/>
              <a:gd name="connsiteY912" fmla="*/ 0 h 6858000"/>
              <a:gd name="connsiteX913" fmla="*/ 1223408 w 7467600"/>
              <a:gd name="connsiteY913" fmla="*/ 38996 h 6858000"/>
              <a:gd name="connsiteX914" fmla="*/ 1339635 w 7467600"/>
              <a:gd name="connsiteY914" fmla="*/ 365517 h 6858000"/>
              <a:gd name="connsiteX915" fmla="*/ 1387469 w 7467600"/>
              <a:gd name="connsiteY915" fmla="*/ 523079 h 6858000"/>
              <a:gd name="connsiteX916" fmla="*/ 1452685 w 7467600"/>
              <a:gd name="connsiteY916" fmla="*/ 699806 h 6858000"/>
              <a:gd name="connsiteX917" fmla="*/ 1492092 w 7467600"/>
              <a:gd name="connsiteY917" fmla="*/ 800424 h 6858000"/>
              <a:gd name="connsiteX918" fmla="*/ 1455302 w 7467600"/>
              <a:gd name="connsiteY918" fmla="*/ 632913 h 6858000"/>
              <a:gd name="connsiteX919" fmla="*/ 1222336 w 7467600"/>
              <a:gd name="connsiteY919" fmla="*/ 9480 h 6858000"/>
              <a:gd name="connsiteX920" fmla="*/ 1214634 w 7467600"/>
              <a:gd name="connsiteY920" fmla="*/ 0 h 6858000"/>
              <a:gd name="connsiteX921" fmla="*/ 1289827 w 7467600"/>
              <a:gd name="connsiteY921" fmla="*/ 0 h 6858000"/>
              <a:gd name="connsiteX922" fmla="*/ 1321076 w 7467600"/>
              <a:gd name="connsiteY922" fmla="*/ 59722 h 6858000"/>
              <a:gd name="connsiteX923" fmla="*/ 1512579 w 7467600"/>
              <a:gd name="connsiteY923" fmla="*/ 626441 h 6858000"/>
              <a:gd name="connsiteX924" fmla="*/ 1506076 w 7467600"/>
              <a:gd name="connsiteY924" fmla="*/ 1089289 h 6858000"/>
              <a:gd name="connsiteX925" fmla="*/ 1486346 w 7467600"/>
              <a:gd name="connsiteY925" fmla="*/ 1079919 h 6858000"/>
              <a:gd name="connsiteX926" fmla="*/ 1070511 w 7467600"/>
              <a:gd name="connsiteY926" fmla="*/ 48609 h 6858000"/>
              <a:gd name="connsiteX927" fmla="*/ 1057230 w 7467600"/>
              <a:gd name="connsiteY927" fmla="*/ 0 h 6858000"/>
              <a:gd name="connsiteX928" fmla="*/ 43151 w 7467600"/>
              <a:gd name="connsiteY928" fmla="*/ 0 h 6858000"/>
              <a:gd name="connsiteX929" fmla="*/ 95283 w 7467600"/>
              <a:gd name="connsiteY929" fmla="*/ 0 h 6858000"/>
              <a:gd name="connsiteX930" fmla="*/ 300708 w 7467600"/>
              <a:gd name="connsiteY930" fmla="*/ 154571 h 6858000"/>
              <a:gd name="connsiteX931" fmla="*/ 530414 w 7467600"/>
              <a:gd name="connsiteY931" fmla="*/ 354673 h 6858000"/>
              <a:gd name="connsiteX932" fmla="*/ 333785 w 7467600"/>
              <a:gd name="connsiteY932" fmla="*/ 161564 h 6858000"/>
              <a:gd name="connsiteX933" fmla="*/ 147005 w 7467600"/>
              <a:gd name="connsiteY933" fmla="*/ 0 h 6858000"/>
              <a:gd name="connsiteX934" fmla="*/ 272509 w 7467600"/>
              <a:gd name="connsiteY934" fmla="*/ 0 h 6858000"/>
              <a:gd name="connsiteX935" fmla="*/ 326276 w 7467600"/>
              <a:gd name="connsiteY935" fmla="*/ 45847 h 6858000"/>
              <a:gd name="connsiteX936" fmla="*/ 823759 w 7467600"/>
              <a:gd name="connsiteY936" fmla="*/ 574145 h 6858000"/>
              <a:gd name="connsiteX937" fmla="*/ 811254 w 7467600"/>
              <a:gd name="connsiteY937" fmla="*/ 665546 h 6858000"/>
              <a:gd name="connsiteX938" fmla="*/ 154042 w 7467600"/>
              <a:gd name="connsiteY938" fmla="*/ 261522 h 6858000"/>
              <a:gd name="connsiteX939" fmla="*/ 13550 w 7467600"/>
              <a:gd name="connsiteY939" fmla="*/ 158423 h 6858000"/>
              <a:gd name="connsiteX940" fmla="*/ 0 w 7467600"/>
              <a:gd name="connsiteY940" fmla="*/ 146618 h 6858000"/>
              <a:gd name="connsiteX941" fmla="*/ 0 w 7467600"/>
              <a:gd name="connsiteY941" fmla="*/ 59161 h 6858000"/>
              <a:gd name="connsiteX942" fmla="*/ 45427 w 7467600"/>
              <a:gd name="connsiteY942" fmla="*/ 101078 h 6858000"/>
              <a:gd name="connsiteX943" fmla="*/ 630103 w 7467600"/>
              <a:gd name="connsiteY943" fmla="*/ 485885 h 6858000"/>
              <a:gd name="connsiteX944" fmla="*/ 532040 w 7467600"/>
              <a:gd name="connsiteY944" fmla="*/ 399359 h 6858000"/>
              <a:gd name="connsiteX945" fmla="*/ 517618 w 7467600"/>
              <a:gd name="connsiteY945" fmla="*/ 385726 h 6858000"/>
              <a:gd name="connsiteX946" fmla="*/ 285074 w 7467600"/>
              <a:gd name="connsiteY946" fmla="*/ 182755 h 6858000"/>
              <a:gd name="connsiteX947" fmla="*/ 43151 w 7467600"/>
              <a:gd name="connsiteY94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3615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1019354 w 7467600"/>
              <a:gd name="connsiteY15" fmla="*/ 6315006 h 6858000"/>
              <a:gd name="connsiteX16" fmla="*/ 441046 w 7467600"/>
              <a:gd name="connsiteY16" fmla="*/ 6691153 h 6858000"/>
              <a:gd name="connsiteX17" fmla="*/ 1019354 w 7467600"/>
              <a:gd name="connsiteY17" fmla="*/ 6315006 h 6858000"/>
              <a:gd name="connsiteX18" fmla="*/ 991680 w 7467600"/>
              <a:gd name="connsiteY18" fmla="*/ 6298413 h 6858000"/>
              <a:gd name="connsiteX19" fmla="*/ 409060 w 7467600"/>
              <a:gd name="connsiteY19" fmla="*/ 6671470 h 6858000"/>
              <a:gd name="connsiteX20" fmla="*/ 991680 w 7467600"/>
              <a:gd name="connsiteY20" fmla="*/ 6298413 h 6858000"/>
              <a:gd name="connsiteX21" fmla="*/ 103333 w 7467600"/>
              <a:gd name="connsiteY21" fmla="*/ 5699602 h 6858000"/>
              <a:gd name="connsiteX22" fmla="*/ 233938 w 7467600"/>
              <a:gd name="connsiteY22" fmla="*/ 5809416 h 6858000"/>
              <a:gd name="connsiteX23" fmla="*/ 883580 w 7467600"/>
              <a:gd name="connsiteY23" fmla="*/ 6180710 h 6858000"/>
              <a:gd name="connsiteX24" fmla="*/ 487337 w 7467600"/>
              <a:gd name="connsiteY24" fmla="*/ 5950182 h 6858000"/>
              <a:gd name="connsiteX25" fmla="*/ 354051 w 7467600"/>
              <a:gd name="connsiteY25" fmla="*/ 5854912 h 6858000"/>
              <a:gd name="connsiteX26" fmla="*/ 195436 w 7467600"/>
              <a:gd name="connsiteY26" fmla="*/ 5755068 h 6858000"/>
              <a:gd name="connsiteX27" fmla="*/ 103333 w 7467600"/>
              <a:gd name="connsiteY27" fmla="*/ 5699602 h 6858000"/>
              <a:gd name="connsiteX28" fmla="*/ 5539432 w 7467600"/>
              <a:gd name="connsiteY28" fmla="*/ 5642928 h 6858000"/>
              <a:gd name="connsiteX29" fmla="*/ 5555462 w 7467600"/>
              <a:gd name="connsiteY29" fmla="*/ 5694454 h 6858000"/>
              <a:gd name="connsiteX30" fmla="*/ 5828270 w 7467600"/>
              <a:gd name="connsiteY30" fmla="*/ 6320663 h 6858000"/>
              <a:gd name="connsiteX31" fmla="*/ 5947416 w 7467600"/>
              <a:gd name="connsiteY31" fmla="*/ 6574846 h 6858000"/>
              <a:gd name="connsiteX32" fmla="*/ 5539432 w 7467600"/>
              <a:gd name="connsiteY32" fmla="*/ 5642928 h 6858000"/>
              <a:gd name="connsiteX33" fmla="*/ 51253 w 7467600"/>
              <a:gd name="connsiteY33" fmla="*/ 5631825 h 6858000"/>
              <a:gd name="connsiteX34" fmla="*/ 211622 w 7467600"/>
              <a:gd name="connsiteY34" fmla="*/ 5728803 h 6858000"/>
              <a:gd name="connsiteX35" fmla="*/ 371652 w 7467600"/>
              <a:gd name="connsiteY35" fmla="*/ 5829062 h 6858000"/>
              <a:gd name="connsiteX36" fmla="*/ 505903 w 7467600"/>
              <a:gd name="connsiteY36" fmla="*/ 5925221 h 6858000"/>
              <a:gd name="connsiteX37" fmla="*/ 899240 w 7467600"/>
              <a:gd name="connsiteY37" fmla="*/ 6153068 h 6858000"/>
              <a:gd name="connsiteX38" fmla="*/ 988114 w 7467600"/>
              <a:gd name="connsiteY38" fmla="*/ 6174204 h 6858000"/>
              <a:gd name="connsiteX39" fmla="*/ 845971 w 7467600"/>
              <a:gd name="connsiteY39" fmla="*/ 6067177 h 6858000"/>
              <a:gd name="connsiteX40" fmla="*/ 448057 w 7467600"/>
              <a:gd name="connsiteY40" fmla="*/ 5841376 h 6858000"/>
              <a:gd name="connsiteX41" fmla="*/ 51253 w 7467600"/>
              <a:gd name="connsiteY41" fmla="*/ 5631825 h 6858000"/>
              <a:gd name="connsiteX42" fmla="*/ 2606687 w 7467600"/>
              <a:gd name="connsiteY42" fmla="*/ 5630718 h 6858000"/>
              <a:gd name="connsiteX43" fmla="*/ 2645658 w 7467600"/>
              <a:gd name="connsiteY43" fmla="*/ 6640259 h 6858000"/>
              <a:gd name="connsiteX44" fmla="*/ 2606687 w 7467600"/>
              <a:gd name="connsiteY44" fmla="*/ 5630718 h 6858000"/>
              <a:gd name="connsiteX45" fmla="*/ 3642057 w 7467600"/>
              <a:gd name="connsiteY45" fmla="*/ 5573487 h 6858000"/>
              <a:gd name="connsiteX46" fmla="*/ 3632981 w 7467600"/>
              <a:gd name="connsiteY46" fmla="*/ 5579437 h 6858000"/>
              <a:gd name="connsiteX47" fmla="*/ 3382436 w 7467600"/>
              <a:gd name="connsiteY47" fmla="*/ 5952726 h 6858000"/>
              <a:gd name="connsiteX48" fmla="*/ 3191929 w 7467600"/>
              <a:gd name="connsiteY48" fmla="*/ 6662669 h 6858000"/>
              <a:gd name="connsiteX49" fmla="*/ 3369898 w 7467600"/>
              <a:gd name="connsiteY49" fmla="*/ 6081771 h 6858000"/>
              <a:gd name="connsiteX50" fmla="*/ 3642057 w 7467600"/>
              <a:gd name="connsiteY50" fmla="*/ 5573487 h 6858000"/>
              <a:gd name="connsiteX51" fmla="*/ 2650666 w 7467600"/>
              <a:gd name="connsiteY51" fmla="*/ 5530686 h 6858000"/>
              <a:gd name="connsiteX52" fmla="*/ 2650249 w 7467600"/>
              <a:gd name="connsiteY52" fmla="*/ 5532101 h 6858000"/>
              <a:gd name="connsiteX53" fmla="*/ 2663808 w 7467600"/>
              <a:gd name="connsiteY53" fmla="*/ 6535215 h 6858000"/>
              <a:gd name="connsiteX54" fmla="*/ 2665418 w 7467600"/>
              <a:gd name="connsiteY54" fmla="*/ 6132756 h 6858000"/>
              <a:gd name="connsiteX55" fmla="*/ 2650666 w 7467600"/>
              <a:gd name="connsiteY55" fmla="*/ 5530686 h 6858000"/>
              <a:gd name="connsiteX56" fmla="*/ 2680277 w 7467600"/>
              <a:gd name="connsiteY56" fmla="*/ 5479204 h 6858000"/>
              <a:gd name="connsiteX57" fmla="*/ 2678972 w 7467600"/>
              <a:gd name="connsiteY57" fmla="*/ 5481582 h 6858000"/>
              <a:gd name="connsiteX58" fmla="*/ 2696666 w 7467600"/>
              <a:gd name="connsiteY58" fmla="*/ 6133836 h 6858000"/>
              <a:gd name="connsiteX59" fmla="*/ 2695769 w 7467600"/>
              <a:gd name="connsiteY59" fmla="*/ 6390955 h 6858000"/>
              <a:gd name="connsiteX60" fmla="*/ 2739893 w 7467600"/>
              <a:gd name="connsiteY60" fmla="*/ 6108357 h 6858000"/>
              <a:gd name="connsiteX61" fmla="*/ 2680277 w 7467600"/>
              <a:gd name="connsiteY61" fmla="*/ 5479204 h 6858000"/>
              <a:gd name="connsiteX62" fmla="*/ 1132195 w 7467600"/>
              <a:gd name="connsiteY62" fmla="*/ 5467980 h 6858000"/>
              <a:gd name="connsiteX63" fmla="*/ 1679056 w 7467600"/>
              <a:gd name="connsiteY63" fmla="*/ 5516907 h 6858000"/>
              <a:gd name="connsiteX64" fmla="*/ 2128648 w 7467600"/>
              <a:gd name="connsiteY64" fmla="*/ 5474249 h 6858000"/>
              <a:gd name="connsiteX65" fmla="*/ 1825619 w 7467600"/>
              <a:gd name="connsiteY65" fmla="*/ 5478447 h 6858000"/>
              <a:gd name="connsiteX66" fmla="*/ 1737798 w 7467600"/>
              <a:gd name="connsiteY66" fmla="*/ 5483353 h 6858000"/>
              <a:gd name="connsiteX67" fmla="*/ 1132195 w 7467600"/>
              <a:gd name="connsiteY67" fmla="*/ 5467980 h 6858000"/>
              <a:gd name="connsiteX68" fmla="*/ 1456157 w 7467600"/>
              <a:gd name="connsiteY68" fmla="*/ 5371404 h 6858000"/>
              <a:gd name="connsiteX69" fmla="*/ 1244432 w 7467600"/>
              <a:gd name="connsiteY69" fmla="*/ 5385601 h 6858000"/>
              <a:gd name="connsiteX70" fmla="*/ 973990 w 7467600"/>
              <a:gd name="connsiteY70" fmla="*/ 5424940 h 6858000"/>
              <a:gd name="connsiteX71" fmla="*/ 1103809 w 7467600"/>
              <a:gd name="connsiteY71" fmla="*/ 5433720 h 6858000"/>
              <a:gd name="connsiteX72" fmla="*/ 1123454 w 7467600"/>
              <a:gd name="connsiteY72" fmla="*/ 5435727 h 6858000"/>
              <a:gd name="connsiteX73" fmla="*/ 1737017 w 7467600"/>
              <a:gd name="connsiteY73" fmla="*/ 5452183 h 6858000"/>
              <a:gd name="connsiteX74" fmla="*/ 1824397 w 7467600"/>
              <a:gd name="connsiteY74" fmla="*/ 5447757 h 6858000"/>
              <a:gd name="connsiteX75" fmla="*/ 2070059 w 7467600"/>
              <a:gd name="connsiteY75" fmla="*/ 5441660 h 6858000"/>
              <a:gd name="connsiteX76" fmla="*/ 1456157 w 7467600"/>
              <a:gd name="connsiteY76" fmla="*/ 5371404 h 6858000"/>
              <a:gd name="connsiteX77" fmla="*/ 4988186 w 7467600"/>
              <a:gd name="connsiteY77" fmla="*/ 5216467 h 6858000"/>
              <a:gd name="connsiteX78" fmla="*/ 4777334 w 7467600"/>
              <a:gd name="connsiteY78" fmla="*/ 5406072 h 6858000"/>
              <a:gd name="connsiteX79" fmla="*/ 4718341 w 7467600"/>
              <a:gd name="connsiteY79" fmla="*/ 5468043 h 6858000"/>
              <a:gd name="connsiteX80" fmla="*/ 4604655 w 7467600"/>
              <a:gd name="connsiteY80" fmla="*/ 5583434 h 6858000"/>
              <a:gd name="connsiteX81" fmla="*/ 4565074 w 7467600"/>
              <a:gd name="connsiteY81" fmla="*/ 5618550 h 6858000"/>
              <a:gd name="connsiteX82" fmla="*/ 4988186 w 7467600"/>
              <a:gd name="connsiteY82" fmla="*/ 5216467 h 6858000"/>
              <a:gd name="connsiteX83" fmla="*/ 4978032 w 7467600"/>
              <a:gd name="connsiteY83" fmla="*/ 5183809 h 6858000"/>
              <a:gd name="connsiteX84" fmla="*/ 4463413 w 7467600"/>
              <a:gd name="connsiteY84" fmla="*/ 5615162 h 6858000"/>
              <a:gd name="connsiteX85" fmla="*/ 4358134 w 7467600"/>
              <a:gd name="connsiteY85" fmla="*/ 5742791 h 6858000"/>
              <a:gd name="connsiteX86" fmla="*/ 4376219 w 7467600"/>
              <a:gd name="connsiteY86" fmla="*/ 5729027 h 6858000"/>
              <a:gd name="connsiteX87" fmla="*/ 4582340 w 7467600"/>
              <a:gd name="connsiteY87" fmla="*/ 5561037 h 6858000"/>
              <a:gd name="connsiteX88" fmla="*/ 4694684 w 7467600"/>
              <a:gd name="connsiteY88" fmla="*/ 5447098 h 6858000"/>
              <a:gd name="connsiteX89" fmla="*/ 4754123 w 7467600"/>
              <a:gd name="connsiteY89" fmla="*/ 5384643 h 6858000"/>
              <a:gd name="connsiteX90" fmla="*/ 4978032 w 7467600"/>
              <a:gd name="connsiteY90" fmla="*/ 5183809 h 6858000"/>
              <a:gd name="connsiteX91" fmla="*/ 1903353 w 7467600"/>
              <a:gd name="connsiteY91" fmla="*/ 5044827 h 6858000"/>
              <a:gd name="connsiteX92" fmla="*/ 1936931 w 7467600"/>
              <a:gd name="connsiteY92" fmla="*/ 5093954 h 6858000"/>
              <a:gd name="connsiteX93" fmla="*/ 2195868 w 7467600"/>
              <a:gd name="connsiteY93" fmla="*/ 5396574 h 6858000"/>
              <a:gd name="connsiteX94" fmla="*/ 2088852 w 7467600"/>
              <a:gd name="connsiteY94" fmla="*/ 5166123 h 6858000"/>
              <a:gd name="connsiteX95" fmla="*/ 1958241 w 7467600"/>
              <a:gd name="connsiteY95" fmla="*/ 5067955 h 6858000"/>
              <a:gd name="connsiteX96" fmla="*/ 1903353 w 7467600"/>
              <a:gd name="connsiteY96" fmla="*/ 5044827 h 6858000"/>
              <a:gd name="connsiteX97" fmla="*/ 1979378 w 7467600"/>
              <a:gd name="connsiteY97" fmla="*/ 4769504 h 6858000"/>
              <a:gd name="connsiteX98" fmla="*/ 2882120 w 7467600"/>
              <a:gd name="connsiteY98" fmla="*/ 5064547 h 6858000"/>
              <a:gd name="connsiteX99" fmla="*/ 2793103 w 7467600"/>
              <a:gd name="connsiteY99" fmla="*/ 5039699 h 6858000"/>
              <a:gd name="connsiteX100" fmla="*/ 2770041 w 7467600"/>
              <a:gd name="connsiteY100" fmla="*/ 5033634 h 6858000"/>
              <a:gd name="connsiteX101" fmla="*/ 1979378 w 7467600"/>
              <a:gd name="connsiteY101" fmla="*/ 4769504 h 6858000"/>
              <a:gd name="connsiteX102" fmla="*/ 1927410 w 7467600"/>
              <a:gd name="connsiteY102" fmla="*/ 4716164 h 6858000"/>
              <a:gd name="connsiteX103" fmla="*/ 1959587 w 7467600"/>
              <a:gd name="connsiteY103" fmla="*/ 4728849 h 6858000"/>
              <a:gd name="connsiteX104" fmla="*/ 2777707 w 7467600"/>
              <a:gd name="connsiteY104" fmla="*/ 5003991 h 6858000"/>
              <a:gd name="connsiteX105" fmla="*/ 2800768 w 7467600"/>
              <a:gd name="connsiteY105" fmla="*/ 5010056 h 6858000"/>
              <a:gd name="connsiteX106" fmla="*/ 2879408 w 7467600"/>
              <a:gd name="connsiteY106" fmla="*/ 5031590 h 6858000"/>
              <a:gd name="connsiteX107" fmla="*/ 2862295 w 7467600"/>
              <a:gd name="connsiteY107" fmla="*/ 5022958 h 6858000"/>
              <a:gd name="connsiteX108" fmla="*/ 2813343 w 7467600"/>
              <a:gd name="connsiteY108" fmla="*/ 4998369 h 6858000"/>
              <a:gd name="connsiteX109" fmla="*/ 2646245 w 7467600"/>
              <a:gd name="connsiteY109" fmla="*/ 4930999 h 6858000"/>
              <a:gd name="connsiteX110" fmla="*/ 1999243 w 7467600"/>
              <a:gd name="connsiteY110" fmla="*/ 4730524 h 6858000"/>
              <a:gd name="connsiteX111" fmla="*/ 1979527 w 7467600"/>
              <a:gd name="connsiteY111" fmla="*/ 4726651 h 6858000"/>
              <a:gd name="connsiteX112" fmla="*/ 1927410 w 7467600"/>
              <a:gd name="connsiteY112" fmla="*/ 4716164 h 6858000"/>
              <a:gd name="connsiteX113" fmla="*/ 1997014 w 7467600"/>
              <a:gd name="connsiteY113" fmla="*/ 4698007 h 6858000"/>
              <a:gd name="connsiteX114" fmla="*/ 2005458 w 7467600"/>
              <a:gd name="connsiteY114" fmla="*/ 4699540 h 6858000"/>
              <a:gd name="connsiteX115" fmla="*/ 2657186 w 7467600"/>
              <a:gd name="connsiteY115" fmla="*/ 4901687 h 6858000"/>
              <a:gd name="connsiteX116" fmla="*/ 2826662 w 7467600"/>
              <a:gd name="connsiteY116" fmla="*/ 4970362 h 6858000"/>
              <a:gd name="connsiteX117" fmla="*/ 2876100 w 7467600"/>
              <a:gd name="connsiteY117" fmla="*/ 4995397 h 6858000"/>
              <a:gd name="connsiteX118" fmla="*/ 3042600 w 7467600"/>
              <a:gd name="connsiteY118" fmla="*/ 5059532 h 6858000"/>
              <a:gd name="connsiteX119" fmla="*/ 1997014 w 7467600"/>
              <a:gd name="connsiteY119" fmla="*/ 4698007 h 6858000"/>
              <a:gd name="connsiteX120" fmla="*/ 2305292 w 7467600"/>
              <a:gd name="connsiteY120" fmla="*/ 4219492 h 6858000"/>
              <a:gd name="connsiteX121" fmla="*/ 3360922 w 7467600"/>
              <a:gd name="connsiteY121" fmla="*/ 4529373 h 6858000"/>
              <a:gd name="connsiteX122" fmla="*/ 3492420 w 7467600"/>
              <a:gd name="connsiteY122" fmla="*/ 4510145 h 6858000"/>
              <a:gd name="connsiteX123" fmla="*/ 3364086 w 7467600"/>
              <a:gd name="connsiteY123" fmla="*/ 4480340 h 6858000"/>
              <a:gd name="connsiteX124" fmla="*/ 3225818 w 7467600"/>
              <a:gd name="connsiteY124" fmla="*/ 4411822 h 6858000"/>
              <a:gd name="connsiteX125" fmla="*/ 3129696 w 7467600"/>
              <a:gd name="connsiteY125" fmla="*/ 4360704 h 6858000"/>
              <a:gd name="connsiteX126" fmla="*/ 2814545 w 7467600"/>
              <a:gd name="connsiteY126" fmla="*/ 4282955 h 6858000"/>
              <a:gd name="connsiteX127" fmla="*/ 2305292 w 7467600"/>
              <a:gd name="connsiteY127" fmla="*/ 4219492 h 6858000"/>
              <a:gd name="connsiteX128" fmla="*/ 2626982 w 7467600"/>
              <a:gd name="connsiteY128" fmla="*/ 4206450 h 6858000"/>
              <a:gd name="connsiteX129" fmla="*/ 2490617 w 7467600"/>
              <a:gd name="connsiteY129" fmla="*/ 4206951 h 6858000"/>
              <a:gd name="connsiteX130" fmla="*/ 2819869 w 7467600"/>
              <a:gd name="connsiteY130" fmla="*/ 4252936 h 6858000"/>
              <a:gd name="connsiteX131" fmla="*/ 3143018 w 7467600"/>
              <a:gd name="connsiteY131" fmla="*/ 4332698 h 6858000"/>
              <a:gd name="connsiteX132" fmla="*/ 3241520 w 7467600"/>
              <a:gd name="connsiteY132" fmla="*/ 4385112 h 6858000"/>
              <a:gd name="connsiteX133" fmla="*/ 3374575 w 7467600"/>
              <a:gd name="connsiteY133" fmla="*/ 4451517 h 6858000"/>
              <a:gd name="connsiteX134" fmla="*/ 3505221 w 7467600"/>
              <a:gd name="connsiteY134" fmla="*/ 4480757 h 6858000"/>
              <a:gd name="connsiteX135" fmla="*/ 2626982 w 7467600"/>
              <a:gd name="connsiteY135" fmla="*/ 4206450 h 6858000"/>
              <a:gd name="connsiteX136" fmla="*/ 1310106 w 7467600"/>
              <a:gd name="connsiteY136" fmla="*/ 3943217 h 6858000"/>
              <a:gd name="connsiteX137" fmla="*/ 854994 w 7467600"/>
              <a:gd name="connsiteY137" fmla="*/ 4399136 h 6858000"/>
              <a:gd name="connsiteX138" fmla="*/ 742462 w 7467600"/>
              <a:gd name="connsiteY138" fmla="*/ 4594648 h 6858000"/>
              <a:gd name="connsiteX139" fmla="*/ 820602 w 7467600"/>
              <a:gd name="connsiteY139" fmla="*/ 4485915 h 6858000"/>
              <a:gd name="connsiteX140" fmla="*/ 878295 w 7467600"/>
              <a:gd name="connsiteY140" fmla="*/ 4403594 h 6858000"/>
              <a:gd name="connsiteX141" fmla="*/ 1240607 w 7467600"/>
              <a:gd name="connsiteY141" fmla="*/ 4010401 h 6858000"/>
              <a:gd name="connsiteX142" fmla="*/ 1310106 w 7467600"/>
              <a:gd name="connsiteY142" fmla="*/ 3943217 h 6858000"/>
              <a:gd name="connsiteX143" fmla="*/ 1423113 w 7467600"/>
              <a:gd name="connsiteY143" fmla="*/ 3874565 h 6858000"/>
              <a:gd name="connsiteX144" fmla="*/ 1260565 w 7467600"/>
              <a:gd name="connsiteY144" fmla="*/ 4031982 h 6858000"/>
              <a:gd name="connsiteX145" fmla="*/ 901900 w 7467600"/>
              <a:gd name="connsiteY145" fmla="*/ 4421236 h 6858000"/>
              <a:gd name="connsiteX146" fmla="*/ 845044 w 7467600"/>
              <a:gd name="connsiteY146" fmla="*/ 4502436 h 6858000"/>
              <a:gd name="connsiteX147" fmla="*/ 685926 w 7467600"/>
              <a:gd name="connsiteY147" fmla="*/ 4703069 h 6858000"/>
              <a:gd name="connsiteX148" fmla="*/ 684248 w 7467600"/>
              <a:gd name="connsiteY148" fmla="*/ 4706721 h 6858000"/>
              <a:gd name="connsiteX149" fmla="*/ 1423113 w 7467600"/>
              <a:gd name="connsiteY149" fmla="*/ 3874565 h 6858000"/>
              <a:gd name="connsiteX150" fmla="*/ 3316479 w 7467600"/>
              <a:gd name="connsiteY150" fmla="*/ 3872136 h 6858000"/>
              <a:gd name="connsiteX151" fmla="*/ 3546806 w 7467600"/>
              <a:gd name="connsiteY151" fmla="*/ 4356139 h 6858000"/>
              <a:gd name="connsiteX152" fmla="*/ 3364433 w 7467600"/>
              <a:gd name="connsiteY152" fmla="*/ 3953121 h 6858000"/>
              <a:gd name="connsiteX153" fmla="*/ 3316479 w 7467600"/>
              <a:gd name="connsiteY153" fmla="*/ 3872136 h 6858000"/>
              <a:gd name="connsiteX154" fmla="*/ 3291335 w 7467600"/>
              <a:gd name="connsiteY154" fmla="*/ 3767420 h 6858000"/>
              <a:gd name="connsiteX155" fmla="*/ 3390805 w 7467600"/>
              <a:gd name="connsiteY155" fmla="*/ 3937163 h 6858000"/>
              <a:gd name="connsiteX156" fmla="*/ 3579062 w 7467600"/>
              <a:gd name="connsiteY156" fmla="*/ 4359040 h 6858000"/>
              <a:gd name="connsiteX157" fmla="*/ 3467355 w 7467600"/>
              <a:gd name="connsiteY157" fmla="*/ 3988130 h 6858000"/>
              <a:gd name="connsiteX158" fmla="*/ 3310753 w 7467600"/>
              <a:gd name="connsiteY158" fmla="*/ 3787140 h 6858000"/>
              <a:gd name="connsiteX159" fmla="*/ 3291335 w 7467600"/>
              <a:gd name="connsiteY159" fmla="*/ 3767420 h 6858000"/>
              <a:gd name="connsiteX160" fmla="*/ 1635889 w 7467600"/>
              <a:gd name="connsiteY160" fmla="*/ 3709494 h 6858000"/>
              <a:gd name="connsiteX161" fmla="*/ 1634800 w 7467600"/>
              <a:gd name="connsiteY161" fmla="*/ 3731111 h 6858000"/>
              <a:gd name="connsiteX162" fmla="*/ 1635889 w 7467600"/>
              <a:gd name="connsiteY162" fmla="*/ 3709494 h 6858000"/>
              <a:gd name="connsiteX163" fmla="*/ 1510397 w 7467600"/>
              <a:gd name="connsiteY163" fmla="*/ 3684705 h 6858000"/>
              <a:gd name="connsiteX164" fmla="*/ 1146550 w 7467600"/>
              <a:gd name="connsiteY164" fmla="*/ 3802012 h 6858000"/>
              <a:gd name="connsiteX165" fmla="*/ 698834 w 7467600"/>
              <a:gd name="connsiteY165" fmla="*/ 3952272 h 6858000"/>
              <a:gd name="connsiteX166" fmla="*/ 34256 w 7467600"/>
              <a:gd name="connsiteY166" fmla="*/ 4347603 h 6858000"/>
              <a:gd name="connsiteX167" fmla="*/ 527241 w 7467600"/>
              <a:gd name="connsiteY167" fmla="*/ 4065078 h 6858000"/>
              <a:gd name="connsiteX168" fmla="*/ 1510397 w 7467600"/>
              <a:gd name="connsiteY168" fmla="*/ 3684705 h 6858000"/>
              <a:gd name="connsiteX169" fmla="*/ 1313114 w 7467600"/>
              <a:gd name="connsiteY169" fmla="*/ 3655216 h 6858000"/>
              <a:gd name="connsiteX170" fmla="*/ 1109304 w 7467600"/>
              <a:gd name="connsiteY170" fmla="*/ 3669030 h 6858000"/>
              <a:gd name="connsiteX171" fmla="*/ 8129 w 7467600"/>
              <a:gd name="connsiteY171" fmla="*/ 4330519 h 6858000"/>
              <a:gd name="connsiteX172" fmla="*/ 687572 w 7467600"/>
              <a:gd name="connsiteY172" fmla="*/ 3925629 h 6858000"/>
              <a:gd name="connsiteX173" fmla="*/ 1138365 w 7467600"/>
              <a:gd name="connsiteY173" fmla="*/ 3774515 h 6858000"/>
              <a:gd name="connsiteX174" fmla="*/ 1505579 w 7467600"/>
              <a:gd name="connsiteY174" fmla="*/ 3655526 h 6858000"/>
              <a:gd name="connsiteX175" fmla="*/ 1313114 w 7467600"/>
              <a:gd name="connsiteY175" fmla="*/ 3655216 h 6858000"/>
              <a:gd name="connsiteX176" fmla="*/ 3655073 w 7467600"/>
              <a:gd name="connsiteY176" fmla="*/ 3650884 h 6858000"/>
              <a:gd name="connsiteX177" fmla="*/ 3989938 w 7467600"/>
              <a:gd name="connsiteY177" fmla="*/ 3991685 h 6858000"/>
              <a:gd name="connsiteX178" fmla="*/ 4393907 w 7467600"/>
              <a:gd name="connsiteY178" fmla="*/ 4261258 h 6858000"/>
              <a:gd name="connsiteX179" fmla="*/ 4648051 w 7467600"/>
              <a:gd name="connsiteY179" fmla="*/ 4374051 h 6858000"/>
              <a:gd name="connsiteX180" fmla="*/ 4383389 w 7467600"/>
              <a:gd name="connsiteY180" fmla="*/ 4184369 h 6858000"/>
              <a:gd name="connsiteX181" fmla="*/ 4165508 w 7467600"/>
              <a:gd name="connsiteY181" fmla="*/ 4035196 h 6858000"/>
              <a:gd name="connsiteX182" fmla="*/ 4068162 w 7467600"/>
              <a:gd name="connsiteY182" fmla="*/ 3953394 h 6858000"/>
              <a:gd name="connsiteX183" fmla="*/ 3981416 w 7467600"/>
              <a:gd name="connsiteY183" fmla="*/ 3880482 h 6858000"/>
              <a:gd name="connsiteX184" fmla="*/ 3800147 w 7467600"/>
              <a:gd name="connsiteY184" fmla="*/ 3749872 h 6858000"/>
              <a:gd name="connsiteX185" fmla="*/ 3655073 w 7467600"/>
              <a:gd name="connsiteY185" fmla="*/ 3650884 h 6858000"/>
              <a:gd name="connsiteX186" fmla="*/ 3670252 w 7467600"/>
              <a:gd name="connsiteY186" fmla="*/ 3622798 h 6858000"/>
              <a:gd name="connsiteX187" fmla="*/ 3817258 w 7467600"/>
              <a:gd name="connsiteY187" fmla="*/ 3723577 h 6858000"/>
              <a:gd name="connsiteX188" fmla="*/ 4000461 w 7467600"/>
              <a:gd name="connsiteY188" fmla="*/ 3855966 h 6858000"/>
              <a:gd name="connsiteX189" fmla="*/ 4088180 w 7467600"/>
              <a:gd name="connsiteY189" fmla="*/ 3929774 h 6858000"/>
              <a:gd name="connsiteX190" fmla="*/ 4184555 w 7467600"/>
              <a:gd name="connsiteY190" fmla="*/ 4010683 h 6858000"/>
              <a:gd name="connsiteX191" fmla="*/ 4399563 w 7467600"/>
              <a:gd name="connsiteY191" fmla="*/ 4158106 h 6858000"/>
              <a:gd name="connsiteX192" fmla="*/ 4684469 w 7467600"/>
              <a:gd name="connsiteY192" fmla="*/ 4364680 h 6858000"/>
              <a:gd name="connsiteX193" fmla="*/ 4690271 w 7467600"/>
              <a:gd name="connsiteY193" fmla="*/ 4370034 h 6858000"/>
              <a:gd name="connsiteX194" fmla="*/ 4136093 w 7467600"/>
              <a:gd name="connsiteY194" fmla="*/ 3858466 h 6858000"/>
              <a:gd name="connsiteX195" fmla="*/ 3670252 w 7467600"/>
              <a:gd name="connsiteY195" fmla="*/ 3622798 h 6858000"/>
              <a:gd name="connsiteX196" fmla="*/ 4440129 w 7467600"/>
              <a:gd name="connsiteY196" fmla="*/ 3448571 h 6858000"/>
              <a:gd name="connsiteX197" fmla="*/ 4856525 w 7467600"/>
              <a:gd name="connsiteY197" fmla="*/ 3915351 h 6858000"/>
              <a:gd name="connsiteX198" fmla="*/ 5059055 w 7467600"/>
              <a:gd name="connsiteY198" fmla="*/ 4108918 h 6858000"/>
              <a:gd name="connsiteX199" fmla="*/ 5290070 w 7467600"/>
              <a:gd name="connsiteY199" fmla="*/ 4263619 h 6858000"/>
              <a:gd name="connsiteX200" fmla="*/ 4834991 w 7467600"/>
              <a:gd name="connsiteY200" fmla="*/ 3830985 h 6858000"/>
              <a:gd name="connsiteX201" fmla="*/ 4440129 w 7467600"/>
              <a:gd name="connsiteY201" fmla="*/ 3448571 h 6858000"/>
              <a:gd name="connsiteX202" fmla="*/ 4441737 w 7467600"/>
              <a:gd name="connsiteY202" fmla="*/ 3399734 h 6858000"/>
              <a:gd name="connsiteX203" fmla="*/ 4431236 w 7467600"/>
              <a:gd name="connsiteY203" fmla="*/ 3400954 h 6858000"/>
              <a:gd name="connsiteX204" fmla="*/ 4557150 w 7467600"/>
              <a:gd name="connsiteY204" fmla="*/ 3510023 h 6858000"/>
              <a:gd name="connsiteX205" fmla="*/ 4856936 w 7467600"/>
              <a:gd name="connsiteY205" fmla="*/ 3809146 h 6858000"/>
              <a:gd name="connsiteX206" fmla="*/ 5111996 w 7467600"/>
              <a:gd name="connsiteY206" fmla="*/ 4065759 h 6858000"/>
              <a:gd name="connsiteX207" fmla="*/ 5388878 w 7467600"/>
              <a:gd name="connsiteY207" fmla="*/ 4300185 h 6858000"/>
              <a:gd name="connsiteX208" fmla="*/ 5425556 w 7467600"/>
              <a:gd name="connsiteY208" fmla="*/ 4308967 h 6858000"/>
              <a:gd name="connsiteX209" fmla="*/ 4943646 w 7467600"/>
              <a:gd name="connsiteY209" fmla="*/ 3822916 h 6858000"/>
              <a:gd name="connsiteX210" fmla="*/ 4594837 w 7467600"/>
              <a:gd name="connsiteY210" fmla="*/ 3532274 h 6858000"/>
              <a:gd name="connsiteX211" fmla="*/ 4441737 w 7467600"/>
              <a:gd name="connsiteY211" fmla="*/ 3399734 h 6858000"/>
              <a:gd name="connsiteX212" fmla="*/ 5425834 w 7467600"/>
              <a:gd name="connsiteY212" fmla="*/ 3162785 h 6858000"/>
              <a:gd name="connsiteX213" fmla="*/ 5401644 w 7467600"/>
              <a:gd name="connsiteY213" fmla="*/ 3617847 h 6858000"/>
              <a:gd name="connsiteX214" fmla="*/ 5467256 w 7467600"/>
              <a:gd name="connsiteY214" fmla="*/ 4175494 h 6858000"/>
              <a:gd name="connsiteX215" fmla="*/ 5448069 w 7467600"/>
              <a:gd name="connsiteY215" fmla="*/ 3567554 h 6858000"/>
              <a:gd name="connsiteX216" fmla="*/ 5425834 w 7467600"/>
              <a:gd name="connsiteY216" fmla="*/ 3162785 h 6858000"/>
              <a:gd name="connsiteX217" fmla="*/ 1318687 w 7467600"/>
              <a:gd name="connsiteY217" fmla="*/ 3113840 h 6858000"/>
              <a:gd name="connsiteX218" fmla="*/ 1066793 w 7467600"/>
              <a:gd name="connsiteY218" fmla="*/ 3212171 h 6858000"/>
              <a:gd name="connsiteX219" fmla="*/ 993319 w 7467600"/>
              <a:gd name="connsiteY219" fmla="*/ 3247648 h 6858000"/>
              <a:gd name="connsiteX220" fmla="*/ 853081 w 7467600"/>
              <a:gd name="connsiteY220" fmla="*/ 3312410 h 6858000"/>
              <a:gd name="connsiteX221" fmla="*/ 805957 w 7467600"/>
              <a:gd name="connsiteY221" fmla="*/ 3330443 h 6858000"/>
              <a:gd name="connsiteX222" fmla="*/ 1318687 w 7467600"/>
              <a:gd name="connsiteY222" fmla="*/ 3113840 h 6858000"/>
              <a:gd name="connsiteX223" fmla="*/ 5453702 w 7467600"/>
              <a:gd name="connsiteY223" fmla="*/ 3090882 h 6858000"/>
              <a:gd name="connsiteX224" fmla="*/ 5480135 w 7467600"/>
              <a:gd name="connsiteY224" fmla="*/ 3565802 h 6858000"/>
              <a:gd name="connsiteX225" fmla="*/ 5499023 w 7467600"/>
              <a:gd name="connsiteY225" fmla="*/ 4166310 h 6858000"/>
              <a:gd name="connsiteX226" fmla="*/ 5547022 w 7467600"/>
              <a:gd name="connsiteY226" fmla="*/ 3607838 h 6858000"/>
              <a:gd name="connsiteX227" fmla="*/ 5515964 w 7467600"/>
              <a:gd name="connsiteY227" fmla="*/ 3378541 h 6858000"/>
              <a:gd name="connsiteX228" fmla="*/ 5453702 w 7467600"/>
              <a:gd name="connsiteY228" fmla="*/ 3090882 h 6858000"/>
              <a:gd name="connsiteX229" fmla="*/ 1238695 w 7467600"/>
              <a:gd name="connsiteY229" fmla="*/ 3076820 h 6858000"/>
              <a:gd name="connsiteX230" fmla="*/ 716371 w 7467600"/>
              <a:gd name="connsiteY230" fmla="*/ 3293249 h 6858000"/>
              <a:gd name="connsiteX231" fmla="*/ 579522 w 7467600"/>
              <a:gd name="connsiteY231" fmla="*/ 3371759 h 6858000"/>
              <a:gd name="connsiteX232" fmla="*/ 600288 w 7467600"/>
              <a:gd name="connsiteY232" fmla="*/ 3365555 h 6858000"/>
              <a:gd name="connsiteX233" fmla="*/ 840692 w 7467600"/>
              <a:gd name="connsiteY233" fmla="*/ 3284921 h 6858000"/>
              <a:gd name="connsiteX234" fmla="*/ 979248 w 7467600"/>
              <a:gd name="connsiteY234" fmla="*/ 3221003 h 6858000"/>
              <a:gd name="connsiteX235" fmla="*/ 1053282 w 7467600"/>
              <a:gd name="connsiteY235" fmla="*/ 3185247 h 6858000"/>
              <a:gd name="connsiteX236" fmla="*/ 1320603 w 7467600"/>
              <a:gd name="connsiteY236" fmla="*/ 3081281 h 6858000"/>
              <a:gd name="connsiteX237" fmla="*/ 1238695 w 7467600"/>
              <a:gd name="connsiteY237" fmla="*/ 3076820 h 6858000"/>
              <a:gd name="connsiteX238" fmla="*/ 5425627 w 7467600"/>
              <a:gd name="connsiteY238" fmla="*/ 2954192 h 6858000"/>
              <a:gd name="connsiteX239" fmla="*/ 5470770 w 7467600"/>
              <a:gd name="connsiteY239" fmla="*/ 3005435 h 6858000"/>
              <a:gd name="connsiteX240" fmla="*/ 5519779 w 7467600"/>
              <a:gd name="connsiteY240" fmla="*/ 4359223 h 6858000"/>
              <a:gd name="connsiteX241" fmla="*/ 5520293 w 7467600"/>
              <a:gd name="connsiteY241" fmla="*/ 4360602 h 6858000"/>
              <a:gd name="connsiteX242" fmla="*/ 5767221 w 7467600"/>
              <a:gd name="connsiteY242" fmla="*/ 4665564 h 6858000"/>
              <a:gd name="connsiteX243" fmla="*/ 6937169 w 7467600"/>
              <a:gd name="connsiteY243" fmla="*/ 4815941 h 6858000"/>
              <a:gd name="connsiteX244" fmla="*/ 6953922 w 7467600"/>
              <a:gd name="connsiteY244" fmla="*/ 4890068 h 6858000"/>
              <a:gd name="connsiteX245" fmla="*/ 6071359 w 7467600"/>
              <a:gd name="connsiteY245" fmla="*/ 4770770 h 6858000"/>
              <a:gd name="connsiteX246" fmla="*/ 6038839 w 7467600"/>
              <a:gd name="connsiteY246" fmla="*/ 4764474 h 6858000"/>
              <a:gd name="connsiteX247" fmla="*/ 6038706 w 7467600"/>
              <a:gd name="connsiteY247" fmla="*/ 4763847 h 6858000"/>
              <a:gd name="connsiteX248" fmla="*/ 6037784 w 7467600"/>
              <a:gd name="connsiteY248" fmla="*/ 4764270 h 6858000"/>
              <a:gd name="connsiteX249" fmla="*/ 6038839 w 7467600"/>
              <a:gd name="connsiteY249" fmla="*/ 4764474 h 6858000"/>
              <a:gd name="connsiteX250" fmla="*/ 6040338 w 7467600"/>
              <a:gd name="connsiteY250" fmla="*/ 4771418 h 6858000"/>
              <a:gd name="connsiteX251" fmla="*/ 6024488 w 7467600"/>
              <a:gd name="connsiteY251" fmla="*/ 4809903 h 6858000"/>
              <a:gd name="connsiteX252" fmla="*/ 5599771 w 7467600"/>
              <a:gd name="connsiteY252" fmla="*/ 5509652 h 6858000"/>
              <a:gd name="connsiteX253" fmla="*/ 5548843 w 7467600"/>
              <a:gd name="connsiteY253" fmla="*/ 5563845 h 6858000"/>
              <a:gd name="connsiteX254" fmla="*/ 5940952 w 7467600"/>
              <a:gd name="connsiteY254" fmla="*/ 6250028 h 6858000"/>
              <a:gd name="connsiteX255" fmla="*/ 6043441 w 7467600"/>
              <a:gd name="connsiteY255" fmla="*/ 6665847 h 6858000"/>
              <a:gd name="connsiteX256" fmla="*/ 6093432 w 7467600"/>
              <a:gd name="connsiteY256" fmla="*/ 6858000 h 6858000"/>
              <a:gd name="connsiteX257" fmla="*/ 6034344 w 7467600"/>
              <a:gd name="connsiteY257" fmla="*/ 6858000 h 6858000"/>
              <a:gd name="connsiteX258" fmla="*/ 6026679 w 7467600"/>
              <a:gd name="connsiteY258" fmla="*/ 6836959 h 6858000"/>
              <a:gd name="connsiteX259" fmla="*/ 5800441 w 7467600"/>
              <a:gd name="connsiteY259" fmla="*/ 6335286 h 6858000"/>
              <a:gd name="connsiteX260" fmla="*/ 5526562 w 7467600"/>
              <a:gd name="connsiteY260" fmla="*/ 5705388 h 6858000"/>
              <a:gd name="connsiteX261" fmla="*/ 5519640 w 7467600"/>
              <a:gd name="connsiteY261" fmla="*/ 5683774 h 6858000"/>
              <a:gd name="connsiteX262" fmla="*/ 5844559 w 7467600"/>
              <a:gd name="connsiteY262" fmla="*/ 6553349 h 6858000"/>
              <a:gd name="connsiteX263" fmla="*/ 5975994 w 7467600"/>
              <a:gd name="connsiteY263" fmla="*/ 6858000 h 6858000"/>
              <a:gd name="connsiteX264" fmla="*/ 5898547 w 7467600"/>
              <a:gd name="connsiteY264" fmla="*/ 6858000 h 6858000"/>
              <a:gd name="connsiteX265" fmla="*/ 5682041 w 7467600"/>
              <a:gd name="connsiteY265" fmla="*/ 6355860 h 6858000"/>
              <a:gd name="connsiteX266" fmla="*/ 5461758 w 7467600"/>
              <a:gd name="connsiteY266" fmla="*/ 5820220 h 6858000"/>
              <a:gd name="connsiteX267" fmla="*/ 5237282 w 7467600"/>
              <a:gd name="connsiteY267" fmla="*/ 6579086 h 6858000"/>
              <a:gd name="connsiteX268" fmla="*/ 5115009 w 7467600"/>
              <a:gd name="connsiteY268" fmla="*/ 6858000 h 6858000"/>
              <a:gd name="connsiteX269" fmla="*/ 5028074 w 7467600"/>
              <a:gd name="connsiteY269" fmla="*/ 6858000 h 6858000"/>
              <a:gd name="connsiteX270" fmla="*/ 5079508 w 7467600"/>
              <a:gd name="connsiteY270" fmla="*/ 6749074 h 6858000"/>
              <a:gd name="connsiteX271" fmla="*/ 5371846 w 7467600"/>
              <a:gd name="connsiteY271" fmla="*/ 5924413 h 6858000"/>
              <a:gd name="connsiteX272" fmla="*/ 5270512 w 7467600"/>
              <a:gd name="connsiteY272" fmla="*/ 6138975 h 6858000"/>
              <a:gd name="connsiteX273" fmla="*/ 5062409 w 7467600"/>
              <a:gd name="connsiteY273" fmla="*/ 6653544 h 6858000"/>
              <a:gd name="connsiteX274" fmla="*/ 5036628 w 7467600"/>
              <a:gd name="connsiteY274" fmla="*/ 6754247 h 6858000"/>
              <a:gd name="connsiteX275" fmla="*/ 5009112 w 7467600"/>
              <a:gd name="connsiteY275" fmla="*/ 6858000 h 6858000"/>
              <a:gd name="connsiteX276" fmla="*/ 4976679 w 7467600"/>
              <a:gd name="connsiteY276" fmla="*/ 6858000 h 6858000"/>
              <a:gd name="connsiteX277" fmla="*/ 5006537 w 7467600"/>
              <a:gd name="connsiteY277" fmla="*/ 6747068 h 6858000"/>
              <a:gd name="connsiteX278" fmla="*/ 5032723 w 7467600"/>
              <a:gd name="connsiteY278" fmla="*/ 6644957 h 6858000"/>
              <a:gd name="connsiteX279" fmla="*/ 5242949 w 7467600"/>
              <a:gd name="connsiteY279" fmla="*/ 6125175 h 6858000"/>
              <a:gd name="connsiteX280" fmla="*/ 5286321 w 7467600"/>
              <a:gd name="connsiteY280" fmla="*/ 6033555 h 6858000"/>
              <a:gd name="connsiteX281" fmla="*/ 5008210 w 7467600"/>
              <a:gd name="connsiteY281" fmla="*/ 6649194 h 6858000"/>
              <a:gd name="connsiteX282" fmla="*/ 4986321 w 7467600"/>
              <a:gd name="connsiteY282" fmla="*/ 6765687 h 6858000"/>
              <a:gd name="connsiteX283" fmla="*/ 4973474 w 7467600"/>
              <a:gd name="connsiteY283" fmla="*/ 6858000 h 6858000"/>
              <a:gd name="connsiteX284" fmla="*/ 4907178 w 7467600"/>
              <a:gd name="connsiteY284" fmla="*/ 6858000 h 6858000"/>
              <a:gd name="connsiteX285" fmla="*/ 4910810 w 7467600"/>
              <a:gd name="connsiteY285" fmla="*/ 6829660 h 6858000"/>
              <a:gd name="connsiteX286" fmla="*/ 4987461 w 7467600"/>
              <a:gd name="connsiteY286" fmla="*/ 6432994 h 6858000"/>
              <a:gd name="connsiteX287" fmla="*/ 5179262 w 7467600"/>
              <a:gd name="connsiteY287" fmla="*/ 6035044 h 6858000"/>
              <a:gd name="connsiteX288" fmla="*/ 4689678 w 7467600"/>
              <a:gd name="connsiteY288" fmla="*/ 6440241 h 6858000"/>
              <a:gd name="connsiteX289" fmla="*/ 4477543 w 7467600"/>
              <a:gd name="connsiteY289" fmla="*/ 6674836 h 6858000"/>
              <a:gd name="connsiteX290" fmla="*/ 4329957 w 7467600"/>
              <a:gd name="connsiteY290" fmla="*/ 6858000 h 6858000"/>
              <a:gd name="connsiteX291" fmla="*/ 4218595 w 7467600"/>
              <a:gd name="connsiteY291" fmla="*/ 6858000 h 6858000"/>
              <a:gd name="connsiteX292" fmla="*/ 4368888 w 7467600"/>
              <a:gd name="connsiteY292" fmla="*/ 6668412 h 6858000"/>
              <a:gd name="connsiteX293" fmla="*/ 4563091 w 7467600"/>
              <a:gd name="connsiteY293" fmla="*/ 6442508 h 6858000"/>
              <a:gd name="connsiteX294" fmla="*/ 5387324 w 7467600"/>
              <a:gd name="connsiteY294" fmla="*/ 5705830 h 6858000"/>
              <a:gd name="connsiteX295" fmla="*/ 5073620 w 7467600"/>
              <a:gd name="connsiteY295" fmla="*/ 5955437 h 6858000"/>
              <a:gd name="connsiteX296" fmla="*/ 4689789 w 7467600"/>
              <a:gd name="connsiteY296" fmla="*/ 6268382 h 6858000"/>
              <a:gd name="connsiteX297" fmla="*/ 4418722 w 7467600"/>
              <a:gd name="connsiteY297" fmla="*/ 6570886 h 6858000"/>
              <a:gd name="connsiteX298" fmla="*/ 4214944 w 7467600"/>
              <a:gd name="connsiteY298" fmla="*/ 6858000 h 6858000"/>
              <a:gd name="connsiteX299" fmla="*/ 4177898 w 7467600"/>
              <a:gd name="connsiteY299" fmla="*/ 6858000 h 6858000"/>
              <a:gd name="connsiteX300" fmla="*/ 4391597 w 7467600"/>
              <a:gd name="connsiteY300" fmla="*/ 6556370 h 6858000"/>
              <a:gd name="connsiteX301" fmla="*/ 4668889 w 7467600"/>
              <a:gd name="connsiteY301" fmla="*/ 6246399 h 6858000"/>
              <a:gd name="connsiteX302" fmla="*/ 5055427 w 7467600"/>
              <a:gd name="connsiteY302" fmla="*/ 5931476 h 6858000"/>
              <a:gd name="connsiteX303" fmla="*/ 5371814 w 7467600"/>
              <a:gd name="connsiteY303" fmla="*/ 5678975 h 6858000"/>
              <a:gd name="connsiteX304" fmla="*/ 4987918 w 7467600"/>
              <a:gd name="connsiteY304" fmla="*/ 5838701 h 6858000"/>
              <a:gd name="connsiteX305" fmla="*/ 4317146 w 7467600"/>
              <a:gd name="connsiteY305" fmla="*/ 6587716 h 6858000"/>
              <a:gd name="connsiteX306" fmla="*/ 4171627 w 7467600"/>
              <a:gd name="connsiteY306" fmla="*/ 6858000 h 6858000"/>
              <a:gd name="connsiteX307" fmla="*/ 4081585 w 7467600"/>
              <a:gd name="connsiteY307" fmla="*/ 6858000 h 6858000"/>
              <a:gd name="connsiteX308" fmla="*/ 4238603 w 7467600"/>
              <a:gd name="connsiteY308" fmla="*/ 6559341 h 6858000"/>
              <a:gd name="connsiteX309" fmla="*/ 4778333 w 7467600"/>
              <a:gd name="connsiteY309" fmla="*/ 5873626 h 6858000"/>
              <a:gd name="connsiteX310" fmla="*/ 5414185 w 7467600"/>
              <a:gd name="connsiteY310" fmla="*/ 5573882 h 6858000"/>
              <a:gd name="connsiteX311" fmla="*/ 5959648 w 7467600"/>
              <a:gd name="connsiteY311" fmla="*/ 4760797 h 6858000"/>
              <a:gd name="connsiteX312" fmla="*/ 5355019 w 7467600"/>
              <a:gd name="connsiteY312" fmla="*/ 4734672 h 6858000"/>
              <a:gd name="connsiteX313" fmla="*/ 5083565 w 7467600"/>
              <a:gd name="connsiteY313" fmla="*/ 5179121 h 6858000"/>
              <a:gd name="connsiteX314" fmla="*/ 4713577 w 7467600"/>
              <a:gd name="connsiteY314" fmla="*/ 5616803 h 6858000"/>
              <a:gd name="connsiteX315" fmla="*/ 3989559 w 7467600"/>
              <a:gd name="connsiteY315" fmla="*/ 6145945 h 6858000"/>
              <a:gd name="connsiteX316" fmla="*/ 3939824 w 7467600"/>
              <a:gd name="connsiteY316" fmla="*/ 6066900 h 6858000"/>
              <a:gd name="connsiteX317" fmla="*/ 4584537 w 7467600"/>
              <a:gd name="connsiteY317" fmla="*/ 5324826 h 6858000"/>
              <a:gd name="connsiteX318" fmla="*/ 5037105 w 7467600"/>
              <a:gd name="connsiteY318" fmla="*/ 5088765 h 6858000"/>
              <a:gd name="connsiteX319" fmla="*/ 5039930 w 7467600"/>
              <a:gd name="connsiteY319" fmla="*/ 5089585 h 6858000"/>
              <a:gd name="connsiteX320" fmla="*/ 5263764 w 7467600"/>
              <a:gd name="connsiteY320" fmla="*/ 4735525 h 6858000"/>
              <a:gd name="connsiteX321" fmla="*/ 4086300 w 7467600"/>
              <a:gd name="connsiteY321" fmla="*/ 4884599 h 6858000"/>
              <a:gd name="connsiteX322" fmla="*/ 4085485 w 7467600"/>
              <a:gd name="connsiteY322" fmla="*/ 4899070 h 6858000"/>
              <a:gd name="connsiteX323" fmla="*/ 3871915 w 7467600"/>
              <a:gd name="connsiteY323" fmla="*/ 5253645 h 6858000"/>
              <a:gd name="connsiteX324" fmla="*/ 3799374 w 7467600"/>
              <a:gd name="connsiteY324" fmla="*/ 5466127 h 6858000"/>
              <a:gd name="connsiteX325" fmla="*/ 3498850 w 7467600"/>
              <a:gd name="connsiteY325" fmla="*/ 6661888 h 6858000"/>
              <a:gd name="connsiteX326" fmla="*/ 3399216 w 7467600"/>
              <a:gd name="connsiteY326" fmla="*/ 6858000 h 6858000"/>
              <a:gd name="connsiteX327" fmla="*/ 3303688 w 7467600"/>
              <a:gd name="connsiteY327" fmla="*/ 6858000 h 6858000"/>
              <a:gd name="connsiteX328" fmla="*/ 3391774 w 7467600"/>
              <a:gd name="connsiteY328" fmla="*/ 6697181 h 6858000"/>
              <a:gd name="connsiteX329" fmla="*/ 3735540 w 7467600"/>
              <a:gd name="connsiteY329" fmla="*/ 5546923 h 6858000"/>
              <a:gd name="connsiteX330" fmla="*/ 3729438 w 7467600"/>
              <a:gd name="connsiteY330" fmla="*/ 5569058 h 6858000"/>
              <a:gd name="connsiteX331" fmla="*/ 3707782 w 7467600"/>
              <a:gd name="connsiteY331" fmla="*/ 5644908 h 6858000"/>
              <a:gd name="connsiteX332" fmla="*/ 3583827 w 7467600"/>
              <a:gd name="connsiteY332" fmla="*/ 6039215 h 6858000"/>
              <a:gd name="connsiteX333" fmla="*/ 3547861 w 7467600"/>
              <a:gd name="connsiteY333" fmla="*/ 6129609 h 6858000"/>
              <a:gd name="connsiteX334" fmla="*/ 3490905 w 7467600"/>
              <a:gd name="connsiteY334" fmla="*/ 6277660 h 6858000"/>
              <a:gd name="connsiteX335" fmla="*/ 3455859 w 7467600"/>
              <a:gd name="connsiteY335" fmla="*/ 6391301 h 6858000"/>
              <a:gd name="connsiteX336" fmla="*/ 3429112 w 7467600"/>
              <a:gd name="connsiteY336" fmla="*/ 6479469 h 6858000"/>
              <a:gd name="connsiteX337" fmla="*/ 3304862 w 7467600"/>
              <a:gd name="connsiteY337" fmla="*/ 6796476 h 6858000"/>
              <a:gd name="connsiteX338" fmla="*/ 3276071 w 7467600"/>
              <a:gd name="connsiteY338" fmla="*/ 6858000 h 6858000"/>
              <a:gd name="connsiteX339" fmla="*/ 3240805 w 7467600"/>
              <a:gd name="connsiteY339" fmla="*/ 6858000 h 6858000"/>
              <a:gd name="connsiteX340" fmla="*/ 3275917 w 7467600"/>
              <a:gd name="connsiteY340" fmla="*/ 6783192 h 6858000"/>
              <a:gd name="connsiteX341" fmla="*/ 3399358 w 7467600"/>
              <a:gd name="connsiteY341" fmla="*/ 6469011 h 6858000"/>
              <a:gd name="connsiteX342" fmla="*/ 3425650 w 7467600"/>
              <a:gd name="connsiteY342" fmla="*/ 6381333 h 6858000"/>
              <a:gd name="connsiteX343" fmla="*/ 3460661 w 7467600"/>
              <a:gd name="connsiteY343" fmla="*/ 6266763 h 6858000"/>
              <a:gd name="connsiteX344" fmla="*/ 3518021 w 7467600"/>
              <a:gd name="connsiteY344" fmla="*/ 6117298 h 6858000"/>
              <a:gd name="connsiteX345" fmla="*/ 3554035 w 7467600"/>
              <a:gd name="connsiteY345" fmla="*/ 6027832 h 6858000"/>
              <a:gd name="connsiteX346" fmla="*/ 3677174 w 7467600"/>
              <a:gd name="connsiteY346" fmla="*/ 5636351 h 6858000"/>
              <a:gd name="connsiteX347" fmla="*/ 3698819 w 7467600"/>
              <a:gd name="connsiteY347" fmla="*/ 5560503 h 6858000"/>
              <a:gd name="connsiteX348" fmla="*/ 3702094 w 7467600"/>
              <a:gd name="connsiteY348" fmla="*/ 5549194 h 6858000"/>
              <a:gd name="connsiteX349" fmla="*/ 3398355 w 7467600"/>
              <a:gd name="connsiteY349" fmla="*/ 6094603 h 6858000"/>
              <a:gd name="connsiteX350" fmla="*/ 3193941 w 7467600"/>
              <a:gd name="connsiteY350" fmla="*/ 6798775 h 6858000"/>
              <a:gd name="connsiteX351" fmla="*/ 3184140 w 7467600"/>
              <a:gd name="connsiteY351" fmla="*/ 6858000 h 6858000"/>
              <a:gd name="connsiteX352" fmla="*/ 3099978 w 7467600"/>
              <a:gd name="connsiteY352" fmla="*/ 6858000 h 6858000"/>
              <a:gd name="connsiteX353" fmla="*/ 3101556 w 7467600"/>
              <a:gd name="connsiteY353" fmla="*/ 6843337 h 6858000"/>
              <a:gd name="connsiteX354" fmla="*/ 3370162 w 7467600"/>
              <a:gd name="connsiteY354" fmla="*/ 5785550 h 6858000"/>
              <a:gd name="connsiteX355" fmla="*/ 3746477 w 7467600"/>
              <a:gd name="connsiteY355" fmla="*/ 5377889 h 6858000"/>
              <a:gd name="connsiteX356" fmla="*/ 3863399 w 7467600"/>
              <a:gd name="connsiteY356" fmla="*/ 5087257 h 6858000"/>
              <a:gd name="connsiteX357" fmla="*/ 3968712 w 7467600"/>
              <a:gd name="connsiteY357" fmla="*/ 4913989 h 6858000"/>
              <a:gd name="connsiteX358" fmla="*/ 2792390 w 7467600"/>
              <a:gd name="connsiteY358" fmla="*/ 5382974 h 6858000"/>
              <a:gd name="connsiteX359" fmla="*/ 2714982 w 7467600"/>
              <a:gd name="connsiteY359" fmla="*/ 5427051 h 6858000"/>
              <a:gd name="connsiteX360" fmla="*/ 2813361 w 7467600"/>
              <a:gd name="connsiteY360" fmla="*/ 6023912 h 6858000"/>
              <a:gd name="connsiteX361" fmla="*/ 2688430 w 7467600"/>
              <a:gd name="connsiteY361" fmla="*/ 6801564 h 6858000"/>
              <a:gd name="connsiteX362" fmla="*/ 2629626 w 7467600"/>
              <a:gd name="connsiteY362" fmla="*/ 6763394 h 6858000"/>
              <a:gd name="connsiteX363" fmla="*/ 2565328 w 7467600"/>
              <a:gd name="connsiteY363" fmla="*/ 5516399 h 6858000"/>
              <a:gd name="connsiteX364" fmla="*/ 1922999 w 7467600"/>
              <a:gd name="connsiteY364" fmla="*/ 5980343 h 6858000"/>
              <a:gd name="connsiteX365" fmla="*/ 1950261 w 7467600"/>
              <a:gd name="connsiteY365" fmla="*/ 6405858 h 6858000"/>
              <a:gd name="connsiteX366" fmla="*/ 2365554 w 7467600"/>
              <a:gd name="connsiteY366" fmla="*/ 6759107 h 6858000"/>
              <a:gd name="connsiteX367" fmla="*/ 2424142 w 7467600"/>
              <a:gd name="connsiteY367" fmla="*/ 6858000 h 6858000"/>
              <a:gd name="connsiteX368" fmla="*/ 2395994 w 7467600"/>
              <a:gd name="connsiteY368" fmla="*/ 6858000 h 6858000"/>
              <a:gd name="connsiteX369" fmla="*/ 2392863 w 7467600"/>
              <a:gd name="connsiteY369" fmla="*/ 6852964 h 6858000"/>
              <a:gd name="connsiteX370" fmla="*/ 2017589 w 7467600"/>
              <a:gd name="connsiteY370" fmla="*/ 6493982 h 6858000"/>
              <a:gd name="connsiteX371" fmla="*/ 2147336 w 7467600"/>
              <a:gd name="connsiteY371" fmla="*/ 6594052 h 6858000"/>
              <a:gd name="connsiteX372" fmla="*/ 2207047 w 7467600"/>
              <a:gd name="connsiteY372" fmla="*/ 6654540 h 6858000"/>
              <a:gd name="connsiteX373" fmla="*/ 2299106 w 7467600"/>
              <a:gd name="connsiteY373" fmla="*/ 6778931 h 6858000"/>
              <a:gd name="connsiteX374" fmla="*/ 2314430 w 7467600"/>
              <a:gd name="connsiteY374" fmla="*/ 6801144 h 6858000"/>
              <a:gd name="connsiteX375" fmla="*/ 2352406 w 7467600"/>
              <a:gd name="connsiteY375" fmla="*/ 6858000 h 6858000"/>
              <a:gd name="connsiteX376" fmla="*/ 2314492 w 7467600"/>
              <a:gd name="connsiteY376" fmla="*/ 6858000 h 6858000"/>
              <a:gd name="connsiteX377" fmla="*/ 2288095 w 7467600"/>
              <a:gd name="connsiteY377" fmla="*/ 6818030 h 6858000"/>
              <a:gd name="connsiteX378" fmla="*/ 2272768 w 7467600"/>
              <a:gd name="connsiteY378" fmla="*/ 6795822 h 6858000"/>
              <a:gd name="connsiteX379" fmla="*/ 2182715 w 7467600"/>
              <a:gd name="connsiteY379" fmla="*/ 6675071 h 6858000"/>
              <a:gd name="connsiteX380" fmla="*/ 2032061 w 7467600"/>
              <a:gd name="connsiteY380" fmla="*/ 6541380 h 6858000"/>
              <a:gd name="connsiteX381" fmla="*/ 2257220 w 7467600"/>
              <a:gd name="connsiteY381" fmla="*/ 6826257 h 6858000"/>
              <a:gd name="connsiteX382" fmla="*/ 2281324 w 7467600"/>
              <a:gd name="connsiteY382" fmla="*/ 6858000 h 6858000"/>
              <a:gd name="connsiteX383" fmla="*/ 2242860 w 7467600"/>
              <a:gd name="connsiteY383" fmla="*/ 6858000 h 6858000"/>
              <a:gd name="connsiteX384" fmla="*/ 2232818 w 7467600"/>
              <a:gd name="connsiteY384" fmla="*/ 6844926 h 6858000"/>
              <a:gd name="connsiteX385" fmla="*/ 1990172 w 7467600"/>
              <a:gd name="connsiteY385" fmla="*/ 6542121 h 6858000"/>
              <a:gd name="connsiteX386" fmla="*/ 2124090 w 7467600"/>
              <a:gd name="connsiteY386" fmla="*/ 6761017 h 6858000"/>
              <a:gd name="connsiteX387" fmla="*/ 2200380 w 7467600"/>
              <a:gd name="connsiteY387" fmla="*/ 6858000 h 6858000"/>
              <a:gd name="connsiteX388" fmla="*/ 2147507 w 7467600"/>
              <a:gd name="connsiteY388" fmla="*/ 6858000 h 6858000"/>
              <a:gd name="connsiteX389" fmla="*/ 2070668 w 7467600"/>
              <a:gd name="connsiteY389" fmla="*/ 6761520 h 6858000"/>
              <a:gd name="connsiteX390" fmla="*/ 1975142 w 7467600"/>
              <a:gd name="connsiteY390" fmla="*/ 6585570 h 6858000"/>
              <a:gd name="connsiteX391" fmla="*/ 2050035 w 7467600"/>
              <a:gd name="connsiteY391" fmla="*/ 6813345 h 6858000"/>
              <a:gd name="connsiteX392" fmla="*/ 2063025 w 7467600"/>
              <a:gd name="connsiteY392" fmla="*/ 6858000 h 6858000"/>
              <a:gd name="connsiteX393" fmla="*/ 2021675 w 7467600"/>
              <a:gd name="connsiteY393" fmla="*/ 6858000 h 6858000"/>
              <a:gd name="connsiteX394" fmla="*/ 2019308 w 7467600"/>
              <a:gd name="connsiteY394" fmla="*/ 6847118 h 6858000"/>
              <a:gd name="connsiteX395" fmla="*/ 1938835 w 7467600"/>
              <a:gd name="connsiteY395" fmla="*/ 6551160 h 6858000"/>
              <a:gd name="connsiteX396" fmla="*/ 1953230 w 7467600"/>
              <a:gd name="connsiteY396" fmla="*/ 6759699 h 6858000"/>
              <a:gd name="connsiteX397" fmla="*/ 1956763 w 7467600"/>
              <a:gd name="connsiteY397" fmla="*/ 6778191 h 6858000"/>
              <a:gd name="connsiteX398" fmla="*/ 1967925 w 7467600"/>
              <a:gd name="connsiteY398" fmla="*/ 6858000 h 6858000"/>
              <a:gd name="connsiteX399" fmla="*/ 1936622 w 7467600"/>
              <a:gd name="connsiteY399" fmla="*/ 6858000 h 6858000"/>
              <a:gd name="connsiteX400" fmla="*/ 1926261 w 7467600"/>
              <a:gd name="connsiteY400" fmla="*/ 6784064 h 6858000"/>
              <a:gd name="connsiteX401" fmla="*/ 1922724 w 7467600"/>
              <a:gd name="connsiteY401" fmla="*/ 6765577 h 6858000"/>
              <a:gd name="connsiteX402" fmla="*/ 1904650 w 7467600"/>
              <a:gd name="connsiteY402" fmla="*/ 6639616 h 6858000"/>
              <a:gd name="connsiteX403" fmla="*/ 1885273 w 7467600"/>
              <a:gd name="connsiteY403" fmla="*/ 6858000 h 6858000"/>
              <a:gd name="connsiteX404" fmla="*/ 1854363 w 7467600"/>
              <a:gd name="connsiteY404" fmla="*/ 6858000 h 6858000"/>
              <a:gd name="connsiteX405" fmla="*/ 1880391 w 7467600"/>
              <a:gd name="connsiteY405" fmla="*/ 6603796 h 6858000"/>
              <a:gd name="connsiteX406" fmla="*/ 1818273 w 7467600"/>
              <a:gd name="connsiteY406" fmla="*/ 6715729 h 6858000"/>
              <a:gd name="connsiteX407" fmla="*/ 1794691 w 7467600"/>
              <a:gd name="connsiteY407" fmla="*/ 6843239 h 6858000"/>
              <a:gd name="connsiteX408" fmla="*/ 1794914 w 7467600"/>
              <a:gd name="connsiteY408" fmla="*/ 6858000 h 6858000"/>
              <a:gd name="connsiteX409" fmla="*/ 1746128 w 7467600"/>
              <a:gd name="connsiteY409" fmla="*/ 6858000 h 6858000"/>
              <a:gd name="connsiteX410" fmla="*/ 1753934 w 7467600"/>
              <a:gd name="connsiteY410" fmla="*/ 6724796 h 6858000"/>
              <a:gd name="connsiteX411" fmla="*/ 1792053 w 7467600"/>
              <a:gd name="connsiteY411" fmla="*/ 6572396 h 6858000"/>
              <a:gd name="connsiteX412" fmla="*/ 1862248 w 7467600"/>
              <a:gd name="connsiteY412" fmla="*/ 6266397 h 6858000"/>
              <a:gd name="connsiteX413" fmla="*/ 1862250 w 7467600"/>
              <a:gd name="connsiteY413" fmla="*/ 6033531 h 6858000"/>
              <a:gd name="connsiteX414" fmla="*/ 1211999 w 7467600"/>
              <a:gd name="connsiteY414" fmla="*/ 6683610 h 6858000"/>
              <a:gd name="connsiteX415" fmla="*/ 1213266 w 7467600"/>
              <a:gd name="connsiteY415" fmla="*/ 6691947 h 6858000"/>
              <a:gd name="connsiteX416" fmla="*/ 1203370 w 7467600"/>
              <a:gd name="connsiteY416" fmla="*/ 6850676 h 6858000"/>
              <a:gd name="connsiteX417" fmla="*/ 1203671 w 7467600"/>
              <a:gd name="connsiteY417" fmla="*/ 6858000 h 6858000"/>
              <a:gd name="connsiteX418" fmla="*/ 1143180 w 7467600"/>
              <a:gd name="connsiteY418" fmla="*/ 6858000 h 6858000"/>
              <a:gd name="connsiteX419" fmla="*/ 1142176 w 7467600"/>
              <a:gd name="connsiteY419" fmla="*/ 6766045 h 6858000"/>
              <a:gd name="connsiteX420" fmla="*/ 1067484 w 7467600"/>
              <a:gd name="connsiteY420" fmla="*/ 6858000 h 6858000"/>
              <a:gd name="connsiteX421" fmla="*/ 953928 w 7467600"/>
              <a:gd name="connsiteY421" fmla="*/ 6858000 h 6858000"/>
              <a:gd name="connsiteX422" fmla="*/ 959715 w 7467600"/>
              <a:gd name="connsiteY422" fmla="*/ 6850185 h 6858000"/>
              <a:gd name="connsiteX423" fmla="*/ 1483788 w 7467600"/>
              <a:gd name="connsiteY423" fmla="*/ 6259174 h 6858000"/>
              <a:gd name="connsiteX424" fmla="*/ 1100671 w 7467600"/>
              <a:gd name="connsiteY424" fmla="*/ 6252137 h 6858000"/>
              <a:gd name="connsiteX425" fmla="*/ 1090144 w 7467600"/>
              <a:gd name="connsiteY425" fmla="*/ 6256748 h 6858000"/>
              <a:gd name="connsiteX426" fmla="*/ 1095872 w 7467600"/>
              <a:gd name="connsiteY426" fmla="*/ 6271892 h 6858000"/>
              <a:gd name="connsiteX427" fmla="*/ 262785 w 7467600"/>
              <a:gd name="connsiteY427" fmla="*/ 6845450 h 6858000"/>
              <a:gd name="connsiteX428" fmla="*/ 209968 w 7467600"/>
              <a:gd name="connsiteY428" fmla="*/ 6770713 h 6858000"/>
              <a:gd name="connsiteX429" fmla="*/ 873460 w 7467600"/>
              <a:gd name="connsiteY429" fmla="*/ 6253768 h 6858000"/>
              <a:gd name="connsiteX430" fmla="*/ 192686 w 7467600"/>
              <a:gd name="connsiteY430" fmla="*/ 5849257 h 6858000"/>
              <a:gd name="connsiteX431" fmla="*/ 4696 w 7467600"/>
              <a:gd name="connsiteY431" fmla="*/ 5697668 h 6858000"/>
              <a:gd name="connsiteX432" fmla="*/ 0 w 7467600"/>
              <a:gd name="connsiteY432" fmla="*/ 5689984 h 6858000"/>
              <a:gd name="connsiteX433" fmla="*/ 0 w 7467600"/>
              <a:gd name="connsiteY433" fmla="*/ 5513472 h 6858000"/>
              <a:gd name="connsiteX434" fmla="*/ 174101 w 7467600"/>
              <a:gd name="connsiteY434" fmla="*/ 5620277 h 6858000"/>
              <a:gd name="connsiteX435" fmla="*/ 891800 w 7467600"/>
              <a:gd name="connsiteY435" fmla="*/ 6036935 h 6858000"/>
              <a:gd name="connsiteX436" fmla="*/ 1072219 w 7467600"/>
              <a:gd name="connsiteY436" fmla="*/ 6169443 h 6858000"/>
              <a:gd name="connsiteX437" fmla="*/ 1074117 w 7467600"/>
              <a:gd name="connsiteY437" fmla="*/ 6170301 h 6858000"/>
              <a:gd name="connsiteX438" fmla="*/ 1083114 w 7467600"/>
              <a:gd name="connsiteY438" fmla="*/ 6174131 h 6858000"/>
              <a:gd name="connsiteX439" fmla="*/ 1543010 w 7467600"/>
              <a:gd name="connsiteY439" fmla="*/ 6191140 h 6858000"/>
              <a:gd name="connsiteX440" fmla="*/ 1551080 w 7467600"/>
              <a:gd name="connsiteY440" fmla="*/ 6195006 h 6858000"/>
              <a:gd name="connsiteX441" fmla="*/ 2345443 w 7467600"/>
              <a:gd name="connsiteY441" fmla="*/ 5549882 h 6858000"/>
              <a:gd name="connsiteX442" fmla="*/ 1721499 w 7467600"/>
              <a:gd name="connsiteY442" fmla="*/ 5599969 h 6858000"/>
              <a:gd name="connsiteX443" fmla="*/ 767716 w 7467600"/>
              <a:gd name="connsiteY443" fmla="*/ 5472768 h 6858000"/>
              <a:gd name="connsiteX444" fmla="*/ 722147 w 7467600"/>
              <a:gd name="connsiteY444" fmla="*/ 5393091 h 6858000"/>
              <a:gd name="connsiteX445" fmla="*/ 1485552 w 7467600"/>
              <a:gd name="connsiteY445" fmla="*/ 5313202 h 6858000"/>
              <a:gd name="connsiteX446" fmla="*/ 2143004 w 7467600"/>
              <a:gd name="connsiteY446" fmla="*/ 5402420 h 6858000"/>
              <a:gd name="connsiteX447" fmla="*/ 1933391 w 7467600"/>
              <a:gd name="connsiteY447" fmla="*/ 5156971 h 6858000"/>
              <a:gd name="connsiteX448" fmla="*/ 1827118 w 7467600"/>
              <a:gd name="connsiteY448" fmla="*/ 4968410 h 6858000"/>
              <a:gd name="connsiteX449" fmla="*/ 1837349 w 7467600"/>
              <a:gd name="connsiteY449" fmla="*/ 4956357 h 6858000"/>
              <a:gd name="connsiteX450" fmla="*/ 2162835 w 7467600"/>
              <a:gd name="connsiteY450" fmla="*/ 5187853 h 6858000"/>
              <a:gd name="connsiteX451" fmla="*/ 2257167 w 7467600"/>
              <a:gd name="connsiteY451" fmla="*/ 5462123 h 6858000"/>
              <a:gd name="connsiteX452" fmla="*/ 2261598 w 7467600"/>
              <a:gd name="connsiteY452" fmla="*/ 5467998 h 6858000"/>
              <a:gd name="connsiteX453" fmla="*/ 2437177 w 7467600"/>
              <a:gd name="connsiteY453" fmla="*/ 5479608 h 6858000"/>
              <a:gd name="connsiteX454" fmla="*/ 2445247 w 7467600"/>
              <a:gd name="connsiteY454" fmla="*/ 5483476 h 6858000"/>
              <a:gd name="connsiteX455" fmla="*/ 2743626 w 7467600"/>
              <a:gd name="connsiteY455" fmla="*/ 5304819 h 6858000"/>
              <a:gd name="connsiteX456" fmla="*/ 3048102 w 7467600"/>
              <a:gd name="connsiteY456" fmla="*/ 5150595 h 6858000"/>
              <a:gd name="connsiteX457" fmla="*/ 1799414 w 7467600"/>
              <a:gd name="connsiteY457" fmla="*/ 4694732 h 6858000"/>
              <a:gd name="connsiteX458" fmla="*/ 1771735 w 7467600"/>
              <a:gd name="connsiteY458" fmla="*/ 4619929 h 6858000"/>
              <a:gd name="connsiteX459" fmla="*/ 3104273 w 7467600"/>
              <a:gd name="connsiteY459" fmla="*/ 5076159 h 6858000"/>
              <a:gd name="connsiteX460" fmla="*/ 3113245 w 7467600"/>
              <a:gd name="connsiteY460" fmla="*/ 5090705 h 6858000"/>
              <a:gd name="connsiteX461" fmla="*/ 3126294 w 7467600"/>
              <a:gd name="connsiteY461" fmla="*/ 5114400 h 6858000"/>
              <a:gd name="connsiteX462" fmla="*/ 3937433 w 7467600"/>
              <a:gd name="connsiteY462" fmla="*/ 4830473 h 6858000"/>
              <a:gd name="connsiteX463" fmla="*/ 3590475 w 7467600"/>
              <a:gd name="connsiteY463" fmla="*/ 4597974 h 6858000"/>
              <a:gd name="connsiteX464" fmla="*/ 3100264 w 7467600"/>
              <a:gd name="connsiteY464" fmla="*/ 4579845 h 6858000"/>
              <a:gd name="connsiteX465" fmla="*/ 2183576 w 7467600"/>
              <a:gd name="connsiteY465" fmla="*/ 4227150 h 6858000"/>
              <a:gd name="connsiteX466" fmla="*/ 2151029 w 7467600"/>
              <a:gd name="connsiteY466" fmla="*/ 4146947 h 6858000"/>
              <a:gd name="connsiteX467" fmla="*/ 3563434 w 7467600"/>
              <a:gd name="connsiteY467" fmla="*/ 4469115 h 6858000"/>
              <a:gd name="connsiteX468" fmla="*/ 3177952 w 7467600"/>
              <a:gd name="connsiteY468" fmla="*/ 3657386 h 6858000"/>
              <a:gd name="connsiteX469" fmla="*/ 3189263 w 7467600"/>
              <a:gd name="connsiteY469" fmla="*/ 3625726 h 6858000"/>
              <a:gd name="connsiteX470" fmla="*/ 3560912 w 7467600"/>
              <a:gd name="connsiteY470" fmla="*/ 4079863 h 6858000"/>
              <a:gd name="connsiteX471" fmla="*/ 3626636 w 7467600"/>
              <a:gd name="connsiteY471" fmla="*/ 4512230 h 6858000"/>
              <a:gd name="connsiteX472" fmla="*/ 3653088 w 7467600"/>
              <a:gd name="connsiteY472" fmla="*/ 4521417 h 6858000"/>
              <a:gd name="connsiteX473" fmla="*/ 3988128 w 7467600"/>
              <a:gd name="connsiteY473" fmla="*/ 4817267 h 6858000"/>
              <a:gd name="connsiteX474" fmla="*/ 4830582 w 7467600"/>
              <a:gd name="connsiteY474" fmla="*/ 4676000 h 6858000"/>
              <a:gd name="connsiteX475" fmla="*/ 4830100 w 7467600"/>
              <a:gd name="connsiteY475" fmla="*/ 4675554 h 6858000"/>
              <a:gd name="connsiteX476" fmla="*/ 4036318 w 7467600"/>
              <a:gd name="connsiteY476" fmla="*/ 4147013 h 6858000"/>
              <a:gd name="connsiteX477" fmla="*/ 3432098 w 7467600"/>
              <a:gd name="connsiteY477" fmla="*/ 3537312 h 6858000"/>
              <a:gd name="connsiteX478" fmla="*/ 3446761 w 7467600"/>
              <a:gd name="connsiteY478" fmla="*/ 3461278 h 6858000"/>
              <a:gd name="connsiteX479" fmla="*/ 4419733 w 7467600"/>
              <a:gd name="connsiteY479" fmla="*/ 3963555 h 6858000"/>
              <a:gd name="connsiteX480" fmla="*/ 4781371 w 7467600"/>
              <a:gd name="connsiteY480" fmla="*/ 4458604 h 6858000"/>
              <a:gd name="connsiteX481" fmla="*/ 4780440 w 7467600"/>
              <a:gd name="connsiteY481" fmla="*/ 4470290 h 6858000"/>
              <a:gd name="connsiteX482" fmla="*/ 4898954 w 7467600"/>
              <a:gd name="connsiteY482" fmla="*/ 4662092 h 6858000"/>
              <a:gd name="connsiteX483" fmla="*/ 4900699 w 7467600"/>
              <a:gd name="connsiteY483" fmla="*/ 4670867 h 6858000"/>
              <a:gd name="connsiteX484" fmla="*/ 5714511 w 7467600"/>
              <a:gd name="connsiteY484" fmla="*/ 4663483 h 6858000"/>
              <a:gd name="connsiteX485" fmla="*/ 5464793 w 7467600"/>
              <a:gd name="connsiteY485" fmla="*/ 4393556 h 6858000"/>
              <a:gd name="connsiteX486" fmla="*/ 5461897 w 7467600"/>
              <a:gd name="connsiteY486" fmla="*/ 4390879 h 6858000"/>
              <a:gd name="connsiteX487" fmla="*/ 4294126 w 7467600"/>
              <a:gd name="connsiteY487" fmla="*/ 3303048 h 6858000"/>
              <a:gd name="connsiteX488" fmla="*/ 4305321 w 7467600"/>
              <a:gd name="connsiteY488" fmla="*/ 3256953 h 6858000"/>
              <a:gd name="connsiteX489" fmla="*/ 4949299 w 7467600"/>
              <a:gd name="connsiteY489" fmla="*/ 3766336 h 6858000"/>
              <a:gd name="connsiteX490" fmla="*/ 5291452 w 7467600"/>
              <a:gd name="connsiteY490" fmla="*/ 4076801 h 6858000"/>
              <a:gd name="connsiteX491" fmla="*/ 5434998 w 7467600"/>
              <a:gd name="connsiteY491" fmla="*/ 4254100 h 6858000"/>
              <a:gd name="connsiteX492" fmla="*/ 5351015 w 7467600"/>
              <a:gd name="connsiteY492" fmla="*/ 3760989 h 6858000"/>
              <a:gd name="connsiteX493" fmla="*/ 5413780 w 7467600"/>
              <a:gd name="connsiteY493" fmla="*/ 2966265 h 6858000"/>
              <a:gd name="connsiteX494" fmla="*/ 5425627 w 7467600"/>
              <a:gd name="connsiteY494" fmla="*/ 2954192 h 6858000"/>
              <a:gd name="connsiteX495" fmla="*/ 6604735 w 7467600"/>
              <a:gd name="connsiteY495" fmla="*/ 2041381 h 6858000"/>
              <a:gd name="connsiteX496" fmla="*/ 7204487 w 7467600"/>
              <a:gd name="connsiteY496" fmla="*/ 2742112 h 6858000"/>
              <a:gd name="connsiteX497" fmla="*/ 7131592 w 7467600"/>
              <a:gd name="connsiteY497" fmla="*/ 2672096 h 6858000"/>
              <a:gd name="connsiteX498" fmla="*/ 6996344 w 7467600"/>
              <a:gd name="connsiteY498" fmla="*/ 2518310 h 6858000"/>
              <a:gd name="connsiteX499" fmla="*/ 6735495 w 7467600"/>
              <a:gd name="connsiteY499" fmla="*/ 2196890 h 6858000"/>
              <a:gd name="connsiteX500" fmla="*/ 6721901 w 7467600"/>
              <a:gd name="connsiteY500" fmla="*/ 2179274 h 6858000"/>
              <a:gd name="connsiteX501" fmla="*/ 6604735 w 7467600"/>
              <a:gd name="connsiteY501" fmla="*/ 2041381 h 6858000"/>
              <a:gd name="connsiteX502" fmla="*/ 6591670 w 7467600"/>
              <a:gd name="connsiteY502" fmla="*/ 1988277 h 6858000"/>
              <a:gd name="connsiteX503" fmla="*/ 6747349 w 7467600"/>
              <a:gd name="connsiteY503" fmla="*/ 2160069 h 6858000"/>
              <a:gd name="connsiteX504" fmla="*/ 6760943 w 7467600"/>
              <a:gd name="connsiteY504" fmla="*/ 2177686 h 6858000"/>
              <a:gd name="connsiteX505" fmla="*/ 7021065 w 7467600"/>
              <a:gd name="connsiteY505" fmla="*/ 2498102 h 6858000"/>
              <a:gd name="connsiteX506" fmla="*/ 7155223 w 7467600"/>
              <a:gd name="connsiteY506" fmla="*/ 2650386 h 6858000"/>
              <a:gd name="connsiteX507" fmla="*/ 7203167 w 7467600"/>
              <a:gd name="connsiteY507" fmla="*/ 2697288 h 6858000"/>
              <a:gd name="connsiteX508" fmla="*/ 6937703 w 7467600"/>
              <a:gd name="connsiteY508" fmla="*/ 2321981 h 6858000"/>
              <a:gd name="connsiteX509" fmla="*/ 6591670 w 7467600"/>
              <a:gd name="connsiteY509" fmla="*/ 1988277 h 6858000"/>
              <a:gd name="connsiteX510" fmla="*/ 5798671 w 7467600"/>
              <a:gd name="connsiteY510" fmla="*/ 1981601 h 6858000"/>
              <a:gd name="connsiteX511" fmla="*/ 5754709 w 7467600"/>
              <a:gd name="connsiteY511" fmla="*/ 2071454 h 6858000"/>
              <a:gd name="connsiteX512" fmla="*/ 5763044 w 7467600"/>
              <a:gd name="connsiteY512" fmla="*/ 2842206 h 6858000"/>
              <a:gd name="connsiteX513" fmla="*/ 5764974 w 7467600"/>
              <a:gd name="connsiteY513" fmla="*/ 2799609 h 6858000"/>
              <a:gd name="connsiteX514" fmla="*/ 5767665 w 7467600"/>
              <a:gd name="connsiteY514" fmla="*/ 2666409 h 6858000"/>
              <a:gd name="connsiteX515" fmla="*/ 5763055 w 7467600"/>
              <a:gd name="connsiteY515" fmla="*/ 2579705 h 6858000"/>
              <a:gd name="connsiteX516" fmla="*/ 5758079 w 7467600"/>
              <a:gd name="connsiteY516" fmla="*/ 2492508 h 6858000"/>
              <a:gd name="connsiteX517" fmla="*/ 5779325 w 7467600"/>
              <a:gd name="connsiteY517" fmla="*/ 2197069 h 6858000"/>
              <a:gd name="connsiteX518" fmla="*/ 5798671 w 7467600"/>
              <a:gd name="connsiteY518" fmla="*/ 1981601 h 6858000"/>
              <a:gd name="connsiteX519" fmla="*/ 5829202 w 7467600"/>
              <a:gd name="connsiteY519" fmla="*/ 1971679 h 6858000"/>
              <a:gd name="connsiteX520" fmla="*/ 5809558 w 7467600"/>
              <a:gd name="connsiteY520" fmla="*/ 2198043 h 6858000"/>
              <a:gd name="connsiteX521" fmla="*/ 5788653 w 7467600"/>
              <a:gd name="connsiteY521" fmla="*/ 2489430 h 6858000"/>
              <a:gd name="connsiteX522" fmla="*/ 5793439 w 7467600"/>
              <a:gd name="connsiteY522" fmla="*/ 2575235 h 6858000"/>
              <a:gd name="connsiteX523" fmla="*/ 5796837 w 7467600"/>
              <a:gd name="connsiteY523" fmla="*/ 2637633 h 6858000"/>
              <a:gd name="connsiteX524" fmla="*/ 5818614 w 7467600"/>
              <a:gd name="connsiteY524" fmla="*/ 2473055 h 6858000"/>
              <a:gd name="connsiteX525" fmla="*/ 5829202 w 7467600"/>
              <a:gd name="connsiteY525" fmla="*/ 1971679 h 6858000"/>
              <a:gd name="connsiteX526" fmla="*/ 5911389 w 7467600"/>
              <a:gd name="connsiteY526" fmla="*/ 1898371 h 6858000"/>
              <a:gd name="connsiteX527" fmla="*/ 6237627 w 7467600"/>
              <a:gd name="connsiteY527" fmla="*/ 2231921 h 6858000"/>
              <a:gd name="connsiteX528" fmla="*/ 5911389 w 7467600"/>
              <a:gd name="connsiteY528" fmla="*/ 1898371 h 6858000"/>
              <a:gd name="connsiteX529" fmla="*/ 6944437 w 7467600"/>
              <a:gd name="connsiteY529" fmla="*/ 1575402 h 6858000"/>
              <a:gd name="connsiteX530" fmla="*/ 6304730 w 7467600"/>
              <a:gd name="connsiteY530" fmla="*/ 1766654 h 6858000"/>
              <a:gd name="connsiteX531" fmla="*/ 6944437 w 7467600"/>
              <a:gd name="connsiteY531" fmla="*/ 1575402 h 6858000"/>
              <a:gd name="connsiteX532" fmla="*/ 7019523 w 7467600"/>
              <a:gd name="connsiteY532" fmla="*/ 1519450 h 6858000"/>
              <a:gd name="connsiteX533" fmla="*/ 6298091 w 7467600"/>
              <a:gd name="connsiteY533" fmla="*/ 1737122 h 6858000"/>
              <a:gd name="connsiteX534" fmla="*/ 7019523 w 7467600"/>
              <a:gd name="connsiteY534" fmla="*/ 1519450 h 6858000"/>
              <a:gd name="connsiteX535" fmla="*/ 2399523 w 7467600"/>
              <a:gd name="connsiteY535" fmla="*/ 1428234 h 6858000"/>
              <a:gd name="connsiteX536" fmla="*/ 2224982 w 7467600"/>
              <a:gd name="connsiteY536" fmla="*/ 1826201 h 6858000"/>
              <a:gd name="connsiteX537" fmla="*/ 2096099 w 7467600"/>
              <a:gd name="connsiteY537" fmla="*/ 2345900 h 6858000"/>
              <a:gd name="connsiteX538" fmla="*/ 2283317 w 7467600"/>
              <a:gd name="connsiteY538" fmla="*/ 1796925 h 6858000"/>
              <a:gd name="connsiteX539" fmla="*/ 2399523 w 7467600"/>
              <a:gd name="connsiteY539" fmla="*/ 1428234 h 6858000"/>
              <a:gd name="connsiteX540" fmla="*/ 2448558 w 7467600"/>
              <a:gd name="connsiteY540" fmla="*/ 1373435 h 6858000"/>
              <a:gd name="connsiteX541" fmla="*/ 2312521 w 7467600"/>
              <a:gd name="connsiteY541" fmla="*/ 1806140 h 6858000"/>
              <a:gd name="connsiteX542" fmla="*/ 2127533 w 7467600"/>
              <a:gd name="connsiteY542" fmla="*/ 2348380 h 6858000"/>
              <a:gd name="connsiteX543" fmla="*/ 2358080 w 7467600"/>
              <a:gd name="connsiteY543" fmla="*/ 1866134 h 6858000"/>
              <a:gd name="connsiteX544" fmla="*/ 2407436 w 7467600"/>
              <a:gd name="connsiteY544" fmla="*/ 1651070 h 6858000"/>
              <a:gd name="connsiteX545" fmla="*/ 2448558 w 7467600"/>
              <a:gd name="connsiteY545" fmla="*/ 1373435 h 6858000"/>
              <a:gd name="connsiteX546" fmla="*/ 278707 w 7467600"/>
              <a:gd name="connsiteY546" fmla="*/ 1352270 h 6858000"/>
              <a:gd name="connsiteX547" fmla="*/ 321570 w 7467600"/>
              <a:gd name="connsiteY547" fmla="*/ 1861610 h 6858000"/>
              <a:gd name="connsiteX548" fmla="*/ 294281 w 7467600"/>
              <a:gd name="connsiteY548" fmla="*/ 1440658 h 6858000"/>
              <a:gd name="connsiteX549" fmla="*/ 278707 w 7467600"/>
              <a:gd name="connsiteY549" fmla="*/ 1352270 h 6858000"/>
              <a:gd name="connsiteX550" fmla="*/ 1423821 w 7467600"/>
              <a:gd name="connsiteY550" fmla="*/ 1351958 h 6858000"/>
              <a:gd name="connsiteX551" fmla="*/ 1638521 w 7467600"/>
              <a:gd name="connsiteY551" fmla="*/ 1908470 h 6858000"/>
              <a:gd name="connsiteX552" fmla="*/ 1754199 w 7467600"/>
              <a:gd name="connsiteY552" fmla="*/ 2149284 h 6858000"/>
              <a:gd name="connsiteX553" fmla="*/ 1908359 w 7467600"/>
              <a:gd name="connsiteY553" fmla="*/ 2364988 h 6858000"/>
              <a:gd name="connsiteX554" fmla="*/ 1647661 w 7467600"/>
              <a:gd name="connsiteY554" fmla="*/ 1825945 h 6858000"/>
              <a:gd name="connsiteX555" fmla="*/ 1423821 w 7467600"/>
              <a:gd name="connsiteY555" fmla="*/ 1351958 h 6858000"/>
              <a:gd name="connsiteX556" fmla="*/ 1431890 w 7467600"/>
              <a:gd name="connsiteY556" fmla="*/ 1306475 h 6858000"/>
              <a:gd name="connsiteX557" fmla="*/ 1507597 w 7467600"/>
              <a:gd name="connsiteY557" fmla="*/ 1446132 h 6858000"/>
              <a:gd name="connsiteX558" fmla="*/ 1674586 w 7467600"/>
              <a:gd name="connsiteY558" fmla="*/ 1813832 h 6858000"/>
              <a:gd name="connsiteX559" fmla="*/ 1815950 w 7467600"/>
              <a:gd name="connsiteY559" fmla="*/ 2128564 h 6858000"/>
              <a:gd name="connsiteX560" fmla="*/ 1984242 w 7467600"/>
              <a:gd name="connsiteY560" fmla="*/ 2430829 h 6858000"/>
              <a:gd name="connsiteX561" fmla="*/ 2014023 w 7467600"/>
              <a:gd name="connsiteY561" fmla="*/ 2450995 h 6858000"/>
              <a:gd name="connsiteX562" fmla="*/ 1747337 w 7467600"/>
              <a:gd name="connsiteY562" fmla="*/ 1855264 h 6858000"/>
              <a:gd name="connsiteX563" fmla="*/ 1533749 w 7467600"/>
              <a:gd name="connsiteY563" fmla="*/ 1478656 h 6858000"/>
              <a:gd name="connsiteX564" fmla="*/ 1431890 w 7467600"/>
              <a:gd name="connsiteY564" fmla="*/ 1306475 h 6858000"/>
              <a:gd name="connsiteX565" fmla="*/ 5052692 w 7467600"/>
              <a:gd name="connsiteY565" fmla="*/ 1292994 h 6858000"/>
              <a:gd name="connsiteX566" fmla="*/ 5200661 w 7467600"/>
              <a:gd name="connsiteY566" fmla="*/ 1635186 h 6858000"/>
              <a:gd name="connsiteX567" fmla="*/ 5297138 w 7467600"/>
              <a:gd name="connsiteY567" fmla="*/ 1906351 h 6858000"/>
              <a:gd name="connsiteX568" fmla="*/ 5052692 w 7467600"/>
              <a:gd name="connsiteY568" fmla="*/ 1292994 h 6858000"/>
              <a:gd name="connsiteX569" fmla="*/ 5009948 w 7467600"/>
              <a:gd name="connsiteY569" fmla="*/ 1273619 h 6858000"/>
              <a:gd name="connsiteX570" fmla="*/ 5121777 w 7467600"/>
              <a:gd name="connsiteY570" fmla="*/ 1654213 h 6858000"/>
              <a:gd name="connsiteX571" fmla="*/ 5293545 w 7467600"/>
              <a:gd name="connsiteY571" fmla="*/ 2072247 h 6858000"/>
              <a:gd name="connsiteX572" fmla="*/ 5294042 w 7467600"/>
              <a:gd name="connsiteY572" fmla="*/ 2065019 h 6858000"/>
              <a:gd name="connsiteX573" fmla="*/ 5171936 w 7467600"/>
              <a:gd name="connsiteY573" fmla="*/ 1647613 h 6858000"/>
              <a:gd name="connsiteX574" fmla="*/ 5009948 w 7467600"/>
              <a:gd name="connsiteY574" fmla="*/ 1273619 h 6858000"/>
              <a:gd name="connsiteX575" fmla="*/ 655236 w 7467600"/>
              <a:gd name="connsiteY575" fmla="*/ 1268632 h 6858000"/>
              <a:gd name="connsiteX576" fmla="*/ 839521 w 7467600"/>
              <a:gd name="connsiteY576" fmla="*/ 1685315 h 6858000"/>
              <a:gd name="connsiteX577" fmla="*/ 1109416 w 7467600"/>
              <a:gd name="connsiteY577" fmla="*/ 2061663 h 6858000"/>
              <a:gd name="connsiteX578" fmla="*/ 1298300 w 7467600"/>
              <a:gd name="connsiteY578" fmla="*/ 2247742 h 6858000"/>
              <a:gd name="connsiteX579" fmla="*/ 1125871 w 7467600"/>
              <a:gd name="connsiteY579" fmla="*/ 1989513 h 6858000"/>
              <a:gd name="connsiteX580" fmla="*/ 981574 w 7467600"/>
              <a:gd name="connsiteY580" fmla="*/ 1783157 h 6858000"/>
              <a:gd name="connsiteX581" fmla="*/ 922198 w 7467600"/>
              <a:gd name="connsiteY581" fmla="*/ 1677437 h 6858000"/>
              <a:gd name="connsiteX582" fmla="*/ 869293 w 7467600"/>
              <a:gd name="connsiteY582" fmla="*/ 1583214 h 6858000"/>
              <a:gd name="connsiteX583" fmla="*/ 751431 w 7467600"/>
              <a:gd name="connsiteY583" fmla="*/ 1405731 h 6858000"/>
              <a:gd name="connsiteX584" fmla="*/ 655236 w 7467600"/>
              <a:gd name="connsiteY584" fmla="*/ 1268632 h 6858000"/>
              <a:gd name="connsiteX585" fmla="*/ 6516292 w 7467600"/>
              <a:gd name="connsiteY585" fmla="*/ 1263064 h 6858000"/>
              <a:gd name="connsiteX586" fmla="*/ 5736320 w 7467600"/>
              <a:gd name="connsiteY586" fmla="*/ 1501803 h 6858000"/>
              <a:gd name="connsiteX587" fmla="*/ 6516292 w 7467600"/>
              <a:gd name="connsiteY587" fmla="*/ 1263064 h 6858000"/>
              <a:gd name="connsiteX588" fmla="*/ 291466 w 7467600"/>
              <a:gd name="connsiteY588" fmla="*/ 1250369 h 6858000"/>
              <a:gd name="connsiteX589" fmla="*/ 323180 w 7467600"/>
              <a:gd name="connsiteY589" fmla="*/ 1435283 h 6858000"/>
              <a:gd name="connsiteX590" fmla="*/ 349381 w 7467600"/>
              <a:gd name="connsiteY590" fmla="*/ 1875041 h 6858000"/>
              <a:gd name="connsiteX591" fmla="*/ 374363 w 7467600"/>
              <a:gd name="connsiteY591" fmla="*/ 1506494 h 6858000"/>
              <a:gd name="connsiteX592" fmla="*/ 302168 w 7467600"/>
              <a:gd name="connsiteY592" fmla="*/ 1274495 h 6858000"/>
              <a:gd name="connsiteX593" fmla="*/ 291466 w 7467600"/>
              <a:gd name="connsiteY593" fmla="*/ 1250369 h 6858000"/>
              <a:gd name="connsiteX594" fmla="*/ 678222 w 7467600"/>
              <a:gd name="connsiteY594" fmla="*/ 1248670 h 6858000"/>
              <a:gd name="connsiteX595" fmla="*/ 775536 w 7467600"/>
              <a:gd name="connsiteY595" fmla="*/ 1388015 h 6858000"/>
              <a:gd name="connsiteX596" fmla="*/ 894529 w 7467600"/>
              <a:gd name="connsiteY596" fmla="*/ 1567739 h 6858000"/>
              <a:gd name="connsiteX597" fmla="*/ 948000 w 7467600"/>
              <a:gd name="connsiteY597" fmla="*/ 1663088 h 6858000"/>
              <a:gd name="connsiteX598" fmla="*/ 1006812 w 7467600"/>
              <a:gd name="connsiteY598" fmla="*/ 1767683 h 6858000"/>
              <a:gd name="connsiteX599" fmla="*/ 1149133 w 7467600"/>
              <a:gd name="connsiteY599" fmla="*/ 1971513 h 6858000"/>
              <a:gd name="connsiteX600" fmla="*/ 1333952 w 7467600"/>
              <a:gd name="connsiteY600" fmla="*/ 2251620 h 6858000"/>
              <a:gd name="connsiteX601" fmla="*/ 1337329 w 7467600"/>
              <a:gd name="connsiteY601" fmla="*/ 2258350 h 6858000"/>
              <a:gd name="connsiteX602" fmla="*/ 1014726 w 7467600"/>
              <a:gd name="connsiteY602" fmla="*/ 1615556 h 6858000"/>
              <a:gd name="connsiteX603" fmla="*/ 678222 w 7467600"/>
              <a:gd name="connsiteY603" fmla="*/ 1248670 h 6858000"/>
              <a:gd name="connsiteX604" fmla="*/ 6691602 w 7467600"/>
              <a:gd name="connsiteY604" fmla="*/ 1140573 h 6858000"/>
              <a:gd name="connsiteX605" fmla="*/ 6571100 w 7467600"/>
              <a:gd name="connsiteY605" fmla="*/ 1183662 h 6858000"/>
              <a:gd name="connsiteX606" fmla="*/ 6241687 w 7467600"/>
              <a:gd name="connsiteY606" fmla="*/ 1257600 h 6858000"/>
              <a:gd name="connsiteX607" fmla="*/ 5693009 w 7467600"/>
              <a:gd name="connsiteY607" fmla="*/ 1478256 h 6858000"/>
              <a:gd name="connsiteX608" fmla="*/ 6548420 w 7467600"/>
              <a:gd name="connsiteY608" fmla="*/ 1214599 h 6858000"/>
              <a:gd name="connsiteX609" fmla="*/ 6605473 w 7467600"/>
              <a:gd name="connsiteY609" fmla="*/ 1184686 h 6858000"/>
              <a:gd name="connsiteX610" fmla="*/ 6691602 w 7467600"/>
              <a:gd name="connsiteY610" fmla="*/ 1140573 h 6858000"/>
              <a:gd name="connsiteX611" fmla="*/ 4002475 w 7467600"/>
              <a:gd name="connsiteY611" fmla="*/ 1037802 h 6858000"/>
              <a:gd name="connsiteX612" fmla="*/ 4000324 w 7467600"/>
              <a:gd name="connsiteY612" fmla="*/ 1039362 h 6858000"/>
              <a:gd name="connsiteX613" fmla="*/ 4002862 w 7467600"/>
              <a:gd name="connsiteY613" fmla="*/ 1042866 h 6858000"/>
              <a:gd name="connsiteX614" fmla="*/ 4002475 w 7467600"/>
              <a:gd name="connsiteY614" fmla="*/ 1037802 h 6858000"/>
              <a:gd name="connsiteX615" fmla="*/ 506322 w 7467600"/>
              <a:gd name="connsiteY615" fmla="*/ 1020997 h 6858000"/>
              <a:gd name="connsiteX616" fmla="*/ 533068 w 7467600"/>
              <a:gd name="connsiteY616" fmla="*/ 1029409 h 6858000"/>
              <a:gd name="connsiteX617" fmla="*/ 1232525 w 7467600"/>
              <a:gd name="connsiteY617" fmla="*/ 1804675 h 6858000"/>
              <a:gd name="connsiteX618" fmla="*/ 1388858 w 7467600"/>
              <a:gd name="connsiteY618" fmla="*/ 2368011 h 6858000"/>
              <a:gd name="connsiteX619" fmla="*/ 1384098 w 7467600"/>
              <a:gd name="connsiteY619" fmla="*/ 2378125 h 6858000"/>
              <a:gd name="connsiteX620" fmla="*/ 1425393 w 7467600"/>
              <a:gd name="connsiteY620" fmla="*/ 2589124 h 6858000"/>
              <a:gd name="connsiteX621" fmla="*/ 1424001 w 7467600"/>
              <a:gd name="connsiteY621" fmla="*/ 2597541 h 6858000"/>
              <a:gd name="connsiteX622" fmla="*/ 2152729 w 7467600"/>
              <a:gd name="connsiteY622" fmla="*/ 2864487 h 6858000"/>
              <a:gd name="connsiteX623" fmla="*/ 2020609 w 7467600"/>
              <a:gd name="connsiteY623" fmla="*/ 2539671 h 6858000"/>
              <a:gd name="connsiteX624" fmla="*/ 2018920 w 7467600"/>
              <a:gd name="connsiteY624" fmla="*/ 2536309 h 6858000"/>
              <a:gd name="connsiteX625" fmla="*/ 1342441 w 7467600"/>
              <a:gd name="connsiteY625" fmla="*/ 1173017 h 6858000"/>
              <a:gd name="connsiteX626" fmla="*/ 1367925 w 7467600"/>
              <a:gd name="connsiteY626" fmla="*/ 1135648 h 6858000"/>
              <a:gd name="connsiteX627" fmla="*/ 1771401 w 7467600"/>
              <a:gd name="connsiteY627" fmla="*/ 1806673 h 6858000"/>
              <a:gd name="connsiteX628" fmla="*/ 1972385 w 7467600"/>
              <a:gd name="connsiteY628" fmla="*/ 2198735 h 6858000"/>
              <a:gd name="connsiteX629" fmla="*/ 2040892 w 7467600"/>
              <a:gd name="connsiteY629" fmla="*/ 2405205 h 6858000"/>
              <a:gd name="connsiteX630" fmla="*/ 2131689 w 7467600"/>
              <a:gd name="connsiteY630" fmla="*/ 1936926 h 6858000"/>
              <a:gd name="connsiteX631" fmla="*/ 2454820 w 7467600"/>
              <a:gd name="connsiteY631" fmla="*/ 1248808 h 6858000"/>
              <a:gd name="connsiteX632" fmla="*/ 2492512 w 7467600"/>
              <a:gd name="connsiteY632" fmla="*/ 1302920 h 6858000"/>
              <a:gd name="connsiteX633" fmla="*/ 2081216 w 7467600"/>
              <a:gd name="connsiteY633" fmla="*/ 2527513 h 6858000"/>
              <a:gd name="connsiteX634" fmla="*/ 2081211 w 7467600"/>
              <a:gd name="connsiteY634" fmla="*/ 2528916 h 6858000"/>
              <a:gd name="connsiteX635" fmla="*/ 2199067 w 7467600"/>
              <a:gd name="connsiteY635" fmla="*/ 2884061 h 6858000"/>
              <a:gd name="connsiteX636" fmla="*/ 3192586 w 7467600"/>
              <a:gd name="connsiteY636" fmla="*/ 3411496 h 6858000"/>
              <a:gd name="connsiteX637" fmla="*/ 3182620 w 7467600"/>
              <a:gd name="connsiteY637" fmla="*/ 3483279 h 6858000"/>
              <a:gd name="connsiteX638" fmla="*/ 2435119 w 7467600"/>
              <a:gd name="connsiteY638" fmla="*/ 3080173 h 6858000"/>
              <a:gd name="connsiteX639" fmla="*/ 2410152 w 7467600"/>
              <a:gd name="connsiteY639" fmla="*/ 3063751 h 6858000"/>
              <a:gd name="connsiteX640" fmla="*/ 2408099 w 7467600"/>
              <a:gd name="connsiteY640" fmla="*/ 3064403 h 6858000"/>
              <a:gd name="connsiteX641" fmla="*/ 2407218 w 7467600"/>
              <a:gd name="connsiteY641" fmla="*/ 3070324 h 6858000"/>
              <a:gd name="connsiteX642" fmla="*/ 2380138 w 7467600"/>
              <a:gd name="connsiteY642" fmla="*/ 3099341 h 6858000"/>
              <a:gd name="connsiteX643" fmla="*/ 1765923 w 7467600"/>
              <a:gd name="connsiteY643" fmla="*/ 3581043 h 6858000"/>
              <a:gd name="connsiteX644" fmla="*/ 1702258 w 7467600"/>
              <a:gd name="connsiteY644" fmla="*/ 3612286 h 6858000"/>
              <a:gd name="connsiteX645" fmla="*/ 1538370 w 7467600"/>
              <a:gd name="connsiteY645" fmla="*/ 3811804 h 6858000"/>
              <a:gd name="connsiteX646" fmla="*/ 542867 w 7467600"/>
              <a:gd name="connsiteY646" fmla="*/ 4944092 h 6858000"/>
              <a:gd name="connsiteX647" fmla="*/ 515800 w 7467600"/>
              <a:gd name="connsiteY647" fmla="*/ 4862180 h 6858000"/>
              <a:gd name="connsiteX648" fmla="*/ 909145 w 7467600"/>
              <a:gd name="connsiteY648" fmla="*/ 4199225 h 6858000"/>
              <a:gd name="connsiteX649" fmla="*/ 1214067 w 7467600"/>
              <a:gd name="connsiteY649" fmla="*/ 3908561 h 6858000"/>
              <a:gd name="connsiteX650" fmla="*/ 640967 w 7467600"/>
              <a:gd name="connsiteY650" fmla="*/ 4105601 h 6858000"/>
              <a:gd name="connsiteX651" fmla="*/ 112563 w 7467600"/>
              <a:gd name="connsiteY651" fmla="*/ 4396952 h 6858000"/>
              <a:gd name="connsiteX652" fmla="*/ 0 w 7467600"/>
              <a:gd name="connsiteY652" fmla="*/ 4466006 h 6858000"/>
              <a:gd name="connsiteX653" fmla="*/ 0 w 7467600"/>
              <a:gd name="connsiteY653" fmla="*/ 4233763 h 6858000"/>
              <a:gd name="connsiteX654" fmla="*/ 36881 w 7467600"/>
              <a:gd name="connsiteY654" fmla="*/ 4200118 h 6858000"/>
              <a:gd name="connsiteX655" fmla="*/ 910534 w 7467600"/>
              <a:gd name="connsiteY655" fmla="*/ 3629753 h 6858000"/>
              <a:gd name="connsiteX656" fmla="*/ 1578717 w 7467600"/>
              <a:gd name="connsiteY656" fmla="*/ 3575982 h 6858000"/>
              <a:gd name="connsiteX657" fmla="*/ 2338780 w 7467600"/>
              <a:gd name="connsiteY657" fmla="*/ 3033725 h 6858000"/>
              <a:gd name="connsiteX658" fmla="*/ 1807991 w 7467600"/>
              <a:gd name="connsiteY658" fmla="*/ 2807184 h 6858000"/>
              <a:gd name="connsiteX659" fmla="*/ 1416358 w 7467600"/>
              <a:gd name="connsiteY659" fmla="*/ 3112571 h 6858000"/>
              <a:gd name="connsiteX660" fmla="*/ 939066 w 7467600"/>
              <a:gd name="connsiteY660" fmla="*/ 3378798 h 6858000"/>
              <a:gd name="connsiteX661" fmla="*/ 115099 w 7467600"/>
              <a:gd name="connsiteY661" fmla="*/ 3607650 h 6858000"/>
              <a:gd name="connsiteX662" fmla="*/ 97284 w 7467600"/>
              <a:gd name="connsiteY662" fmla="*/ 3520393 h 6858000"/>
              <a:gd name="connsiteX663" fmla="*/ 922050 w 7467600"/>
              <a:gd name="connsiteY663" fmla="*/ 3074867 h 6858000"/>
              <a:gd name="connsiteX664" fmla="*/ 1405265 w 7467600"/>
              <a:gd name="connsiteY664" fmla="*/ 3016319 h 6858000"/>
              <a:gd name="connsiteX665" fmla="*/ 1407512 w 7467600"/>
              <a:gd name="connsiteY665" fmla="*/ 3018001 h 6858000"/>
              <a:gd name="connsiteX666" fmla="*/ 1726266 w 7467600"/>
              <a:gd name="connsiteY666" fmla="*/ 2777274 h 6858000"/>
              <a:gd name="connsiteX667" fmla="*/ 625390 w 7467600"/>
              <a:gd name="connsiteY667" fmla="*/ 2514541 h 6858000"/>
              <a:gd name="connsiteX668" fmla="*/ 619799 w 7467600"/>
              <a:gd name="connsiteY668" fmla="*/ 2527180 h 6858000"/>
              <a:gd name="connsiteX669" fmla="*/ 310030 w 7467600"/>
              <a:gd name="connsiteY669" fmla="*/ 2771818 h 6858000"/>
              <a:gd name="connsiteX670" fmla="*/ 173877 w 7467600"/>
              <a:gd name="connsiteY670" fmla="*/ 2937056 h 6858000"/>
              <a:gd name="connsiteX671" fmla="*/ 77889 w 7467600"/>
              <a:gd name="connsiteY671" fmla="*/ 3138440 h 6858000"/>
              <a:gd name="connsiteX672" fmla="*/ 0 w 7467600"/>
              <a:gd name="connsiteY672" fmla="*/ 3271395 h 6858000"/>
              <a:gd name="connsiteX673" fmla="*/ 0 w 7467600"/>
              <a:gd name="connsiteY673" fmla="*/ 3153002 h 6858000"/>
              <a:gd name="connsiteX674" fmla="*/ 2386 w 7467600"/>
              <a:gd name="connsiteY674" fmla="*/ 3149203 h 6858000"/>
              <a:gd name="connsiteX675" fmla="*/ 89753 w 7467600"/>
              <a:gd name="connsiteY675" fmla="*/ 2987702 h 6858000"/>
              <a:gd name="connsiteX676" fmla="*/ 76869 w 7467600"/>
              <a:gd name="connsiteY676" fmla="*/ 3005404 h 6858000"/>
              <a:gd name="connsiteX677" fmla="*/ 32049 w 7467600"/>
              <a:gd name="connsiteY677" fmla="*/ 3065814 h 6858000"/>
              <a:gd name="connsiteX678" fmla="*/ 0 w 7467600"/>
              <a:gd name="connsiteY678" fmla="*/ 3108744 h 6858000"/>
              <a:gd name="connsiteX679" fmla="*/ 0 w 7467600"/>
              <a:gd name="connsiteY679" fmla="*/ 3058059 h 6858000"/>
              <a:gd name="connsiteX680" fmla="*/ 7610 w 7467600"/>
              <a:gd name="connsiteY680" fmla="*/ 3047889 h 6858000"/>
              <a:gd name="connsiteX681" fmla="*/ 52419 w 7467600"/>
              <a:gd name="connsiteY681" fmla="*/ 2987479 h 6858000"/>
              <a:gd name="connsiteX682" fmla="*/ 59142 w 7467600"/>
              <a:gd name="connsiteY682" fmla="*/ 2978488 h 6858000"/>
              <a:gd name="connsiteX683" fmla="*/ 0 w 7467600"/>
              <a:gd name="connsiteY683" fmla="*/ 3015334 h 6858000"/>
              <a:gd name="connsiteX684" fmla="*/ 0 w 7467600"/>
              <a:gd name="connsiteY684" fmla="*/ 2914286 h 6858000"/>
              <a:gd name="connsiteX685" fmla="*/ 36383 w 7467600"/>
              <a:gd name="connsiteY685" fmla="*/ 2901128 h 6858000"/>
              <a:gd name="connsiteX686" fmla="*/ 156329 w 7467600"/>
              <a:gd name="connsiteY686" fmla="*/ 2840533 h 6858000"/>
              <a:gd name="connsiteX687" fmla="*/ 358355 w 7467600"/>
              <a:gd name="connsiteY687" fmla="*/ 2620471 h 6858000"/>
              <a:gd name="connsiteX688" fmla="*/ 510577 w 7467600"/>
              <a:gd name="connsiteY688" fmla="*/ 2501244 h 6858000"/>
              <a:gd name="connsiteX689" fmla="*/ 211967 w 7467600"/>
              <a:gd name="connsiteY689" fmla="*/ 2479171 h 6858000"/>
              <a:gd name="connsiteX690" fmla="*/ 0 w 7467600"/>
              <a:gd name="connsiteY690" fmla="*/ 2476398 h 6858000"/>
              <a:gd name="connsiteX691" fmla="*/ 0 w 7467600"/>
              <a:gd name="connsiteY691" fmla="*/ 2389189 h 6858000"/>
              <a:gd name="connsiteX692" fmla="*/ 103062 w 7467600"/>
              <a:gd name="connsiteY692" fmla="*/ 2389518 h 6858000"/>
              <a:gd name="connsiteX693" fmla="*/ 510734 w 7467600"/>
              <a:gd name="connsiteY693" fmla="*/ 2416201 h 6858000"/>
              <a:gd name="connsiteX694" fmla="*/ 279257 w 7467600"/>
              <a:gd name="connsiteY694" fmla="*/ 2092102 h 6858000"/>
              <a:gd name="connsiteX695" fmla="*/ 65265 w 7467600"/>
              <a:gd name="connsiteY695" fmla="*/ 2006049 h 6858000"/>
              <a:gd name="connsiteX696" fmla="*/ 0 w 7467600"/>
              <a:gd name="connsiteY696" fmla="*/ 1982532 h 6858000"/>
              <a:gd name="connsiteX697" fmla="*/ 0 w 7467600"/>
              <a:gd name="connsiteY697" fmla="*/ 1912789 h 6858000"/>
              <a:gd name="connsiteX698" fmla="*/ 97460 w 7467600"/>
              <a:gd name="connsiteY698" fmla="*/ 1953725 h 6858000"/>
              <a:gd name="connsiteX699" fmla="*/ 221272 w 7467600"/>
              <a:gd name="connsiteY699" fmla="*/ 1980766 h 6858000"/>
              <a:gd name="connsiteX700" fmla="*/ 116765 w 7467600"/>
              <a:gd name="connsiteY700" fmla="*/ 1911033 h 6858000"/>
              <a:gd name="connsiteX701" fmla="*/ 16405 w 7467600"/>
              <a:gd name="connsiteY701" fmla="*/ 1803412 h 6858000"/>
              <a:gd name="connsiteX702" fmla="*/ 0 w 7467600"/>
              <a:gd name="connsiteY702" fmla="*/ 1784777 h 6858000"/>
              <a:gd name="connsiteX703" fmla="*/ 0 w 7467600"/>
              <a:gd name="connsiteY703" fmla="*/ 1740082 h 6858000"/>
              <a:gd name="connsiteX704" fmla="*/ 39394 w 7467600"/>
              <a:gd name="connsiteY704" fmla="*/ 1784856 h 6858000"/>
              <a:gd name="connsiteX705" fmla="*/ 135813 w 7467600"/>
              <a:gd name="connsiteY705" fmla="*/ 1888838 h 6858000"/>
              <a:gd name="connsiteX706" fmla="*/ 242575 w 7467600"/>
              <a:gd name="connsiteY706" fmla="*/ 1958841 h 6858000"/>
              <a:gd name="connsiteX707" fmla="*/ 82197 w 7467600"/>
              <a:gd name="connsiteY707" fmla="*/ 1754826 h 6858000"/>
              <a:gd name="connsiteX708" fmla="*/ 0 w 7467600"/>
              <a:gd name="connsiteY708" fmla="*/ 1679650 h 6858000"/>
              <a:gd name="connsiteX709" fmla="*/ 0 w 7467600"/>
              <a:gd name="connsiteY709" fmla="*/ 1602463 h 6858000"/>
              <a:gd name="connsiteX710" fmla="*/ 84689 w 7467600"/>
              <a:gd name="connsiteY710" fmla="*/ 1677442 h 6858000"/>
              <a:gd name="connsiteX711" fmla="*/ 298437 w 7467600"/>
              <a:gd name="connsiteY711" fmla="*/ 1968019 h 6858000"/>
              <a:gd name="connsiteX712" fmla="*/ 227269 w 7467600"/>
              <a:gd name="connsiteY712" fmla="*/ 1114064 h 6858000"/>
              <a:gd name="connsiteX713" fmla="*/ 248003 w 7467600"/>
              <a:gd name="connsiteY713" fmla="*/ 1089613 h 6858000"/>
              <a:gd name="connsiteX714" fmla="*/ 427020 w 7467600"/>
              <a:gd name="connsiteY714" fmla="*/ 1619803 h 6858000"/>
              <a:gd name="connsiteX715" fmla="*/ 340345 w 7467600"/>
              <a:gd name="connsiteY715" fmla="*/ 2027739 h 6858000"/>
              <a:gd name="connsiteX716" fmla="*/ 360865 w 7467600"/>
              <a:gd name="connsiteY716" fmla="*/ 2044827 h 6858000"/>
              <a:gd name="connsiteX717" fmla="*/ 560414 w 7467600"/>
              <a:gd name="connsiteY717" fmla="*/ 2421457 h 6858000"/>
              <a:gd name="connsiteX718" fmla="*/ 1359703 w 7467600"/>
              <a:gd name="connsiteY718" fmla="*/ 2578554 h 6858000"/>
              <a:gd name="connsiteX719" fmla="*/ 1359422 w 7467600"/>
              <a:gd name="connsiteY719" fmla="*/ 2577994 h 6858000"/>
              <a:gd name="connsiteX720" fmla="*/ 828701 w 7467600"/>
              <a:gd name="connsiteY720" fmla="*/ 1839520 h 6858000"/>
              <a:gd name="connsiteX721" fmla="*/ 494427 w 7467600"/>
              <a:gd name="connsiteY721" fmla="*/ 1092333 h 6858000"/>
              <a:gd name="connsiteX722" fmla="*/ 506322 w 7467600"/>
              <a:gd name="connsiteY722" fmla="*/ 1020997 h 6858000"/>
              <a:gd name="connsiteX723" fmla="*/ 4570198 w 7467600"/>
              <a:gd name="connsiteY723" fmla="*/ 978081 h 6858000"/>
              <a:gd name="connsiteX724" fmla="*/ 4523691 w 7467600"/>
              <a:gd name="connsiteY724" fmla="*/ 1127776 h 6858000"/>
              <a:gd name="connsiteX725" fmla="*/ 4509875 w 7467600"/>
              <a:gd name="connsiteY725" fmla="*/ 1167552 h 6858000"/>
              <a:gd name="connsiteX726" fmla="*/ 4478168 w 7467600"/>
              <a:gd name="connsiteY726" fmla="*/ 1260735 h 6858000"/>
              <a:gd name="connsiteX727" fmla="*/ 4409309 w 7467600"/>
              <a:gd name="connsiteY727" fmla="*/ 1666996 h 6858000"/>
              <a:gd name="connsiteX728" fmla="*/ 4370031 w 7467600"/>
              <a:gd name="connsiteY728" fmla="*/ 1955666 h 6858000"/>
              <a:gd name="connsiteX729" fmla="*/ 4570198 w 7467600"/>
              <a:gd name="connsiteY729" fmla="*/ 978081 h 6858000"/>
              <a:gd name="connsiteX730" fmla="*/ 4557898 w 7467600"/>
              <a:gd name="connsiteY730" fmla="*/ 900011 h 6858000"/>
              <a:gd name="connsiteX731" fmla="*/ 4344840 w 7467600"/>
              <a:gd name="connsiteY731" fmla="*/ 1922038 h 6858000"/>
              <a:gd name="connsiteX732" fmla="*/ 4378710 w 7467600"/>
              <a:gd name="connsiteY732" fmla="*/ 1665516 h 6858000"/>
              <a:gd name="connsiteX733" fmla="*/ 4448798 w 7467600"/>
              <a:gd name="connsiteY733" fmla="*/ 1253024 h 6858000"/>
              <a:gd name="connsiteX734" fmla="*/ 4480315 w 7467600"/>
              <a:gd name="connsiteY734" fmla="*/ 1158454 h 6858000"/>
              <a:gd name="connsiteX735" fmla="*/ 4494133 w 7467600"/>
              <a:gd name="connsiteY735" fmla="*/ 1118676 h 6858000"/>
              <a:gd name="connsiteX736" fmla="*/ 4557898 w 7467600"/>
              <a:gd name="connsiteY736" fmla="*/ 900011 h 6858000"/>
              <a:gd name="connsiteX737" fmla="*/ 5870151 w 7467600"/>
              <a:gd name="connsiteY737" fmla="*/ 898890 h 6858000"/>
              <a:gd name="connsiteX738" fmla="*/ 5861335 w 7467600"/>
              <a:gd name="connsiteY738" fmla="*/ 899177 h 6858000"/>
              <a:gd name="connsiteX739" fmla="*/ 5843702 w 7467600"/>
              <a:gd name="connsiteY739" fmla="*/ 899748 h 6858000"/>
              <a:gd name="connsiteX740" fmla="*/ 5651107 w 7467600"/>
              <a:gd name="connsiteY740" fmla="*/ 920306 h 6858000"/>
              <a:gd name="connsiteX741" fmla="*/ 5459407 w 7467600"/>
              <a:gd name="connsiteY741" fmla="*/ 940975 h 6858000"/>
              <a:gd name="connsiteX742" fmla="*/ 5374846 w 7467600"/>
              <a:gd name="connsiteY742" fmla="*/ 941988 h 6858000"/>
              <a:gd name="connsiteX743" fmla="*/ 5256105 w 7467600"/>
              <a:gd name="connsiteY743" fmla="*/ 945632 h 6858000"/>
              <a:gd name="connsiteX744" fmla="*/ 5107071 w 7467600"/>
              <a:gd name="connsiteY744" fmla="*/ 969720 h 6858000"/>
              <a:gd name="connsiteX745" fmla="*/ 4998681 w 7467600"/>
              <a:gd name="connsiteY745" fmla="*/ 988771 h 6858000"/>
              <a:gd name="connsiteX746" fmla="*/ 5870151 w 7467600"/>
              <a:gd name="connsiteY746" fmla="*/ 898890 h 6858000"/>
              <a:gd name="connsiteX747" fmla="*/ 5504425 w 7467600"/>
              <a:gd name="connsiteY747" fmla="*/ 848067 h 6858000"/>
              <a:gd name="connsiteX748" fmla="*/ 4968849 w 7467600"/>
              <a:gd name="connsiteY748" fmla="*/ 962318 h 6858000"/>
              <a:gd name="connsiteX749" fmla="*/ 5104039 w 7467600"/>
              <a:gd name="connsiteY749" fmla="*/ 940634 h 6858000"/>
              <a:gd name="connsiteX750" fmla="*/ 5256311 w 7467600"/>
              <a:gd name="connsiteY750" fmla="*/ 916490 h 6858000"/>
              <a:gd name="connsiteX751" fmla="*/ 5377381 w 7467600"/>
              <a:gd name="connsiteY751" fmla="*/ 912671 h 6858000"/>
              <a:gd name="connsiteX752" fmla="*/ 5460148 w 7467600"/>
              <a:gd name="connsiteY752" fmla="*/ 911442 h 6858000"/>
              <a:gd name="connsiteX753" fmla="*/ 5648971 w 7467600"/>
              <a:gd name="connsiteY753" fmla="*/ 891331 h 6858000"/>
              <a:gd name="connsiteX754" fmla="*/ 5844807 w 7467600"/>
              <a:gd name="connsiteY754" fmla="*/ 870718 h 6858000"/>
              <a:gd name="connsiteX755" fmla="*/ 5862975 w 7467600"/>
              <a:gd name="connsiteY755" fmla="*/ 869756 h 6858000"/>
              <a:gd name="connsiteX756" fmla="*/ 5920887 w 7467600"/>
              <a:gd name="connsiteY756" fmla="*/ 865929 h 6858000"/>
              <a:gd name="connsiteX757" fmla="*/ 5504425 w 7467600"/>
              <a:gd name="connsiteY757" fmla="*/ 848067 h 6858000"/>
              <a:gd name="connsiteX758" fmla="*/ 3607114 w 7467600"/>
              <a:gd name="connsiteY758" fmla="*/ 467441 h 6858000"/>
              <a:gd name="connsiteX759" fmla="*/ 3296242 w 7467600"/>
              <a:gd name="connsiteY759" fmla="*/ 807991 h 6858000"/>
              <a:gd name="connsiteX760" fmla="*/ 3174674 w 7467600"/>
              <a:gd name="connsiteY760" fmla="*/ 919759 h 6858000"/>
              <a:gd name="connsiteX761" fmla="*/ 3042978 w 7467600"/>
              <a:gd name="connsiteY761" fmla="*/ 1054894 h 6858000"/>
              <a:gd name="connsiteX762" fmla="*/ 2968914 w 7467600"/>
              <a:gd name="connsiteY762" fmla="*/ 1133756 h 6858000"/>
              <a:gd name="connsiteX763" fmla="*/ 3103823 w 7467600"/>
              <a:gd name="connsiteY763" fmla="*/ 1026814 h 6858000"/>
              <a:gd name="connsiteX764" fmla="*/ 3607114 w 7467600"/>
              <a:gd name="connsiteY764" fmla="*/ 467441 h 6858000"/>
              <a:gd name="connsiteX765" fmla="*/ 3744487 w 7467600"/>
              <a:gd name="connsiteY765" fmla="*/ 383136 h 6858000"/>
              <a:gd name="connsiteX766" fmla="*/ 3970213 w 7467600"/>
              <a:gd name="connsiteY766" fmla="*/ 995559 h 6858000"/>
              <a:gd name="connsiteX767" fmla="*/ 3744487 w 7467600"/>
              <a:gd name="connsiteY767" fmla="*/ 383136 h 6858000"/>
              <a:gd name="connsiteX768" fmla="*/ 3624562 w 7467600"/>
              <a:gd name="connsiteY768" fmla="*/ 367041 h 6858000"/>
              <a:gd name="connsiteX769" fmla="*/ 3489712 w 7467600"/>
              <a:gd name="connsiteY769" fmla="*/ 485386 h 6858000"/>
              <a:gd name="connsiteX770" fmla="*/ 3182994 w 7467600"/>
              <a:gd name="connsiteY770" fmla="*/ 828265 h 6858000"/>
              <a:gd name="connsiteX771" fmla="*/ 2892114 w 7467600"/>
              <a:gd name="connsiteY771" fmla="*/ 1172635 h 6858000"/>
              <a:gd name="connsiteX772" fmla="*/ 3021459 w 7467600"/>
              <a:gd name="connsiteY772" fmla="*/ 1035385 h 6858000"/>
              <a:gd name="connsiteX773" fmla="*/ 3153873 w 7467600"/>
              <a:gd name="connsiteY773" fmla="*/ 898971 h 6858000"/>
              <a:gd name="connsiteX774" fmla="*/ 3276511 w 7467600"/>
              <a:gd name="connsiteY774" fmla="*/ 786423 h 6858000"/>
              <a:gd name="connsiteX775" fmla="*/ 3584154 w 7467600"/>
              <a:gd name="connsiteY775" fmla="*/ 448218 h 6858000"/>
              <a:gd name="connsiteX776" fmla="*/ 3624562 w 7467600"/>
              <a:gd name="connsiteY776" fmla="*/ 367041 h 6858000"/>
              <a:gd name="connsiteX777" fmla="*/ 3766672 w 7467600"/>
              <a:gd name="connsiteY777" fmla="*/ 359429 h 6858000"/>
              <a:gd name="connsiteX778" fmla="*/ 3996338 w 7467600"/>
              <a:gd name="connsiteY778" fmla="*/ 968237 h 6858000"/>
              <a:gd name="connsiteX779" fmla="*/ 3766672 w 7467600"/>
              <a:gd name="connsiteY779" fmla="*/ 359429 h 6858000"/>
              <a:gd name="connsiteX780" fmla="*/ 5805386 w 7467600"/>
              <a:gd name="connsiteY780" fmla="*/ 239240 h 6858000"/>
              <a:gd name="connsiteX781" fmla="*/ 5736947 w 7467600"/>
              <a:gd name="connsiteY781" fmla="*/ 261367 h 6858000"/>
              <a:gd name="connsiteX782" fmla="*/ 5427012 w 7467600"/>
              <a:gd name="connsiteY782" fmla="*/ 311272 h 6858000"/>
              <a:gd name="connsiteX783" fmla="*/ 5147818 w 7467600"/>
              <a:gd name="connsiteY783" fmla="*/ 322112 h 6858000"/>
              <a:gd name="connsiteX784" fmla="*/ 5060854 w 7467600"/>
              <a:gd name="connsiteY784" fmla="*/ 311882 h 6858000"/>
              <a:gd name="connsiteX785" fmla="*/ 4945989 w 7467600"/>
              <a:gd name="connsiteY785" fmla="*/ 300516 h 6858000"/>
              <a:gd name="connsiteX786" fmla="*/ 5410479 w 7467600"/>
              <a:gd name="connsiteY786" fmla="*/ 348434 h 6858000"/>
              <a:gd name="connsiteX787" fmla="*/ 5805386 w 7467600"/>
              <a:gd name="connsiteY787" fmla="*/ 239240 h 6858000"/>
              <a:gd name="connsiteX788" fmla="*/ 5905192 w 7467600"/>
              <a:gd name="connsiteY788" fmla="*/ 163079 h 6858000"/>
              <a:gd name="connsiteX789" fmla="*/ 5865655 w 7467600"/>
              <a:gd name="connsiteY789" fmla="*/ 171901 h 6858000"/>
              <a:gd name="connsiteX790" fmla="*/ 5259740 w 7467600"/>
              <a:gd name="connsiteY790" fmla="*/ 257013 h 6858000"/>
              <a:gd name="connsiteX791" fmla="*/ 5208466 w 7467600"/>
              <a:gd name="connsiteY791" fmla="*/ 257550 h 6858000"/>
              <a:gd name="connsiteX792" fmla="*/ 4980204 w 7467600"/>
              <a:gd name="connsiteY792" fmla="*/ 271903 h 6858000"/>
              <a:gd name="connsiteX793" fmla="*/ 5068068 w 7467600"/>
              <a:gd name="connsiteY793" fmla="*/ 282244 h 6858000"/>
              <a:gd name="connsiteX794" fmla="*/ 5153231 w 7467600"/>
              <a:gd name="connsiteY794" fmla="*/ 292240 h 6858000"/>
              <a:gd name="connsiteX795" fmla="*/ 5426491 w 7467600"/>
              <a:gd name="connsiteY795" fmla="*/ 281128 h 6858000"/>
              <a:gd name="connsiteX796" fmla="*/ 5731212 w 7467600"/>
              <a:gd name="connsiteY796" fmla="*/ 231951 h 6858000"/>
              <a:gd name="connsiteX797" fmla="*/ 5905192 w 7467600"/>
              <a:gd name="connsiteY797" fmla="*/ 163079 h 6858000"/>
              <a:gd name="connsiteX798" fmla="*/ 5944437 w 7467600"/>
              <a:gd name="connsiteY798" fmla="*/ 113829 h 6858000"/>
              <a:gd name="connsiteX799" fmla="*/ 5825032 w 7467600"/>
              <a:gd name="connsiteY799" fmla="*/ 146405 h 6858000"/>
              <a:gd name="connsiteX800" fmla="*/ 4955599 w 7467600"/>
              <a:gd name="connsiteY800" fmla="*/ 247008 h 6858000"/>
              <a:gd name="connsiteX801" fmla="*/ 5210104 w 7467600"/>
              <a:gd name="connsiteY801" fmla="*/ 228123 h 6858000"/>
              <a:gd name="connsiteX802" fmla="*/ 5261015 w 7467600"/>
              <a:gd name="connsiteY802" fmla="*/ 227087 h 6858000"/>
              <a:gd name="connsiteX803" fmla="*/ 5861181 w 7467600"/>
              <a:gd name="connsiteY803" fmla="*/ 143093 h 6858000"/>
              <a:gd name="connsiteX804" fmla="*/ 5961252 w 7467600"/>
              <a:gd name="connsiteY804" fmla="*/ 114820 h 6858000"/>
              <a:gd name="connsiteX805" fmla="*/ 5944437 w 7467600"/>
              <a:gd name="connsiteY805" fmla="*/ 113829 h 6858000"/>
              <a:gd name="connsiteX806" fmla="*/ 3882765 w 7467600"/>
              <a:gd name="connsiteY806" fmla="*/ 0 h 6858000"/>
              <a:gd name="connsiteX807" fmla="*/ 3995099 w 7467600"/>
              <a:gd name="connsiteY807" fmla="*/ 0 h 6858000"/>
              <a:gd name="connsiteX808" fmla="*/ 4163818 w 7467600"/>
              <a:gd name="connsiteY808" fmla="*/ 234104 h 6858000"/>
              <a:gd name="connsiteX809" fmla="*/ 4172099 w 7467600"/>
              <a:gd name="connsiteY809" fmla="*/ 234207 h 6858000"/>
              <a:gd name="connsiteX810" fmla="*/ 4784282 w 7467600"/>
              <a:gd name="connsiteY810" fmla="*/ 276561 h 6858000"/>
              <a:gd name="connsiteX811" fmla="*/ 4801687 w 7467600"/>
              <a:gd name="connsiteY811" fmla="*/ 267764 h 6858000"/>
              <a:gd name="connsiteX812" fmla="*/ 6082788 w 7467600"/>
              <a:gd name="connsiteY812" fmla="*/ 64119 h 6858000"/>
              <a:gd name="connsiteX813" fmla="*/ 6099442 w 7467600"/>
              <a:gd name="connsiteY813" fmla="*/ 82568 h 6858000"/>
              <a:gd name="connsiteX814" fmla="*/ 4804137 w 7467600"/>
              <a:gd name="connsiteY814" fmla="*/ 320931 h 6858000"/>
              <a:gd name="connsiteX815" fmla="*/ 4227047 w 7467600"/>
              <a:gd name="connsiteY815" fmla="*/ 313415 h 6858000"/>
              <a:gd name="connsiteX816" fmla="*/ 4346041 w 7467600"/>
              <a:gd name="connsiteY816" fmla="*/ 456086 h 6858000"/>
              <a:gd name="connsiteX817" fmla="*/ 4870967 w 7467600"/>
              <a:gd name="connsiteY817" fmla="*/ 963061 h 6858000"/>
              <a:gd name="connsiteX818" fmla="*/ 4889647 w 7467600"/>
              <a:gd name="connsiteY818" fmla="*/ 957147 h 6858000"/>
              <a:gd name="connsiteX819" fmla="*/ 5422504 w 7467600"/>
              <a:gd name="connsiteY819" fmla="*/ 805191 h 6858000"/>
              <a:gd name="connsiteX820" fmla="*/ 6087656 w 7467600"/>
              <a:gd name="connsiteY820" fmla="*/ 826703 h 6858000"/>
              <a:gd name="connsiteX821" fmla="*/ 6058717 w 7467600"/>
              <a:gd name="connsiteY821" fmla="*/ 865992 h 6858000"/>
              <a:gd name="connsiteX822" fmla="*/ 4974153 w 7467600"/>
              <a:gd name="connsiteY822" fmla="*/ 1045456 h 6858000"/>
              <a:gd name="connsiteX823" fmla="*/ 5627835 w 7467600"/>
              <a:gd name="connsiteY823" fmla="*/ 1472077 h 6858000"/>
              <a:gd name="connsiteX824" fmla="*/ 5629817 w 7467600"/>
              <a:gd name="connsiteY824" fmla="*/ 1471412 h 6858000"/>
              <a:gd name="connsiteX825" fmla="*/ 5634124 w 7467600"/>
              <a:gd name="connsiteY825" fmla="*/ 1470572 h 6858000"/>
              <a:gd name="connsiteX826" fmla="*/ 5755832 w 7467600"/>
              <a:gd name="connsiteY826" fmla="*/ 1383886 h 6858000"/>
              <a:gd name="connsiteX827" fmla="*/ 6014186 w 7467600"/>
              <a:gd name="connsiteY827" fmla="*/ 1279799 h 6858000"/>
              <a:gd name="connsiteX828" fmla="*/ 6901619 w 7467600"/>
              <a:gd name="connsiteY828" fmla="*/ 1047874 h 6858000"/>
              <a:gd name="connsiteX829" fmla="*/ 6931566 w 7467600"/>
              <a:gd name="connsiteY829" fmla="*/ 1062034 h 6858000"/>
              <a:gd name="connsiteX830" fmla="*/ 5790982 w 7467600"/>
              <a:gd name="connsiteY830" fmla="*/ 1561380 h 6858000"/>
              <a:gd name="connsiteX831" fmla="*/ 6188971 w 7467600"/>
              <a:gd name="connsiteY831" fmla="*/ 1755168 h 6858000"/>
              <a:gd name="connsiteX832" fmla="*/ 6202446 w 7467600"/>
              <a:gd name="connsiteY832" fmla="*/ 1752268 h 6858000"/>
              <a:gd name="connsiteX833" fmla="*/ 7179560 w 7467600"/>
              <a:gd name="connsiteY833" fmla="*/ 1467551 h 6858000"/>
              <a:gd name="connsiteX834" fmla="*/ 7158730 w 7467600"/>
              <a:gd name="connsiteY834" fmla="*/ 1507835 h 6858000"/>
              <a:gd name="connsiteX835" fmla="*/ 6326959 w 7467600"/>
              <a:gd name="connsiteY835" fmla="*/ 1817686 h 6858000"/>
              <a:gd name="connsiteX836" fmla="*/ 6537433 w 7467600"/>
              <a:gd name="connsiteY836" fmla="*/ 1907790 h 6858000"/>
              <a:gd name="connsiteX837" fmla="*/ 6550221 w 7467600"/>
              <a:gd name="connsiteY837" fmla="*/ 1910729 h 6858000"/>
              <a:gd name="connsiteX838" fmla="*/ 6964438 w 7467600"/>
              <a:gd name="connsiteY838" fmla="*/ 2209505 h 6858000"/>
              <a:gd name="connsiteX839" fmla="*/ 7367862 w 7467600"/>
              <a:gd name="connsiteY839" fmla="*/ 2806833 h 6858000"/>
              <a:gd name="connsiteX840" fmla="*/ 7364329 w 7467600"/>
              <a:gd name="connsiteY840" fmla="*/ 2826907 h 6858000"/>
              <a:gd name="connsiteX841" fmla="*/ 7290545 w 7467600"/>
              <a:gd name="connsiteY841" fmla="*/ 2850663 h 6858000"/>
              <a:gd name="connsiteX842" fmla="*/ 6472036 w 7467600"/>
              <a:gd name="connsiteY842" fmla="*/ 1959003 h 6858000"/>
              <a:gd name="connsiteX843" fmla="*/ 5792897 w 7467600"/>
              <a:gd name="connsiteY843" fmla="*/ 1647747 h 6858000"/>
              <a:gd name="connsiteX844" fmla="*/ 5842751 w 7467600"/>
              <a:gd name="connsiteY844" fmla="*/ 1816112 h 6858000"/>
              <a:gd name="connsiteX845" fmla="*/ 5847424 w 7467600"/>
              <a:gd name="connsiteY845" fmla="*/ 1815776 h 6858000"/>
              <a:gd name="connsiteX846" fmla="*/ 6399821 w 7467600"/>
              <a:gd name="connsiteY846" fmla="*/ 2344799 h 6858000"/>
              <a:gd name="connsiteX847" fmla="*/ 6323232 w 7467600"/>
              <a:gd name="connsiteY847" fmla="*/ 2389634 h 6858000"/>
              <a:gd name="connsiteX848" fmla="*/ 5942958 w 7467600"/>
              <a:gd name="connsiteY848" fmla="*/ 2077708 h 6858000"/>
              <a:gd name="connsiteX849" fmla="*/ 5921559 w 7467600"/>
              <a:gd name="connsiteY849" fmla="*/ 2378596 h 6858000"/>
              <a:gd name="connsiteX850" fmla="*/ 5817651 w 7467600"/>
              <a:gd name="connsiteY850" fmla="*/ 3023919 h 6858000"/>
              <a:gd name="connsiteX851" fmla="*/ 5729634 w 7467600"/>
              <a:gd name="connsiteY851" fmla="*/ 3051849 h 6858000"/>
              <a:gd name="connsiteX852" fmla="*/ 5611018 w 7467600"/>
              <a:gd name="connsiteY852" fmla="*/ 2316769 h 6858000"/>
              <a:gd name="connsiteX853" fmla="*/ 5687608 w 7467600"/>
              <a:gd name="connsiteY853" fmla="*/ 2039972 h 6858000"/>
              <a:gd name="connsiteX854" fmla="*/ 5657554 w 7467600"/>
              <a:gd name="connsiteY854" fmla="*/ 1576445 h 6858000"/>
              <a:gd name="connsiteX855" fmla="*/ 5150475 w 7467600"/>
              <a:gd name="connsiteY855" fmla="*/ 1274012 h 6858000"/>
              <a:gd name="connsiteX856" fmla="*/ 5349142 w 7467600"/>
              <a:gd name="connsiteY856" fmla="*/ 2204405 h 6858000"/>
              <a:gd name="connsiteX857" fmla="*/ 5262214 w 7467600"/>
              <a:gd name="connsiteY857" fmla="*/ 2233836 h 6858000"/>
              <a:gd name="connsiteX858" fmla="*/ 4981539 w 7467600"/>
              <a:gd name="connsiteY858" fmla="*/ 1542201 h 6858000"/>
              <a:gd name="connsiteX859" fmla="*/ 4958461 w 7467600"/>
              <a:gd name="connsiteY859" fmla="*/ 1136957 h 6858000"/>
              <a:gd name="connsiteX860" fmla="*/ 4655015 w 7467600"/>
              <a:gd name="connsiteY860" fmla="*/ 891426 h 6858000"/>
              <a:gd name="connsiteX861" fmla="*/ 4348002 w 7467600"/>
              <a:gd name="connsiteY861" fmla="*/ 2205895 h 6858000"/>
              <a:gd name="connsiteX862" fmla="*/ 4262250 w 7467600"/>
              <a:gd name="connsiteY862" fmla="*/ 2219972 h 6858000"/>
              <a:gd name="connsiteX863" fmla="*/ 4550611 w 7467600"/>
              <a:gd name="connsiteY863" fmla="*/ 817540 h 6858000"/>
              <a:gd name="connsiteX864" fmla="*/ 4564418 w 7467600"/>
              <a:gd name="connsiteY864" fmla="*/ 808293 h 6858000"/>
              <a:gd name="connsiteX865" fmla="*/ 4266388 w 7467600"/>
              <a:gd name="connsiteY865" fmla="*/ 500083 h 6858000"/>
              <a:gd name="connsiteX866" fmla="*/ 4032842 w 7467600"/>
              <a:gd name="connsiteY866" fmla="*/ 211809 h 6858000"/>
              <a:gd name="connsiteX867" fmla="*/ 3882765 w 7467600"/>
              <a:gd name="connsiteY867" fmla="*/ 0 h 6858000"/>
              <a:gd name="connsiteX868" fmla="*/ 3721337 w 7467600"/>
              <a:gd name="connsiteY868" fmla="*/ 0 h 6858000"/>
              <a:gd name="connsiteX869" fmla="*/ 3797544 w 7467600"/>
              <a:gd name="connsiteY869" fmla="*/ 0 h 6858000"/>
              <a:gd name="connsiteX870" fmla="*/ 3775734 w 7467600"/>
              <a:gd name="connsiteY870" fmla="*/ 95131 h 6858000"/>
              <a:gd name="connsiteX871" fmla="*/ 3724807 w 7467600"/>
              <a:gd name="connsiteY871" fmla="*/ 272257 h 6858000"/>
              <a:gd name="connsiteX872" fmla="*/ 3726844 w 7467600"/>
              <a:gd name="connsiteY872" fmla="*/ 282988 h 6858000"/>
              <a:gd name="connsiteX873" fmla="*/ 3742664 w 7467600"/>
              <a:gd name="connsiteY873" fmla="*/ 279918 h 6858000"/>
              <a:gd name="connsiteX874" fmla="*/ 4103910 w 7467600"/>
              <a:gd name="connsiteY874" fmla="*/ 1161917 h 6858000"/>
              <a:gd name="connsiteX875" fmla="*/ 4020269 w 7467600"/>
              <a:gd name="connsiteY875" fmla="*/ 1200406 h 6858000"/>
              <a:gd name="connsiteX876" fmla="*/ 3674882 w 7467600"/>
              <a:gd name="connsiteY876" fmla="*/ 488524 h 6858000"/>
              <a:gd name="connsiteX877" fmla="*/ 3132682 w 7467600"/>
              <a:gd name="connsiteY877" fmla="*/ 1072284 h 6858000"/>
              <a:gd name="connsiteX878" fmla="*/ 2716346 w 7467600"/>
              <a:gd name="connsiteY878" fmla="*/ 1276376 h 6858000"/>
              <a:gd name="connsiteX879" fmla="*/ 2716772 w 7467600"/>
              <a:gd name="connsiteY879" fmla="*/ 1255462 h 6858000"/>
              <a:gd name="connsiteX880" fmla="*/ 3471096 w 7467600"/>
              <a:gd name="connsiteY880" fmla="*/ 437072 h 6858000"/>
              <a:gd name="connsiteX881" fmla="*/ 3639057 w 7467600"/>
              <a:gd name="connsiteY881" fmla="*/ 286334 h 6858000"/>
              <a:gd name="connsiteX882" fmla="*/ 3640309 w 7467600"/>
              <a:gd name="connsiteY882" fmla="*/ 284664 h 6858000"/>
              <a:gd name="connsiteX883" fmla="*/ 3646022 w 7467600"/>
              <a:gd name="connsiteY883" fmla="*/ 276711 h 6858000"/>
              <a:gd name="connsiteX884" fmla="*/ 3707943 w 7467600"/>
              <a:gd name="connsiteY884" fmla="*/ 65958 h 6858000"/>
              <a:gd name="connsiteX885" fmla="*/ 3721337 w 7467600"/>
              <a:gd name="connsiteY885" fmla="*/ 0 h 6858000"/>
              <a:gd name="connsiteX886" fmla="*/ 2867960 w 7467600"/>
              <a:gd name="connsiteY886" fmla="*/ 0 h 6858000"/>
              <a:gd name="connsiteX887" fmla="*/ 2926351 w 7467600"/>
              <a:gd name="connsiteY887" fmla="*/ 0 h 6858000"/>
              <a:gd name="connsiteX888" fmla="*/ 2902823 w 7467600"/>
              <a:gd name="connsiteY888" fmla="*/ 262929 h 6858000"/>
              <a:gd name="connsiteX889" fmla="*/ 2940663 w 7467600"/>
              <a:gd name="connsiteY889" fmla="*/ 140884 h 6858000"/>
              <a:gd name="connsiteX890" fmla="*/ 2947039 w 7467600"/>
              <a:gd name="connsiteY890" fmla="*/ 122524 h 6858000"/>
              <a:gd name="connsiteX891" fmla="*/ 2984316 w 7467600"/>
              <a:gd name="connsiteY891" fmla="*/ 0 h 6858000"/>
              <a:gd name="connsiteX892" fmla="*/ 3016114 w 7467600"/>
              <a:gd name="connsiteY892" fmla="*/ 0 h 6858000"/>
              <a:gd name="connsiteX893" fmla="*/ 2979949 w 7467600"/>
              <a:gd name="connsiteY893" fmla="*/ 119274 h 6858000"/>
              <a:gd name="connsiteX894" fmla="*/ 3023879 w 7467600"/>
              <a:gd name="connsiteY894" fmla="*/ 0 h 6858000"/>
              <a:gd name="connsiteX895" fmla="*/ 3105400 w 7467600"/>
              <a:gd name="connsiteY895" fmla="*/ 0 h 6858000"/>
              <a:gd name="connsiteX896" fmla="*/ 3094669 w 7467600"/>
              <a:gd name="connsiteY896" fmla="*/ 30308 h 6858000"/>
              <a:gd name="connsiteX897" fmla="*/ 2901945 w 7467600"/>
              <a:gd name="connsiteY897" fmla="*/ 466538 h 6858000"/>
              <a:gd name="connsiteX898" fmla="*/ 2815209 w 7467600"/>
              <a:gd name="connsiteY898" fmla="*/ 497361 h 6858000"/>
              <a:gd name="connsiteX899" fmla="*/ 2844845 w 7467600"/>
              <a:gd name="connsiteY899" fmla="*/ 127638 h 6858000"/>
              <a:gd name="connsiteX900" fmla="*/ 2867960 w 7467600"/>
              <a:gd name="connsiteY900" fmla="*/ 0 h 6858000"/>
              <a:gd name="connsiteX901" fmla="*/ 1057230 w 7467600"/>
              <a:gd name="connsiteY901" fmla="*/ 0 h 6858000"/>
              <a:gd name="connsiteX902" fmla="*/ 1111003 w 7467600"/>
              <a:gd name="connsiteY902" fmla="*/ 0 h 6858000"/>
              <a:gd name="connsiteX903" fmla="*/ 1125553 w 7467600"/>
              <a:gd name="connsiteY903" fmla="*/ 52588 h 6858000"/>
              <a:gd name="connsiteX904" fmla="*/ 1304276 w 7467600"/>
              <a:gd name="connsiteY904" fmla="*/ 476275 h 6858000"/>
              <a:gd name="connsiteX905" fmla="*/ 1492066 w 7467600"/>
              <a:gd name="connsiteY905" fmla="*/ 886333 h 6858000"/>
              <a:gd name="connsiteX906" fmla="*/ 1423698 w 7467600"/>
              <a:gd name="connsiteY906" fmla="*/ 710817 h 6858000"/>
              <a:gd name="connsiteX907" fmla="*/ 1357609 w 7467600"/>
              <a:gd name="connsiteY907" fmla="*/ 532892 h 6858000"/>
              <a:gd name="connsiteX908" fmla="*/ 1309550 w 7467600"/>
              <a:gd name="connsiteY908" fmla="*/ 374031 h 6858000"/>
              <a:gd name="connsiteX909" fmla="*/ 1193673 w 7467600"/>
              <a:gd name="connsiteY909" fmla="*/ 49533 h 6858000"/>
              <a:gd name="connsiteX910" fmla="*/ 1164391 w 7467600"/>
              <a:gd name="connsiteY910" fmla="*/ 0 h 6858000"/>
              <a:gd name="connsiteX911" fmla="*/ 1200666 w 7467600"/>
              <a:gd name="connsiteY911" fmla="*/ 0 h 6858000"/>
              <a:gd name="connsiteX912" fmla="*/ 1223408 w 7467600"/>
              <a:gd name="connsiteY912" fmla="*/ 38996 h 6858000"/>
              <a:gd name="connsiteX913" fmla="*/ 1339635 w 7467600"/>
              <a:gd name="connsiteY913" fmla="*/ 365517 h 6858000"/>
              <a:gd name="connsiteX914" fmla="*/ 1387469 w 7467600"/>
              <a:gd name="connsiteY914" fmla="*/ 523079 h 6858000"/>
              <a:gd name="connsiteX915" fmla="*/ 1452685 w 7467600"/>
              <a:gd name="connsiteY915" fmla="*/ 699806 h 6858000"/>
              <a:gd name="connsiteX916" fmla="*/ 1492092 w 7467600"/>
              <a:gd name="connsiteY916" fmla="*/ 800424 h 6858000"/>
              <a:gd name="connsiteX917" fmla="*/ 1455302 w 7467600"/>
              <a:gd name="connsiteY917" fmla="*/ 632913 h 6858000"/>
              <a:gd name="connsiteX918" fmla="*/ 1222336 w 7467600"/>
              <a:gd name="connsiteY918" fmla="*/ 9480 h 6858000"/>
              <a:gd name="connsiteX919" fmla="*/ 1214634 w 7467600"/>
              <a:gd name="connsiteY919" fmla="*/ 0 h 6858000"/>
              <a:gd name="connsiteX920" fmla="*/ 1289827 w 7467600"/>
              <a:gd name="connsiteY920" fmla="*/ 0 h 6858000"/>
              <a:gd name="connsiteX921" fmla="*/ 1321076 w 7467600"/>
              <a:gd name="connsiteY921" fmla="*/ 59722 h 6858000"/>
              <a:gd name="connsiteX922" fmla="*/ 1512579 w 7467600"/>
              <a:gd name="connsiteY922" fmla="*/ 626441 h 6858000"/>
              <a:gd name="connsiteX923" fmla="*/ 1506076 w 7467600"/>
              <a:gd name="connsiteY923" fmla="*/ 1089289 h 6858000"/>
              <a:gd name="connsiteX924" fmla="*/ 1486346 w 7467600"/>
              <a:gd name="connsiteY924" fmla="*/ 1079919 h 6858000"/>
              <a:gd name="connsiteX925" fmla="*/ 1070511 w 7467600"/>
              <a:gd name="connsiteY925" fmla="*/ 48609 h 6858000"/>
              <a:gd name="connsiteX926" fmla="*/ 1057230 w 7467600"/>
              <a:gd name="connsiteY926" fmla="*/ 0 h 6858000"/>
              <a:gd name="connsiteX927" fmla="*/ 43151 w 7467600"/>
              <a:gd name="connsiteY927" fmla="*/ 0 h 6858000"/>
              <a:gd name="connsiteX928" fmla="*/ 95283 w 7467600"/>
              <a:gd name="connsiteY928" fmla="*/ 0 h 6858000"/>
              <a:gd name="connsiteX929" fmla="*/ 300708 w 7467600"/>
              <a:gd name="connsiteY929" fmla="*/ 154571 h 6858000"/>
              <a:gd name="connsiteX930" fmla="*/ 530414 w 7467600"/>
              <a:gd name="connsiteY930" fmla="*/ 354673 h 6858000"/>
              <a:gd name="connsiteX931" fmla="*/ 333785 w 7467600"/>
              <a:gd name="connsiteY931" fmla="*/ 161564 h 6858000"/>
              <a:gd name="connsiteX932" fmla="*/ 147005 w 7467600"/>
              <a:gd name="connsiteY932" fmla="*/ 0 h 6858000"/>
              <a:gd name="connsiteX933" fmla="*/ 272509 w 7467600"/>
              <a:gd name="connsiteY933" fmla="*/ 0 h 6858000"/>
              <a:gd name="connsiteX934" fmla="*/ 326276 w 7467600"/>
              <a:gd name="connsiteY934" fmla="*/ 45847 h 6858000"/>
              <a:gd name="connsiteX935" fmla="*/ 823759 w 7467600"/>
              <a:gd name="connsiteY935" fmla="*/ 574145 h 6858000"/>
              <a:gd name="connsiteX936" fmla="*/ 811254 w 7467600"/>
              <a:gd name="connsiteY936" fmla="*/ 665546 h 6858000"/>
              <a:gd name="connsiteX937" fmla="*/ 154042 w 7467600"/>
              <a:gd name="connsiteY937" fmla="*/ 261522 h 6858000"/>
              <a:gd name="connsiteX938" fmla="*/ 13550 w 7467600"/>
              <a:gd name="connsiteY938" fmla="*/ 158423 h 6858000"/>
              <a:gd name="connsiteX939" fmla="*/ 0 w 7467600"/>
              <a:gd name="connsiteY939" fmla="*/ 146618 h 6858000"/>
              <a:gd name="connsiteX940" fmla="*/ 0 w 7467600"/>
              <a:gd name="connsiteY940" fmla="*/ 59161 h 6858000"/>
              <a:gd name="connsiteX941" fmla="*/ 45427 w 7467600"/>
              <a:gd name="connsiteY941" fmla="*/ 101078 h 6858000"/>
              <a:gd name="connsiteX942" fmla="*/ 630103 w 7467600"/>
              <a:gd name="connsiteY942" fmla="*/ 485885 h 6858000"/>
              <a:gd name="connsiteX943" fmla="*/ 532040 w 7467600"/>
              <a:gd name="connsiteY943" fmla="*/ 399359 h 6858000"/>
              <a:gd name="connsiteX944" fmla="*/ 517618 w 7467600"/>
              <a:gd name="connsiteY944" fmla="*/ 385726 h 6858000"/>
              <a:gd name="connsiteX945" fmla="*/ 285074 w 7467600"/>
              <a:gd name="connsiteY945" fmla="*/ 182755 h 6858000"/>
              <a:gd name="connsiteX946" fmla="*/ 43151 w 7467600"/>
              <a:gd name="connsiteY94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34024 w 7467600"/>
              <a:gd name="connsiteY4" fmla="*/ 672213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1019354 w 7467600"/>
              <a:gd name="connsiteY14" fmla="*/ 6315006 h 6858000"/>
              <a:gd name="connsiteX15" fmla="*/ 441046 w 7467600"/>
              <a:gd name="connsiteY15" fmla="*/ 6691153 h 6858000"/>
              <a:gd name="connsiteX16" fmla="*/ 1019354 w 7467600"/>
              <a:gd name="connsiteY16" fmla="*/ 6315006 h 6858000"/>
              <a:gd name="connsiteX17" fmla="*/ 991680 w 7467600"/>
              <a:gd name="connsiteY17" fmla="*/ 6298413 h 6858000"/>
              <a:gd name="connsiteX18" fmla="*/ 409060 w 7467600"/>
              <a:gd name="connsiteY18" fmla="*/ 6671470 h 6858000"/>
              <a:gd name="connsiteX19" fmla="*/ 991680 w 7467600"/>
              <a:gd name="connsiteY19" fmla="*/ 6298413 h 6858000"/>
              <a:gd name="connsiteX20" fmla="*/ 103333 w 7467600"/>
              <a:gd name="connsiteY20" fmla="*/ 5699602 h 6858000"/>
              <a:gd name="connsiteX21" fmla="*/ 233938 w 7467600"/>
              <a:gd name="connsiteY21" fmla="*/ 5809416 h 6858000"/>
              <a:gd name="connsiteX22" fmla="*/ 883580 w 7467600"/>
              <a:gd name="connsiteY22" fmla="*/ 6180710 h 6858000"/>
              <a:gd name="connsiteX23" fmla="*/ 487337 w 7467600"/>
              <a:gd name="connsiteY23" fmla="*/ 5950182 h 6858000"/>
              <a:gd name="connsiteX24" fmla="*/ 354051 w 7467600"/>
              <a:gd name="connsiteY24" fmla="*/ 5854912 h 6858000"/>
              <a:gd name="connsiteX25" fmla="*/ 195436 w 7467600"/>
              <a:gd name="connsiteY25" fmla="*/ 5755068 h 6858000"/>
              <a:gd name="connsiteX26" fmla="*/ 103333 w 7467600"/>
              <a:gd name="connsiteY26" fmla="*/ 5699602 h 6858000"/>
              <a:gd name="connsiteX27" fmla="*/ 5539432 w 7467600"/>
              <a:gd name="connsiteY27" fmla="*/ 5642928 h 6858000"/>
              <a:gd name="connsiteX28" fmla="*/ 5555462 w 7467600"/>
              <a:gd name="connsiteY28" fmla="*/ 5694454 h 6858000"/>
              <a:gd name="connsiteX29" fmla="*/ 5828270 w 7467600"/>
              <a:gd name="connsiteY29" fmla="*/ 6320663 h 6858000"/>
              <a:gd name="connsiteX30" fmla="*/ 5947416 w 7467600"/>
              <a:gd name="connsiteY30" fmla="*/ 6574846 h 6858000"/>
              <a:gd name="connsiteX31" fmla="*/ 5539432 w 7467600"/>
              <a:gd name="connsiteY31" fmla="*/ 5642928 h 6858000"/>
              <a:gd name="connsiteX32" fmla="*/ 51253 w 7467600"/>
              <a:gd name="connsiteY32" fmla="*/ 5631825 h 6858000"/>
              <a:gd name="connsiteX33" fmla="*/ 211622 w 7467600"/>
              <a:gd name="connsiteY33" fmla="*/ 5728803 h 6858000"/>
              <a:gd name="connsiteX34" fmla="*/ 371652 w 7467600"/>
              <a:gd name="connsiteY34" fmla="*/ 5829062 h 6858000"/>
              <a:gd name="connsiteX35" fmla="*/ 505903 w 7467600"/>
              <a:gd name="connsiteY35" fmla="*/ 5925221 h 6858000"/>
              <a:gd name="connsiteX36" fmla="*/ 899240 w 7467600"/>
              <a:gd name="connsiteY36" fmla="*/ 6153068 h 6858000"/>
              <a:gd name="connsiteX37" fmla="*/ 988114 w 7467600"/>
              <a:gd name="connsiteY37" fmla="*/ 6174204 h 6858000"/>
              <a:gd name="connsiteX38" fmla="*/ 845971 w 7467600"/>
              <a:gd name="connsiteY38" fmla="*/ 6067177 h 6858000"/>
              <a:gd name="connsiteX39" fmla="*/ 448057 w 7467600"/>
              <a:gd name="connsiteY39" fmla="*/ 5841376 h 6858000"/>
              <a:gd name="connsiteX40" fmla="*/ 51253 w 7467600"/>
              <a:gd name="connsiteY40" fmla="*/ 5631825 h 6858000"/>
              <a:gd name="connsiteX41" fmla="*/ 2606687 w 7467600"/>
              <a:gd name="connsiteY41" fmla="*/ 5630718 h 6858000"/>
              <a:gd name="connsiteX42" fmla="*/ 2645658 w 7467600"/>
              <a:gd name="connsiteY42" fmla="*/ 6640259 h 6858000"/>
              <a:gd name="connsiteX43" fmla="*/ 2606687 w 7467600"/>
              <a:gd name="connsiteY43" fmla="*/ 5630718 h 6858000"/>
              <a:gd name="connsiteX44" fmla="*/ 3642057 w 7467600"/>
              <a:gd name="connsiteY44" fmla="*/ 5573487 h 6858000"/>
              <a:gd name="connsiteX45" fmla="*/ 3632981 w 7467600"/>
              <a:gd name="connsiteY45" fmla="*/ 5579437 h 6858000"/>
              <a:gd name="connsiteX46" fmla="*/ 3382436 w 7467600"/>
              <a:gd name="connsiteY46" fmla="*/ 5952726 h 6858000"/>
              <a:gd name="connsiteX47" fmla="*/ 3191929 w 7467600"/>
              <a:gd name="connsiteY47" fmla="*/ 6662669 h 6858000"/>
              <a:gd name="connsiteX48" fmla="*/ 3369898 w 7467600"/>
              <a:gd name="connsiteY48" fmla="*/ 6081771 h 6858000"/>
              <a:gd name="connsiteX49" fmla="*/ 3642057 w 7467600"/>
              <a:gd name="connsiteY49" fmla="*/ 5573487 h 6858000"/>
              <a:gd name="connsiteX50" fmla="*/ 2650666 w 7467600"/>
              <a:gd name="connsiteY50" fmla="*/ 5530686 h 6858000"/>
              <a:gd name="connsiteX51" fmla="*/ 2650249 w 7467600"/>
              <a:gd name="connsiteY51" fmla="*/ 5532101 h 6858000"/>
              <a:gd name="connsiteX52" fmla="*/ 2663808 w 7467600"/>
              <a:gd name="connsiteY52" fmla="*/ 6535215 h 6858000"/>
              <a:gd name="connsiteX53" fmla="*/ 2665418 w 7467600"/>
              <a:gd name="connsiteY53" fmla="*/ 6132756 h 6858000"/>
              <a:gd name="connsiteX54" fmla="*/ 2650666 w 7467600"/>
              <a:gd name="connsiteY54" fmla="*/ 5530686 h 6858000"/>
              <a:gd name="connsiteX55" fmla="*/ 2680277 w 7467600"/>
              <a:gd name="connsiteY55" fmla="*/ 5479204 h 6858000"/>
              <a:gd name="connsiteX56" fmla="*/ 2678972 w 7467600"/>
              <a:gd name="connsiteY56" fmla="*/ 5481582 h 6858000"/>
              <a:gd name="connsiteX57" fmla="*/ 2696666 w 7467600"/>
              <a:gd name="connsiteY57" fmla="*/ 6133836 h 6858000"/>
              <a:gd name="connsiteX58" fmla="*/ 2695769 w 7467600"/>
              <a:gd name="connsiteY58" fmla="*/ 6390955 h 6858000"/>
              <a:gd name="connsiteX59" fmla="*/ 2739893 w 7467600"/>
              <a:gd name="connsiteY59" fmla="*/ 6108357 h 6858000"/>
              <a:gd name="connsiteX60" fmla="*/ 2680277 w 7467600"/>
              <a:gd name="connsiteY60" fmla="*/ 5479204 h 6858000"/>
              <a:gd name="connsiteX61" fmla="*/ 1132195 w 7467600"/>
              <a:gd name="connsiteY61" fmla="*/ 5467980 h 6858000"/>
              <a:gd name="connsiteX62" fmla="*/ 1679056 w 7467600"/>
              <a:gd name="connsiteY62" fmla="*/ 5516907 h 6858000"/>
              <a:gd name="connsiteX63" fmla="*/ 2128648 w 7467600"/>
              <a:gd name="connsiteY63" fmla="*/ 5474249 h 6858000"/>
              <a:gd name="connsiteX64" fmla="*/ 1825619 w 7467600"/>
              <a:gd name="connsiteY64" fmla="*/ 5478447 h 6858000"/>
              <a:gd name="connsiteX65" fmla="*/ 1737798 w 7467600"/>
              <a:gd name="connsiteY65" fmla="*/ 5483353 h 6858000"/>
              <a:gd name="connsiteX66" fmla="*/ 1132195 w 7467600"/>
              <a:gd name="connsiteY66" fmla="*/ 5467980 h 6858000"/>
              <a:gd name="connsiteX67" fmla="*/ 1456157 w 7467600"/>
              <a:gd name="connsiteY67" fmla="*/ 5371404 h 6858000"/>
              <a:gd name="connsiteX68" fmla="*/ 1244432 w 7467600"/>
              <a:gd name="connsiteY68" fmla="*/ 5385601 h 6858000"/>
              <a:gd name="connsiteX69" fmla="*/ 973990 w 7467600"/>
              <a:gd name="connsiteY69" fmla="*/ 5424940 h 6858000"/>
              <a:gd name="connsiteX70" fmla="*/ 1103809 w 7467600"/>
              <a:gd name="connsiteY70" fmla="*/ 5433720 h 6858000"/>
              <a:gd name="connsiteX71" fmla="*/ 1123454 w 7467600"/>
              <a:gd name="connsiteY71" fmla="*/ 5435727 h 6858000"/>
              <a:gd name="connsiteX72" fmla="*/ 1737017 w 7467600"/>
              <a:gd name="connsiteY72" fmla="*/ 5452183 h 6858000"/>
              <a:gd name="connsiteX73" fmla="*/ 1824397 w 7467600"/>
              <a:gd name="connsiteY73" fmla="*/ 5447757 h 6858000"/>
              <a:gd name="connsiteX74" fmla="*/ 2070059 w 7467600"/>
              <a:gd name="connsiteY74" fmla="*/ 5441660 h 6858000"/>
              <a:gd name="connsiteX75" fmla="*/ 1456157 w 7467600"/>
              <a:gd name="connsiteY75" fmla="*/ 5371404 h 6858000"/>
              <a:gd name="connsiteX76" fmla="*/ 4988186 w 7467600"/>
              <a:gd name="connsiteY76" fmla="*/ 5216467 h 6858000"/>
              <a:gd name="connsiteX77" fmla="*/ 4777334 w 7467600"/>
              <a:gd name="connsiteY77" fmla="*/ 5406072 h 6858000"/>
              <a:gd name="connsiteX78" fmla="*/ 4718341 w 7467600"/>
              <a:gd name="connsiteY78" fmla="*/ 5468043 h 6858000"/>
              <a:gd name="connsiteX79" fmla="*/ 4604655 w 7467600"/>
              <a:gd name="connsiteY79" fmla="*/ 5583434 h 6858000"/>
              <a:gd name="connsiteX80" fmla="*/ 4565074 w 7467600"/>
              <a:gd name="connsiteY80" fmla="*/ 5618550 h 6858000"/>
              <a:gd name="connsiteX81" fmla="*/ 4988186 w 7467600"/>
              <a:gd name="connsiteY81" fmla="*/ 5216467 h 6858000"/>
              <a:gd name="connsiteX82" fmla="*/ 4978032 w 7467600"/>
              <a:gd name="connsiteY82" fmla="*/ 5183809 h 6858000"/>
              <a:gd name="connsiteX83" fmla="*/ 4463413 w 7467600"/>
              <a:gd name="connsiteY83" fmla="*/ 5615162 h 6858000"/>
              <a:gd name="connsiteX84" fmla="*/ 4358134 w 7467600"/>
              <a:gd name="connsiteY84" fmla="*/ 5742791 h 6858000"/>
              <a:gd name="connsiteX85" fmla="*/ 4376219 w 7467600"/>
              <a:gd name="connsiteY85" fmla="*/ 5729027 h 6858000"/>
              <a:gd name="connsiteX86" fmla="*/ 4582340 w 7467600"/>
              <a:gd name="connsiteY86" fmla="*/ 5561037 h 6858000"/>
              <a:gd name="connsiteX87" fmla="*/ 4694684 w 7467600"/>
              <a:gd name="connsiteY87" fmla="*/ 5447098 h 6858000"/>
              <a:gd name="connsiteX88" fmla="*/ 4754123 w 7467600"/>
              <a:gd name="connsiteY88" fmla="*/ 5384643 h 6858000"/>
              <a:gd name="connsiteX89" fmla="*/ 4978032 w 7467600"/>
              <a:gd name="connsiteY89" fmla="*/ 5183809 h 6858000"/>
              <a:gd name="connsiteX90" fmla="*/ 1903353 w 7467600"/>
              <a:gd name="connsiteY90" fmla="*/ 5044827 h 6858000"/>
              <a:gd name="connsiteX91" fmla="*/ 1936931 w 7467600"/>
              <a:gd name="connsiteY91" fmla="*/ 5093954 h 6858000"/>
              <a:gd name="connsiteX92" fmla="*/ 2195868 w 7467600"/>
              <a:gd name="connsiteY92" fmla="*/ 5396574 h 6858000"/>
              <a:gd name="connsiteX93" fmla="*/ 2088852 w 7467600"/>
              <a:gd name="connsiteY93" fmla="*/ 5166123 h 6858000"/>
              <a:gd name="connsiteX94" fmla="*/ 1958241 w 7467600"/>
              <a:gd name="connsiteY94" fmla="*/ 5067955 h 6858000"/>
              <a:gd name="connsiteX95" fmla="*/ 1903353 w 7467600"/>
              <a:gd name="connsiteY95" fmla="*/ 5044827 h 6858000"/>
              <a:gd name="connsiteX96" fmla="*/ 1979378 w 7467600"/>
              <a:gd name="connsiteY96" fmla="*/ 4769504 h 6858000"/>
              <a:gd name="connsiteX97" fmla="*/ 2882120 w 7467600"/>
              <a:gd name="connsiteY97" fmla="*/ 5064547 h 6858000"/>
              <a:gd name="connsiteX98" fmla="*/ 2793103 w 7467600"/>
              <a:gd name="connsiteY98" fmla="*/ 5039699 h 6858000"/>
              <a:gd name="connsiteX99" fmla="*/ 2770041 w 7467600"/>
              <a:gd name="connsiteY99" fmla="*/ 5033634 h 6858000"/>
              <a:gd name="connsiteX100" fmla="*/ 1979378 w 7467600"/>
              <a:gd name="connsiteY100" fmla="*/ 4769504 h 6858000"/>
              <a:gd name="connsiteX101" fmla="*/ 1927410 w 7467600"/>
              <a:gd name="connsiteY101" fmla="*/ 4716164 h 6858000"/>
              <a:gd name="connsiteX102" fmla="*/ 1959587 w 7467600"/>
              <a:gd name="connsiteY102" fmla="*/ 4728849 h 6858000"/>
              <a:gd name="connsiteX103" fmla="*/ 2777707 w 7467600"/>
              <a:gd name="connsiteY103" fmla="*/ 5003991 h 6858000"/>
              <a:gd name="connsiteX104" fmla="*/ 2800768 w 7467600"/>
              <a:gd name="connsiteY104" fmla="*/ 5010056 h 6858000"/>
              <a:gd name="connsiteX105" fmla="*/ 2879408 w 7467600"/>
              <a:gd name="connsiteY105" fmla="*/ 5031590 h 6858000"/>
              <a:gd name="connsiteX106" fmla="*/ 2862295 w 7467600"/>
              <a:gd name="connsiteY106" fmla="*/ 5022958 h 6858000"/>
              <a:gd name="connsiteX107" fmla="*/ 2813343 w 7467600"/>
              <a:gd name="connsiteY107" fmla="*/ 4998369 h 6858000"/>
              <a:gd name="connsiteX108" fmla="*/ 2646245 w 7467600"/>
              <a:gd name="connsiteY108" fmla="*/ 4930999 h 6858000"/>
              <a:gd name="connsiteX109" fmla="*/ 1999243 w 7467600"/>
              <a:gd name="connsiteY109" fmla="*/ 4730524 h 6858000"/>
              <a:gd name="connsiteX110" fmla="*/ 1979527 w 7467600"/>
              <a:gd name="connsiteY110" fmla="*/ 4726651 h 6858000"/>
              <a:gd name="connsiteX111" fmla="*/ 1927410 w 7467600"/>
              <a:gd name="connsiteY111" fmla="*/ 4716164 h 6858000"/>
              <a:gd name="connsiteX112" fmla="*/ 1997014 w 7467600"/>
              <a:gd name="connsiteY112" fmla="*/ 4698007 h 6858000"/>
              <a:gd name="connsiteX113" fmla="*/ 2005458 w 7467600"/>
              <a:gd name="connsiteY113" fmla="*/ 4699540 h 6858000"/>
              <a:gd name="connsiteX114" fmla="*/ 2657186 w 7467600"/>
              <a:gd name="connsiteY114" fmla="*/ 4901687 h 6858000"/>
              <a:gd name="connsiteX115" fmla="*/ 2826662 w 7467600"/>
              <a:gd name="connsiteY115" fmla="*/ 4970362 h 6858000"/>
              <a:gd name="connsiteX116" fmla="*/ 2876100 w 7467600"/>
              <a:gd name="connsiteY116" fmla="*/ 4995397 h 6858000"/>
              <a:gd name="connsiteX117" fmla="*/ 3042600 w 7467600"/>
              <a:gd name="connsiteY117" fmla="*/ 5059532 h 6858000"/>
              <a:gd name="connsiteX118" fmla="*/ 1997014 w 7467600"/>
              <a:gd name="connsiteY118" fmla="*/ 4698007 h 6858000"/>
              <a:gd name="connsiteX119" fmla="*/ 2305292 w 7467600"/>
              <a:gd name="connsiteY119" fmla="*/ 4219492 h 6858000"/>
              <a:gd name="connsiteX120" fmla="*/ 3360922 w 7467600"/>
              <a:gd name="connsiteY120" fmla="*/ 4529373 h 6858000"/>
              <a:gd name="connsiteX121" fmla="*/ 3492420 w 7467600"/>
              <a:gd name="connsiteY121" fmla="*/ 4510145 h 6858000"/>
              <a:gd name="connsiteX122" fmla="*/ 3364086 w 7467600"/>
              <a:gd name="connsiteY122" fmla="*/ 4480340 h 6858000"/>
              <a:gd name="connsiteX123" fmla="*/ 3225818 w 7467600"/>
              <a:gd name="connsiteY123" fmla="*/ 4411822 h 6858000"/>
              <a:gd name="connsiteX124" fmla="*/ 3129696 w 7467600"/>
              <a:gd name="connsiteY124" fmla="*/ 4360704 h 6858000"/>
              <a:gd name="connsiteX125" fmla="*/ 2814545 w 7467600"/>
              <a:gd name="connsiteY125" fmla="*/ 4282955 h 6858000"/>
              <a:gd name="connsiteX126" fmla="*/ 2305292 w 7467600"/>
              <a:gd name="connsiteY126" fmla="*/ 4219492 h 6858000"/>
              <a:gd name="connsiteX127" fmla="*/ 2626982 w 7467600"/>
              <a:gd name="connsiteY127" fmla="*/ 4206450 h 6858000"/>
              <a:gd name="connsiteX128" fmla="*/ 2490617 w 7467600"/>
              <a:gd name="connsiteY128" fmla="*/ 4206951 h 6858000"/>
              <a:gd name="connsiteX129" fmla="*/ 2819869 w 7467600"/>
              <a:gd name="connsiteY129" fmla="*/ 4252936 h 6858000"/>
              <a:gd name="connsiteX130" fmla="*/ 3143018 w 7467600"/>
              <a:gd name="connsiteY130" fmla="*/ 4332698 h 6858000"/>
              <a:gd name="connsiteX131" fmla="*/ 3241520 w 7467600"/>
              <a:gd name="connsiteY131" fmla="*/ 4385112 h 6858000"/>
              <a:gd name="connsiteX132" fmla="*/ 3374575 w 7467600"/>
              <a:gd name="connsiteY132" fmla="*/ 4451517 h 6858000"/>
              <a:gd name="connsiteX133" fmla="*/ 3505221 w 7467600"/>
              <a:gd name="connsiteY133" fmla="*/ 4480757 h 6858000"/>
              <a:gd name="connsiteX134" fmla="*/ 2626982 w 7467600"/>
              <a:gd name="connsiteY134" fmla="*/ 4206450 h 6858000"/>
              <a:gd name="connsiteX135" fmla="*/ 1310106 w 7467600"/>
              <a:gd name="connsiteY135" fmla="*/ 3943217 h 6858000"/>
              <a:gd name="connsiteX136" fmla="*/ 854994 w 7467600"/>
              <a:gd name="connsiteY136" fmla="*/ 4399136 h 6858000"/>
              <a:gd name="connsiteX137" fmla="*/ 742462 w 7467600"/>
              <a:gd name="connsiteY137" fmla="*/ 4594648 h 6858000"/>
              <a:gd name="connsiteX138" fmla="*/ 820602 w 7467600"/>
              <a:gd name="connsiteY138" fmla="*/ 4485915 h 6858000"/>
              <a:gd name="connsiteX139" fmla="*/ 878295 w 7467600"/>
              <a:gd name="connsiteY139" fmla="*/ 4403594 h 6858000"/>
              <a:gd name="connsiteX140" fmla="*/ 1240607 w 7467600"/>
              <a:gd name="connsiteY140" fmla="*/ 4010401 h 6858000"/>
              <a:gd name="connsiteX141" fmla="*/ 1310106 w 7467600"/>
              <a:gd name="connsiteY141" fmla="*/ 3943217 h 6858000"/>
              <a:gd name="connsiteX142" fmla="*/ 1423113 w 7467600"/>
              <a:gd name="connsiteY142" fmla="*/ 3874565 h 6858000"/>
              <a:gd name="connsiteX143" fmla="*/ 1260565 w 7467600"/>
              <a:gd name="connsiteY143" fmla="*/ 4031982 h 6858000"/>
              <a:gd name="connsiteX144" fmla="*/ 901900 w 7467600"/>
              <a:gd name="connsiteY144" fmla="*/ 4421236 h 6858000"/>
              <a:gd name="connsiteX145" fmla="*/ 845044 w 7467600"/>
              <a:gd name="connsiteY145" fmla="*/ 4502436 h 6858000"/>
              <a:gd name="connsiteX146" fmla="*/ 685926 w 7467600"/>
              <a:gd name="connsiteY146" fmla="*/ 4703069 h 6858000"/>
              <a:gd name="connsiteX147" fmla="*/ 684248 w 7467600"/>
              <a:gd name="connsiteY147" fmla="*/ 4706721 h 6858000"/>
              <a:gd name="connsiteX148" fmla="*/ 1423113 w 7467600"/>
              <a:gd name="connsiteY148" fmla="*/ 3874565 h 6858000"/>
              <a:gd name="connsiteX149" fmla="*/ 3316479 w 7467600"/>
              <a:gd name="connsiteY149" fmla="*/ 3872136 h 6858000"/>
              <a:gd name="connsiteX150" fmla="*/ 3546806 w 7467600"/>
              <a:gd name="connsiteY150" fmla="*/ 4356139 h 6858000"/>
              <a:gd name="connsiteX151" fmla="*/ 3364433 w 7467600"/>
              <a:gd name="connsiteY151" fmla="*/ 3953121 h 6858000"/>
              <a:gd name="connsiteX152" fmla="*/ 3316479 w 7467600"/>
              <a:gd name="connsiteY152" fmla="*/ 3872136 h 6858000"/>
              <a:gd name="connsiteX153" fmla="*/ 3291335 w 7467600"/>
              <a:gd name="connsiteY153" fmla="*/ 3767420 h 6858000"/>
              <a:gd name="connsiteX154" fmla="*/ 3390805 w 7467600"/>
              <a:gd name="connsiteY154" fmla="*/ 3937163 h 6858000"/>
              <a:gd name="connsiteX155" fmla="*/ 3579062 w 7467600"/>
              <a:gd name="connsiteY155" fmla="*/ 4359040 h 6858000"/>
              <a:gd name="connsiteX156" fmla="*/ 3467355 w 7467600"/>
              <a:gd name="connsiteY156" fmla="*/ 3988130 h 6858000"/>
              <a:gd name="connsiteX157" fmla="*/ 3310753 w 7467600"/>
              <a:gd name="connsiteY157" fmla="*/ 3787140 h 6858000"/>
              <a:gd name="connsiteX158" fmla="*/ 3291335 w 7467600"/>
              <a:gd name="connsiteY158" fmla="*/ 3767420 h 6858000"/>
              <a:gd name="connsiteX159" fmla="*/ 1635889 w 7467600"/>
              <a:gd name="connsiteY159" fmla="*/ 3709494 h 6858000"/>
              <a:gd name="connsiteX160" fmla="*/ 1634800 w 7467600"/>
              <a:gd name="connsiteY160" fmla="*/ 3731111 h 6858000"/>
              <a:gd name="connsiteX161" fmla="*/ 1635889 w 7467600"/>
              <a:gd name="connsiteY161" fmla="*/ 3709494 h 6858000"/>
              <a:gd name="connsiteX162" fmla="*/ 1510397 w 7467600"/>
              <a:gd name="connsiteY162" fmla="*/ 3684705 h 6858000"/>
              <a:gd name="connsiteX163" fmla="*/ 1146550 w 7467600"/>
              <a:gd name="connsiteY163" fmla="*/ 3802012 h 6858000"/>
              <a:gd name="connsiteX164" fmla="*/ 698834 w 7467600"/>
              <a:gd name="connsiteY164" fmla="*/ 3952272 h 6858000"/>
              <a:gd name="connsiteX165" fmla="*/ 34256 w 7467600"/>
              <a:gd name="connsiteY165" fmla="*/ 4347603 h 6858000"/>
              <a:gd name="connsiteX166" fmla="*/ 527241 w 7467600"/>
              <a:gd name="connsiteY166" fmla="*/ 4065078 h 6858000"/>
              <a:gd name="connsiteX167" fmla="*/ 1510397 w 7467600"/>
              <a:gd name="connsiteY167" fmla="*/ 3684705 h 6858000"/>
              <a:gd name="connsiteX168" fmla="*/ 1313114 w 7467600"/>
              <a:gd name="connsiteY168" fmla="*/ 3655216 h 6858000"/>
              <a:gd name="connsiteX169" fmla="*/ 1109304 w 7467600"/>
              <a:gd name="connsiteY169" fmla="*/ 3669030 h 6858000"/>
              <a:gd name="connsiteX170" fmla="*/ 8129 w 7467600"/>
              <a:gd name="connsiteY170" fmla="*/ 4330519 h 6858000"/>
              <a:gd name="connsiteX171" fmla="*/ 687572 w 7467600"/>
              <a:gd name="connsiteY171" fmla="*/ 3925629 h 6858000"/>
              <a:gd name="connsiteX172" fmla="*/ 1138365 w 7467600"/>
              <a:gd name="connsiteY172" fmla="*/ 3774515 h 6858000"/>
              <a:gd name="connsiteX173" fmla="*/ 1505579 w 7467600"/>
              <a:gd name="connsiteY173" fmla="*/ 3655526 h 6858000"/>
              <a:gd name="connsiteX174" fmla="*/ 1313114 w 7467600"/>
              <a:gd name="connsiteY174" fmla="*/ 3655216 h 6858000"/>
              <a:gd name="connsiteX175" fmla="*/ 3655073 w 7467600"/>
              <a:gd name="connsiteY175" fmla="*/ 3650884 h 6858000"/>
              <a:gd name="connsiteX176" fmla="*/ 3989938 w 7467600"/>
              <a:gd name="connsiteY176" fmla="*/ 3991685 h 6858000"/>
              <a:gd name="connsiteX177" fmla="*/ 4393907 w 7467600"/>
              <a:gd name="connsiteY177" fmla="*/ 4261258 h 6858000"/>
              <a:gd name="connsiteX178" fmla="*/ 4648051 w 7467600"/>
              <a:gd name="connsiteY178" fmla="*/ 4374051 h 6858000"/>
              <a:gd name="connsiteX179" fmla="*/ 4383389 w 7467600"/>
              <a:gd name="connsiteY179" fmla="*/ 4184369 h 6858000"/>
              <a:gd name="connsiteX180" fmla="*/ 4165508 w 7467600"/>
              <a:gd name="connsiteY180" fmla="*/ 4035196 h 6858000"/>
              <a:gd name="connsiteX181" fmla="*/ 4068162 w 7467600"/>
              <a:gd name="connsiteY181" fmla="*/ 3953394 h 6858000"/>
              <a:gd name="connsiteX182" fmla="*/ 3981416 w 7467600"/>
              <a:gd name="connsiteY182" fmla="*/ 3880482 h 6858000"/>
              <a:gd name="connsiteX183" fmla="*/ 3800147 w 7467600"/>
              <a:gd name="connsiteY183" fmla="*/ 3749872 h 6858000"/>
              <a:gd name="connsiteX184" fmla="*/ 3655073 w 7467600"/>
              <a:gd name="connsiteY184" fmla="*/ 3650884 h 6858000"/>
              <a:gd name="connsiteX185" fmla="*/ 3670252 w 7467600"/>
              <a:gd name="connsiteY185" fmla="*/ 3622798 h 6858000"/>
              <a:gd name="connsiteX186" fmla="*/ 3817258 w 7467600"/>
              <a:gd name="connsiteY186" fmla="*/ 3723577 h 6858000"/>
              <a:gd name="connsiteX187" fmla="*/ 4000461 w 7467600"/>
              <a:gd name="connsiteY187" fmla="*/ 3855966 h 6858000"/>
              <a:gd name="connsiteX188" fmla="*/ 4088180 w 7467600"/>
              <a:gd name="connsiteY188" fmla="*/ 3929774 h 6858000"/>
              <a:gd name="connsiteX189" fmla="*/ 4184555 w 7467600"/>
              <a:gd name="connsiteY189" fmla="*/ 4010683 h 6858000"/>
              <a:gd name="connsiteX190" fmla="*/ 4399563 w 7467600"/>
              <a:gd name="connsiteY190" fmla="*/ 4158106 h 6858000"/>
              <a:gd name="connsiteX191" fmla="*/ 4684469 w 7467600"/>
              <a:gd name="connsiteY191" fmla="*/ 4364680 h 6858000"/>
              <a:gd name="connsiteX192" fmla="*/ 4690271 w 7467600"/>
              <a:gd name="connsiteY192" fmla="*/ 4370034 h 6858000"/>
              <a:gd name="connsiteX193" fmla="*/ 4136093 w 7467600"/>
              <a:gd name="connsiteY193" fmla="*/ 3858466 h 6858000"/>
              <a:gd name="connsiteX194" fmla="*/ 3670252 w 7467600"/>
              <a:gd name="connsiteY194" fmla="*/ 3622798 h 6858000"/>
              <a:gd name="connsiteX195" fmla="*/ 4440129 w 7467600"/>
              <a:gd name="connsiteY195" fmla="*/ 3448571 h 6858000"/>
              <a:gd name="connsiteX196" fmla="*/ 4856525 w 7467600"/>
              <a:gd name="connsiteY196" fmla="*/ 3915351 h 6858000"/>
              <a:gd name="connsiteX197" fmla="*/ 5059055 w 7467600"/>
              <a:gd name="connsiteY197" fmla="*/ 4108918 h 6858000"/>
              <a:gd name="connsiteX198" fmla="*/ 5290070 w 7467600"/>
              <a:gd name="connsiteY198" fmla="*/ 4263619 h 6858000"/>
              <a:gd name="connsiteX199" fmla="*/ 4834991 w 7467600"/>
              <a:gd name="connsiteY199" fmla="*/ 3830985 h 6858000"/>
              <a:gd name="connsiteX200" fmla="*/ 4440129 w 7467600"/>
              <a:gd name="connsiteY200" fmla="*/ 3448571 h 6858000"/>
              <a:gd name="connsiteX201" fmla="*/ 4441737 w 7467600"/>
              <a:gd name="connsiteY201" fmla="*/ 3399734 h 6858000"/>
              <a:gd name="connsiteX202" fmla="*/ 4431236 w 7467600"/>
              <a:gd name="connsiteY202" fmla="*/ 3400954 h 6858000"/>
              <a:gd name="connsiteX203" fmla="*/ 4557150 w 7467600"/>
              <a:gd name="connsiteY203" fmla="*/ 3510023 h 6858000"/>
              <a:gd name="connsiteX204" fmla="*/ 4856936 w 7467600"/>
              <a:gd name="connsiteY204" fmla="*/ 3809146 h 6858000"/>
              <a:gd name="connsiteX205" fmla="*/ 5111996 w 7467600"/>
              <a:gd name="connsiteY205" fmla="*/ 4065759 h 6858000"/>
              <a:gd name="connsiteX206" fmla="*/ 5388878 w 7467600"/>
              <a:gd name="connsiteY206" fmla="*/ 4300185 h 6858000"/>
              <a:gd name="connsiteX207" fmla="*/ 5425556 w 7467600"/>
              <a:gd name="connsiteY207" fmla="*/ 4308967 h 6858000"/>
              <a:gd name="connsiteX208" fmla="*/ 4943646 w 7467600"/>
              <a:gd name="connsiteY208" fmla="*/ 3822916 h 6858000"/>
              <a:gd name="connsiteX209" fmla="*/ 4594837 w 7467600"/>
              <a:gd name="connsiteY209" fmla="*/ 3532274 h 6858000"/>
              <a:gd name="connsiteX210" fmla="*/ 4441737 w 7467600"/>
              <a:gd name="connsiteY210" fmla="*/ 3399734 h 6858000"/>
              <a:gd name="connsiteX211" fmla="*/ 5425834 w 7467600"/>
              <a:gd name="connsiteY211" fmla="*/ 3162785 h 6858000"/>
              <a:gd name="connsiteX212" fmla="*/ 5401644 w 7467600"/>
              <a:gd name="connsiteY212" fmla="*/ 3617847 h 6858000"/>
              <a:gd name="connsiteX213" fmla="*/ 5467256 w 7467600"/>
              <a:gd name="connsiteY213" fmla="*/ 4175494 h 6858000"/>
              <a:gd name="connsiteX214" fmla="*/ 5448069 w 7467600"/>
              <a:gd name="connsiteY214" fmla="*/ 3567554 h 6858000"/>
              <a:gd name="connsiteX215" fmla="*/ 5425834 w 7467600"/>
              <a:gd name="connsiteY215" fmla="*/ 3162785 h 6858000"/>
              <a:gd name="connsiteX216" fmla="*/ 1318687 w 7467600"/>
              <a:gd name="connsiteY216" fmla="*/ 3113840 h 6858000"/>
              <a:gd name="connsiteX217" fmla="*/ 1066793 w 7467600"/>
              <a:gd name="connsiteY217" fmla="*/ 3212171 h 6858000"/>
              <a:gd name="connsiteX218" fmla="*/ 993319 w 7467600"/>
              <a:gd name="connsiteY218" fmla="*/ 3247648 h 6858000"/>
              <a:gd name="connsiteX219" fmla="*/ 853081 w 7467600"/>
              <a:gd name="connsiteY219" fmla="*/ 3312410 h 6858000"/>
              <a:gd name="connsiteX220" fmla="*/ 805957 w 7467600"/>
              <a:gd name="connsiteY220" fmla="*/ 3330443 h 6858000"/>
              <a:gd name="connsiteX221" fmla="*/ 1318687 w 7467600"/>
              <a:gd name="connsiteY221" fmla="*/ 3113840 h 6858000"/>
              <a:gd name="connsiteX222" fmla="*/ 5453702 w 7467600"/>
              <a:gd name="connsiteY222" fmla="*/ 3090882 h 6858000"/>
              <a:gd name="connsiteX223" fmla="*/ 5480135 w 7467600"/>
              <a:gd name="connsiteY223" fmla="*/ 3565802 h 6858000"/>
              <a:gd name="connsiteX224" fmla="*/ 5499023 w 7467600"/>
              <a:gd name="connsiteY224" fmla="*/ 4166310 h 6858000"/>
              <a:gd name="connsiteX225" fmla="*/ 5547022 w 7467600"/>
              <a:gd name="connsiteY225" fmla="*/ 3607838 h 6858000"/>
              <a:gd name="connsiteX226" fmla="*/ 5515964 w 7467600"/>
              <a:gd name="connsiteY226" fmla="*/ 3378541 h 6858000"/>
              <a:gd name="connsiteX227" fmla="*/ 5453702 w 7467600"/>
              <a:gd name="connsiteY227" fmla="*/ 3090882 h 6858000"/>
              <a:gd name="connsiteX228" fmla="*/ 1238695 w 7467600"/>
              <a:gd name="connsiteY228" fmla="*/ 3076820 h 6858000"/>
              <a:gd name="connsiteX229" fmla="*/ 716371 w 7467600"/>
              <a:gd name="connsiteY229" fmla="*/ 3293249 h 6858000"/>
              <a:gd name="connsiteX230" fmla="*/ 579522 w 7467600"/>
              <a:gd name="connsiteY230" fmla="*/ 3371759 h 6858000"/>
              <a:gd name="connsiteX231" fmla="*/ 600288 w 7467600"/>
              <a:gd name="connsiteY231" fmla="*/ 3365555 h 6858000"/>
              <a:gd name="connsiteX232" fmla="*/ 840692 w 7467600"/>
              <a:gd name="connsiteY232" fmla="*/ 3284921 h 6858000"/>
              <a:gd name="connsiteX233" fmla="*/ 979248 w 7467600"/>
              <a:gd name="connsiteY233" fmla="*/ 3221003 h 6858000"/>
              <a:gd name="connsiteX234" fmla="*/ 1053282 w 7467600"/>
              <a:gd name="connsiteY234" fmla="*/ 3185247 h 6858000"/>
              <a:gd name="connsiteX235" fmla="*/ 1320603 w 7467600"/>
              <a:gd name="connsiteY235" fmla="*/ 3081281 h 6858000"/>
              <a:gd name="connsiteX236" fmla="*/ 1238695 w 7467600"/>
              <a:gd name="connsiteY236" fmla="*/ 3076820 h 6858000"/>
              <a:gd name="connsiteX237" fmla="*/ 5425627 w 7467600"/>
              <a:gd name="connsiteY237" fmla="*/ 2954192 h 6858000"/>
              <a:gd name="connsiteX238" fmla="*/ 5470770 w 7467600"/>
              <a:gd name="connsiteY238" fmla="*/ 3005435 h 6858000"/>
              <a:gd name="connsiteX239" fmla="*/ 5519779 w 7467600"/>
              <a:gd name="connsiteY239" fmla="*/ 4359223 h 6858000"/>
              <a:gd name="connsiteX240" fmla="*/ 5520293 w 7467600"/>
              <a:gd name="connsiteY240" fmla="*/ 4360602 h 6858000"/>
              <a:gd name="connsiteX241" fmla="*/ 5767221 w 7467600"/>
              <a:gd name="connsiteY241" fmla="*/ 4665564 h 6858000"/>
              <a:gd name="connsiteX242" fmla="*/ 6937169 w 7467600"/>
              <a:gd name="connsiteY242" fmla="*/ 4815941 h 6858000"/>
              <a:gd name="connsiteX243" fmla="*/ 6953922 w 7467600"/>
              <a:gd name="connsiteY243" fmla="*/ 4890068 h 6858000"/>
              <a:gd name="connsiteX244" fmla="*/ 6071359 w 7467600"/>
              <a:gd name="connsiteY244" fmla="*/ 4770770 h 6858000"/>
              <a:gd name="connsiteX245" fmla="*/ 6038839 w 7467600"/>
              <a:gd name="connsiteY245" fmla="*/ 4764474 h 6858000"/>
              <a:gd name="connsiteX246" fmla="*/ 6038706 w 7467600"/>
              <a:gd name="connsiteY246" fmla="*/ 4763847 h 6858000"/>
              <a:gd name="connsiteX247" fmla="*/ 6037784 w 7467600"/>
              <a:gd name="connsiteY247" fmla="*/ 4764270 h 6858000"/>
              <a:gd name="connsiteX248" fmla="*/ 6038839 w 7467600"/>
              <a:gd name="connsiteY248" fmla="*/ 4764474 h 6858000"/>
              <a:gd name="connsiteX249" fmla="*/ 6040338 w 7467600"/>
              <a:gd name="connsiteY249" fmla="*/ 4771418 h 6858000"/>
              <a:gd name="connsiteX250" fmla="*/ 6024488 w 7467600"/>
              <a:gd name="connsiteY250" fmla="*/ 4809903 h 6858000"/>
              <a:gd name="connsiteX251" fmla="*/ 5599771 w 7467600"/>
              <a:gd name="connsiteY251" fmla="*/ 5509652 h 6858000"/>
              <a:gd name="connsiteX252" fmla="*/ 5548843 w 7467600"/>
              <a:gd name="connsiteY252" fmla="*/ 5563845 h 6858000"/>
              <a:gd name="connsiteX253" fmla="*/ 5940952 w 7467600"/>
              <a:gd name="connsiteY253" fmla="*/ 6250028 h 6858000"/>
              <a:gd name="connsiteX254" fmla="*/ 6043441 w 7467600"/>
              <a:gd name="connsiteY254" fmla="*/ 6665847 h 6858000"/>
              <a:gd name="connsiteX255" fmla="*/ 6093432 w 7467600"/>
              <a:gd name="connsiteY255" fmla="*/ 6858000 h 6858000"/>
              <a:gd name="connsiteX256" fmla="*/ 6034344 w 7467600"/>
              <a:gd name="connsiteY256" fmla="*/ 6858000 h 6858000"/>
              <a:gd name="connsiteX257" fmla="*/ 6026679 w 7467600"/>
              <a:gd name="connsiteY257" fmla="*/ 6836959 h 6858000"/>
              <a:gd name="connsiteX258" fmla="*/ 5800441 w 7467600"/>
              <a:gd name="connsiteY258" fmla="*/ 6335286 h 6858000"/>
              <a:gd name="connsiteX259" fmla="*/ 5526562 w 7467600"/>
              <a:gd name="connsiteY259" fmla="*/ 5705388 h 6858000"/>
              <a:gd name="connsiteX260" fmla="*/ 5519640 w 7467600"/>
              <a:gd name="connsiteY260" fmla="*/ 5683774 h 6858000"/>
              <a:gd name="connsiteX261" fmla="*/ 5844559 w 7467600"/>
              <a:gd name="connsiteY261" fmla="*/ 6553349 h 6858000"/>
              <a:gd name="connsiteX262" fmla="*/ 5975994 w 7467600"/>
              <a:gd name="connsiteY262" fmla="*/ 6858000 h 6858000"/>
              <a:gd name="connsiteX263" fmla="*/ 5898547 w 7467600"/>
              <a:gd name="connsiteY263" fmla="*/ 6858000 h 6858000"/>
              <a:gd name="connsiteX264" fmla="*/ 5682041 w 7467600"/>
              <a:gd name="connsiteY264" fmla="*/ 6355860 h 6858000"/>
              <a:gd name="connsiteX265" fmla="*/ 5461758 w 7467600"/>
              <a:gd name="connsiteY265" fmla="*/ 5820220 h 6858000"/>
              <a:gd name="connsiteX266" fmla="*/ 5237282 w 7467600"/>
              <a:gd name="connsiteY266" fmla="*/ 6579086 h 6858000"/>
              <a:gd name="connsiteX267" fmla="*/ 5115009 w 7467600"/>
              <a:gd name="connsiteY267" fmla="*/ 6858000 h 6858000"/>
              <a:gd name="connsiteX268" fmla="*/ 5028074 w 7467600"/>
              <a:gd name="connsiteY268" fmla="*/ 6858000 h 6858000"/>
              <a:gd name="connsiteX269" fmla="*/ 5079508 w 7467600"/>
              <a:gd name="connsiteY269" fmla="*/ 6749074 h 6858000"/>
              <a:gd name="connsiteX270" fmla="*/ 5371846 w 7467600"/>
              <a:gd name="connsiteY270" fmla="*/ 5924413 h 6858000"/>
              <a:gd name="connsiteX271" fmla="*/ 5270512 w 7467600"/>
              <a:gd name="connsiteY271" fmla="*/ 6138975 h 6858000"/>
              <a:gd name="connsiteX272" fmla="*/ 5062409 w 7467600"/>
              <a:gd name="connsiteY272" fmla="*/ 6653544 h 6858000"/>
              <a:gd name="connsiteX273" fmla="*/ 5036628 w 7467600"/>
              <a:gd name="connsiteY273" fmla="*/ 6754247 h 6858000"/>
              <a:gd name="connsiteX274" fmla="*/ 5009112 w 7467600"/>
              <a:gd name="connsiteY274" fmla="*/ 6858000 h 6858000"/>
              <a:gd name="connsiteX275" fmla="*/ 4976679 w 7467600"/>
              <a:gd name="connsiteY275" fmla="*/ 6858000 h 6858000"/>
              <a:gd name="connsiteX276" fmla="*/ 5006537 w 7467600"/>
              <a:gd name="connsiteY276" fmla="*/ 6747068 h 6858000"/>
              <a:gd name="connsiteX277" fmla="*/ 5032723 w 7467600"/>
              <a:gd name="connsiteY277" fmla="*/ 6644957 h 6858000"/>
              <a:gd name="connsiteX278" fmla="*/ 5242949 w 7467600"/>
              <a:gd name="connsiteY278" fmla="*/ 6125175 h 6858000"/>
              <a:gd name="connsiteX279" fmla="*/ 5286321 w 7467600"/>
              <a:gd name="connsiteY279" fmla="*/ 6033555 h 6858000"/>
              <a:gd name="connsiteX280" fmla="*/ 5008210 w 7467600"/>
              <a:gd name="connsiteY280" fmla="*/ 6649194 h 6858000"/>
              <a:gd name="connsiteX281" fmla="*/ 4986321 w 7467600"/>
              <a:gd name="connsiteY281" fmla="*/ 6765687 h 6858000"/>
              <a:gd name="connsiteX282" fmla="*/ 4973474 w 7467600"/>
              <a:gd name="connsiteY282" fmla="*/ 6858000 h 6858000"/>
              <a:gd name="connsiteX283" fmla="*/ 4907178 w 7467600"/>
              <a:gd name="connsiteY283" fmla="*/ 6858000 h 6858000"/>
              <a:gd name="connsiteX284" fmla="*/ 4910810 w 7467600"/>
              <a:gd name="connsiteY284" fmla="*/ 6829660 h 6858000"/>
              <a:gd name="connsiteX285" fmla="*/ 4987461 w 7467600"/>
              <a:gd name="connsiteY285" fmla="*/ 6432994 h 6858000"/>
              <a:gd name="connsiteX286" fmla="*/ 5179262 w 7467600"/>
              <a:gd name="connsiteY286" fmla="*/ 6035044 h 6858000"/>
              <a:gd name="connsiteX287" fmla="*/ 4689678 w 7467600"/>
              <a:gd name="connsiteY287" fmla="*/ 6440241 h 6858000"/>
              <a:gd name="connsiteX288" fmla="*/ 4477543 w 7467600"/>
              <a:gd name="connsiteY288" fmla="*/ 6674836 h 6858000"/>
              <a:gd name="connsiteX289" fmla="*/ 4329957 w 7467600"/>
              <a:gd name="connsiteY289" fmla="*/ 6858000 h 6858000"/>
              <a:gd name="connsiteX290" fmla="*/ 4218595 w 7467600"/>
              <a:gd name="connsiteY290" fmla="*/ 6858000 h 6858000"/>
              <a:gd name="connsiteX291" fmla="*/ 4368888 w 7467600"/>
              <a:gd name="connsiteY291" fmla="*/ 6668412 h 6858000"/>
              <a:gd name="connsiteX292" fmla="*/ 4563091 w 7467600"/>
              <a:gd name="connsiteY292" fmla="*/ 6442508 h 6858000"/>
              <a:gd name="connsiteX293" fmla="*/ 5387324 w 7467600"/>
              <a:gd name="connsiteY293" fmla="*/ 5705830 h 6858000"/>
              <a:gd name="connsiteX294" fmla="*/ 5073620 w 7467600"/>
              <a:gd name="connsiteY294" fmla="*/ 5955437 h 6858000"/>
              <a:gd name="connsiteX295" fmla="*/ 4689789 w 7467600"/>
              <a:gd name="connsiteY295" fmla="*/ 6268382 h 6858000"/>
              <a:gd name="connsiteX296" fmla="*/ 4418722 w 7467600"/>
              <a:gd name="connsiteY296" fmla="*/ 6570886 h 6858000"/>
              <a:gd name="connsiteX297" fmla="*/ 4214944 w 7467600"/>
              <a:gd name="connsiteY297" fmla="*/ 6858000 h 6858000"/>
              <a:gd name="connsiteX298" fmla="*/ 4177898 w 7467600"/>
              <a:gd name="connsiteY298" fmla="*/ 6858000 h 6858000"/>
              <a:gd name="connsiteX299" fmla="*/ 4391597 w 7467600"/>
              <a:gd name="connsiteY299" fmla="*/ 6556370 h 6858000"/>
              <a:gd name="connsiteX300" fmla="*/ 4668889 w 7467600"/>
              <a:gd name="connsiteY300" fmla="*/ 6246399 h 6858000"/>
              <a:gd name="connsiteX301" fmla="*/ 5055427 w 7467600"/>
              <a:gd name="connsiteY301" fmla="*/ 5931476 h 6858000"/>
              <a:gd name="connsiteX302" fmla="*/ 5371814 w 7467600"/>
              <a:gd name="connsiteY302" fmla="*/ 5678975 h 6858000"/>
              <a:gd name="connsiteX303" fmla="*/ 4987918 w 7467600"/>
              <a:gd name="connsiteY303" fmla="*/ 5838701 h 6858000"/>
              <a:gd name="connsiteX304" fmla="*/ 4317146 w 7467600"/>
              <a:gd name="connsiteY304" fmla="*/ 6587716 h 6858000"/>
              <a:gd name="connsiteX305" fmla="*/ 4171627 w 7467600"/>
              <a:gd name="connsiteY305" fmla="*/ 6858000 h 6858000"/>
              <a:gd name="connsiteX306" fmla="*/ 4081585 w 7467600"/>
              <a:gd name="connsiteY306" fmla="*/ 6858000 h 6858000"/>
              <a:gd name="connsiteX307" fmla="*/ 4238603 w 7467600"/>
              <a:gd name="connsiteY307" fmla="*/ 6559341 h 6858000"/>
              <a:gd name="connsiteX308" fmla="*/ 4778333 w 7467600"/>
              <a:gd name="connsiteY308" fmla="*/ 5873626 h 6858000"/>
              <a:gd name="connsiteX309" fmla="*/ 5414185 w 7467600"/>
              <a:gd name="connsiteY309" fmla="*/ 5573882 h 6858000"/>
              <a:gd name="connsiteX310" fmla="*/ 5959648 w 7467600"/>
              <a:gd name="connsiteY310" fmla="*/ 4760797 h 6858000"/>
              <a:gd name="connsiteX311" fmla="*/ 5355019 w 7467600"/>
              <a:gd name="connsiteY311" fmla="*/ 4734672 h 6858000"/>
              <a:gd name="connsiteX312" fmla="*/ 5083565 w 7467600"/>
              <a:gd name="connsiteY312" fmla="*/ 5179121 h 6858000"/>
              <a:gd name="connsiteX313" fmla="*/ 4713577 w 7467600"/>
              <a:gd name="connsiteY313" fmla="*/ 5616803 h 6858000"/>
              <a:gd name="connsiteX314" fmla="*/ 3989559 w 7467600"/>
              <a:gd name="connsiteY314" fmla="*/ 6145945 h 6858000"/>
              <a:gd name="connsiteX315" fmla="*/ 3939824 w 7467600"/>
              <a:gd name="connsiteY315" fmla="*/ 6066900 h 6858000"/>
              <a:gd name="connsiteX316" fmla="*/ 4584537 w 7467600"/>
              <a:gd name="connsiteY316" fmla="*/ 5324826 h 6858000"/>
              <a:gd name="connsiteX317" fmla="*/ 5037105 w 7467600"/>
              <a:gd name="connsiteY317" fmla="*/ 5088765 h 6858000"/>
              <a:gd name="connsiteX318" fmla="*/ 5039930 w 7467600"/>
              <a:gd name="connsiteY318" fmla="*/ 5089585 h 6858000"/>
              <a:gd name="connsiteX319" fmla="*/ 5263764 w 7467600"/>
              <a:gd name="connsiteY319" fmla="*/ 4735525 h 6858000"/>
              <a:gd name="connsiteX320" fmla="*/ 4086300 w 7467600"/>
              <a:gd name="connsiteY320" fmla="*/ 4884599 h 6858000"/>
              <a:gd name="connsiteX321" fmla="*/ 4085485 w 7467600"/>
              <a:gd name="connsiteY321" fmla="*/ 4899070 h 6858000"/>
              <a:gd name="connsiteX322" fmla="*/ 3871915 w 7467600"/>
              <a:gd name="connsiteY322" fmla="*/ 5253645 h 6858000"/>
              <a:gd name="connsiteX323" fmla="*/ 3799374 w 7467600"/>
              <a:gd name="connsiteY323" fmla="*/ 5466127 h 6858000"/>
              <a:gd name="connsiteX324" fmla="*/ 3498850 w 7467600"/>
              <a:gd name="connsiteY324" fmla="*/ 6661888 h 6858000"/>
              <a:gd name="connsiteX325" fmla="*/ 3399216 w 7467600"/>
              <a:gd name="connsiteY325" fmla="*/ 6858000 h 6858000"/>
              <a:gd name="connsiteX326" fmla="*/ 3303688 w 7467600"/>
              <a:gd name="connsiteY326" fmla="*/ 6858000 h 6858000"/>
              <a:gd name="connsiteX327" fmla="*/ 3391774 w 7467600"/>
              <a:gd name="connsiteY327" fmla="*/ 6697181 h 6858000"/>
              <a:gd name="connsiteX328" fmla="*/ 3735540 w 7467600"/>
              <a:gd name="connsiteY328" fmla="*/ 5546923 h 6858000"/>
              <a:gd name="connsiteX329" fmla="*/ 3729438 w 7467600"/>
              <a:gd name="connsiteY329" fmla="*/ 5569058 h 6858000"/>
              <a:gd name="connsiteX330" fmla="*/ 3707782 w 7467600"/>
              <a:gd name="connsiteY330" fmla="*/ 5644908 h 6858000"/>
              <a:gd name="connsiteX331" fmla="*/ 3583827 w 7467600"/>
              <a:gd name="connsiteY331" fmla="*/ 6039215 h 6858000"/>
              <a:gd name="connsiteX332" fmla="*/ 3547861 w 7467600"/>
              <a:gd name="connsiteY332" fmla="*/ 6129609 h 6858000"/>
              <a:gd name="connsiteX333" fmla="*/ 3490905 w 7467600"/>
              <a:gd name="connsiteY333" fmla="*/ 6277660 h 6858000"/>
              <a:gd name="connsiteX334" fmla="*/ 3455859 w 7467600"/>
              <a:gd name="connsiteY334" fmla="*/ 6391301 h 6858000"/>
              <a:gd name="connsiteX335" fmla="*/ 3429112 w 7467600"/>
              <a:gd name="connsiteY335" fmla="*/ 6479469 h 6858000"/>
              <a:gd name="connsiteX336" fmla="*/ 3304862 w 7467600"/>
              <a:gd name="connsiteY336" fmla="*/ 6796476 h 6858000"/>
              <a:gd name="connsiteX337" fmla="*/ 3276071 w 7467600"/>
              <a:gd name="connsiteY337" fmla="*/ 6858000 h 6858000"/>
              <a:gd name="connsiteX338" fmla="*/ 3240805 w 7467600"/>
              <a:gd name="connsiteY338" fmla="*/ 6858000 h 6858000"/>
              <a:gd name="connsiteX339" fmla="*/ 3275917 w 7467600"/>
              <a:gd name="connsiteY339" fmla="*/ 6783192 h 6858000"/>
              <a:gd name="connsiteX340" fmla="*/ 3399358 w 7467600"/>
              <a:gd name="connsiteY340" fmla="*/ 6469011 h 6858000"/>
              <a:gd name="connsiteX341" fmla="*/ 3425650 w 7467600"/>
              <a:gd name="connsiteY341" fmla="*/ 6381333 h 6858000"/>
              <a:gd name="connsiteX342" fmla="*/ 3460661 w 7467600"/>
              <a:gd name="connsiteY342" fmla="*/ 6266763 h 6858000"/>
              <a:gd name="connsiteX343" fmla="*/ 3518021 w 7467600"/>
              <a:gd name="connsiteY343" fmla="*/ 6117298 h 6858000"/>
              <a:gd name="connsiteX344" fmla="*/ 3554035 w 7467600"/>
              <a:gd name="connsiteY344" fmla="*/ 6027832 h 6858000"/>
              <a:gd name="connsiteX345" fmla="*/ 3677174 w 7467600"/>
              <a:gd name="connsiteY345" fmla="*/ 5636351 h 6858000"/>
              <a:gd name="connsiteX346" fmla="*/ 3698819 w 7467600"/>
              <a:gd name="connsiteY346" fmla="*/ 5560503 h 6858000"/>
              <a:gd name="connsiteX347" fmla="*/ 3702094 w 7467600"/>
              <a:gd name="connsiteY347" fmla="*/ 5549194 h 6858000"/>
              <a:gd name="connsiteX348" fmla="*/ 3398355 w 7467600"/>
              <a:gd name="connsiteY348" fmla="*/ 6094603 h 6858000"/>
              <a:gd name="connsiteX349" fmla="*/ 3193941 w 7467600"/>
              <a:gd name="connsiteY349" fmla="*/ 6798775 h 6858000"/>
              <a:gd name="connsiteX350" fmla="*/ 3184140 w 7467600"/>
              <a:gd name="connsiteY350" fmla="*/ 6858000 h 6858000"/>
              <a:gd name="connsiteX351" fmla="*/ 3099978 w 7467600"/>
              <a:gd name="connsiteY351" fmla="*/ 6858000 h 6858000"/>
              <a:gd name="connsiteX352" fmla="*/ 3101556 w 7467600"/>
              <a:gd name="connsiteY352" fmla="*/ 6843337 h 6858000"/>
              <a:gd name="connsiteX353" fmla="*/ 3370162 w 7467600"/>
              <a:gd name="connsiteY353" fmla="*/ 5785550 h 6858000"/>
              <a:gd name="connsiteX354" fmla="*/ 3746477 w 7467600"/>
              <a:gd name="connsiteY354" fmla="*/ 5377889 h 6858000"/>
              <a:gd name="connsiteX355" fmla="*/ 3863399 w 7467600"/>
              <a:gd name="connsiteY355" fmla="*/ 5087257 h 6858000"/>
              <a:gd name="connsiteX356" fmla="*/ 3968712 w 7467600"/>
              <a:gd name="connsiteY356" fmla="*/ 4913989 h 6858000"/>
              <a:gd name="connsiteX357" fmla="*/ 2792390 w 7467600"/>
              <a:gd name="connsiteY357" fmla="*/ 5382974 h 6858000"/>
              <a:gd name="connsiteX358" fmla="*/ 2714982 w 7467600"/>
              <a:gd name="connsiteY358" fmla="*/ 5427051 h 6858000"/>
              <a:gd name="connsiteX359" fmla="*/ 2813361 w 7467600"/>
              <a:gd name="connsiteY359" fmla="*/ 6023912 h 6858000"/>
              <a:gd name="connsiteX360" fmla="*/ 2688430 w 7467600"/>
              <a:gd name="connsiteY360" fmla="*/ 6801564 h 6858000"/>
              <a:gd name="connsiteX361" fmla="*/ 2629626 w 7467600"/>
              <a:gd name="connsiteY361" fmla="*/ 6763394 h 6858000"/>
              <a:gd name="connsiteX362" fmla="*/ 2565328 w 7467600"/>
              <a:gd name="connsiteY362" fmla="*/ 5516399 h 6858000"/>
              <a:gd name="connsiteX363" fmla="*/ 1922999 w 7467600"/>
              <a:gd name="connsiteY363" fmla="*/ 5980343 h 6858000"/>
              <a:gd name="connsiteX364" fmla="*/ 1950261 w 7467600"/>
              <a:gd name="connsiteY364" fmla="*/ 6405858 h 6858000"/>
              <a:gd name="connsiteX365" fmla="*/ 2365554 w 7467600"/>
              <a:gd name="connsiteY365" fmla="*/ 6759107 h 6858000"/>
              <a:gd name="connsiteX366" fmla="*/ 2424142 w 7467600"/>
              <a:gd name="connsiteY366" fmla="*/ 6858000 h 6858000"/>
              <a:gd name="connsiteX367" fmla="*/ 2395994 w 7467600"/>
              <a:gd name="connsiteY367" fmla="*/ 6858000 h 6858000"/>
              <a:gd name="connsiteX368" fmla="*/ 2392863 w 7467600"/>
              <a:gd name="connsiteY368" fmla="*/ 6852964 h 6858000"/>
              <a:gd name="connsiteX369" fmla="*/ 2017589 w 7467600"/>
              <a:gd name="connsiteY369" fmla="*/ 6493982 h 6858000"/>
              <a:gd name="connsiteX370" fmla="*/ 2147336 w 7467600"/>
              <a:gd name="connsiteY370" fmla="*/ 6594052 h 6858000"/>
              <a:gd name="connsiteX371" fmla="*/ 2207047 w 7467600"/>
              <a:gd name="connsiteY371" fmla="*/ 6654540 h 6858000"/>
              <a:gd name="connsiteX372" fmla="*/ 2299106 w 7467600"/>
              <a:gd name="connsiteY372" fmla="*/ 6778931 h 6858000"/>
              <a:gd name="connsiteX373" fmla="*/ 2314430 w 7467600"/>
              <a:gd name="connsiteY373" fmla="*/ 6801144 h 6858000"/>
              <a:gd name="connsiteX374" fmla="*/ 2352406 w 7467600"/>
              <a:gd name="connsiteY374" fmla="*/ 6858000 h 6858000"/>
              <a:gd name="connsiteX375" fmla="*/ 2314492 w 7467600"/>
              <a:gd name="connsiteY375" fmla="*/ 6858000 h 6858000"/>
              <a:gd name="connsiteX376" fmla="*/ 2288095 w 7467600"/>
              <a:gd name="connsiteY376" fmla="*/ 6818030 h 6858000"/>
              <a:gd name="connsiteX377" fmla="*/ 2272768 w 7467600"/>
              <a:gd name="connsiteY377" fmla="*/ 6795822 h 6858000"/>
              <a:gd name="connsiteX378" fmla="*/ 2182715 w 7467600"/>
              <a:gd name="connsiteY378" fmla="*/ 6675071 h 6858000"/>
              <a:gd name="connsiteX379" fmla="*/ 2032061 w 7467600"/>
              <a:gd name="connsiteY379" fmla="*/ 6541380 h 6858000"/>
              <a:gd name="connsiteX380" fmla="*/ 2257220 w 7467600"/>
              <a:gd name="connsiteY380" fmla="*/ 6826257 h 6858000"/>
              <a:gd name="connsiteX381" fmla="*/ 2281324 w 7467600"/>
              <a:gd name="connsiteY381" fmla="*/ 6858000 h 6858000"/>
              <a:gd name="connsiteX382" fmla="*/ 2242860 w 7467600"/>
              <a:gd name="connsiteY382" fmla="*/ 6858000 h 6858000"/>
              <a:gd name="connsiteX383" fmla="*/ 2232818 w 7467600"/>
              <a:gd name="connsiteY383" fmla="*/ 6844926 h 6858000"/>
              <a:gd name="connsiteX384" fmla="*/ 1990172 w 7467600"/>
              <a:gd name="connsiteY384" fmla="*/ 6542121 h 6858000"/>
              <a:gd name="connsiteX385" fmla="*/ 2124090 w 7467600"/>
              <a:gd name="connsiteY385" fmla="*/ 6761017 h 6858000"/>
              <a:gd name="connsiteX386" fmla="*/ 2200380 w 7467600"/>
              <a:gd name="connsiteY386" fmla="*/ 6858000 h 6858000"/>
              <a:gd name="connsiteX387" fmla="*/ 2147507 w 7467600"/>
              <a:gd name="connsiteY387" fmla="*/ 6858000 h 6858000"/>
              <a:gd name="connsiteX388" fmla="*/ 2070668 w 7467600"/>
              <a:gd name="connsiteY388" fmla="*/ 6761520 h 6858000"/>
              <a:gd name="connsiteX389" fmla="*/ 1975142 w 7467600"/>
              <a:gd name="connsiteY389" fmla="*/ 6585570 h 6858000"/>
              <a:gd name="connsiteX390" fmla="*/ 2050035 w 7467600"/>
              <a:gd name="connsiteY390" fmla="*/ 6813345 h 6858000"/>
              <a:gd name="connsiteX391" fmla="*/ 2063025 w 7467600"/>
              <a:gd name="connsiteY391" fmla="*/ 6858000 h 6858000"/>
              <a:gd name="connsiteX392" fmla="*/ 2021675 w 7467600"/>
              <a:gd name="connsiteY392" fmla="*/ 6858000 h 6858000"/>
              <a:gd name="connsiteX393" fmla="*/ 2019308 w 7467600"/>
              <a:gd name="connsiteY393" fmla="*/ 6847118 h 6858000"/>
              <a:gd name="connsiteX394" fmla="*/ 1938835 w 7467600"/>
              <a:gd name="connsiteY394" fmla="*/ 6551160 h 6858000"/>
              <a:gd name="connsiteX395" fmla="*/ 1953230 w 7467600"/>
              <a:gd name="connsiteY395" fmla="*/ 6759699 h 6858000"/>
              <a:gd name="connsiteX396" fmla="*/ 1956763 w 7467600"/>
              <a:gd name="connsiteY396" fmla="*/ 6778191 h 6858000"/>
              <a:gd name="connsiteX397" fmla="*/ 1967925 w 7467600"/>
              <a:gd name="connsiteY397" fmla="*/ 6858000 h 6858000"/>
              <a:gd name="connsiteX398" fmla="*/ 1936622 w 7467600"/>
              <a:gd name="connsiteY398" fmla="*/ 6858000 h 6858000"/>
              <a:gd name="connsiteX399" fmla="*/ 1926261 w 7467600"/>
              <a:gd name="connsiteY399" fmla="*/ 6784064 h 6858000"/>
              <a:gd name="connsiteX400" fmla="*/ 1922724 w 7467600"/>
              <a:gd name="connsiteY400" fmla="*/ 6765577 h 6858000"/>
              <a:gd name="connsiteX401" fmla="*/ 1904650 w 7467600"/>
              <a:gd name="connsiteY401" fmla="*/ 6639616 h 6858000"/>
              <a:gd name="connsiteX402" fmla="*/ 1885273 w 7467600"/>
              <a:gd name="connsiteY402" fmla="*/ 6858000 h 6858000"/>
              <a:gd name="connsiteX403" fmla="*/ 1854363 w 7467600"/>
              <a:gd name="connsiteY403" fmla="*/ 6858000 h 6858000"/>
              <a:gd name="connsiteX404" fmla="*/ 1880391 w 7467600"/>
              <a:gd name="connsiteY404" fmla="*/ 6603796 h 6858000"/>
              <a:gd name="connsiteX405" fmla="*/ 1818273 w 7467600"/>
              <a:gd name="connsiteY405" fmla="*/ 6715729 h 6858000"/>
              <a:gd name="connsiteX406" fmla="*/ 1794691 w 7467600"/>
              <a:gd name="connsiteY406" fmla="*/ 6843239 h 6858000"/>
              <a:gd name="connsiteX407" fmla="*/ 1794914 w 7467600"/>
              <a:gd name="connsiteY407" fmla="*/ 6858000 h 6858000"/>
              <a:gd name="connsiteX408" fmla="*/ 1746128 w 7467600"/>
              <a:gd name="connsiteY408" fmla="*/ 6858000 h 6858000"/>
              <a:gd name="connsiteX409" fmla="*/ 1753934 w 7467600"/>
              <a:gd name="connsiteY409" fmla="*/ 6724796 h 6858000"/>
              <a:gd name="connsiteX410" fmla="*/ 1792053 w 7467600"/>
              <a:gd name="connsiteY410" fmla="*/ 6572396 h 6858000"/>
              <a:gd name="connsiteX411" fmla="*/ 1862248 w 7467600"/>
              <a:gd name="connsiteY411" fmla="*/ 6266397 h 6858000"/>
              <a:gd name="connsiteX412" fmla="*/ 1862250 w 7467600"/>
              <a:gd name="connsiteY412" fmla="*/ 6033531 h 6858000"/>
              <a:gd name="connsiteX413" fmla="*/ 1211999 w 7467600"/>
              <a:gd name="connsiteY413" fmla="*/ 6683610 h 6858000"/>
              <a:gd name="connsiteX414" fmla="*/ 1213266 w 7467600"/>
              <a:gd name="connsiteY414" fmla="*/ 6691947 h 6858000"/>
              <a:gd name="connsiteX415" fmla="*/ 1203370 w 7467600"/>
              <a:gd name="connsiteY415" fmla="*/ 6850676 h 6858000"/>
              <a:gd name="connsiteX416" fmla="*/ 1203671 w 7467600"/>
              <a:gd name="connsiteY416" fmla="*/ 6858000 h 6858000"/>
              <a:gd name="connsiteX417" fmla="*/ 1143180 w 7467600"/>
              <a:gd name="connsiteY417" fmla="*/ 6858000 h 6858000"/>
              <a:gd name="connsiteX418" fmla="*/ 1142176 w 7467600"/>
              <a:gd name="connsiteY418" fmla="*/ 6766045 h 6858000"/>
              <a:gd name="connsiteX419" fmla="*/ 1067484 w 7467600"/>
              <a:gd name="connsiteY419" fmla="*/ 6858000 h 6858000"/>
              <a:gd name="connsiteX420" fmla="*/ 953928 w 7467600"/>
              <a:gd name="connsiteY420" fmla="*/ 6858000 h 6858000"/>
              <a:gd name="connsiteX421" fmla="*/ 959715 w 7467600"/>
              <a:gd name="connsiteY421" fmla="*/ 6850185 h 6858000"/>
              <a:gd name="connsiteX422" fmla="*/ 1483788 w 7467600"/>
              <a:gd name="connsiteY422" fmla="*/ 6259174 h 6858000"/>
              <a:gd name="connsiteX423" fmla="*/ 1100671 w 7467600"/>
              <a:gd name="connsiteY423" fmla="*/ 6252137 h 6858000"/>
              <a:gd name="connsiteX424" fmla="*/ 1090144 w 7467600"/>
              <a:gd name="connsiteY424" fmla="*/ 6256748 h 6858000"/>
              <a:gd name="connsiteX425" fmla="*/ 1095872 w 7467600"/>
              <a:gd name="connsiteY425" fmla="*/ 6271892 h 6858000"/>
              <a:gd name="connsiteX426" fmla="*/ 262785 w 7467600"/>
              <a:gd name="connsiteY426" fmla="*/ 6845450 h 6858000"/>
              <a:gd name="connsiteX427" fmla="*/ 209968 w 7467600"/>
              <a:gd name="connsiteY427" fmla="*/ 6770713 h 6858000"/>
              <a:gd name="connsiteX428" fmla="*/ 873460 w 7467600"/>
              <a:gd name="connsiteY428" fmla="*/ 6253768 h 6858000"/>
              <a:gd name="connsiteX429" fmla="*/ 192686 w 7467600"/>
              <a:gd name="connsiteY429" fmla="*/ 5849257 h 6858000"/>
              <a:gd name="connsiteX430" fmla="*/ 4696 w 7467600"/>
              <a:gd name="connsiteY430" fmla="*/ 5697668 h 6858000"/>
              <a:gd name="connsiteX431" fmla="*/ 0 w 7467600"/>
              <a:gd name="connsiteY431" fmla="*/ 5689984 h 6858000"/>
              <a:gd name="connsiteX432" fmla="*/ 0 w 7467600"/>
              <a:gd name="connsiteY432" fmla="*/ 5513472 h 6858000"/>
              <a:gd name="connsiteX433" fmla="*/ 174101 w 7467600"/>
              <a:gd name="connsiteY433" fmla="*/ 5620277 h 6858000"/>
              <a:gd name="connsiteX434" fmla="*/ 891800 w 7467600"/>
              <a:gd name="connsiteY434" fmla="*/ 6036935 h 6858000"/>
              <a:gd name="connsiteX435" fmla="*/ 1072219 w 7467600"/>
              <a:gd name="connsiteY435" fmla="*/ 6169443 h 6858000"/>
              <a:gd name="connsiteX436" fmla="*/ 1074117 w 7467600"/>
              <a:gd name="connsiteY436" fmla="*/ 6170301 h 6858000"/>
              <a:gd name="connsiteX437" fmla="*/ 1083114 w 7467600"/>
              <a:gd name="connsiteY437" fmla="*/ 6174131 h 6858000"/>
              <a:gd name="connsiteX438" fmla="*/ 1543010 w 7467600"/>
              <a:gd name="connsiteY438" fmla="*/ 6191140 h 6858000"/>
              <a:gd name="connsiteX439" fmla="*/ 1551080 w 7467600"/>
              <a:gd name="connsiteY439" fmla="*/ 6195006 h 6858000"/>
              <a:gd name="connsiteX440" fmla="*/ 2345443 w 7467600"/>
              <a:gd name="connsiteY440" fmla="*/ 5549882 h 6858000"/>
              <a:gd name="connsiteX441" fmla="*/ 1721499 w 7467600"/>
              <a:gd name="connsiteY441" fmla="*/ 5599969 h 6858000"/>
              <a:gd name="connsiteX442" fmla="*/ 767716 w 7467600"/>
              <a:gd name="connsiteY442" fmla="*/ 5472768 h 6858000"/>
              <a:gd name="connsiteX443" fmla="*/ 722147 w 7467600"/>
              <a:gd name="connsiteY443" fmla="*/ 5393091 h 6858000"/>
              <a:gd name="connsiteX444" fmla="*/ 1485552 w 7467600"/>
              <a:gd name="connsiteY444" fmla="*/ 5313202 h 6858000"/>
              <a:gd name="connsiteX445" fmla="*/ 2143004 w 7467600"/>
              <a:gd name="connsiteY445" fmla="*/ 5402420 h 6858000"/>
              <a:gd name="connsiteX446" fmla="*/ 1933391 w 7467600"/>
              <a:gd name="connsiteY446" fmla="*/ 5156971 h 6858000"/>
              <a:gd name="connsiteX447" fmla="*/ 1827118 w 7467600"/>
              <a:gd name="connsiteY447" fmla="*/ 4968410 h 6858000"/>
              <a:gd name="connsiteX448" fmla="*/ 1837349 w 7467600"/>
              <a:gd name="connsiteY448" fmla="*/ 4956357 h 6858000"/>
              <a:gd name="connsiteX449" fmla="*/ 2162835 w 7467600"/>
              <a:gd name="connsiteY449" fmla="*/ 5187853 h 6858000"/>
              <a:gd name="connsiteX450" fmla="*/ 2257167 w 7467600"/>
              <a:gd name="connsiteY450" fmla="*/ 5462123 h 6858000"/>
              <a:gd name="connsiteX451" fmla="*/ 2261598 w 7467600"/>
              <a:gd name="connsiteY451" fmla="*/ 5467998 h 6858000"/>
              <a:gd name="connsiteX452" fmla="*/ 2437177 w 7467600"/>
              <a:gd name="connsiteY452" fmla="*/ 5479608 h 6858000"/>
              <a:gd name="connsiteX453" fmla="*/ 2445247 w 7467600"/>
              <a:gd name="connsiteY453" fmla="*/ 5483476 h 6858000"/>
              <a:gd name="connsiteX454" fmla="*/ 2743626 w 7467600"/>
              <a:gd name="connsiteY454" fmla="*/ 5304819 h 6858000"/>
              <a:gd name="connsiteX455" fmla="*/ 3048102 w 7467600"/>
              <a:gd name="connsiteY455" fmla="*/ 5150595 h 6858000"/>
              <a:gd name="connsiteX456" fmla="*/ 1799414 w 7467600"/>
              <a:gd name="connsiteY456" fmla="*/ 4694732 h 6858000"/>
              <a:gd name="connsiteX457" fmla="*/ 1771735 w 7467600"/>
              <a:gd name="connsiteY457" fmla="*/ 4619929 h 6858000"/>
              <a:gd name="connsiteX458" fmla="*/ 3104273 w 7467600"/>
              <a:gd name="connsiteY458" fmla="*/ 5076159 h 6858000"/>
              <a:gd name="connsiteX459" fmla="*/ 3113245 w 7467600"/>
              <a:gd name="connsiteY459" fmla="*/ 5090705 h 6858000"/>
              <a:gd name="connsiteX460" fmla="*/ 3126294 w 7467600"/>
              <a:gd name="connsiteY460" fmla="*/ 5114400 h 6858000"/>
              <a:gd name="connsiteX461" fmla="*/ 3937433 w 7467600"/>
              <a:gd name="connsiteY461" fmla="*/ 4830473 h 6858000"/>
              <a:gd name="connsiteX462" fmla="*/ 3590475 w 7467600"/>
              <a:gd name="connsiteY462" fmla="*/ 4597974 h 6858000"/>
              <a:gd name="connsiteX463" fmla="*/ 3100264 w 7467600"/>
              <a:gd name="connsiteY463" fmla="*/ 4579845 h 6858000"/>
              <a:gd name="connsiteX464" fmla="*/ 2183576 w 7467600"/>
              <a:gd name="connsiteY464" fmla="*/ 4227150 h 6858000"/>
              <a:gd name="connsiteX465" fmla="*/ 2151029 w 7467600"/>
              <a:gd name="connsiteY465" fmla="*/ 4146947 h 6858000"/>
              <a:gd name="connsiteX466" fmla="*/ 3563434 w 7467600"/>
              <a:gd name="connsiteY466" fmla="*/ 4469115 h 6858000"/>
              <a:gd name="connsiteX467" fmla="*/ 3177952 w 7467600"/>
              <a:gd name="connsiteY467" fmla="*/ 3657386 h 6858000"/>
              <a:gd name="connsiteX468" fmla="*/ 3189263 w 7467600"/>
              <a:gd name="connsiteY468" fmla="*/ 3625726 h 6858000"/>
              <a:gd name="connsiteX469" fmla="*/ 3560912 w 7467600"/>
              <a:gd name="connsiteY469" fmla="*/ 4079863 h 6858000"/>
              <a:gd name="connsiteX470" fmla="*/ 3626636 w 7467600"/>
              <a:gd name="connsiteY470" fmla="*/ 4512230 h 6858000"/>
              <a:gd name="connsiteX471" fmla="*/ 3653088 w 7467600"/>
              <a:gd name="connsiteY471" fmla="*/ 4521417 h 6858000"/>
              <a:gd name="connsiteX472" fmla="*/ 3988128 w 7467600"/>
              <a:gd name="connsiteY472" fmla="*/ 4817267 h 6858000"/>
              <a:gd name="connsiteX473" fmla="*/ 4830582 w 7467600"/>
              <a:gd name="connsiteY473" fmla="*/ 4676000 h 6858000"/>
              <a:gd name="connsiteX474" fmla="*/ 4830100 w 7467600"/>
              <a:gd name="connsiteY474" fmla="*/ 4675554 h 6858000"/>
              <a:gd name="connsiteX475" fmla="*/ 4036318 w 7467600"/>
              <a:gd name="connsiteY475" fmla="*/ 4147013 h 6858000"/>
              <a:gd name="connsiteX476" fmla="*/ 3432098 w 7467600"/>
              <a:gd name="connsiteY476" fmla="*/ 3537312 h 6858000"/>
              <a:gd name="connsiteX477" fmla="*/ 3446761 w 7467600"/>
              <a:gd name="connsiteY477" fmla="*/ 3461278 h 6858000"/>
              <a:gd name="connsiteX478" fmla="*/ 4419733 w 7467600"/>
              <a:gd name="connsiteY478" fmla="*/ 3963555 h 6858000"/>
              <a:gd name="connsiteX479" fmla="*/ 4781371 w 7467600"/>
              <a:gd name="connsiteY479" fmla="*/ 4458604 h 6858000"/>
              <a:gd name="connsiteX480" fmla="*/ 4780440 w 7467600"/>
              <a:gd name="connsiteY480" fmla="*/ 4470290 h 6858000"/>
              <a:gd name="connsiteX481" fmla="*/ 4898954 w 7467600"/>
              <a:gd name="connsiteY481" fmla="*/ 4662092 h 6858000"/>
              <a:gd name="connsiteX482" fmla="*/ 4900699 w 7467600"/>
              <a:gd name="connsiteY482" fmla="*/ 4670867 h 6858000"/>
              <a:gd name="connsiteX483" fmla="*/ 5714511 w 7467600"/>
              <a:gd name="connsiteY483" fmla="*/ 4663483 h 6858000"/>
              <a:gd name="connsiteX484" fmla="*/ 5464793 w 7467600"/>
              <a:gd name="connsiteY484" fmla="*/ 4393556 h 6858000"/>
              <a:gd name="connsiteX485" fmla="*/ 5461897 w 7467600"/>
              <a:gd name="connsiteY485" fmla="*/ 4390879 h 6858000"/>
              <a:gd name="connsiteX486" fmla="*/ 4294126 w 7467600"/>
              <a:gd name="connsiteY486" fmla="*/ 3303048 h 6858000"/>
              <a:gd name="connsiteX487" fmla="*/ 4305321 w 7467600"/>
              <a:gd name="connsiteY487" fmla="*/ 3256953 h 6858000"/>
              <a:gd name="connsiteX488" fmla="*/ 4949299 w 7467600"/>
              <a:gd name="connsiteY488" fmla="*/ 3766336 h 6858000"/>
              <a:gd name="connsiteX489" fmla="*/ 5291452 w 7467600"/>
              <a:gd name="connsiteY489" fmla="*/ 4076801 h 6858000"/>
              <a:gd name="connsiteX490" fmla="*/ 5434998 w 7467600"/>
              <a:gd name="connsiteY490" fmla="*/ 4254100 h 6858000"/>
              <a:gd name="connsiteX491" fmla="*/ 5351015 w 7467600"/>
              <a:gd name="connsiteY491" fmla="*/ 3760989 h 6858000"/>
              <a:gd name="connsiteX492" fmla="*/ 5413780 w 7467600"/>
              <a:gd name="connsiteY492" fmla="*/ 2966265 h 6858000"/>
              <a:gd name="connsiteX493" fmla="*/ 5425627 w 7467600"/>
              <a:gd name="connsiteY493" fmla="*/ 2954192 h 6858000"/>
              <a:gd name="connsiteX494" fmla="*/ 6604735 w 7467600"/>
              <a:gd name="connsiteY494" fmla="*/ 2041381 h 6858000"/>
              <a:gd name="connsiteX495" fmla="*/ 7204487 w 7467600"/>
              <a:gd name="connsiteY495" fmla="*/ 2742112 h 6858000"/>
              <a:gd name="connsiteX496" fmla="*/ 7131592 w 7467600"/>
              <a:gd name="connsiteY496" fmla="*/ 2672096 h 6858000"/>
              <a:gd name="connsiteX497" fmla="*/ 6996344 w 7467600"/>
              <a:gd name="connsiteY497" fmla="*/ 2518310 h 6858000"/>
              <a:gd name="connsiteX498" fmla="*/ 6735495 w 7467600"/>
              <a:gd name="connsiteY498" fmla="*/ 2196890 h 6858000"/>
              <a:gd name="connsiteX499" fmla="*/ 6721901 w 7467600"/>
              <a:gd name="connsiteY499" fmla="*/ 2179274 h 6858000"/>
              <a:gd name="connsiteX500" fmla="*/ 6604735 w 7467600"/>
              <a:gd name="connsiteY500" fmla="*/ 2041381 h 6858000"/>
              <a:gd name="connsiteX501" fmla="*/ 6591670 w 7467600"/>
              <a:gd name="connsiteY501" fmla="*/ 1988277 h 6858000"/>
              <a:gd name="connsiteX502" fmla="*/ 6747349 w 7467600"/>
              <a:gd name="connsiteY502" fmla="*/ 2160069 h 6858000"/>
              <a:gd name="connsiteX503" fmla="*/ 6760943 w 7467600"/>
              <a:gd name="connsiteY503" fmla="*/ 2177686 h 6858000"/>
              <a:gd name="connsiteX504" fmla="*/ 7021065 w 7467600"/>
              <a:gd name="connsiteY504" fmla="*/ 2498102 h 6858000"/>
              <a:gd name="connsiteX505" fmla="*/ 7155223 w 7467600"/>
              <a:gd name="connsiteY505" fmla="*/ 2650386 h 6858000"/>
              <a:gd name="connsiteX506" fmla="*/ 7203167 w 7467600"/>
              <a:gd name="connsiteY506" fmla="*/ 2697288 h 6858000"/>
              <a:gd name="connsiteX507" fmla="*/ 6937703 w 7467600"/>
              <a:gd name="connsiteY507" fmla="*/ 2321981 h 6858000"/>
              <a:gd name="connsiteX508" fmla="*/ 6591670 w 7467600"/>
              <a:gd name="connsiteY508" fmla="*/ 1988277 h 6858000"/>
              <a:gd name="connsiteX509" fmla="*/ 5798671 w 7467600"/>
              <a:gd name="connsiteY509" fmla="*/ 1981601 h 6858000"/>
              <a:gd name="connsiteX510" fmla="*/ 5754709 w 7467600"/>
              <a:gd name="connsiteY510" fmla="*/ 2071454 h 6858000"/>
              <a:gd name="connsiteX511" fmla="*/ 5763044 w 7467600"/>
              <a:gd name="connsiteY511" fmla="*/ 2842206 h 6858000"/>
              <a:gd name="connsiteX512" fmla="*/ 5764974 w 7467600"/>
              <a:gd name="connsiteY512" fmla="*/ 2799609 h 6858000"/>
              <a:gd name="connsiteX513" fmla="*/ 5767665 w 7467600"/>
              <a:gd name="connsiteY513" fmla="*/ 2666409 h 6858000"/>
              <a:gd name="connsiteX514" fmla="*/ 5763055 w 7467600"/>
              <a:gd name="connsiteY514" fmla="*/ 2579705 h 6858000"/>
              <a:gd name="connsiteX515" fmla="*/ 5758079 w 7467600"/>
              <a:gd name="connsiteY515" fmla="*/ 2492508 h 6858000"/>
              <a:gd name="connsiteX516" fmla="*/ 5779325 w 7467600"/>
              <a:gd name="connsiteY516" fmla="*/ 2197069 h 6858000"/>
              <a:gd name="connsiteX517" fmla="*/ 5798671 w 7467600"/>
              <a:gd name="connsiteY517" fmla="*/ 1981601 h 6858000"/>
              <a:gd name="connsiteX518" fmla="*/ 5829202 w 7467600"/>
              <a:gd name="connsiteY518" fmla="*/ 1971679 h 6858000"/>
              <a:gd name="connsiteX519" fmla="*/ 5809558 w 7467600"/>
              <a:gd name="connsiteY519" fmla="*/ 2198043 h 6858000"/>
              <a:gd name="connsiteX520" fmla="*/ 5788653 w 7467600"/>
              <a:gd name="connsiteY520" fmla="*/ 2489430 h 6858000"/>
              <a:gd name="connsiteX521" fmla="*/ 5793439 w 7467600"/>
              <a:gd name="connsiteY521" fmla="*/ 2575235 h 6858000"/>
              <a:gd name="connsiteX522" fmla="*/ 5796837 w 7467600"/>
              <a:gd name="connsiteY522" fmla="*/ 2637633 h 6858000"/>
              <a:gd name="connsiteX523" fmla="*/ 5818614 w 7467600"/>
              <a:gd name="connsiteY523" fmla="*/ 2473055 h 6858000"/>
              <a:gd name="connsiteX524" fmla="*/ 5829202 w 7467600"/>
              <a:gd name="connsiteY524" fmla="*/ 1971679 h 6858000"/>
              <a:gd name="connsiteX525" fmla="*/ 5911389 w 7467600"/>
              <a:gd name="connsiteY525" fmla="*/ 1898371 h 6858000"/>
              <a:gd name="connsiteX526" fmla="*/ 6237627 w 7467600"/>
              <a:gd name="connsiteY526" fmla="*/ 2231921 h 6858000"/>
              <a:gd name="connsiteX527" fmla="*/ 5911389 w 7467600"/>
              <a:gd name="connsiteY527" fmla="*/ 1898371 h 6858000"/>
              <a:gd name="connsiteX528" fmla="*/ 6944437 w 7467600"/>
              <a:gd name="connsiteY528" fmla="*/ 1575402 h 6858000"/>
              <a:gd name="connsiteX529" fmla="*/ 6304730 w 7467600"/>
              <a:gd name="connsiteY529" fmla="*/ 1766654 h 6858000"/>
              <a:gd name="connsiteX530" fmla="*/ 6944437 w 7467600"/>
              <a:gd name="connsiteY530" fmla="*/ 1575402 h 6858000"/>
              <a:gd name="connsiteX531" fmla="*/ 7019523 w 7467600"/>
              <a:gd name="connsiteY531" fmla="*/ 1519450 h 6858000"/>
              <a:gd name="connsiteX532" fmla="*/ 6298091 w 7467600"/>
              <a:gd name="connsiteY532" fmla="*/ 1737122 h 6858000"/>
              <a:gd name="connsiteX533" fmla="*/ 7019523 w 7467600"/>
              <a:gd name="connsiteY533" fmla="*/ 1519450 h 6858000"/>
              <a:gd name="connsiteX534" fmla="*/ 2399523 w 7467600"/>
              <a:gd name="connsiteY534" fmla="*/ 1428234 h 6858000"/>
              <a:gd name="connsiteX535" fmla="*/ 2224982 w 7467600"/>
              <a:gd name="connsiteY535" fmla="*/ 1826201 h 6858000"/>
              <a:gd name="connsiteX536" fmla="*/ 2096099 w 7467600"/>
              <a:gd name="connsiteY536" fmla="*/ 2345900 h 6858000"/>
              <a:gd name="connsiteX537" fmla="*/ 2283317 w 7467600"/>
              <a:gd name="connsiteY537" fmla="*/ 1796925 h 6858000"/>
              <a:gd name="connsiteX538" fmla="*/ 2399523 w 7467600"/>
              <a:gd name="connsiteY538" fmla="*/ 1428234 h 6858000"/>
              <a:gd name="connsiteX539" fmla="*/ 2448558 w 7467600"/>
              <a:gd name="connsiteY539" fmla="*/ 1373435 h 6858000"/>
              <a:gd name="connsiteX540" fmla="*/ 2312521 w 7467600"/>
              <a:gd name="connsiteY540" fmla="*/ 1806140 h 6858000"/>
              <a:gd name="connsiteX541" fmla="*/ 2127533 w 7467600"/>
              <a:gd name="connsiteY541" fmla="*/ 2348380 h 6858000"/>
              <a:gd name="connsiteX542" fmla="*/ 2358080 w 7467600"/>
              <a:gd name="connsiteY542" fmla="*/ 1866134 h 6858000"/>
              <a:gd name="connsiteX543" fmla="*/ 2407436 w 7467600"/>
              <a:gd name="connsiteY543" fmla="*/ 1651070 h 6858000"/>
              <a:gd name="connsiteX544" fmla="*/ 2448558 w 7467600"/>
              <a:gd name="connsiteY544" fmla="*/ 1373435 h 6858000"/>
              <a:gd name="connsiteX545" fmla="*/ 278707 w 7467600"/>
              <a:gd name="connsiteY545" fmla="*/ 1352270 h 6858000"/>
              <a:gd name="connsiteX546" fmla="*/ 321570 w 7467600"/>
              <a:gd name="connsiteY546" fmla="*/ 1861610 h 6858000"/>
              <a:gd name="connsiteX547" fmla="*/ 294281 w 7467600"/>
              <a:gd name="connsiteY547" fmla="*/ 1440658 h 6858000"/>
              <a:gd name="connsiteX548" fmla="*/ 278707 w 7467600"/>
              <a:gd name="connsiteY548" fmla="*/ 1352270 h 6858000"/>
              <a:gd name="connsiteX549" fmla="*/ 1423821 w 7467600"/>
              <a:gd name="connsiteY549" fmla="*/ 1351958 h 6858000"/>
              <a:gd name="connsiteX550" fmla="*/ 1638521 w 7467600"/>
              <a:gd name="connsiteY550" fmla="*/ 1908470 h 6858000"/>
              <a:gd name="connsiteX551" fmla="*/ 1754199 w 7467600"/>
              <a:gd name="connsiteY551" fmla="*/ 2149284 h 6858000"/>
              <a:gd name="connsiteX552" fmla="*/ 1908359 w 7467600"/>
              <a:gd name="connsiteY552" fmla="*/ 2364988 h 6858000"/>
              <a:gd name="connsiteX553" fmla="*/ 1647661 w 7467600"/>
              <a:gd name="connsiteY553" fmla="*/ 1825945 h 6858000"/>
              <a:gd name="connsiteX554" fmla="*/ 1423821 w 7467600"/>
              <a:gd name="connsiteY554" fmla="*/ 1351958 h 6858000"/>
              <a:gd name="connsiteX555" fmla="*/ 1431890 w 7467600"/>
              <a:gd name="connsiteY555" fmla="*/ 1306475 h 6858000"/>
              <a:gd name="connsiteX556" fmla="*/ 1507597 w 7467600"/>
              <a:gd name="connsiteY556" fmla="*/ 1446132 h 6858000"/>
              <a:gd name="connsiteX557" fmla="*/ 1674586 w 7467600"/>
              <a:gd name="connsiteY557" fmla="*/ 1813832 h 6858000"/>
              <a:gd name="connsiteX558" fmla="*/ 1815950 w 7467600"/>
              <a:gd name="connsiteY558" fmla="*/ 2128564 h 6858000"/>
              <a:gd name="connsiteX559" fmla="*/ 1984242 w 7467600"/>
              <a:gd name="connsiteY559" fmla="*/ 2430829 h 6858000"/>
              <a:gd name="connsiteX560" fmla="*/ 2014023 w 7467600"/>
              <a:gd name="connsiteY560" fmla="*/ 2450995 h 6858000"/>
              <a:gd name="connsiteX561" fmla="*/ 1747337 w 7467600"/>
              <a:gd name="connsiteY561" fmla="*/ 1855264 h 6858000"/>
              <a:gd name="connsiteX562" fmla="*/ 1533749 w 7467600"/>
              <a:gd name="connsiteY562" fmla="*/ 1478656 h 6858000"/>
              <a:gd name="connsiteX563" fmla="*/ 1431890 w 7467600"/>
              <a:gd name="connsiteY563" fmla="*/ 1306475 h 6858000"/>
              <a:gd name="connsiteX564" fmla="*/ 5052692 w 7467600"/>
              <a:gd name="connsiteY564" fmla="*/ 1292994 h 6858000"/>
              <a:gd name="connsiteX565" fmla="*/ 5200661 w 7467600"/>
              <a:gd name="connsiteY565" fmla="*/ 1635186 h 6858000"/>
              <a:gd name="connsiteX566" fmla="*/ 5297138 w 7467600"/>
              <a:gd name="connsiteY566" fmla="*/ 1906351 h 6858000"/>
              <a:gd name="connsiteX567" fmla="*/ 5052692 w 7467600"/>
              <a:gd name="connsiteY567" fmla="*/ 1292994 h 6858000"/>
              <a:gd name="connsiteX568" fmla="*/ 5009948 w 7467600"/>
              <a:gd name="connsiteY568" fmla="*/ 1273619 h 6858000"/>
              <a:gd name="connsiteX569" fmla="*/ 5121777 w 7467600"/>
              <a:gd name="connsiteY569" fmla="*/ 1654213 h 6858000"/>
              <a:gd name="connsiteX570" fmla="*/ 5293545 w 7467600"/>
              <a:gd name="connsiteY570" fmla="*/ 2072247 h 6858000"/>
              <a:gd name="connsiteX571" fmla="*/ 5294042 w 7467600"/>
              <a:gd name="connsiteY571" fmla="*/ 2065019 h 6858000"/>
              <a:gd name="connsiteX572" fmla="*/ 5171936 w 7467600"/>
              <a:gd name="connsiteY572" fmla="*/ 1647613 h 6858000"/>
              <a:gd name="connsiteX573" fmla="*/ 5009948 w 7467600"/>
              <a:gd name="connsiteY573" fmla="*/ 1273619 h 6858000"/>
              <a:gd name="connsiteX574" fmla="*/ 655236 w 7467600"/>
              <a:gd name="connsiteY574" fmla="*/ 1268632 h 6858000"/>
              <a:gd name="connsiteX575" fmla="*/ 839521 w 7467600"/>
              <a:gd name="connsiteY575" fmla="*/ 1685315 h 6858000"/>
              <a:gd name="connsiteX576" fmla="*/ 1109416 w 7467600"/>
              <a:gd name="connsiteY576" fmla="*/ 2061663 h 6858000"/>
              <a:gd name="connsiteX577" fmla="*/ 1298300 w 7467600"/>
              <a:gd name="connsiteY577" fmla="*/ 2247742 h 6858000"/>
              <a:gd name="connsiteX578" fmla="*/ 1125871 w 7467600"/>
              <a:gd name="connsiteY578" fmla="*/ 1989513 h 6858000"/>
              <a:gd name="connsiteX579" fmla="*/ 981574 w 7467600"/>
              <a:gd name="connsiteY579" fmla="*/ 1783157 h 6858000"/>
              <a:gd name="connsiteX580" fmla="*/ 922198 w 7467600"/>
              <a:gd name="connsiteY580" fmla="*/ 1677437 h 6858000"/>
              <a:gd name="connsiteX581" fmla="*/ 869293 w 7467600"/>
              <a:gd name="connsiteY581" fmla="*/ 1583214 h 6858000"/>
              <a:gd name="connsiteX582" fmla="*/ 751431 w 7467600"/>
              <a:gd name="connsiteY582" fmla="*/ 1405731 h 6858000"/>
              <a:gd name="connsiteX583" fmla="*/ 655236 w 7467600"/>
              <a:gd name="connsiteY583" fmla="*/ 1268632 h 6858000"/>
              <a:gd name="connsiteX584" fmla="*/ 6516292 w 7467600"/>
              <a:gd name="connsiteY584" fmla="*/ 1263064 h 6858000"/>
              <a:gd name="connsiteX585" fmla="*/ 5736320 w 7467600"/>
              <a:gd name="connsiteY585" fmla="*/ 1501803 h 6858000"/>
              <a:gd name="connsiteX586" fmla="*/ 6516292 w 7467600"/>
              <a:gd name="connsiteY586" fmla="*/ 1263064 h 6858000"/>
              <a:gd name="connsiteX587" fmla="*/ 291466 w 7467600"/>
              <a:gd name="connsiteY587" fmla="*/ 1250369 h 6858000"/>
              <a:gd name="connsiteX588" fmla="*/ 323180 w 7467600"/>
              <a:gd name="connsiteY588" fmla="*/ 1435283 h 6858000"/>
              <a:gd name="connsiteX589" fmla="*/ 349381 w 7467600"/>
              <a:gd name="connsiteY589" fmla="*/ 1875041 h 6858000"/>
              <a:gd name="connsiteX590" fmla="*/ 374363 w 7467600"/>
              <a:gd name="connsiteY590" fmla="*/ 1506494 h 6858000"/>
              <a:gd name="connsiteX591" fmla="*/ 302168 w 7467600"/>
              <a:gd name="connsiteY591" fmla="*/ 1274495 h 6858000"/>
              <a:gd name="connsiteX592" fmla="*/ 291466 w 7467600"/>
              <a:gd name="connsiteY592" fmla="*/ 1250369 h 6858000"/>
              <a:gd name="connsiteX593" fmla="*/ 678222 w 7467600"/>
              <a:gd name="connsiteY593" fmla="*/ 1248670 h 6858000"/>
              <a:gd name="connsiteX594" fmla="*/ 775536 w 7467600"/>
              <a:gd name="connsiteY594" fmla="*/ 1388015 h 6858000"/>
              <a:gd name="connsiteX595" fmla="*/ 894529 w 7467600"/>
              <a:gd name="connsiteY595" fmla="*/ 1567739 h 6858000"/>
              <a:gd name="connsiteX596" fmla="*/ 948000 w 7467600"/>
              <a:gd name="connsiteY596" fmla="*/ 1663088 h 6858000"/>
              <a:gd name="connsiteX597" fmla="*/ 1006812 w 7467600"/>
              <a:gd name="connsiteY597" fmla="*/ 1767683 h 6858000"/>
              <a:gd name="connsiteX598" fmla="*/ 1149133 w 7467600"/>
              <a:gd name="connsiteY598" fmla="*/ 1971513 h 6858000"/>
              <a:gd name="connsiteX599" fmla="*/ 1333952 w 7467600"/>
              <a:gd name="connsiteY599" fmla="*/ 2251620 h 6858000"/>
              <a:gd name="connsiteX600" fmla="*/ 1337329 w 7467600"/>
              <a:gd name="connsiteY600" fmla="*/ 2258350 h 6858000"/>
              <a:gd name="connsiteX601" fmla="*/ 1014726 w 7467600"/>
              <a:gd name="connsiteY601" fmla="*/ 1615556 h 6858000"/>
              <a:gd name="connsiteX602" fmla="*/ 678222 w 7467600"/>
              <a:gd name="connsiteY602" fmla="*/ 1248670 h 6858000"/>
              <a:gd name="connsiteX603" fmla="*/ 6691602 w 7467600"/>
              <a:gd name="connsiteY603" fmla="*/ 1140573 h 6858000"/>
              <a:gd name="connsiteX604" fmla="*/ 6571100 w 7467600"/>
              <a:gd name="connsiteY604" fmla="*/ 1183662 h 6858000"/>
              <a:gd name="connsiteX605" fmla="*/ 6241687 w 7467600"/>
              <a:gd name="connsiteY605" fmla="*/ 1257600 h 6858000"/>
              <a:gd name="connsiteX606" fmla="*/ 5693009 w 7467600"/>
              <a:gd name="connsiteY606" fmla="*/ 1478256 h 6858000"/>
              <a:gd name="connsiteX607" fmla="*/ 6548420 w 7467600"/>
              <a:gd name="connsiteY607" fmla="*/ 1214599 h 6858000"/>
              <a:gd name="connsiteX608" fmla="*/ 6605473 w 7467600"/>
              <a:gd name="connsiteY608" fmla="*/ 1184686 h 6858000"/>
              <a:gd name="connsiteX609" fmla="*/ 6691602 w 7467600"/>
              <a:gd name="connsiteY609" fmla="*/ 1140573 h 6858000"/>
              <a:gd name="connsiteX610" fmla="*/ 4002475 w 7467600"/>
              <a:gd name="connsiteY610" fmla="*/ 1037802 h 6858000"/>
              <a:gd name="connsiteX611" fmla="*/ 4000324 w 7467600"/>
              <a:gd name="connsiteY611" fmla="*/ 1039362 h 6858000"/>
              <a:gd name="connsiteX612" fmla="*/ 4002862 w 7467600"/>
              <a:gd name="connsiteY612" fmla="*/ 1042866 h 6858000"/>
              <a:gd name="connsiteX613" fmla="*/ 4002475 w 7467600"/>
              <a:gd name="connsiteY613" fmla="*/ 1037802 h 6858000"/>
              <a:gd name="connsiteX614" fmla="*/ 506322 w 7467600"/>
              <a:gd name="connsiteY614" fmla="*/ 1020997 h 6858000"/>
              <a:gd name="connsiteX615" fmla="*/ 533068 w 7467600"/>
              <a:gd name="connsiteY615" fmla="*/ 1029409 h 6858000"/>
              <a:gd name="connsiteX616" fmla="*/ 1232525 w 7467600"/>
              <a:gd name="connsiteY616" fmla="*/ 1804675 h 6858000"/>
              <a:gd name="connsiteX617" fmla="*/ 1388858 w 7467600"/>
              <a:gd name="connsiteY617" fmla="*/ 2368011 h 6858000"/>
              <a:gd name="connsiteX618" fmla="*/ 1384098 w 7467600"/>
              <a:gd name="connsiteY618" fmla="*/ 2378125 h 6858000"/>
              <a:gd name="connsiteX619" fmla="*/ 1425393 w 7467600"/>
              <a:gd name="connsiteY619" fmla="*/ 2589124 h 6858000"/>
              <a:gd name="connsiteX620" fmla="*/ 1424001 w 7467600"/>
              <a:gd name="connsiteY620" fmla="*/ 2597541 h 6858000"/>
              <a:gd name="connsiteX621" fmla="*/ 2152729 w 7467600"/>
              <a:gd name="connsiteY621" fmla="*/ 2864487 h 6858000"/>
              <a:gd name="connsiteX622" fmla="*/ 2020609 w 7467600"/>
              <a:gd name="connsiteY622" fmla="*/ 2539671 h 6858000"/>
              <a:gd name="connsiteX623" fmla="*/ 2018920 w 7467600"/>
              <a:gd name="connsiteY623" fmla="*/ 2536309 h 6858000"/>
              <a:gd name="connsiteX624" fmla="*/ 1342441 w 7467600"/>
              <a:gd name="connsiteY624" fmla="*/ 1173017 h 6858000"/>
              <a:gd name="connsiteX625" fmla="*/ 1367925 w 7467600"/>
              <a:gd name="connsiteY625" fmla="*/ 1135648 h 6858000"/>
              <a:gd name="connsiteX626" fmla="*/ 1771401 w 7467600"/>
              <a:gd name="connsiteY626" fmla="*/ 1806673 h 6858000"/>
              <a:gd name="connsiteX627" fmla="*/ 1972385 w 7467600"/>
              <a:gd name="connsiteY627" fmla="*/ 2198735 h 6858000"/>
              <a:gd name="connsiteX628" fmla="*/ 2040892 w 7467600"/>
              <a:gd name="connsiteY628" fmla="*/ 2405205 h 6858000"/>
              <a:gd name="connsiteX629" fmla="*/ 2131689 w 7467600"/>
              <a:gd name="connsiteY629" fmla="*/ 1936926 h 6858000"/>
              <a:gd name="connsiteX630" fmla="*/ 2454820 w 7467600"/>
              <a:gd name="connsiteY630" fmla="*/ 1248808 h 6858000"/>
              <a:gd name="connsiteX631" fmla="*/ 2492512 w 7467600"/>
              <a:gd name="connsiteY631" fmla="*/ 1302920 h 6858000"/>
              <a:gd name="connsiteX632" fmla="*/ 2081216 w 7467600"/>
              <a:gd name="connsiteY632" fmla="*/ 2527513 h 6858000"/>
              <a:gd name="connsiteX633" fmla="*/ 2081211 w 7467600"/>
              <a:gd name="connsiteY633" fmla="*/ 2528916 h 6858000"/>
              <a:gd name="connsiteX634" fmla="*/ 2199067 w 7467600"/>
              <a:gd name="connsiteY634" fmla="*/ 2884061 h 6858000"/>
              <a:gd name="connsiteX635" fmla="*/ 3192586 w 7467600"/>
              <a:gd name="connsiteY635" fmla="*/ 3411496 h 6858000"/>
              <a:gd name="connsiteX636" fmla="*/ 3182620 w 7467600"/>
              <a:gd name="connsiteY636" fmla="*/ 3483279 h 6858000"/>
              <a:gd name="connsiteX637" fmla="*/ 2435119 w 7467600"/>
              <a:gd name="connsiteY637" fmla="*/ 3080173 h 6858000"/>
              <a:gd name="connsiteX638" fmla="*/ 2410152 w 7467600"/>
              <a:gd name="connsiteY638" fmla="*/ 3063751 h 6858000"/>
              <a:gd name="connsiteX639" fmla="*/ 2408099 w 7467600"/>
              <a:gd name="connsiteY639" fmla="*/ 3064403 h 6858000"/>
              <a:gd name="connsiteX640" fmla="*/ 2407218 w 7467600"/>
              <a:gd name="connsiteY640" fmla="*/ 3070324 h 6858000"/>
              <a:gd name="connsiteX641" fmla="*/ 2380138 w 7467600"/>
              <a:gd name="connsiteY641" fmla="*/ 3099341 h 6858000"/>
              <a:gd name="connsiteX642" fmla="*/ 1765923 w 7467600"/>
              <a:gd name="connsiteY642" fmla="*/ 3581043 h 6858000"/>
              <a:gd name="connsiteX643" fmla="*/ 1702258 w 7467600"/>
              <a:gd name="connsiteY643" fmla="*/ 3612286 h 6858000"/>
              <a:gd name="connsiteX644" fmla="*/ 1538370 w 7467600"/>
              <a:gd name="connsiteY644" fmla="*/ 3811804 h 6858000"/>
              <a:gd name="connsiteX645" fmla="*/ 542867 w 7467600"/>
              <a:gd name="connsiteY645" fmla="*/ 4944092 h 6858000"/>
              <a:gd name="connsiteX646" fmla="*/ 515800 w 7467600"/>
              <a:gd name="connsiteY646" fmla="*/ 4862180 h 6858000"/>
              <a:gd name="connsiteX647" fmla="*/ 909145 w 7467600"/>
              <a:gd name="connsiteY647" fmla="*/ 4199225 h 6858000"/>
              <a:gd name="connsiteX648" fmla="*/ 1214067 w 7467600"/>
              <a:gd name="connsiteY648" fmla="*/ 3908561 h 6858000"/>
              <a:gd name="connsiteX649" fmla="*/ 640967 w 7467600"/>
              <a:gd name="connsiteY649" fmla="*/ 4105601 h 6858000"/>
              <a:gd name="connsiteX650" fmla="*/ 112563 w 7467600"/>
              <a:gd name="connsiteY650" fmla="*/ 4396952 h 6858000"/>
              <a:gd name="connsiteX651" fmla="*/ 0 w 7467600"/>
              <a:gd name="connsiteY651" fmla="*/ 4466006 h 6858000"/>
              <a:gd name="connsiteX652" fmla="*/ 0 w 7467600"/>
              <a:gd name="connsiteY652" fmla="*/ 4233763 h 6858000"/>
              <a:gd name="connsiteX653" fmla="*/ 36881 w 7467600"/>
              <a:gd name="connsiteY653" fmla="*/ 4200118 h 6858000"/>
              <a:gd name="connsiteX654" fmla="*/ 910534 w 7467600"/>
              <a:gd name="connsiteY654" fmla="*/ 3629753 h 6858000"/>
              <a:gd name="connsiteX655" fmla="*/ 1578717 w 7467600"/>
              <a:gd name="connsiteY655" fmla="*/ 3575982 h 6858000"/>
              <a:gd name="connsiteX656" fmla="*/ 2338780 w 7467600"/>
              <a:gd name="connsiteY656" fmla="*/ 3033725 h 6858000"/>
              <a:gd name="connsiteX657" fmla="*/ 1807991 w 7467600"/>
              <a:gd name="connsiteY657" fmla="*/ 2807184 h 6858000"/>
              <a:gd name="connsiteX658" fmla="*/ 1416358 w 7467600"/>
              <a:gd name="connsiteY658" fmla="*/ 3112571 h 6858000"/>
              <a:gd name="connsiteX659" fmla="*/ 939066 w 7467600"/>
              <a:gd name="connsiteY659" fmla="*/ 3378798 h 6858000"/>
              <a:gd name="connsiteX660" fmla="*/ 115099 w 7467600"/>
              <a:gd name="connsiteY660" fmla="*/ 3607650 h 6858000"/>
              <a:gd name="connsiteX661" fmla="*/ 97284 w 7467600"/>
              <a:gd name="connsiteY661" fmla="*/ 3520393 h 6858000"/>
              <a:gd name="connsiteX662" fmla="*/ 922050 w 7467600"/>
              <a:gd name="connsiteY662" fmla="*/ 3074867 h 6858000"/>
              <a:gd name="connsiteX663" fmla="*/ 1405265 w 7467600"/>
              <a:gd name="connsiteY663" fmla="*/ 3016319 h 6858000"/>
              <a:gd name="connsiteX664" fmla="*/ 1407512 w 7467600"/>
              <a:gd name="connsiteY664" fmla="*/ 3018001 h 6858000"/>
              <a:gd name="connsiteX665" fmla="*/ 1726266 w 7467600"/>
              <a:gd name="connsiteY665" fmla="*/ 2777274 h 6858000"/>
              <a:gd name="connsiteX666" fmla="*/ 625390 w 7467600"/>
              <a:gd name="connsiteY666" fmla="*/ 2514541 h 6858000"/>
              <a:gd name="connsiteX667" fmla="*/ 619799 w 7467600"/>
              <a:gd name="connsiteY667" fmla="*/ 2527180 h 6858000"/>
              <a:gd name="connsiteX668" fmla="*/ 310030 w 7467600"/>
              <a:gd name="connsiteY668" fmla="*/ 2771818 h 6858000"/>
              <a:gd name="connsiteX669" fmla="*/ 173877 w 7467600"/>
              <a:gd name="connsiteY669" fmla="*/ 2937056 h 6858000"/>
              <a:gd name="connsiteX670" fmla="*/ 77889 w 7467600"/>
              <a:gd name="connsiteY670" fmla="*/ 3138440 h 6858000"/>
              <a:gd name="connsiteX671" fmla="*/ 0 w 7467600"/>
              <a:gd name="connsiteY671" fmla="*/ 3271395 h 6858000"/>
              <a:gd name="connsiteX672" fmla="*/ 0 w 7467600"/>
              <a:gd name="connsiteY672" fmla="*/ 3153002 h 6858000"/>
              <a:gd name="connsiteX673" fmla="*/ 2386 w 7467600"/>
              <a:gd name="connsiteY673" fmla="*/ 3149203 h 6858000"/>
              <a:gd name="connsiteX674" fmla="*/ 89753 w 7467600"/>
              <a:gd name="connsiteY674" fmla="*/ 2987702 h 6858000"/>
              <a:gd name="connsiteX675" fmla="*/ 76869 w 7467600"/>
              <a:gd name="connsiteY675" fmla="*/ 3005404 h 6858000"/>
              <a:gd name="connsiteX676" fmla="*/ 32049 w 7467600"/>
              <a:gd name="connsiteY676" fmla="*/ 3065814 h 6858000"/>
              <a:gd name="connsiteX677" fmla="*/ 0 w 7467600"/>
              <a:gd name="connsiteY677" fmla="*/ 3108744 h 6858000"/>
              <a:gd name="connsiteX678" fmla="*/ 0 w 7467600"/>
              <a:gd name="connsiteY678" fmla="*/ 3058059 h 6858000"/>
              <a:gd name="connsiteX679" fmla="*/ 7610 w 7467600"/>
              <a:gd name="connsiteY679" fmla="*/ 3047889 h 6858000"/>
              <a:gd name="connsiteX680" fmla="*/ 52419 w 7467600"/>
              <a:gd name="connsiteY680" fmla="*/ 2987479 h 6858000"/>
              <a:gd name="connsiteX681" fmla="*/ 59142 w 7467600"/>
              <a:gd name="connsiteY681" fmla="*/ 2978488 h 6858000"/>
              <a:gd name="connsiteX682" fmla="*/ 0 w 7467600"/>
              <a:gd name="connsiteY682" fmla="*/ 3015334 h 6858000"/>
              <a:gd name="connsiteX683" fmla="*/ 0 w 7467600"/>
              <a:gd name="connsiteY683" fmla="*/ 2914286 h 6858000"/>
              <a:gd name="connsiteX684" fmla="*/ 36383 w 7467600"/>
              <a:gd name="connsiteY684" fmla="*/ 2901128 h 6858000"/>
              <a:gd name="connsiteX685" fmla="*/ 156329 w 7467600"/>
              <a:gd name="connsiteY685" fmla="*/ 2840533 h 6858000"/>
              <a:gd name="connsiteX686" fmla="*/ 358355 w 7467600"/>
              <a:gd name="connsiteY686" fmla="*/ 2620471 h 6858000"/>
              <a:gd name="connsiteX687" fmla="*/ 510577 w 7467600"/>
              <a:gd name="connsiteY687" fmla="*/ 2501244 h 6858000"/>
              <a:gd name="connsiteX688" fmla="*/ 211967 w 7467600"/>
              <a:gd name="connsiteY688" fmla="*/ 2479171 h 6858000"/>
              <a:gd name="connsiteX689" fmla="*/ 0 w 7467600"/>
              <a:gd name="connsiteY689" fmla="*/ 2476398 h 6858000"/>
              <a:gd name="connsiteX690" fmla="*/ 0 w 7467600"/>
              <a:gd name="connsiteY690" fmla="*/ 2389189 h 6858000"/>
              <a:gd name="connsiteX691" fmla="*/ 103062 w 7467600"/>
              <a:gd name="connsiteY691" fmla="*/ 2389518 h 6858000"/>
              <a:gd name="connsiteX692" fmla="*/ 510734 w 7467600"/>
              <a:gd name="connsiteY692" fmla="*/ 2416201 h 6858000"/>
              <a:gd name="connsiteX693" fmla="*/ 279257 w 7467600"/>
              <a:gd name="connsiteY693" fmla="*/ 2092102 h 6858000"/>
              <a:gd name="connsiteX694" fmla="*/ 65265 w 7467600"/>
              <a:gd name="connsiteY694" fmla="*/ 2006049 h 6858000"/>
              <a:gd name="connsiteX695" fmla="*/ 0 w 7467600"/>
              <a:gd name="connsiteY695" fmla="*/ 1982532 h 6858000"/>
              <a:gd name="connsiteX696" fmla="*/ 0 w 7467600"/>
              <a:gd name="connsiteY696" fmla="*/ 1912789 h 6858000"/>
              <a:gd name="connsiteX697" fmla="*/ 97460 w 7467600"/>
              <a:gd name="connsiteY697" fmla="*/ 1953725 h 6858000"/>
              <a:gd name="connsiteX698" fmla="*/ 221272 w 7467600"/>
              <a:gd name="connsiteY698" fmla="*/ 1980766 h 6858000"/>
              <a:gd name="connsiteX699" fmla="*/ 116765 w 7467600"/>
              <a:gd name="connsiteY699" fmla="*/ 1911033 h 6858000"/>
              <a:gd name="connsiteX700" fmla="*/ 16405 w 7467600"/>
              <a:gd name="connsiteY700" fmla="*/ 1803412 h 6858000"/>
              <a:gd name="connsiteX701" fmla="*/ 0 w 7467600"/>
              <a:gd name="connsiteY701" fmla="*/ 1784777 h 6858000"/>
              <a:gd name="connsiteX702" fmla="*/ 0 w 7467600"/>
              <a:gd name="connsiteY702" fmla="*/ 1740082 h 6858000"/>
              <a:gd name="connsiteX703" fmla="*/ 39394 w 7467600"/>
              <a:gd name="connsiteY703" fmla="*/ 1784856 h 6858000"/>
              <a:gd name="connsiteX704" fmla="*/ 135813 w 7467600"/>
              <a:gd name="connsiteY704" fmla="*/ 1888838 h 6858000"/>
              <a:gd name="connsiteX705" fmla="*/ 242575 w 7467600"/>
              <a:gd name="connsiteY705" fmla="*/ 1958841 h 6858000"/>
              <a:gd name="connsiteX706" fmla="*/ 82197 w 7467600"/>
              <a:gd name="connsiteY706" fmla="*/ 1754826 h 6858000"/>
              <a:gd name="connsiteX707" fmla="*/ 0 w 7467600"/>
              <a:gd name="connsiteY707" fmla="*/ 1679650 h 6858000"/>
              <a:gd name="connsiteX708" fmla="*/ 0 w 7467600"/>
              <a:gd name="connsiteY708" fmla="*/ 1602463 h 6858000"/>
              <a:gd name="connsiteX709" fmla="*/ 84689 w 7467600"/>
              <a:gd name="connsiteY709" fmla="*/ 1677442 h 6858000"/>
              <a:gd name="connsiteX710" fmla="*/ 298437 w 7467600"/>
              <a:gd name="connsiteY710" fmla="*/ 1968019 h 6858000"/>
              <a:gd name="connsiteX711" fmla="*/ 227269 w 7467600"/>
              <a:gd name="connsiteY711" fmla="*/ 1114064 h 6858000"/>
              <a:gd name="connsiteX712" fmla="*/ 248003 w 7467600"/>
              <a:gd name="connsiteY712" fmla="*/ 1089613 h 6858000"/>
              <a:gd name="connsiteX713" fmla="*/ 427020 w 7467600"/>
              <a:gd name="connsiteY713" fmla="*/ 1619803 h 6858000"/>
              <a:gd name="connsiteX714" fmla="*/ 340345 w 7467600"/>
              <a:gd name="connsiteY714" fmla="*/ 2027739 h 6858000"/>
              <a:gd name="connsiteX715" fmla="*/ 360865 w 7467600"/>
              <a:gd name="connsiteY715" fmla="*/ 2044827 h 6858000"/>
              <a:gd name="connsiteX716" fmla="*/ 560414 w 7467600"/>
              <a:gd name="connsiteY716" fmla="*/ 2421457 h 6858000"/>
              <a:gd name="connsiteX717" fmla="*/ 1359703 w 7467600"/>
              <a:gd name="connsiteY717" fmla="*/ 2578554 h 6858000"/>
              <a:gd name="connsiteX718" fmla="*/ 1359422 w 7467600"/>
              <a:gd name="connsiteY718" fmla="*/ 2577994 h 6858000"/>
              <a:gd name="connsiteX719" fmla="*/ 828701 w 7467600"/>
              <a:gd name="connsiteY719" fmla="*/ 1839520 h 6858000"/>
              <a:gd name="connsiteX720" fmla="*/ 494427 w 7467600"/>
              <a:gd name="connsiteY720" fmla="*/ 1092333 h 6858000"/>
              <a:gd name="connsiteX721" fmla="*/ 506322 w 7467600"/>
              <a:gd name="connsiteY721" fmla="*/ 1020997 h 6858000"/>
              <a:gd name="connsiteX722" fmla="*/ 4570198 w 7467600"/>
              <a:gd name="connsiteY722" fmla="*/ 978081 h 6858000"/>
              <a:gd name="connsiteX723" fmla="*/ 4523691 w 7467600"/>
              <a:gd name="connsiteY723" fmla="*/ 1127776 h 6858000"/>
              <a:gd name="connsiteX724" fmla="*/ 4509875 w 7467600"/>
              <a:gd name="connsiteY724" fmla="*/ 1167552 h 6858000"/>
              <a:gd name="connsiteX725" fmla="*/ 4478168 w 7467600"/>
              <a:gd name="connsiteY725" fmla="*/ 1260735 h 6858000"/>
              <a:gd name="connsiteX726" fmla="*/ 4409309 w 7467600"/>
              <a:gd name="connsiteY726" fmla="*/ 1666996 h 6858000"/>
              <a:gd name="connsiteX727" fmla="*/ 4370031 w 7467600"/>
              <a:gd name="connsiteY727" fmla="*/ 1955666 h 6858000"/>
              <a:gd name="connsiteX728" fmla="*/ 4570198 w 7467600"/>
              <a:gd name="connsiteY728" fmla="*/ 978081 h 6858000"/>
              <a:gd name="connsiteX729" fmla="*/ 4557898 w 7467600"/>
              <a:gd name="connsiteY729" fmla="*/ 900011 h 6858000"/>
              <a:gd name="connsiteX730" fmla="*/ 4344840 w 7467600"/>
              <a:gd name="connsiteY730" fmla="*/ 1922038 h 6858000"/>
              <a:gd name="connsiteX731" fmla="*/ 4378710 w 7467600"/>
              <a:gd name="connsiteY731" fmla="*/ 1665516 h 6858000"/>
              <a:gd name="connsiteX732" fmla="*/ 4448798 w 7467600"/>
              <a:gd name="connsiteY732" fmla="*/ 1253024 h 6858000"/>
              <a:gd name="connsiteX733" fmla="*/ 4480315 w 7467600"/>
              <a:gd name="connsiteY733" fmla="*/ 1158454 h 6858000"/>
              <a:gd name="connsiteX734" fmla="*/ 4494133 w 7467600"/>
              <a:gd name="connsiteY734" fmla="*/ 1118676 h 6858000"/>
              <a:gd name="connsiteX735" fmla="*/ 4557898 w 7467600"/>
              <a:gd name="connsiteY735" fmla="*/ 900011 h 6858000"/>
              <a:gd name="connsiteX736" fmla="*/ 5870151 w 7467600"/>
              <a:gd name="connsiteY736" fmla="*/ 898890 h 6858000"/>
              <a:gd name="connsiteX737" fmla="*/ 5861335 w 7467600"/>
              <a:gd name="connsiteY737" fmla="*/ 899177 h 6858000"/>
              <a:gd name="connsiteX738" fmla="*/ 5843702 w 7467600"/>
              <a:gd name="connsiteY738" fmla="*/ 899748 h 6858000"/>
              <a:gd name="connsiteX739" fmla="*/ 5651107 w 7467600"/>
              <a:gd name="connsiteY739" fmla="*/ 920306 h 6858000"/>
              <a:gd name="connsiteX740" fmla="*/ 5459407 w 7467600"/>
              <a:gd name="connsiteY740" fmla="*/ 940975 h 6858000"/>
              <a:gd name="connsiteX741" fmla="*/ 5374846 w 7467600"/>
              <a:gd name="connsiteY741" fmla="*/ 941988 h 6858000"/>
              <a:gd name="connsiteX742" fmla="*/ 5256105 w 7467600"/>
              <a:gd name="connsiteY742" fmla="*/ 945632 h 6858000"/>
              <a:gd name="connsiteX743" fmla="*/ 5107071 w 7467600"/>
              <a:gd name="connsiteY743" fmla="*/ 969720 h 6858000"/>
              <a:gd name="connsiteX744" fmla="*/ 4998681 w 7467600"/>
              <a:gd name="connsiteY744" fmla="*/ 988771 h 6858000"/>
              <a:gd name="connsiteX745" fmla="*/ 5870151 w 7467600"/>
              <a:gd name="connsiteY745" fmla="*/ 898890 h 6858000"/>
              <a:gd name="connsiteX746" fmla="*/ 5504425 w 7467600"/>
              <a:gd name="connsiteY746" fmla="*/ 848067 h 6858000"/>
              <a:gd name="connsiteX747" fmla="*/ 4968849 w 7467600"/>
              <a:gd name="connsiteY747" fmla="*/ 962318 h 6858000"/>
              <a:gd name="connsiteX748" fmla="*/ 5104039 w 7467600"/>
              <a:gd name="connsiteY748" fmla="*/ 940634 h 6858000"/>
              <a:gd name="connsiteX749" fmla="*/ 5256311 w 7467600"/>
              <a:gd name="connsiteY749" fmla="*/ 916490 h 6858000"/>
              <a:gd name="connsiteX750" fmla="*/ 5377381 w 7467600"/>
              <a:gd name="connsiteY750" fmla="*/ 912671 h 6858000"/>
              <a:gd name="connsiteX751" fmla="*/ 5460148 w 7467600"/>
              <a:gd name="connsiteY751" fmla="*/ 911442 h 6858000"/>
              <a:gd name="connsiteX752" fmla="*/ 5648971 w 7467600"/>
              <a:gd name="connsiteY752" fmla="*/ 891331 h 6858000"/>
              <a:gd name="connsiteX753" fmla="*/ 5844807 w 7467600"/>
              <a:gd name="connsiteY753" fmla="*/ 870718 h 6858000"/>
              <a:gd name="connsiteX754" fmla="*/ 5862975 w 7467600"/>
              <a:gd name="connsiteY754" fmla="*/ 869756 h 6858000"/>
              <a:gd name="connsiteX755" fmla="*/ 5920887 w 7467600"/>
              <a:gd name="connsiteY755" fmla="*/ 865929 h 6858000"/>
              <a:gd name="connsiteX756" fmla="*/ 5504425 w 7467600"/>
              <a:gd name="connsiteY756" fmla="*/ 848067 h 6858000"/>
              <a:gd name="connsiteX757" fmla="*/ 3607114 w 7467600"/>
              <a:gd name="connsiteY757" fmla="*/ 467441 h 6858000"/>
              <a:gd name="connsiteX758" fmla="*/ 3296242 w 7467600"/>
              <a:gd name="connsiteY758" fmla="*/ 807991 h 6858000"/>
              <a:gd name="connsiteX759" fmla="*/ 3174674 w 7467600"/>
              <a:gd name="connsiteY759" fmla="*/ 919759 h 6858000"/>
              <a:gd name="connsiteX760" fmla="*/ 3042978 w 7467600"/>
              <a:gd name="connsiteY760" fmla="*/ 1054894 h 6858000"/>
              <a:gd name="connsiteX761" fmla="*/ 2968914 w 7467600"/>
              <a:gd name="connsiteY761" fmla="*/ 1133756 h 6858000"/>
              <a:gd name="connsiteX762" fmla="*/ 3103823 w 7467600"/>
              <a:gd name="connsiteY762" fmla="*/ 1026814 h 6858000"/>
              <a:gd name="connsiteX763" fmla="*/ 3607114 w 7467600"/>
              <a:gd name="connsiteY763" fmla="*/ 467441 h 6858000"/>
              <a:gd name="connsiteX764" fmla="*/ 3744487 w 7467600"/>
              <a:gd name="connsiteY764" fmla="*/ 383136 h 6858000"/>
              <a:gd name="connsiteX765" fmla="*/ 3970213 w 7467600"/>
              <a:gd name="connsiteY765" fmla="*/ 995559 h 6858000"/>
              <a:gd name="connsiteX766" fmla="*/ 3744487 w 7467600"/>
              <a:gd name="connsiteY766" fmla="*/ 383136 h 6858000"/>
              <a:gd name="connsiteX767" fmla="*/ 3624562 w 7467600"/>
              <a:gd name="connsiteY767" fmla="*/ 367041 h 6858000"/>
              <a:gd name="connsiteX768" fmla="*/ 3489712 w 7467600"/>
              <a:gd name="connsiteY768" fmla="*/ 485386 h 6858000"/>
              <a:gd name="connsiteX769" fmla="*/ 3182994 w 7467600"/>
              <a:gd name="connsiteY769" fmla="*/ 828265 h 6858000"/>
              <a:gd name="connsiteX770" fmla="*/ 2892114 w 7467600"/>
              <a:gd name="connsiteY770" fmla="*/ 1172635 h 6858000"/>
              <a:gd name="connsiteX771" fmla="*/ 3021459 w 7467600"/>
              <a:gd name="connsiteY771" fmla="*/ 1035385 h 6858000"/>
              <a:gd name="connsiteX772" fmla="*/ 3153873 w 7467600"/>
              <a:gd name="connsiteY772" fmla="*/ 898971 h 6858000"/>
              <a:gd name="connsiteX773" fmla="*/ 3276511 w 7467600"/>
              <a:gd name="connsiteY773" fmla="*/ 786423 h 6858000"/>
              <a:gd name="connsiteX774" fmla="*/ 3584154 w 7467600"/>
              <a:gd name="connsiteY774" fmla="*/ 448218 h 6858000"/>
              <a:gd name="connsiteX775" fmla="*/ 3624562 w 7467600"/>
              <a:gd name="connsiteY775" fmla="*/ 367041 h 6858000"/>
              <a:gd name="connsiteX776" fmla="*/ 3766672 w 7467600"/>
              <a:gd name="connsiteY776" fmla="*/ 359429 h 6858000"/>
              <a:gd name="connsiteX777" fmla="*/ 3996338 w 7467600"/>
              <a:gd name="connsiteY777" fmla="*/ 968237 h 6858000"/>
              <a:gd name="connsiteX778" fmla="*/ 3766672 w 7467600"/>
              <a:gd name="connsiteY778" fmla="*/ 359429 h 6858000"/>
              <a:gd name="connsiteX779" fmla="*/ 5805386 w 7467600"/>
              <a:gd name="connsiteY779" fmla="*/ 239240 h 6858000"/>
              <a:gd name="connsiteX780" fmla="*/ 5736947 w 7467600"/>
              <a:gd name="connsiteY780" fmla="*/ 261367 h 6858000"/>
              <a:gd name="connsiteX781" fmla="*/ 5427012 w 7467600"/>
              <a:gd name="connsiteY781" fmla="*/ 311272 h 6858000"/>
              <a:gd name="connsiteX782" fmla="*/ 5147818 w 7467600"/>
              <a:gd name="connsiteY782" fmla="*/ 322112 h 6858000"/>
              <a:gd name="connsiteX783" fmla="*/ 5060854 w 7467600"/>
              <a:gd name="connsiteY783" fmla="*/ 311882 h 6858000"/>
              <a:gd name="connsiteX784" fmla="*/ 4945989 w 7467600"/>
              <a:gd name="connsiteY784" fmla="*/ 300516 h 6858000"/>
              <a:gd name="connsiteX785" fmla="*/ 5410479 w 7467600"/>
              <a:gd name="connsiteY785" fmla="*/ 348434 h 6858000"/>
              <a:gd name="connsiteX786" fmla="*/ 5805386 w 7467600"/>
              <a:gd name="connsiteY786" fmla="*/ 239240 h 6858000"/>
              <a:gd name="connsiteX787" fmla="*/ 5905192 w 7467600"/>
              <a:gd name="connsiteY787" fmla="*/ 163079 h 6858000"/>
              <a:gd name="connsiteX788" fmla="*/ 5865655 w 7467600"/>
              <a:gd name="connsiteY788" fmla="*/ 171901 h 6858000"/>
              <a:gd name="connsiteX789" fmla="*/ 5259740 w 7467600"/>
              <a:gd name="connsiteY789" fmla="*/ 257013 h 6858000"/>
              <a:gd name="connsiteX790" fmla="*/ 5208466 w 7467600"/>
              <a:gd name="connsiteY790" fmla="*/ 257550 h 6858000"/>
              <a:gd name="connsiteX791" fmla="*/ 4980204 w 7467600"/>
              <a:gd name="connsiteY791" fmla="*/ 271903 h 6858000"/>
              <a:gd name="connsiteX792" fmla="*/ 5068068 w 7467600"/>
              <a:gd name="connsiteY792" fmla="*/ 282244 h 6858000"/>
              <a:gd name="connsiteX793" fmla="*/ 5153231 w 7467600"/>
              <a:gd name="connsiteY793" fmla="*/ 292240 h 6858000"/>
              <a:gd name="connsiteX794" fmla="*/ 5426491 w 7467600"/>
              <a:gd name="connsiteY794" fmla="*/ 281128 h 6858000"/>
              <a:gd name="connsiteX795" fmla="*/ 5731212 w 7467600"/>
              <a:gd name="connsiteY795" fmla="*/ 231951 h 6858000"/>
              <a:gd name="connsiteX796" fmla="*/ 5905192 w 7467600"/>
              <a:gd name="connsiteY796" fmla="*/ 163079 h 6858000"/>
              <a:gd name="connsiteX797" fmla="*/ 5944437 w 7467600"/>
              <a:gd name="connsiteY797" fmla="*/ 113829 h 6858000"/>
              <a:gd name="connsiteX798" fmla="*/ 5825032 w 7467600"/>
              <a:gd name="connsiteY798" fmla="*/ 146405 h 6858000"/>
              <a:gd name="connsiteX799" fmla="*/ 4955599 w 7467600"/>
              <a:gd name="connsiteY799" fmla="*/ 247008 h 6858000"/>
              <a:gd name="connsiteX800" fmla="*/ 5210104 w 7467600"/>
              <a:gd name="connsiteY800" fmla="*/ 228123 h 6858000"/>
              <a:gd name="connsiteX801" fmla="*/ 5261015 w 7467600"/>
              <a:gd name="connsiteY801" fmla="*/ 227087 h 6858000"/>
              <a:gd name="connsiteX802" fmla="*/ 5861181 w 7467600"/>
              <a:gd name="connsiteY802" fmla="*/ 143093 h 6858000"/>
              <a:gd name="connsiteX803" fmla="*/ 5961252 w 7467600"/>
              <a:gd name="connsiteY803" fmla="*/ 114820 h 6858000"/>
              <a:gd name="connsiteX804" fmla="*/ 5944437 w 7467600"/>
              <a:gd name="connsiteY804" fmla="*/ 113829 h 6858000"/>
              <a:gd name="connsiteX805" fmla="*/ 3882765 w 7467600"/>
              <a:gd name="connsiteY805" fmla="*/ 0 h 6858000"/>
              <a:gd name="connsiteX806" fmla="*/ 3995099 w 7467600"/>
              <a:gd name="connsiteY806" fmla="*/ 0 h 6858000"/>
              <a:gd name="connsiteX807" fmla="*/ 4163818 w 7467600"/>
              <a:gd name="connsiteY807" fmla="*/ 234104 h 6858000"/>
              <a:gd name="connsiteX808" fmla="*/ 4172099 w 7467600"/>
              <a:gd name="connsiteY808" fmla="*/ 234207 h 6858000"/>
              <a:gd name="connsiteX809" fmla="*/ 4784282 w 7467600"/>
              <a:gd name="connsiteY809" fmla="*/ 276561 h 6858000"/>
              <a:gd name="connsiteX810" fmla="*/ 4801687 w 7467600"/>
              <a:gd name="connsiteY810" fmla="*/ 267764 h 6858000"/>
              <a:gd name="connsiteX811" fmla="*/ 6082788 w 7467600"/>
              <a:gd name="connsiteY811" fmla="*/ 64119 h 6858000"/>
              <a:gd name="connsiteX812" fmla="*/ 6099442 w 7467600"/>
              <a:gd name="connsiteY812" fmla="*/ 82568 h 6858000"/>
              <a:gd name="connsiteX813" fmla="*/ 4804137 w 7467600"/>
              <a:gd name="connsiteY813" fmla="*/ 320931 h 6858000"/>
              <a:gd name="connsiteX814" fmla="*/ 4227047 w 7467600"/>
              <a:gd name="connsiteY814" fmla="*/ 313415 h 6858000"/>
              <a:gd name="connsiteX815" fmla="*/ 4346041 w 7467600"/>
              <a:gd name="connsiteY815" fmla="*/ 456086 h 6858000"/>
              <a:gd name="connsiteX816" fmla="*/ 4870967 w 7467600"/>
              <a:gd name="connsiteY816" fmla="*/ 963061 h 6858000"/>
              <a:gd name="connsiteX817" fmla="*/ 4889647 w 7467600"/>
              <a:gd name="connsiteY817" fmla="*/ 957147 h 6858000"/>
              <a:gd name="connsiteX818" fmla="*/ 5422504 w 7467600"/>
              <a:gd name="connsiteY818" fmla="*/ 805191 h 6858000"/>
              <a:gd name="connsiteX819" fmla="*/ 6087656 w 7467600"/>
              <a:gd name="connsiteY819" fmla="*/ 826703 h 6858000"/>
              <a:gd name="connsiteX820" fmla="*/ 6058717 w 7467600"/>
              <a:gd name="connsiteY820" fmla="*/ 865992 h 6858000"/>
              <a:gd name="connsiteX821" fmla="*/ 4974153 w 7467600"/>
              <a:gd name="connsiteY821" fmla="*/ 1045456 h 6858000"/>
              <a:gd name="connsiteX822" fmla="*/ 5627835 w 7467600"/>
              <a:gd name="connsiteY822" fmla="*/ 1472077 h 6858000"/>
              <a:gd name="connsiteX823" fmla="*/ 5629817 w 7467600"/>
              <a:gd name="connsiteY823" fmla="*/ 1471412 h 6858000"/>
              <a:gd name="connsiteX824" fmla="*/ 5634124 w 7467600"/>
              <a:gd name="connsiteY824" fmla="*/ 1470572 h 6858000"/>
              <a:gd name="connsiteX825" fmla="*/ 5755832 w 7467600"/>
              <a:gd name="connsiteY825" fmla="*/ 1383886 h 6858000"/>
              <a:gd name="connsiteX826" fmla="*/ 6014186 w 7467600"/>
              <a:gd name="connsiteY826" fmla="*/ 1279799 h 6858000"/>
              <a:gd name="connsiteX827" fmla="*/ 6901619 w 7467600"/>
              <a:gd name="connsiteY827" fmla="*/ 1047874 h 6858000"/>
              <a:gd name="connsiteX828" fmla="*/ 6931566 w 7467600"/>
              <a:gd name="connsiteY828" fmla="*/ 1062034 h 6858000"/>
              <a:gd name="connsiteX829" fmla="*/ 5790982 w 7467600"/>
              <a:gd name="connsiteY829" fmla="*/ 1561380 h 6858000"/>
              <a:gd name="connsiteX830" fmla="*/ 6188971 w 7467600"/>
              <a:gd name="connsiteY830" fmla="*/ 1755168 h 6858000"/>
              <a:gd name="connsiteX831" fmla="*/ 6202446 w 7467600"/>
              <a:gd name="connsiteY831" fmla="*/ 1752268 h 6858000"/>
              <a:gd name="connsiteX832" fmla="*/ 7179560 w 7467600"/>
              <a:gd name="connsiteY832" fmla="*/ 1467551 h 6858000"/>
              <a:gd name="connsiteX833" fmla="*/ 7158730 w 7467600"/>
              <a:gd name="connsiteY833" fmla="*/ 1507835 h 6858000"/>
              <a:gd name="connsiteX834" fmla="*/ 6326959 w 7467600"/>
              <a:gd name="connsiteY834" fmla="*/ 1817686 h 6858000"/>
              <a:gd name="connsiteX835" fmla="*/ 6537433 w 7467600"/>
              <a:gd name="connsiteY835" fmla="*/ 1907790 h 6858000"/>
              <a:gd name="connsiteX836" fmla="*/ 6550221 w 7467600"/>
              <a:gd name="connsiteY836" fmla="*/ 1910729 h 6858000"/>
              <a:gd name="connsiteX837" fmla="*/ 6964438 w 7467600"/>
              <a:gd name="connsiteY837" fmla="*/ 2209505 h 6858000"/>
              <a:gd name="connsiteX838" fmla="*/ 7367862 w 7467600"/>
              <a:gd name="connsiteY838" fmla="*/ 2806833 h 6858000"/>
              <a:gd name="connsiteX839" fmla="*/ 7364329 w 7467600"/>
              <a:gd name="connsiteY839" fmla="*/ 2826907 h 6858000"/>
              <a:gd name="connsiteX840" fmla="*/ 7290545 w 7467600"/>
              <a:gd name="connsiteY840" fmla="*/ 2850663 h 6858000"/>
              <a:gd name="connsiteX841" fmla="*/ 6472036 w 7467600"/>
              <a:gd name="connsiteY841" fmla="*/ 1959003 h 6858000"/>
              <a:gd name="connsiteX842" fmla="*/ 5792897 w 7467600"/>
              <a:gd name="connsiteY842" fmla="*/ 1647747 h 6858000"/>
              <a:gd name="connsiteX843" fmla="*/ 5842751 w 7467600"/>
              <a:gd name="connsiteY843" fmla="*/ 1816112 h 6858000"/>
              <a:gd name="connsiteX844" fmla="*/ 5847424 w 7467600"/>
              <a:gd name="connsiteY844" fmla="*/ 1815776 h 6858000"/>
              <a:gd name="connsiteX845" fmla="*/ 6399821 w 7467600"/>
              <a:gd name="connsiteY845" fmla="*/ 2344799 h 6858000"/>
              <a:gd name="connsiteX846" fmla="*/ 6323232 w 7467600"/>
              <a:gd name="connsiteY846" fmla="*/ 2389634 h 6858000"/>
              <a:gd name="connsiteX847" fmla="*/ 5942958 w 7467600"/>
              <a:gd name="connsiteY847" fmla="*/ 2077708 h 6858000"/>
              <a:gd name="connsiteX848" fmla="*/ 5921559 w 7467600"/>
              <a:gd name="connsiteY848" fmla="*/ 2378596 h 6858000"/>
              <a:gd name="connsiteX849" fmla="*/ 5817651 w 7467600"/>
              <a:gd name="connsiteY849" fmla="*/ 3023919 h 6858000"/>
              <a:gd name="connsiteX850" fmla="*/ 5729634 w 7467600"/>
              <a:gd name="connsiteY850" fmla="*/ 3051849 h 6858000"/>
              <a:gd name="connsiteX851" fmla="*/ 5611018 w 7467600"/>
              <a:gd name="connsiteY851" fmla="*/ 2316769 h 6858000"/>
              <a:gd name="connsiteX852" fmla="*/ 5687608 w 7467600"/>
              <a:gd name="connsiteY852" fmla="*/ 2039972 h 6858000"/>
              <a:gd name="connsiteX853" fmla="*/ 5657554 w 7467600"/>
              <a:gd name="connsiteY853" fmla="*/ 1576445 h 6858000"/>
              <a:gd name="connsiteX854" fmla="*/ 5150475 w 7467600"/>
              <a:gd name="connsiteY854" fmla="*/ 1274012 h 6858000"/>
              <a:gd name="connsiteX855" fmla="*/ 5349142 w 7467600"/>
              <a:gd name="connsiteY855" fmla="*/ 2204405 h 6858000"/>
              <a:gd name="connsiteX856" fmla="*/ 5262214 w 7467600"/>
              <a:gd name="connsiteY856" fmla="*/ 2233836 h 6858000"/>
              <a:gd name="connsiteX857" fmla="*/ 4981539 w 7467600"/>
              <a:gd name="connsiteY857" fmla="*/ 1542201 h 6858000"/>
              <a:gd name="connsiteX858" fmla="*/ 4958461 w 7467600"/>
              <a:gd name="connsiteY858" fmla="*/ 1136957 h 6858000"/>
              <a:gd name="connsiteX859" fmla="*/ 4655015 w 7467600"/>
              <a:gd name="connsiteY859" fmla="*/ 891426 h 6858000"/>
              <a:gd name="connsiteX860" fmla="*/ 4348002 w 7467600"/>
              <a:gd name="connsiteY860" fmla="*/ 2205895 h 6858000"/>
              <a:gd name="connsiteX861" fmla="*/ 4262250 w 7467600"/>
              <a:gd name="connsiteY861" fmla="*/ 2219972 h 6858000"/>
              <a:gd name="connsiteX862" fmla="*/ 4550611 w 7467600"/>
              <a:gd name="connsiteY862" fmla="*/ 817540 h 6858000"/>
              <a:gd name="connsiteX863" fmla="*/ 4564418 w 7467600"/>
              <a:gd name="connsiteY863" fmla="*/ 808293 h 6858000"/>
              <a:gd name="connsiteX864" fmla="*/ 4266388 w 7467600"/>
              <a:gd name="connsiteY864" fmla="*/ 500083 h 6858000"/>
              <a:gd name="connsiteX865" fmla="*/ 4032842 w 7467600"/>
              <a:gd name="connsiteY865" fmla="*/ 211809 h 6858000"/>
              <a:gd name="connsiteX866" fmla="*/ 3882765 w 7467600"/>
              <a:gd name="connsiteY866" fmla="*/ 0 h 6858000"/>
              <a:gd name="connsiteX867" fmla="*/ 3721337 w 7467600"/>
              <a:gd name="connsiteY867" fmla="*/ 0 h 6858000"/>
              <a:gd name="connsiteX868" fmla="*/ 3797544 w 7467600"/>
              <a:gd name="connsiteY868" fmla="*/ 0 h 6858000"/>
              <a:gd name="connsiteX869" fmla="*/ 3775734 w 7467600"/>
              <a:gd name="connsiteY869" fmla="*/ 95131 h 6858000"/>
              <a:gd name="connsiteX870" fmla="*/ 3724807 w 7467600"/>
              <a:gd name="connsiteY870" fmla="*/ 272257 h 6858000"/>
              <a:gd name="connsiteX871" fmla="*/ 3726844 w 7467600"/>
              <a:gd name="connsiteY871" fmla="*/ 282988 h 6858000"/>
              <a:gd name="connsiteX872" fmla="*/ 3742664 w 7467600"/>
              <a:gd name="connsiteY872" fmla="*/ 279918 h 6858000"/>
              <a:gd name="connsiteX873" fmla="*/ 4103910 w 7467600"/>
              <a:gd name="connsiteY873" fmla="*/ 1161917 h 6858000"/>
              <a:gd name="connsiteX874" fmla="*/ 4020269 w 7467600"/>
              <a:gd name="connsiteY874" fmla="*/ 1200406 h 6858000"/>
              <a:gd name="connsiteX875" fmla="*/ 3674882 w 7467600"/>
              <a:gd name="connsiteY875" fmla="*/ 488524 h 6858000"/>
              <a:gd name="connsiteX876" fmla="*/ 3132682 w 7467600"/>
              <a:gd name="connsiteY876" fmla="*/ 1072284 h 6858000"/>
              <a:gd name="connsiteX877" fmla="*/ 2716346 w 7467600"/>
              <a:gd name="connsiteY877" fmla="*/ 1276376 h 6858000"/>
              <a:gd name="connsiteX878" fmla="*/ 2716772 w 7467600"/>
              <a:gd name="connsiteY878" fmla="*/ 1255462 h 6858000"/>
              <a:gd name="connsiteX879" fmla="*/ 3471096 w 7467600"/>
              <a:gd name="connsiteY879" fmla="*/ 437072 h 6858000"/>
              <a:gd name="connsiteX880" fmla="*/ 3639057 w 7467600"/>
              <a:gd name="connsiteY880" fmla="*/ 286334 h 6858000"/>
              <a:gd name="connsiteX881" fmla="*/ 3640309 w 7467600"/>
              <a:gd name="connsiteY881" fmla="*/ 284664 h 6858000"/>
              <a:gd name="connsiteX882" fmla="*/ 3646022 w 7467600"/>
              <a:gd name="connsiteY882" fmla="*/ 276711 h 6858000"/>
              <a:gd name="connsiteX883" fmla="*/ 3707943 w 7467600"/>
              <a:gd name="connsiteY883" fmla="*/ 65958 h 6858000"/>
              <a:gd name="connsiteX884" fmla="*/ 3721337 w 7467600"/>
              <a:gd name="connsiteY884" fmla="*/ 0 h 6858000"/>
              <a:gd name="connsiteX885" fmla="*/ 2867960 w 7467600"/>
              <a:gd name="connsiteY885" fmla="*/ 0 h 6858000"/>
              <a:gd name="connsiteX886" fmla="*/ 2926351 w 7467600"/>
              <a:gd name="connsiteY886" fmla="*/ 0 h 6858000"/>
              <a:gd name="connsiteX887" fmla="*/ 2902823 w 7467600"/>
              <a:gd name="connsiteY887" fmla="*/ 262929 h 6858000"/>
              <a:gd name="connsiteX888" fmla="*/ 2940663 w 7467600"/>
              <a:gd name="connsiteY888" fmla="*/ 140884 h 6858000"/>
              <a:gd name="connsiteX889" fmla="*/ 2947039 w 7467600"/>
              <a:gd name="connsiteY889" fmla="*/ 122524 h 6858000"/>
              <a:gd name="connsiteX890" fmla="*/ 2984316 w 7467600"/>
              <a:gd name="connsiteY890" fmla="*/ 0 h 6858000"/>
              <a:gd name="connsiteX891" fmla="*/ 3016114 w 7467600"/>
              <a:gd name="connsiteY891" fmla="*/ 0 h 6858000"/>
              <a:gd name="connsiteX892" fmla="*/ 2979949 w 7467600"/>
              <a:gd name="connsiteY892" fmla="*/ 119274 h 6858000"/>
              <a:gd name="connsiteX893" fmla="*/ 3023879 w 7467600"/>
              <a:gd name="connsiteY893" fmla="*/ 0 h 6858000"/>
              <a:gd name="connsiteX894" fmla="*/ 3105400 w 7467600"/>
              <a:gd name="connsiteY894" fmla="*/ 0 h 6858000"/>
              <a:gd name="connsiteX895" fmla="*/ 3094669 w 7467600"/>
              <a:gd name="connsiteY895" fmla="*/ 30308 h 6858000"/>
              <a:gd name="connsiteX896" fmla="*/ 2901945 w 7467600"/>
              <a:gd name="connsiteY896" fmla="*/ 466538 h 6858000"/>
              <a:gd name="connsiteX897" fmla="*/ 2815209 w 7467600"/>
              <a:gd name="connsiteY897" fmla="*/ 497361 h 6858000"/>
              <a:gd name="connsiteX898" fmla="*/ 2844845 w 7467600"/>
              <a:gd name="connsiteY898" fmla="*/ 127638 h 6858000"/>
              <a:gd name="connsiteX899" fmla="*/ 2867960 w 7467600"/>
              <a:gd name="connsiteY899" fmla="*/ 0 h 6858000"/>
              <a:gd name="connsiteX900" fmla="*/ 1057230 w 7467600"/>
              <a:gd name="connsiteY900" fmla="*/ 0 h 6858000"/>
              <a:gd name="connsiteX901" fmla="*/ 1111003 w 7467600"/>
              <a:gd name="connsiteY901" fmla="*/ 0 h 6858000"/>
              <a:gd name="connsiteX902" fmla="*/ 1125553 w 7467600"/>
              <a:gd name="connsiteY902" fmla="*/ 52588 h 6858000"/>
              <a:gd name="connsiteX903" fmla="*/ 1304276 w 7467600"/>
              <a:gd name="connsiteY903" fmla="*/ 476275 h 6858000"/>
              <a:gd name="connsiteX904" fmla="*/ 1492066 w 7467600"/>
              <a:gd name="connsiteY904" fmla="*/ 886333 h 6858000"/>
              <a:gd name="connsiteX905" fmla="*/ 1423698 w 7467600"/>
              <a:gd name="connsiteY905" fmla="*/ 710817 h 6858000"/>
              <a:gd name="connsiteX906" fmla="*/ 1357609 w 7467600"/>
              <a:gd name="connsiteY906" fmla="*/ 532892 h 6858000"/>
              <a:gd name="connsiteX907" fmla="*/ 1309550 w 7467600"/>
              <a:gd name="connsiteY907" fmla="*/ 374031 h 6858000"/>
              <a:gd name="connsiteX908" fmla="*/ 1193673 w 7467600"/>
              <a:gd name="connsiteY908" fmla="*/ 49533 h 6858000"/>
              <a:gd name="connsiteX909" fmla="*/ 1164391 w 7467600"/>
              <a:gd name="connsiteY909" fmla="*/ 0 h 6858000"/>
              <a:gd name="connsiteX910" fmla="*/ 1200666 w 7467600"/>
              <a:gd name="connsiteY910" fmla="*/ 0 h 6858000"/>
              <a:gd name="connsiteX911" fmla="*/ 1223408 w 7467600"/>
              <a:gd name="connsiteY911" fmla="*/ 38996 h 6858000"/>
              <a:gd name="connsiteX912" fmla="*/ 1339635 w 7467600"/>
              <a:gd name="connsiteY912" fmla="*/ 365517 h 6858000"/>
              <a:gd name="connsiteX913" fmla="*/ 1387469 w 7467600"/>
              <a:gd name="connsiteY913" fmla="*/ 523079 h 6858000"/>
              <a:gd name="connsiteX914" fmla="*/ 1452685 w 7467600"/>
              <a:gd name="connsiteY914" fmla="*/ 699806 h 6858000"/>
              <a:gd name="connsiteX915" fmla="*/ 1492092 w 7467600"/>
              <a:gd name="connsiteY915" fmla="*/ 800424 h 6858000"/>
              <a:gd name="connsiteX916" fmla="*/ 1455302 w 7467600"/>
              <a:gd name="connsiteY916" fmla="*/ 632913 h 6858000"/>
              <a:gd name="connsiteX917" fmla="*/ 1222336 w 7467600"/>
              <a:gd name="connsiteY917" fmla="*/ 9480 h 6858000"/>
              <a:gd name="connsiteX918" fmla="*/ 1214634 w 7467600"/>
              <a:gd name="connsiteY918" fmla="*/ 0 h 6858000"/>
              <a:gd name="connsiteX919" fmla="*/ 1289827 w 7467600"/>
              <a:gd name="connsiteY919" fmla="*/ 0 h 6858000"/>
              <a:gd name="connsiteX920" fmla="*/ 1321076 w 7467600"/>
              <a:gd name="connsiteY920" fmla="*/ 59722 h 6858000"/>
              <a:gd name="connsiteX921" fmla="*/ 1512579 w 7467600"/>
              <a:gd name="connsiteY921" fmla="*/ 626441 h 6858000"/>
              <a:gd name="connsiteX922" fmla="*/ 1506076 w 7467600"/>
              <a:gd name="connsiteY922" fmla="*/ 1089289 h 6858000"/>
              <a:gd name="connsiteX923" fmla="*/ 1486346 w 7467600"/>
              <a:gd name="connsiteY923" fmla="*/ 1079919 h 6858000"/>
              <a:gd name="connsiteX924" fmla="*/ 1070511 w 7467600"/>
              <a:gd name="connsiteY924" fmla="*/ 48609 h 6858000"/>
              <a:gd name="connsiteX925" fmla="*/ 1057230 w 7467600"/>
              <a:gd name="connsiteY925" fmla="*/ 0 h 6858000"/>
              <a:gd name="connsiteX926" fmla="*/ 43151 w 7467600"/>
              <a:gd name="connsiteY926" fmla="*/ 0 h 6858000"/>
              <a:gd name="connsiteX927" fmla="*/ 95283 w 7467600"/>
              <a:gd name="connsiteY927" fmla="*/ 0 h 6858000"/>
              <a:gd name="connsiteX928" fmla="*/ 300708 w 7467600"/>
              <a:gd name="connsiteY928" fmla="*/ 154571 h 6858000"/>
              <a:gd name="connsiteX929" fmla="*/ 530414 w 7467600"/>
              <a:gd name="connsiteY929" fmla="*/ 354673 h 6858000"/>
              <a:gd name="connsiteX930" fmla="*/ 333785 w 7467600"/>
              <a:gd name="connsiteY930" fmla="*/ 161564 h 6858000"/>
              <a:gd name="connsiteX931" fmla="*/ 147005 w 7467600"/>
              <a:gd name="connsiteY931" fmla="*/ 0 h 6858000"/>
              <a:gd name="connsiteX932" fmla="*/ 272509 w 7467600"/>
              <a:gd name="connsiteY932" fmla="*/ 0 h 6858000"/>
              <a:gd name="connsiteX933" fmla="*/ 326276 w 7467600"/>
              <a:gd name="connsiteY933" fmla="*/ 45847 h 6858000"/>
              <a:gd name="connsiteX934" fmla="*/ 823759 w 7467600"/>
              <a:gd name="connsiteY934" fmla="*/ 574145 h 6858000"/>
              <a:gd name="connsiteX935" fmla="*/ 811254 w 7467600"/>
              <a:gd name="connsiteY935" fmla="*/ 665546 h 6858000"/>
              <a:gd name="connsiteX936" fmla="*/ 154042 w 7467600"/>
              <a:gd name="connsiteY936" fmla="*/ 261522 h 6858000"/>
              <a:gd name="connsiteX937" fmla="*/ 13550 w 7467600"/>
              <a:gd name="connsiteY937" fmla="*/ 158423 h 6858000"/>
              <a:gd name="connsiteX938" fmla="*/ 0 w 7467600"/>
              <a:gd name="connsiteY938" fmla="*/ 146618 h 6858000"/>
              <a:gd name="connsiteX939" fmla="*/ 0 w 7467600"/>
              <a:gd name="connsiteY939" fmla="*/ 59161 h 6858000"/>
              <a:gd name="connsiteX940" fmla="*/ 45427 w 7467600"/>
              <a:gd name="connsiteY940" fmla="*/ 101078 h 6858000"/>
              <a:gd name="connsiteX941" fmla="*/ 630103 w 7467600"/>
              <a:gd name="connsiteY941" fmla="*/ 485885 h 6858000"/>
              <a:gd name="connsiteX942" fmla="*/ 532040 w 7467600"/>
              <a:gd name="connsiteY942" fmla="*/ 399359 h 6858000"/>
              <a:gd name="connsiteX943" fmla="*/ 517618 w 7467600"/>
              <a:gd name="connsiteY943" fmla="*/ 385726 h 6858000"/>
              <a:gd name="connsiteX944" fmla="*/ 285074 w 7467600"/>
              <a:gd name="connsiteY944" fmla="*/ 182755 h 6858000"/>
              <a:gd name="connsiteX945" fmla="*/ 43151 w 7467600"/>
              <a:gd name="connsiteY94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1019354 w 7467600"/>
              <a:gd name="connsiteY13" fmla="*/ 6315006 h 6858000"/>
              <a:gd name="connsiteX14" fmla="*/ 441046 w 7467600"/>
              <a:gd name="connsiteY14" fmla="*/ 6691153 h 6858000"/>
              <a:gd name="connsiteX15" fmla="*/ 1019354 w 7467600"/>
              <a:gd name="connsiteY15" fmla="*/ 6315006 h 6858000"/>
              <a:gd name="connsiteX16" fmla="*/ 991680 w 7467600"/>
              <a:gd name="connsiteY16" fmla="*/ 6298413 h 6858000"/>
              <a:gd name="connsiteX17" fmla="*/ 409060 w 7467600"/>
              <a:gd name="connsiteY17" fmla="*/ 6671470 h 6858000"/>
              <a:gd name="connsiteX18" fmla="*/ 991680 w 7467600"/>
              <a:gd name="connsiteY18" fmla="*/ 6298413 h 6858000"/>
              <a:gd name="connsiteX19" fmla="*/ 103333 w 7467600"/>
              <a:gd name="connsiteY19" fmla="*/ 5699602 h 6858000"/>
              <a:gd name="connsiteX20" fmla="*/ 233938 w 7467600"/>
              <a:gd name="connsiteY20" fmla="*/ 5809416 h 6858000"/>
              <a:gd name="connsiteX21" fmla="*/ 883580 w 7467600"/>
              <a:gd name="connsiteY21" fmla="*/ 6180710 h 6858000"/>
              <a:gd name="connsiteX22" fmla="*/ 487337 w 7467600"/>
              <a:gd name="connsiteY22" fmla="*/ 5950182 h 6858000"/>
              <a:gd name="connsiteX23" fmla="*/ 354051 w 7467600"/>
              <a:gd name="connsiteY23" fmla="*/ 5854912 h 6858000"/>
              <a:gd name="connsiteX24" fmla="*/ 195436 w 7467600"/>
              <a:gd name="connsiteY24" fmla="*/ 5755068 h 6858000"/>
              <a:gd name="connsiteX25" fmla="*/ 103333 w 7467600"/>
              <a:gd name="connsiteY25" fmla="*/ 5699602 h 6858000"/>
              <a:gd name="connsiteX26" fmla="*/ 5539432 w 7467600"/>
              <a:gd name="connsiteY26" fmla="*/ 5642928 h 6858000"/>
              <a:gd name="connsiteX27" fmla="*/ 5555462 w 7467600"/>
              <a:gd name="connsiteY27" fmla="*/ 5694454 h 6858000"/>
              <a:gd name="connsiteX28" fmla="*/ 5828270 w 7467600"/>
              <a:gd name="connsiteY28" fmla="*/ 6320663 h 6858000"/>
              <a:gd name="connsiteX29" fmla="*/ 5947416 w 7467600"/>
              <a:gd name="connsiteY29" fmla="*/ 6574846 h 6858000"/>
              <a:gd name="connsiteX30" fmla="*/ 5539432 w 7467600"/>
              <a:gd name="connsiteY30" fmla="*/ 5642928 h 6858000"/>
              <a:gd name="connsiteX31" fmla="*/ 51253 w 7467600"/>
              <a:gd name="connsiteY31" fmla="*/ 5631825 h 6858000"/>
              <a:gd name="connsiteX32" fmla="*/ 211622 w 7467600"/>
              <a:gd name="connsiteY32" fmla="*/ 5728803 h 6858000"/>
              <a:gd name="connsiteX33" fmla="*/ 371652 w 7467600"/>
              <a:gd name="connsiteY33" fmla="*/ 5829062 h 6858000"/>
              <a:gd name="connsiteX34" fmla="*/ 505903 w 7467600"/>
              <a:gd name="connsiteY34" fmla="*/ 5925221 h 6858000"/>
              <a:gd name="connsiteX35" fmla="*/ 899240 w 7467600"/>
              <a:gd name="connsiteY35" fmla="*/ 6153068 h 6858000"/>
              <a:gd name="connsiteX36" fmla="*/ 988114 w 7467600"/>
              <a:gd name="connsiteY36" fmla="*/ 6174204 h 6858000"/>
              <a:gd name="connsiteX37" fmla="*/ 845971 w 7467600"/>
              <a:gd name="connsiteY37" fmla="*/ 6067177 h 6858000"/>
              <a:gd name="connsiteX38" fmla="*/ 448057 w 7467600"/>
              <a:gd name="connsiteY38" fmla="*/ 5841376 h 6858000"/>
              <a:gd name="connsiteX39" fmla="*/ 51253 w 7467600"/>
              <a:gd name="connsiteY39" fmla="*/ 5631825 h 6858000"/>
              <a:gd name="connsiteX40" fmla="*/ 2606687 w 7467600"/>
              <a:gd name="connsiteY40" fmla="*/ 5630718 h 6858000"/>
              <a:gd name="connsiteX41" fmla="*/ 2645658 w 7467600"/>
              <a:gd name="connsiteY41" fmla="*/ 6640259 h 6858000"/>
              <a:gd name="connsiteX42" fmla="*/ 2606687 w 7467600"/>
              <a:gd name="connsiteY42" fmla="*/ 5630718 h 6858000"/>
              <a:gd name="connsiteX43" fmla="*/ 3642057 w 7467600"/>
              <a:gd name="connsiteY43" fmla="*/ 5573487 h 6858000"/>
              <a:gd name="connsiteX44" fmla="*/ 3632981 w 7467600"/>
              <a:gd name="connsiteY44" fmla="*/ 5579437 h 6858000"/>
              <a:gd name="connsiteX45" fmla="*/ 3382436 w 7467600"/>
              <a:gd name="connsiteY45" fmla="*/ 5952726 h 6858000"/>
              <a:gd name="connsiteX46" fmla="*/ 3191929 w 7467600"/>
              <a:gd name="connsiteY46" fmla="*/ 6662669 h 6858000"/>
              <a:gd name="connsiteX47" fmla="*/ 3369898 w 7467600"/>
              <a:gd name="connsiteY47" fmla="*/ 6081771 h 6858000"/>
              <a:gd name="connsiteX48" fmla="*/ 3642057 w 7467600"/>
              <a:gd name="connsiteY48" fmla="*/ 5573487 h 6858000"/>
              <a:gd name="connsiteX49" fmla="*/ 2650666 w 7467600"/>
              <a:gd name="connsiteY49" fmla="*/ 5530686 h 6858000"/>
              <a:gd name="connsiteX50" fmla="*/ 2650249 w 7467600"/>
              <a:gd name="connsiteY50" fmla="*/ 5532101 h 6858000"/>
              <a:gd name="connsiteX51" fmla="*/ 2663808 w 7467600"/>
              <a:gd name="connsiteY51" fmla="*/ 6535215 h 6858000"/>
              <a:gd name="connsiteX52" fmla="*/ 2665418 w 7467600"/>
              <a:gd name="connsiteY52" fmla="*/ 6132756 h 6858000"/>
              <a:gd name="connsiteX53" fmla="*/ 2650666 w 7467600"/>
              <a:gd name="connsiteY53" fmla="*/ 5530686 h 6858000"/>
              <a:gd name="connsiteX54" fmla="*/ 2680277 w 7467600"/>
              <a:gd name="connsiteY54" fmla="*/ 5479204 h 6858000"/>
              <a:gd name="connsiteX55" fmla="*/ 2678972 w 7467600"/>
              <a:gd name="connsiteY55" fmla="*/ 5481582 h 6858000"/>
              <a:gd name="connsiteX56" fmla="*/ 2696666 w 7467600"/>
              <a:gd name="connsiteY56" fmla="*/ 6133836 h 6858000"/>
              <a:gd name="connsiteX57" fmla="*/ 2695769 w 7467600"/>
              <a:gd name="connsiteY57" fmla="*/ 6390955 h 6858000"/>
              <a:gd name="connsiteX58" fmla="*/ 2739893 w 7467600"/>
              <a:gd name="connsiteY58" fmla="*/ 6108357 h 6858000"/>
              <a:gd name="connsiteX59" fmla="*/ 2680277 w 7467600"/>
              <a:gd name="connsiteY59" fmla="*/ 5479204 h 6858000"/>
              <a:gd name="connsiteX60" fmla="*/ 1132195 w 7467600"/>
              <a:gd name="connsiteY60" fmla="*/ 5467980 h 6858000"/>
              <a:gd name="connsiteX61" fmla="*/ 1679056 w 7467600"/>
              <a:gd name="connsiteY61" fmla="*/ 5516907 h 6858000"/>
              <a:gd name="connsiteX62" fmla="*/ 2128648 w 7467600"/>
              <a:gd name="connsiteY62" fmla="*/ 5474249 h 6858000"/>
              <a:gd name="connsiteX63" fmla="*/ 1825619 w 7467600"/>
              <a:gd name="connsiteY63" fmla="*/ 5478447 h 6858000"/>
              <a:gd name="connsiteX64" fmla="*/ 1737798 w 7467600"/>
              <a:gd name="connsiteY64" fmla="*/ 5483353 h 6858000"/>
              <a:gd name="connsiteX65" fmla="*/ 1132195 w 7467600"/>
              <a:gd name="connsiteY65" fmla="*/ 5467980 h 6858000"/>
              <a:gd name="connsiteX66" fmla="*/ 1456157 w 7467600"/>
              <a:gd name="connsiteY66" fmla="*/ 5371404 h 6858000"/>
              <a:gd name="connsiteX67" fmla="*/ 1244432 w 7467600"/>
              <a:gd name="connsiteY67" fmla="*/ 5385601 h 6858000"/>
              <a:gd name="connsiteX68" fmla="*/ 973990 w 7467600"/>
              <a:gd name="connsiteY68" fmla="*/ 5424940 h 6858000"/>
              <a:gd name="connsiteX69" fmla="*/ 1103809 w 7467600"/>
              <a:gd name="connsiteY69" fmla="*/ 5433720 h 6858000"/>
              <a:gd name="connsiteX70" fmla="*/ 1123454 w 7467600"/>
              <a:gd name="connsiteY70" fmla="*/ 5435727 h 6858000"/>
              <a:gd name="connsiteX71" fmla="*/ 1737017 w 7467600"/>
              <a:gd name="connsiteY71" fmla="*/ 5452183 h 6858000"/>
              <a:gd name="connsiteX72" fmla="*/ 1824397 w 7467600"/>
              <a:gd name="connsiteY72" fmla="*/ 5447757 h 6858000"/>
              <a:gd name="connsiteX73" fmla="*/ 2070059 w 7467600"/>
              <a:gd name="connsiteY73" fmla="*/ 5441660 h 6858000"/>
              <a:gd name="connsiteX74" fmla="*/ 1456157 w 7467600"/>
              <a:gd name="connsiteY74" fmla="*/ 5371404 h 6858000"/>
              <a:gd name="connsiteX75" fmla="*/ 4988186 w 7467600"/>
              <a:gd name="connsiteY75" fmla="*/ 5216467 h 6858000"/>
              <a:gd name="connsiteX76" fmla="*/ 4777334 w 7467600"/>
              <a:gd name="connsiteY76" fmla="*/ 5406072 h 6858000"/>
              <a:gd name="connsiteX77" fmla="*/ 4718341 w 7467600"/>
              <a:gd name="connsiteY77" fmla="*/ 5468043 h 6858000"/>
              <a:gd name="connsiteX78" fmla="*/ 4604655 w 7467600"/>
              <a:gd name="connsiteY78" fmla="*/ 5583434 h 6858000"/>
              <a:gd name="connsiteX79" fmla="*/ 4565074 w 7467600"/>
              <a:gd name="connsiteY79" fmla="*/ 5618550 h 6858000"/>
              <a:gd name="connsiteX80" fmla="*/ 4988186 w 7467600"/>
              <a:gd name="connsiteY80" fmla="*/ 5216467 h 6858000"/>
              <a:gd name="connsiteX81" fmla="*/ 4978032 w 7467600"/>
              <a:gd name="connsiteY81" fmla="*/ 5183809 h 6858000"/>
              <a:gd name="connsiteX82" fmla="*/ 4463413 w 7467600"/>
              <a:gd name="connsiteY82" fmla="*/ 5615162 h 6858000"/>
              <a:gd name="connsiteX83" fmla="*/ 4358134 w 7467600"/>
              <a:gd name="connsiteY83" fmla="*/ 5742791 h 6858000"/>
              <a:gd name="connsiteX84" fmla="*/ 4376219 w 7467600"/>
              <a:gd name="connsiteY84" fmla="*/ 5729027 h 6858000"/>
              <a:gd name="connsiteX85" fmla="*/ 4582340 w 7467600"/>
              <a:gd name="connsiteY85" fmla="*/ 5561037 h 6858000"/>
              <a:gd name="connsiteX86" fmla="*/ 4694684 w 7467600"/>
              <a:gd name="connsiteY86" fmla="*/ 5447098 h 6858000"/>
              <a:gd name="connsiteX87" fmla="*/ 4754123 w 7467600"/>
              <a:gd name="connsiteY87" fmla="*/ 5384643 h 6858000"/>
              <a:gd name="connsiteX88" fmla="*/ 4978032 w 7467600"/>
              <a:gd name="connsiteY88" fmla="*/ 5183809 h 6858000"/>
              <a:gd name="connsiteX89" fmla="*/ 1903353 w 7467600"/>
              <a:gd name="connsiteY89" fmla="*/ 5044827 h 6858000"/>
              <a:gd name="connsiteX90" fmla="*/ 1936931 w 7467600"/>
              <a:gd name="connsiteY90" fmla="*/ 5093954 h 6858000"/>
              <a:gd name="connsiteX91" fmla="*/ 2195868 w 7467600"/>
              <a:gd name="connsiteY91" fmla="*/ 5396574 h 6858000"/>
              <a:gd name="connsiteX92" fmla="*/ 2088852 w 7467600"/>
              <a:gd name="connsiteY92" fmla="*/ 5166123 h 6858000"/>
              <a:gd name="connsiteX93" fmla="*/ 1958241 w 7467600"/>
              <a:gd name="connsiteY93" fmla="*/ 5067955 h 6858000"/>
              <a:gd name="connsiteX94" fmla="*/ 1903353 w 7467600"/>
              <a:gd name="connsiteY94" fmla="*/ 5044827 h 6858000"/>
              <a:gd name="connsiteX95" fmla="*/ 1979378 w 7467600"/>
              <a:gd name="connsiteY95" fmla="*/ 4769504 h 6858000"/>
              <a:gd name="connsiteX96" fmla="*/ 2882120 w 7467600"/>
              <a:gd name="connsiteY96" fmla="*/ 5064547 h 6858000"/>
              <a:gd name="connsiteX97" fmla="*/ 2793103 w 7467600"/>
              <a:gd name="connsiteY97" fmla="*/ 5039699 h 6858000"/>
              <a:gd name="connsiteX98" fmla="*/ 2770041 w 7467600"/>
              <a:gd name="connsiteY98" fmla="*/ 5033634 h 6858000"/>
              <a:gd name="connsiteX99" fmla="*/ 1979378 w 7467600"/>
              <a:gd name="connsiteY99" fmla="*/ 4769504 h 6858000"/>
              <a:gd name="connsiteX100" fmla="*/ 1927410 w 7467600"/>
              <a:gd name="connsiteY100" fmla="*/ 4716164 h 6858000"/>
              <a:gd name="connsiteX101" fmla="*/ 1959587 w 7467600"/>
              <a:gd name="connsiteY101" fmla="*/ 4728849 h 6858000"/>
              <a:gd name="connsiteX102" fmla="*/ 2777707 w 7467600"/>
              <a:gd name="connsiteY102" fmla="*/ 5003991 h 6858000"/>
              <a:gd name="connsiteX103" fmla="*/ 2800768 w 7467600"/>
              <a:gd name="connsiteY103" fmla="*/ 5010056 h 6858000"/>
              <a:gd name="connsiteX104" fmla="*/ 2879408 w 7467600"/>
              <a:gd name="connsiteY104" fmla="*/ 5031590 h 6858000"/>
              <a:gd name="connsiteX105" fmla="*/ 2862295 w 7467600"/>
              <a:gd name="connsiteY105" fmla="*/ 5022958 h 6858000"/>
              <a:gd name="connsiteX106" fmla="*/ 2813343 w 7467600"/>
              <a:gd name="connsiteY106" fmla="*/ 4998369 h 6858000"/>
              <a:gd name="connsiteX107" fmla="*/ 2646245 w 7467600"/>
              <a:gd name="connsiteY107" fmla="*/ 4930999 h 6858000"/>
              <a:gd name="connsiteX108" fmla="*/ 1999243 w 7467600"/>
              <a:gd name="connsiteY108" fmla="*/ 4730524 h 6858000"/>
              <a:gd name="connsiteX109" fmla="*/ 1979527 w 7467600"/>
              <a:gd name="connsiteY109" fmla="*/ 4726651 h 6858000"/>
              <a:gd name="connsiteX110" fmla="*/ 1927410 w 7467600"/>
              <a:gd name="connsiteY110" fmla="*/ 4716164 h 6858000"/>
              <a:gd name="connsiteX111" fmla="*/ 1997014 w 7467600"/>
              <a:gd name="connsiteY111" fmla="*/ 4698007 h 6858000"/>
              <a:gd name="connsiteX112" fmla="*/ 2005458 w 7467600"/>
              <a:gd name="connsiteY112" fmla="*/ 4699540 h 6858000"/>
              <a:gd name="connsiteX113" fmla="*/ 2657186 w 7467600"/>
              <a:gd name="connsiteY113" fmla="*/ 4901687 h 6858000"/>
              <a:gd name="connsiteX114" fmla="*/ 2826662 w 7467600"/>
              <a:gd name="connsiteY114" fmla="*/ 4970362 h 6858000"/>
              <a:gd name="connsiteX115" fmla="*/ 2876100 w 7467600"/>
              <a:gd name="connsiteY115" fmla="*/ 4995397 h 6858000"/>
              <a:gd name="connsiteX116" fmla="*/ 3042600 w 7467600"/>
              <a:gd name="connsiteY116" fmla="*/ 5059532 h 6858000"/>
              <a:gd name="connsiteX117" fmla="*/ 1997014 w 7467600"/>
              <a:gd name="connsiteY117" fmla="*/ 4698007 h 6858000"/>
              <a:gd name="connsiteX118" fmla="*/ 2305292 w 7467600"/>
              <a:gd name="connsiteY118" fmla="*/ 4219492 h 6858000"/>
              <a:gd name="connsiteX119" fmla="*/ 3360922 w 7467600"/>
              <a:gd name="connsiteY119" fmla="*/ 4529373 h 6858000"/>
              <a:gd name="connsiteX120" fmla="*/ 3492420 w 7467600"/>
              <a:gd name="connsiteY120" fmla="*/ 4510145 h 6858000"/>
              <a:gd name="connsiteX121" fmla="*/ 3364086 w 7467600"/>
              <a:gd name="connsiteY121" fmla="*/ 4480340 h 6858000"/>
              <a:gd name="connsiteX122" fmla="*/ 3225818 w 7467600"/>
              <a:gd name="connsiteY122" fmla="*/ 4411822 h 6858000"/>
              <a:gd name="connsiteX123" fmla="*/ 3129696 w 7467600"/>
              <a:gd name="connsiteY123" fmla="*/ 4360704 h 6858000"/>
              <a:gd name="connsiteX124" fmla="*/ 2814545 w 7467600"/>
              <a:gd name="connsiteY124" fmla="*/ 4282955 h 6858000"/>
              <a:gd name="connsiteX125" fmla="*/ 2305292 w 7467600"/>
              <a:gd name="connsiteY125" fmla="*/ 4219492 h 6858000"/>
              <a:gd name="connsiteX126" fmla="*/ 2626982 w 7467600"/>
              <a:gd name="connsiteY126" fmla="*/ 4206450 h 6858000"/>
              <a:gd name="connsiteX127" fmla="*/ 2490617 w 7467600"/>
              <a:gd name="connsiteY127" fmla="*/ 4206951 h 6858000"/>
              <a:gd name="connsiteX128" fmla="*/ 2819869 w 7467600"/>
              <a:gd name="connsiteY128" fmla="*/ 4252936 h 6858000"/>
              <a:gd name="connsiteX129" fmla="*/ 3143018 w 7467600"/>
              <a:gd name="connsiteY129" fmla="*/ 4332698 h 6858000"/>
              <a:gd name="connsiteX130" fmla="*/ 3241520 w 7467600"/>
              <a:gd name="connsiteY130" fmla="*/ 4385112 h 6858000"/>
              <a:gd name="connsiteX131" fmla="*/ 3374575 w 7467600"/>
              <a:gd name="connsiteY131" fmla="*/ 4451517 h 6858000"/>
              <a:gd name="connsiteX132" fmla="*/ 3505221 w 7467600"/>
              <a:gd name="connsiteY132" fmla="*/ 4480757 h 6858000"/>
              <a:gd name="connsiteX133" fmla="*/ 2626982 w 7467600"/>
              <a:gd name="connsiteY133" fmla="*/ 4206450 h 6858000"/>
              <a:gd name="connsiteX134" fmla="*/ 1310106 w 7467600"/>
              <a:gd name="connsiteY134" fmla="*/ 3943217 h 6858000"/>
              <a:gd name="connsiteX135" fmla="*/ 854994 w 7467600"/>
              <a:gd name="connsiteY135" fmla="*/ 4399136 h 6858000"/>
              <a:gd name="connsiteX136" fmla="*/ 742462 w 7467600"/>
              <a:gd name="connsiteY136" fmla="*/ 4594648 h 6858000"/>
              <a:gd name="connsiteX137" fmla="*/ 820602 w 7467600"/>
              <a:gd name="connsiteY137" fmla="*/ 4485915 h 6858000"/>
              <a:gd name="connsiteX138" fmla="*/ 878295 w 7467600"/>
              <a:gd name="connsiteY138" fmla="*/ 4403594 h 6858000"/>
              <a:gd name="connsiteX139" fmla="*/ 1240607 w 7467600"/>
              <a:gd name="connsiteY139" fmla="*/ 4010401 h 6858000"/>
              <a:gd name="connsiteX140" fmla="*/ 1310106 w 7467600"/>
              <a:gd name="connsiteY140" fmla="*/ 3943217 h 6858000"/>
              <a:gd name="connsiteX141" fmla="*/ 1423113 w 7467600"/>
              <a:gd name="connsiteY141" fmla="*/ 3874565 h 6858000"/>
              <a:gd name="connsiteX142" fmla="*/ 1260565 w 7467600"/>
              <a:gd name="connsiteY142" fmla="*/ 4031982 h 6858000"/>
              <a:gd name="connsiteX143" fmla="*/ 901900 w 7467600"/>
              <a:gd name="connsiteY143" fmla="*/ 4421236 h 6858000"/>
              <a:gd name="connsiteX144" fmla="*/ 845044 w 7467600"/>
              <a:gd name="connsiteY144" fmla="*/ 4502436 h 6858000"/>
              <a:gd name="connsiteX145" fmla="*/ 685926 w 7467600"/>
              <a:gd name="connsiteY145" fmla="*/ 4703069 h 6858000"/>
              <a:gd name="connsiteX146" fmla="*/ 684248 w 7467600"/>
              <a:gd name="connsiteY146" fmla="*/ 4706721 h 6858000"/>
              <a:gd name="connsiteX147" fmla="*/ 1423113 w 7467600"/>
              <a:gd name="connsiteY147" fmla="*/ 3874565 h 6858000"/>
              <a:gd name="connsiteX148" fmla="*/ 3316479 w 7467600"/>
              <a:gd name="connsiteY148" fmla="*/ 3872136 h 6858000"/>
              <a:gd name="connsiteX149" fmla="*/ 3546806 w 7467600"/>
              <a:gd name="connsiteY149" fmla="*/ 4356139 h 6858000"/>
              <a:gd name="connsiteX150" fmla="*/ 3364433 w 7467600"/>
              <a:gd name="connsiteY150" fmla="*/ 3953121 h 6858000"/>
              <a:gd name="connsiteX151" fmla="*/ 3316479 w 7467600"/>
              <a:gd name="connsiteY151" fmla="*/ 3872136 h 6858000"/>
              <a:gd name="connsiteX152" fmla="*/ 3291335 w 7467600"/>
              <a:gd name="connsiteY152" fmla="*/ 3767420 h 6858000"/>
              <a:gd name="connsiteX153" fmla="*/ 3390805 w 7467600"/>
              <a:gd name="connsiteY153" fmla="*/ 3937163 h 6858000"/>
              <a:gd name="connsiteX154" fmla="*/ 3579062 w 7467600"/>
              <a:gd name="connsiteY154" fmla="*/ 4359040 h 6858000"/>
              <a:gd name="connsiteX155" fmla="*/ 3467355 w 7467600"/>
              <a:gd name="connsiteY155" fmla="*/ 3988130 h 6858000"/>
              <a:gd name="connsiteX156" fmla="*/ 3310753 w 7467600"/>
              <a:gd name="connsiteY156" fmla="*/ 3787140 h 6858000"/>
              <a:gd name="connsiteX157" fmla="*/ 3291335 w 7467600"/>
              <a:gd name="connsiteY157" fmla="*/ 3767420 h 6858000"/>
              <a:gd name="connsiteX158" fmla="*/ 1635889 w 7467600"/>
              <a:gd name="connsiteY158" fmla="*/ 3709494 h 6858000"/>
              <a:gd name="connsiteX159" fmla="*/ 1634800 w 7467600"/>
              <a:gd name="connsiteY159" fmla="*/ 3731111 h 6858000"/>
              <a:gd name="connsiteX160" fmla="*/ 1635889 w 7467600"/>
              <a:gd name="connsiteY160" fmla="*/ 3709494 h 6858000"/>
              <a:gd name="connsiteX161" fmla="*/ 1510397 w 7467600"/>
              <a:gd name="connsiteY161" fmla="*/ 3684705 h 6858000"/>
              <a:gd name="connsiteX162" fmla="*/ 1146550 w 7467600"/>
              <a:gd name="connsiteY162" fmla="*/ 3802012 h 6858000"/>
              <a:gd name="connsiteX163" fmla="*/ 698834 w 7467600"/>
              <a:gd name="connsiteY163" fmla="*/ 3952272 h 6858000"/>
              <a:gd name="connsiteX164" fmla="*/ 34256 w 7467600"/>
              <a:gd name="connsiteY164" fmla="*/ 4347603 h 6858000"/>
              <a:gd name="connsiteX165" fmla="*/ 527241 w 7467600"/>
              <a:gd name="connsiteY165" fmla="*/ 4065078 h 6858000"/>
              <a:gd name="connsiteX166" fmla="*/ 1510397 w 7467600"/>
              <a:gd name="connsiteY166" fmla="*/ 3684705 h 6858000"/>
              <a:gd name="connsiteX167" fmla="*/ 1313114 w 7467600"/>
              <a:gd name="connsiteY167" fmla="*/ 3655216 h 6858000"/>
              <a:gd name="connsiteX168" fmla="*/ 1109304 w 7467600"/>
              <a:gd name="connsiteY168" fmla="*/ 3669030 h 6858000"/>
              <a:gd name="connsiteX169" fmla="*/ 8129 w 7467600"/>
              <a:gd name="connsiteY169" fmla="*/ 4330519 h 6858000"/>
              <a:gd name="connsiteX170" fmla="*/ 687572 w 7467600"/>
              <a:gd name="connsiteY170" fmla="*/ 3925629 h 6858000"/>
              <a:gd name="connsiteX171" fmla="*/ 1138365 w 7467600"/>
              <a:gd name="connsiteY171" fmla="*/ 3774515 h 6858000"/>
              <a:gd name="connsiteX172" fmla="*/ 1505579 w 7467600"/>
              <a:gd name="connsiteY172" fmla="*/ 3655526 h 6858000"/>
              <a:gd name="connsiteX173" fmla="*/ 1313114 w 7467600"/>
              <a:gd name="connsiteY173" fmla="*/ 3655216 h 6858000"/>
              <a:gd name="connsiteX174" fmla="*/ 3655073 w 7467600"/>
              <a:gd name="connsiteY174" fmla="*/ 3650884 h 6858000"/>
              <a:gd name="connsiteX175" fmla="*/ 3989938 w 7467600"/>
              <a:gd name="connsiteY175" fmla="*/ 3991685 h 6858000"/>
              <a:gd name="connsiteX176" fmla="*/ 4393907 w 7467600"/>
              <a:gd name="connsiteY176" fmla="*/ 4261258 h 6858000"/>
              <a:gd name="connsiteX177" fmla="*/ 4648051 w 7467600"/>
              <a:gd name="connsiteY177" fmla="*/ 4374051 h 6858000"/>
              <a:gd name="connsiteX178" fmla="*/ 4383389 w 7467600"/>
              <a:gd name="connsiteY178" fmla="*/ 4184369 h 6858000"/>
              <a:gd name="connsiteX179" fmla="*/ 4165508 w 7467600"/>
              <a:gd name="connsiteY179" fmla="*/ 4035196 h 6858000"/>
              <a:gd name="connsiteX180" fmla="*/ 4068162 w 7467600"/>
              <a:gd name="connsiteY180" fmla="*/ 3953394 h 6858000"/>
              <a:gd name="connsiteX181" fmla="*/ 3981416 w 7467600"/>
              <a:gd name="connsiteY181" fmla="*/ 3880482 h 6858000"/>
              <a:gd name="connsiteX182" fmla="*/ 3800147 w 7467600"/>
              <a:gd name="connsiteY182" fmla="*/ 3749872 h 6858000"/>
              <a:gd name="connsiteX183" fmla="*/ 3655073 w 7467600"/>
              <a:gd name="connsiteY183" fmla="*/ 3650884 h 6858000"/>
              <a:gd name="connsiteX184" fmla="*/ 3670252 w 7467600"/>
              <a:gd name="connsiteY184" fmla="*/ 3622798 h 6858000"/>
              <a:gd name="connsiteX185" fmla="*/ 3817258 w 7467600"/>
              <a:gd name="connsiteY185" fmla="*/ 3723577 h 6858000"/>
              <a:gd name="connsiteX186" fmla="*/ 4000461 w 7467600"/>
              <a:gd name="connsiteY186" fmla="*/ 3855966 h 6858000"/>
              <a:gd name="connsiteX187" fmla="*/ 4088180 w 7467600"/>
              <a:gd name="connsiteY187" fmla="*/ 3929774 h 6858000"/>
              <a:gd name="connsiteX188" fmla="*/ 4184555 w 7467600"/>
              <a:gd name="connsiteY188" fmla="*/ 4010683 h 6858000"/>
              <a:gd name="connsiteX189" fmla="*/ 4399563 w 7467600"/>
              <a:gd name="connsiteY189" fmla="*/ 4158106 h 6858000"/>
              <a:gd name="connsiteX190" fmla="*/ 4684469 w 7467600"/>
              <a:gd name="connsiteY190" fmla="*/ 4364680 h 6858000"/>
              <a:gd name="connsiteX191" fmla="*/ 4690271 w 7467600"/>
              <a:gd name="connsiteY191" fmla="*/ 4370034 h 6858000"/>
              <a:gd name="connsiteX192" fmla="*/ 4136093 w 7467600"/>
              <a:gd name="connsiteY192" fmla="*/ 3858466 h 6858000"/>
              <a:gd name="connsiteX193" fmla="*/ 3670252 w 7467600"/>
              <a:gd name="connsiteY193" fmla="*/ 3622798 h 6858000"/>
              <a:gd name="connsiteX194" fmla="*/ 4440129 w 7467600"/>
              <a:gd name="connsiteY194" fmla="*/ 3448571 h 6858000"/>
              <a:gd name="connsiteX195" fmla="*/ 4856525 w 7467600"/>
              <a:gd name="connsiteY195" fmla="*/ 3915351 h 6858000"/>
              <a:gd name="connsiteX196" fmla="*/ 5059055 w 7467600"/>
              <a:gd name="connsiteY196" fmla="*/ 4108918 h 6858000"/>
              <a:gd name="connsiteX197" fmla="*/ 5290070 w 7467600"/>
              <a:gd name="connsiteY197" fmla="*/ 4263619 h 6858000"/>
              <a:gd name="connsiteX198" fmla="*/ 4834991 w 7467600"/>
              <a:gd name="connsiteY198" fmla="*/ 3830985 h 6858000"/>
              <a:gd name="connsiteX199" fmla="*/ 4440129 w 7467600"/>
              <a:gd name="connsiteY199" fmla="*/ 3448571 h 6858000"/>
              <a:gd name="connsiteX200" fmla="*/ 4441737 w 7467600"/>
              <a:gd name="connsiteY200" fmla="*/ 3399734 h 6858000"/>
              <a:gd name="connsiteX201" fmla="*/ 4431236 w 7467600"/>
              <a:gd name="connsiteY201" fmla="*/ 3400954 h 6858000"/>
              <a:gd name="connsiteX202" fmla="*/ 4557150 w 7467600"/>
              <a:gd name="connsiteY202" fmla="*/ 3510023 h 6858000"/>
              <a:gd name="connsiteX203" fmla="*/ 4856936 w 7467600"/>
              <a:gd name="connsiteY203" fmla="*/ 3809146 h 6858000"/>
              <a:gd name="connsiteX204" fmla="*/ 5111996 w 7467600"/>
              <a:gd name="connsiteY204" fmla="*/ 4065759 h 6858000"/>
              <a:gd name="connsiteX205" fmla="*/ 5388878 w 7467600"/>
              <a:gd name="connsiteY205" fmla="*/ 4300185 h 6858000"/>
              <a:gd name="connsiteX206" fmla="*/ 5425556 w 7467600"/>
              <a:gd name="connsiteY206" fmla="*/ 4308967 h 6858000"/>
              <a:gd name="connsiteX207" fmla="*/ 4943646 w 7467600"/>
              <a:gd name="connsiteY207" fmla="*/ 3822916 h 6858000"/>
              <a:gd name="connsiteX208" fmla="*/ 4594837 w 7467600"/>
              <a:gd name="connsiteY208" fmla="*/ 3532274 h 6858000"/>
              <a:gd name="connsiteX209" fmla="*/ 4441737 w 7467600"/>
              <a:gd name="connsiteY209" fmla="*/ 3399734 h 6858000"/>
              <a:gd name="connsiteX210" fmla="*/ 5425834 w 7467600"/>
              <a:gd name="connsiteY210" fmla="*/ 3162785 h 6858000"/>
              <a:gd name="connsiteX211" fmla="*/ 5401644 w 7467600"/>
              <a:gd name="connsiteY211" fmla="*/ 3617847 h 6858000"/>
              <a:gd name="connsiteX212" fmla="*/ 5467256 w 7467600"/>
              <a:gd name="connsiteY212" fmla="*/ 4175494 h 6858000"/>
              <a:gd name="connsiteX213" fmla="*/ 5448069 w 7467600"/>
              <a:gd name="connsiteY213" fmla="*/ 3567554 h 6858000"/>
              <a:gd name="connsiteX214" fmla="*/ 5425834 w 7467600"/>
              <a:gd name="connsiteY214" fmla="*/ 3162785 h 6858000"/>
              <a:gd name="connsiteX215" fmla="*/ 1318687 w 7467600"/>
              <a:gd name="connsiteY215" fmla="*/ 3113840 h 6858000"/>
              <a:gd name="connsiteX216" fmla="*/ 1066793 w 7467600"/>
              <a:gd name="connsiteY216" fmla="*/ 3212171 h 6858000"/>
              <a:gd name="connsiteX217" fmla="*/ 993319 w 7467600"/>
              <a:gd name="connsiteY217" fmla="*/ 3247648 h 6858000"/>
              <a:gd name="connsiteX218" fmla="*/ 853081 w 7467600"/>
              <a:gd name="connsiteY218" fmla="*/ 3312410 h 6858000"/>
              <a:gd name="connsiteX219" fmla="*/ 805957 w 7467600"/>
              <a:gd name="connsiteY219" fmla="*/ 3330443 h 6858000"/>
              <a:gd name="connsiteX220" fmla="*/ 1318687 w 7467600"/>
              <a:gd name="connsiteY220" fmla="*/ 3113840 h 6858000"/>
              <a:gd name="connsiteX221" fmla="*/ 5453702 w 7467600"/>
              <a:gd name="connsiteY221" fmla="*/ 3090882 h 6858000"/>
              <a:gd name="connsiteX222" fmla="*/ 5480135 w 7467600"/>
              <a:gd name="connsiteY222" fmla="*/ 3565802 h 6858000"/>
              <a:gd name="connsiteX223" fmla="*/ 5499023 w 7467600"/>
              <a:gd name="connsiteY223" fmla="*/ 4166310 h 6858000"/>
              <a:gd name="connsiteX224" fmla="*/ 5547022 w 7467600"/>
              <a:gd name="connsiteY224" fmla="*/ 3607838 h 6858000"/>
              <a:gd name="connsiteX225" fmla="*/ 5515964 w 7467600"/>
              <a:gd name="connsiteY225" fmla="*/ 3378541 h 6858000"/>
              <a:gd name="connsiteX226" fmla="*/ 5453702 w 7467600"/>
              <a:gd name="connsiteY226" fmla="*/ 3090882 h 6858000"/>
              <a:gd name="connsiteX227" fmla="*/ 1238695 w 7467600"/>
              <a:gd name="connsiteY227" fmla="*/ 3076820 h 6858000"/>
              <a:gd name="connsiteX228" fmla="*/ 716371 w 7467600"/>
              <a:gd name="connsiteY228" fmla="*/ 3293249 h 6858000"/>
              <a:gd name="connsiteX229" fmla="*/ 579522 w 7467600"/>
              <a:gd name="connsiteY229" fmla="*/ 3371759 h 6858000"/>
              <a:gd name="connsiteX230" fmla="*/ 600288 w 7467600"/>
              <a:gd name="connsiteY230" fmla="*/ 3365555 h 6858000"/>
              <a:gd name="connsiteX231" fmla="*/ 840692 w 7467600"/>
              <a:gd name="connsiteY231" fmla="*/ 3284921 h 6858000"/>
              <a:gd name="connsiteX232" fmla="*/ 979248 w 7467600"/>
              <a:gd name="connsiteY232" fmla="*/ 3221003 h 6858000"/>
              <a:gd name="connsiteX233" fmla="*/ 1053282 w 7467600"/>
              <a:gd name="connsiteY233" fmla="*/ 3185247 h 6858000"/>
              <a:gd name="connsiteX234" fmla="*/ 1320603 w 7467600"/>
              <a:gd name="connsiteY234" fmla="*/ 3081281 h 6858000"/>
              <a:gd name="connsiteX235" fmla="*/ 1238695 w 7467600"/>
              <a:gd name="connsiteY235" fmla="*/ 3076820 h 6858000"/>
              <a:gd name="connsiteX236" fmla="*/ 5425627 w 7467600"/>
              <a:gd name="connsiteY236" fmla="*/ 2954192 h 6858000"/>
              <a:gd name="connsiteX237" fmla="*/ 5470770 w 7467600"/>
              <a:gd name="connsiteY237" fmla="*/ 3005435 h 6858000"/>
              <a:gd name="connsiteX238" fmla="*/ 5519779 w 7467600"/>
              <a:gd name="connsiteY238" fmla="*/ 4359223 h 6858000"/>
              <a:gd name="connsiteX239" fmla="*/ 5520293 w 7467600"/>
              <a:gd name="connsiteY239" fmla="*/ 4360602 h 6858000"/>
              <a:gd name="connsiteX240" fmla="*/ 5767221 w 7467600"/>
              <a:gd name="connsiteY240" fmla="*/ 4665564 h 6858000"/>
              <a:gd name="connsiteX241" fmla="*/ 6937169 w 7467600"/>
              <a:gd name="connsiteY241" fmla="*/ 4815941 h 6858000"/>
              <a:gd name="connsiteX242" fmla="*/ 6953922 w 7467600"/>
              <a:gd name="connsiteY242" fmla="*/ 4890068 h 6858000"/>
              <a:gd name="connsiteX243" fmla="*/ 6071359 w 7467600"/>
              <a:gd name="connsiteY243" fmla="*/ 4770770 h 6858000"/>
              <a:gd name="connsiteX244" fmla="*/ 6038839 w 7467600"/>
              <a:gd name="connsiteY244" fmla="*/ 4764474 h 6858000"/>
              <a:gd name="connsiteX245" fmla="*/ 6038706 w 7467600"/>
              <a:gd name="connsiteY245" fmla="*/ 4763847 h 6858000"/>
              <a:gd name="connsiteX246" fmla="*/ 6037784 w 7467600"/>
              <a:gd name="connsiteY246" fmla="*/ 4764270 h 6858000"/>
              <a:gd name="connsiteX247" fmla="*/ 6038839 w 7467600"/>
              <a:gd name="connsiteY247" fmla="*/ 4764474 h 6858000"/>
              <a:gd name="connsiteX248" fmla="*/ 6040338 w 7467600"/>
              <a:gd name="connsiteY248" fmla="*/ 4771418 h 6858000"/>
              <a:gd name="connsiteX249" fmla="*/ 6024488 w 7467600"/>
              <a:gd name="connsiteY249" fmla="*/ 4809903 h 6858000"/>
              <a:gd name="connsiteX250" fmla="*/ 5599771 w 7467600"/>
              <a:gd name="connsiteY250" fmla="*/ 5509652 h 6858000"/>
              <a:gd name="connsiteX251" fmla="*/ 5548843 w 7467600"/>
              <a:gd name="connsiteY251" fmla="*/ 5563845 h 6858000"/>
              <a:gd name="connsiteX252" fmla="*/ 5940952 w 7467600"/>
              <a:gd name="connsiteY252" fmla="*/ 6250028 h 6858000"/>
              <a:gd name="connsiteX253" fmla="*/ 6043441 w 7467600"/>
              <a:gd name="connsiteY253" fmla="*/ 6665847 h 6858000"/>
              <a:gd name="connsiteX254" fmla="*/ 6093432 w 7467600"/>
              <a:gd name="connsiteY254" fmla="*/ 6858000 h 6858000"/>
              <a:gd name="connsiteX255" fmla="*/ 6034344 w 7467600"/>
              <a:gd name="connsiteY255" fmla="*/ 6858000 h 6858000"/>
              <a:gd name="connsiteX256" fmla="*/ 6026679 w 7467600"/>
              <a:gd name="connsiteY256" fmla="*/ 6836959 h 6858000"/>
              <a:gd name="connsiteX257" fmla="*/ 5800441 w 7467600"/>
              <a:gd name="connsiteY257" fmla="*/ 6335286 h 6858000"/>
              <a:gd name="connsiteX258" fmla="*/ 5526562 w 7467600"/>
              <a:gd name="connsiteY258" fmla="*/ 5705388 h 6858000"/>
              <a:gd name="connsiteX259" fmla="*/ 5519640 w 7467600"/>
              <a:gd name="connsiteY259" fmla="*/ 5683774 h 6858000"/>
              <a:gd name="connsiteX260" fmla="*/ 5844559 w 7467600"/>
              <a:gd name="connsiteY260" fmla="*/ 6553349 h 6858000"/>
              <a:gd name="connsiteX261" fmla="*/ 5975994 w 7467600"/>
              <a:gd name="connsiteY261" fmla="*/ 6858000 h 6858000"/>
              <a:gd name="connsiteX262" fmla="*/ 5898547 w 7467600"/>
              <a:gd name="connsiteY262" fmla="*/ 6858000 h 6858000"/>
              <a:gd name="connsiteX263" fmla="*/ 5682041 w 7467600"/>
              <a:gd name="connsiteY263" fmla="*/ 6355860 h 6858000"/>
              <a:gd name="connsiteX264" fmla="*/ 5461758 w 7467600"/>
              <a:gd name="connsiteY264" fmla="*/ 5820220 h 6858000"/>
              <a:gd name="connsiteX265" fmla="*/ 5237282 w 7467600"/>
              <a:gd name="connsiteY265" fmla="*/ 6579086 h 6858000"/>
              <a:gd name="connsiteX266" fmla="*/ 5115009 w 7467600"/>
              <a:gd name="connsiteY266" fmla="*/ 6858000 h 6858000"/>
              <a:gd name="connsiteX267" fmla="*/ 5028074 w 7467600"/>
              <a:gd name="connsiteY267" fmla="*/ 6858000 h 6858000"/>
              <a:gd name="connsiteX268" fmla="*/ 5079508 w 7467600"/>
              <a:gd name="connsiteY268" fmla="*/ 6749074 h 6858000"/>
              <a:gd name="connsiteX269" fmla="*/ 5371846 w 7467600"/>
              <a:gd name="connsiteY269" fmla="*/ 5924413 h 6858000"/>
              <a:gd name="connsiteX270" fmla="*/ 5270512 w 7467600"/>
              <a:gd name="connsiteY270" fmla="*/ 6138975 h 6858000"/>
              <a:gd name="connsiteX271" fmla="*/ 5062409 w 7467600"/>
              <a:gd name="connsiteY271" fmla="*/ 6653544 h 6858000"/>
              <a:gd name="connsiteX272" fmla="*/ 5036628 w 7467600"/>
              <a:gd name="connsiteY272" fmla="*/ 6754247 h 6858000"/>
              <a:gd name="connsiteX273" fmla="*/ 5009112 w 7467600"/>
              <a:gd name="connsiteY273" fmla="*/ 6858000 h 6858000"/>
              <a:gd name="connsiteX274" fmla="*/ 4976679 w 7467600"/>
              <a:gd name="connsiteY274" fmla="*/ 6858000 h 6858000"/>
              <a:gd name="connsiteX275" fmla="*/ 5006537 w 7467600"/>
              <a:gd name="connsiteY275" fmla="*/ 6747068 h 6858000"/>
              <a:gd name="connsiteX276" fmla="*/ 5032723 w 7467600"/>
              <a:gd name="connsiteY276" fmla="*/ 6644957 h 6858000"/>
              <a:gd name="connsiteX277" fmla="*/ 5242949 w 7467600"/>
              <a:gd name="connsiteY277" fmla="*/ 6125175 h 6858000"/>
              <a:gd name="connsiteX278" fmla="*/ 5286321 w 7467600"/>
              <a:gd name="connsiteY278" fmla="*/ 6033555 h 6858000"/>
              <a:gd name="connsiteX279" fmla="*/ 5008210 w 7467600"/>
              <a:gd name="connsiteY279" fmla="*/ 6649194 h 6858000"/>
              <a:gd name="connsiteX280" fmla="*/ 4986321 w 7467600"/>
              <a:gd name="connsiteY280" fmla="*/ 6765687 h 6858000"/>
              <a:gd name="connsiteX281" fmla="*/ 4973474 w 7467600"/>
              <a:gd name="connsiteY281" fmla="*/ 6858000 h 6858000"/>
              <a:gd name="connsiteX282" fmla="*/ 4907178 w 7467600"/>
              <a:gd name="connsiteY282" fmla="*/ 6858000 h 6858000"/>
              <a:gd name="connsiteX283" fmla="*/ 4910810 w 7467600"/>
              <a:gd name="connsiteY283" fmla="*/ 6829660 h 6858000"/>
              <a:gd name="connsiteX284" fmla="*/ 4987461 w 7467600"/>
              <a:gd name="connsiteY284" fmla="*/ 6432994 h 6858000"/>
              <a:gd name="connsiteX285" fmla="*/ 5179262 w 7467600"/>
              <a:gd name="connsiteY285" fmla="*/ 6035044 h 6858000"/>
              <a:gd name="connsiteX286" fmla="*/ 4689678 w 7467600"/>
              <a:gd name="connsiteY286" fmla="*/ 6440241 h 6858000"/>
              <a:gd name="connsiteX287" fmla="*/ 4477543 w 7467600"/>
              <a:gd name="connsiteY287" fmla="*/ 6674836 h 6858000"/>
              <a:gd name="connsiteX288" fmla="*/ 4329957 w 7467600"/>
              <a:gd name="connsiteY288" fmla="*/ 6858000 h 6858000"/>
              <a:gd name="connsiteX289" fmla="*/ 4218595 w 7467600"/>
              <a:gd name="connsiteY289" fmla="*/ 6858000 h 6858000"/>
              <a:gd name="connsiteX290" fmla="*/ 4368888 w 7467600"/>
              <a:gd name="connsiteY290" fmla="*/ 6668412 h 6858000"/>
              <a:gd name="connsiteX291" fmla="*/ 4563091 w 7467600"/>
              <a:gd name="connsiteY291" fmla="*/ 6442508 h 6858000"/>
              <a:gd name="connsiteX292" fmla="*/ 5387324 w 7467600"/>
              <a:gd name="connsiteY292" fmla="*/ 5705830 h 6858000"/>
              <a:gd name="connsiteX293" fmla="*/ 5073620 w 7467600"/>
              <a:gd name="connsiteY293" fmla="*/ 5955437 h 6858000"/>
              <a:gd name="connsiteX294" fmla="*/ 4689789 w 7467600"/>
              <a:gd name="connsiteY294" fmla="*/ 6268382 h 6858000"/>
              <a:gd name="connsiteX295" fmla="*/ 4418722 w 7467600"/>
              <a:gd name="connsiteY295" fmla="*/ 6570886 h 6858000"/>
              <a:gd name="connsiteX296" fmla="*/ 4214944 w 7467600"/>
              <a:gd name="connsiteY296" fmla="*/ 6858000 h 6858000"/>
              <a:gd name="connsiteX297" fmla="*/ 4177898 w 7467600"/>
              <a:gd name="connsiteY297" fmla="*/ 6858000 h 6858000"/>
              <a:gd name="connsiteX298" fmla="*/ 4391597 w 7467600"/>
              <a:gd name="connsiteY298" fmla="*/ 6556370 h 6858000"/>
              <a:gd name="connsiteX299" fmla="*/ 4668889 w 7467600"/>
              <a:gd name="connsiteY299" fmla="*/ 6246399 h 6858000"/>
              <a:gd name="connsiteX300" fmla="*/ 5055427 w 7467600"/>
              <a:gd name="connsiteY300" fmla="*/ 5931476 h 6858000"/>
              <a:gd name="connsiteX301" fmla="*/ 5371814 w 7467600"/>
              <a:gd name="connsiteY301" fmla="*/ 5678975 h 6858000"/>
              <a:gd name="connsiteX302" fmla="*/ 4987918 w 7467600"/>
              <a:gd name="connsiteY302" fmla="*/ 5838701 h 6858000"/>
              <a:gd name="connsiteX303" fmla="*/ 4317146 w 7467600"/>
              <a:gd name="connsiteY303" fmla="*/ 6587716 h 6858000"/>
              <a:gd name="connsiteX304" fmla="*/ 4171627 w 7467600"/>
              <a:gd name="connsiteY304" fmla="*/ 6858000 h 6858000"/>
              <a:gd name="connsiteX305" fmla="*/ 4081585 w 7467600"/>
              <a:gd name="connsiteY305" fmla="*/ 6858000 h 6858000"/>
              <a:gd name="connsiteX306" fmla="*/ 4238603 w 7467600"/>
              <a:gd name="connsiteY306" fmla="*/ 6559341 h 6858000"/>
              <a:gd name="connsiteX307" fmla="*/ 4778333 w 7467600"/>
              <a:gd name="connsiteY307" fmla="*/ 5873626 h 6858000"/>
              <a:gd name="connsiteX308" fmla="*/ 5414185 w 7467600"/>
              <a:gd name="connsiteY308" fmla="*/ 5573882 h 6858000"/>
              <a:gd name="connsiteX309" fmla="*/ 5959648 w 7467600"/>
              <a:gd name="connsiteY309" fmla="*/ 4760797 h 6858000"/>
              <a:gd name="connsiteX310" fmla="*/ 5355019 w 7467600"/>
              <a:gd name="connsiteY310" fmla="*/ 4734672 h 6858000"/>
              <a:gd name="connsiteX311" fmla="*/ 5083565 w 7467600"/>
              <a:gd name="connsiteY311" fmla="*/ 5179121 h 6858000"/>
              <a:gd name="connsiteX312" fmla="*/ 4713577 w 7467600"/>
              <a:gd name="connsiteY312" fmla="*/ 5616803 h 6858000"/>
              <a:gd name="connsiteX313" fmla="*/ 3989559 w 7467600"/>
              <a:gd name="connsiteY313" fmla="*/ 6145945 h 6858000"/>
              <a:gd name="connsiteX314" fmla="*/ 3939824 w 7467600"/>
              <a:gd name="connsiteY314" fmla="*/ 6066900 h 6858000"/>
              <a:gd name="connsiteX315" fmla="*/ 4584537 w 7467600"/>
              <a:gd name="connsiteY315" fmla="*/ 5324826 h 6858000"/>
              <a:gd name="connsiteX316" fmla="*/ 5037105 w 7467600"/>
              <a:gd name="connsiteY316" fmla="*/ 5088765 h 6858000"/>
              <a:gd name="connsiteX317" fmla="*/ 5039930 w 7467600"/>
              <a:gd name="connsiteY317" fmla="*/ 5089585 h 6858000"/>
              <a:gd name="connsiteX318" fmla="*/ 5263764 w 7467600"/>
              <a:gd name="connsiteY318" fmla="*/ 4735525 h 6858000"/>
              <a:gd name="connsiteX319" fmla="*/ 4086300 w 7467600"/>
              <a:gd name="connsiteY319" fmla="*/ 4884599 h 6858000"/>
              <a:gd name="connsiteX320" fmla="*/ 4085485 w 7467600"/>
              <a:gd name="connsiteY320" fmla="*/ 4899070 h 6858000"/>
              <a:gd name="connsiteX321" fmla="*/ 3871915 w 7467600"/>
              <a:gd name="connsiteY321" fmla="*/ 5253645 h 6858000"/>
              <a:gd name="connsiteX322" fmla="*/ 3799374 w 7467600"/>
              <a:gd name="connsiteY322" fmla="*/ 5466127 h 6858000"/>
              <a:gd name="connsiteX323" fmla="*/ 3498850 w 7467600"/>
              <a:gd name="connsiteY323" fmla="*/ 6661888 h 6858000"/>
              <a:gd name="connsiteX324" fmla="*/ 3399216 w 7467600"/>
              <a:gd name="connsiteY324" fmla="*/ 6858000 h 6858000"/>
              <a:gd name="connsiteX325" fmla="*/ 3303688 w 7467600"/>
              <a:gd name="connsiteY325" fmla="*/ 6858000 h 6858000"/>
              <a:gd name="connsiteX326" fmla="*/ 3391774 w 7467600"/>
              <a:gd name="connsiteY326" fmla="*/ 6697181 h 6858000"/>
              <a:gd name="connsiteX327" fmla="*/ 3735540 w 7467600"/>
              <a:gd name="connsiteY327" fmla="*/ 5546923 h 6858000"/>
              <a:gd name="connsiteX328" fmla="*/ 3729438 w 7467600"/>
              <a:gd name="connsiteY328" fmla="*/ 5569058 h 6858000"/>
              <a:gd name="connsiteX329" fmla="*/ 3707782 w 7467600"/>
              <a:gd name="connsiteY329" fmla="*/ 5644908 h 6858000"/>
              <a:gd name="connsiteX330" fmla="*/ 3583827 w 7467600"/>
              <a:gd name="connsiteY330" fmla="*/ 6039215 h 6858000"/>
              <a:gd name="connsiteX331" fmla="*/ 3547861 w 7467600"/>
              <a:gd name="connsiteY331" fmla="*/ 6129609 h 6858000"/>
              <a:gd name="connsiteX332" fmla="*/ 3490905 w 7467600"/>
              <a:gd name="connsiteY332" fmla="*/ 6277660 h 6858000"/>
              <a:gd name="connsiteX333" fmla="*/ 3455859 w 7467600"/>
              <a:gd name="connsiteY333" fmla="*/ 6391301 h 6858000"/>
              <a:gd name="connsiteX334" fmla="*/ 3429112 w 7467600"/>
              <a:gd name="connsiteY334" fmla="*/ 6479469 h 6858000"/>
              <a:gd name="connsiteX335" fmla="*/ 3304862 w 7467600"/>
              <a:gd name="connsiteY335" fmla="*/ 6796476 h 6858000"/>
              <a:gd name="connsiteX336" fmla="*/ 3276071 w 7467600"/>
              <a:gd name="connsiteY336" fmla="*/ 6858000 h 6858000"/>
              <a:gd name="connsiteX337" fmla="*/ 3240805 w 7467600"/>
              <a:gd name="connsiteY337" fmla="*/ 6858000 h 6858000"/>
              <a:gd name="connsiteX338" fmla="*/ 3275917 w 7467600"/>
              <a:gd name="connsiteY338" fmla="*/ 6783192 h 6858000"/>
              <a:gd name="connsiteX339" fmla="*/ 3399358 w 7467600"/>
              <a:gd name="connsiteY339" fmla="*/ 6469011 h 6858000"/>
              <a:gd name="connsiteX340" fmla="*/ 3425650 w 7467600"/>
              <a:gd name="connsiteY340" fmla="*/ 6381333 h 6858000"/>
              <a:gd name="connsiteX341" fmla="*/ 3460661 w 7467600"/>
              <a:gd name="connsiteY341" fmla="*/ 6266763 h 6858000"/>
              <a:gd name="connsiteX342" fmla="*/ 3518021 w 7467600"/>
              <a:gd name="connsiteY342" fmla="*/ 6117298 h 6858000"/>
              <a:gd name="connsiteX343" fmla="*/ 3554035 w 7467600"/>
              <a:gd name="connsiteY343" fmla="*/ 6027832 h 6858000"/>
              <a:gd name="connsiteX344" fmla="*/ 3677174 w 7467600"/>
              <a:gd name="connsiteY344" fmla="*/ 5636351 h 6858000"/>
              <a:gd name="connsiteX345" fmla="*/ 3698819 w 7467600"/>
              <a:gd name="connsiteY345" fmla="*/ 5560503 h 6858000"/>
              <a:gd name="connsiteX346" fmla="*/ 3702094 w 7467600"/>
              <a:gd name="connsiteY346" fmla="*/ 5549194 h 6858000"/>
              <a:gd name="connsiteX347" fmla="*/ 3398355 w 7467600"/>
              <a:gd name="connsiteY347" fmla="*/ 6094603 h 6858000"/>
              <a:gd name="connsiteX348" fmla="*/ 3193941 w 7467600"/>
              <a:gd name="connsiteY348" fmla="*/ 6798775 h 6858000"/>
              <a:gd name="connsiteX349" fmla="*/ 3184140 w 7467600"/>
              <a:gd name="connsiteY349" fmla="*/ 6858000 h 6858000"/>
              <a:gd name="connsiteX350" fmla="*/ 3099978 w 7467600"/>
              <a:gd name="connsiteY350" fmla="*/ 6858000 h 6858000"/>
              <a:gd name="connsiteX351" fmla="*/ 3101556 w 7467600"/>
              <a:gd name="connsiteY351" fmla="*/ 6843337 h 6858000"/>
              <a:gd name="connsiteX352" fmla="*/ 3370162 w 7467600"/>
              <a:gd name="connsiteY352" fmla="*/ 5785550 h 6858000"/>
              <a:gd name="connsiteX353" fmla="*/ 3746477 w 7467600"/>
              <a:gd name="connsiteY353" fmla="*/ 5377889 h 6858000"/>
              <a:gd name="connsiteX354" fmla="*/ 3863399 w 7467600"/>
              <a:gd name="connsiteY354" fmla="*/ 5087257 h 6858000"/>
              <a:gd name="connsiteX355" fmla="*/ 3968712 w 7467600"/>
              <a:gd name="connsiteY355" fmla="*/ 4913989 h 6858000"/>
              <a:gd name="connsiteX356" fmla="*/ 2792390 w 7467600"/>
              <a:gd name="connsiteY356" fmla="*/ 5382974 h 6858000"/>
              <a:gd name="connsiteX357" fmla="*/ 2714982 w 7467600"/>
              <a:gd name="connsiteY357" fmla="*/ 5427051 h 6858000"/>
              <a:gd name="connsiteX358" fmla="*/ 2813361 w 7467600"/>
              <a:gd name="connsiteY358" fmla="*/ 6023912 h 6858000"/>
              <a:gd name="connsiteX359" fmla="*/ 2688430 w 7467600"/>
              <a:gd name="connsiteY359" fmla="*/ 6801564 h 6858000"/>
              <a:gd name="connsiteX360" fmla="*/ 2629626 w 7467600"/>
              <a:gd name="connsiteY360" fmla="*/ 6763394 h 6858000"/>
              <a:gd name="connsiteX361" fmla="*/ 2565328 w 7467600"/>
              <a:gd name="connsiteY361" fmla="*/ 5516399 h 6858000"/>
              <a:gd name="connsiteX362" fmla="*/ 1922999 w 7467600"/>
              <a:gd name="connsiteY362" fmla="*/ 5980343 h 6858000"/>
              <a:gd name="connsiteX363" fmla="*/ 1950261 w 7467600"/>
              <a:gd name="connsiteY363" fmla="*/ 6405858 h 6858000"/>
              <a:gd name="connsiteX364" fmla="*/ 2365554 w 7467600"/>
              <a:gd name="connsiteY364" fmla="*/ 6759107 h 6858000"/>
              <a:gd name="connsiteX365" fmla="*/ 2424142 w 7467600"/>
              <a:gd name="connsiteY365" fmla="*/ 6858000 h 6858000"/>
              <a:gd name="connsiteX366" fmla="*/ 2395994 w 7467600"/>
              <a:gd name="connsiteY366" fmla="*/ 6858000 h 6858000"/>
              <a:gd name="connsiteX367" fmla="*/ 2392863 w 7467600"/>
              <a:gd name="connsiteY367" fmla="*/ 6852964 h 6858000"/>
              <a:gd name="connsiteX368" fmla="*/ 2017589 w 7467600"/>
              <a:gd name="connsiteY368" fmla="*/ 6493982 h 6858000"/>
              <a:gd name="connsiteX369" fmla="*/ 2147336 w 7467600"/>
              <a:gd name="connsiteY369" fmla="*/ 6594052 h 6858000"/>
              <a:gd name="connsiteX370" fmla="*/ 2207047 w 7467600"/>
              <a:gd name="connsiteY370" fmla="*/ 6654540 h 6858000"/>
              <a:gd name="connsiteX371" fmla="*/ 2299106 w 7467600"/>
              <a:gd name="connsiteY371" fmla="*/ 6778931 h 6858000"/>
              <a:gd name="connsiteX372" fmla="*/ 2314430 w 7467600"/>
              <a:gd name="connsiteY372" fmla="*/ 6801144 h 6858000"/>
              <a:gd name="connsiteX373" fmla="*/ 2352406 w 7467600"/>
              <a:gd name="connsiteY373" fmla="*/ 6858000 h 6858000"/>
              <a:gd name="connsiteX374" fmla="*/ 2314492 w 7467600"/>
              <a:gd name="connsiteY374" fmla="*/ 6858000 h 6858000"/>
              <a:gd name="connsiteX375" fmla="*/ 2288095 w 7467600"/>
              <a:gd name="connsiteY375" fmla="*/ 6818030 h 6858000"/>
              <a:gd name="connsiteX376" fmla="*/ 2272768 w 7467600"/>
              <a:gd name="connsiteY376" fmla="*/ 6795822 h 6858000"/>
              <a:gd name="connsiteX377" fmla="*/ 2182715 w 7467600"/>
              <a:gd name="connsiteY377" fmla="*/ 6675071 h 6858000"/>
              <a:gd name="connsiteX378" fmla="*/ 2032061 w 7467600"/>
              <a:gd name="connsiteY378" fmla="*/ 6541380 h 6858000"/>
              <a:gd name="connsiteX379" fmla="*/ 2257220 w 7467600"/>
              <a:gd name="connsiteY379" fmla="*/ 6826257 h 6858000"/>
              <a:gd name="connsiteX380" fmla="*/ 2281324 w 7467600"/>
              <a:gd name="connsiteY380" fmla="*/ 6858000 h 6858000"/>
              <a:gd name="connsiteX381" fmla="*/ 2242860 w 7467600"/>
              <a:gd name="connsiteY381" fmla="*/ 6858000 h 6858000"/>
              <a:gd name="connsiteX382" fmla="*/ 2232818 w 7467600"/>
              <a:gd name="connsiteY382" fmla="*/ 6844926 h 6858000"/>
              <a:gd name="connsiteX383" fmla="*/ 1990172 w 7467600"/>
              <a:gd name="connsiteY383" fmla="*/ 6542121 h 6858000"/>
              <a:gd name="connsiteX384" fmla="*/ 2124090 w 7467600"/>
              <a:gd name="connsiteY384" fmla="*/ 6761017 h 6858000"/>
              <a:gd name="connsiteX385" fmla="*/ 2200380 w 7467600"/>
              <a:gd name="connsiteY385" fmla="*/ 6858000 h 6858000"/>
              <a:gd name="connsiteX386" fmla="*/ 2147507 w 7467600"/>
              <a:gd name="connsiteY386" fmla="*/ 6858000 h 6858000"/>
              <a:gd name="connsiteX387" fmla="*/ 2070668 w 7467600"/>
              <a:gd name="connsiteY387" fmla="*/ 6761520 h 6858000"/>
              <a:gd name="connsiteX388" fmla="*/ 1975142 w 7467600"/>
              <a:gd name="connsiteY388" fmla="*/ 6585570 h 6858000"/>
              <a:gd name="connsiteX389" fmla="*/ 2050035 w 7467600"/>
              <a:gd name="connsiteY389" fmla="*/ 6813345 h 6858000"/>
              <a:gd name="connsiteX390" fmla="*/ 2063025 w 7467600"/>
              <a:gd name="connsiteY390" fmla="*/ 6858000 h 6858000"/>
              <a:gd name="connsiteX391" fmla="*/ 2021675 w 7467600"/>
              <a:gd name="connsiteY391" fmla="*/ 6858000 h 6858000"/>
              <a:gd name="connsiteX392" fmla="*/ 2019308 w 7467600"/>
              <a:gd name="connsiteY392" fmla="*/ 6847118 h 6858000"/>
              <a:gd name="connsiteX393" fmla="*/ 1938835 w 7467600"/>
              <a:gd name="connsiteY393" fmla="*/ 6551160 h 6858000"/>
              <a:gd name="connsiteX394" fmla="*/ 1953230 w 7467600"/>
              <a:gd name="connsiteY394" fmla="*/ 6759699 h 6858000"/>
              <a:gd name="connsiteX395" fmla="*/ 1956763 w 7467600"/>
              <a:gd name="connsiteY395" fmla="*/ 6778191 h 6858000"/>
              <a:gd name="connsiteX396" fmla="*/ 1967925 w 7467600"/>
              <a:gd name="connsiteY396" fmla="*/ 6858000 h 6858000"/>
              <a:gd name="connsiteX397" fmla="*/ 1936622 w 7467600"/>
              <a:gd name="connsiteY397" fmla="*/ 6858000 h 6858000"/>
              <a:gd name="connsiteX398" fmla="*/ 1926261 w 7467600"/>
              <a:gd name="connsiteY398" fmla="*/ 6784064 h 6858000"/>
              <a:gd name="connsiteX399" fmla="*/ 1922724 w 7467600"/>
              <a:gd name="connsiteY399" fmla="*/ 6765577 h 6858000"/>
              <a:gd name="connsiteX400" fmla="*/ 1904650 w 7467600"/>
              <a:gd name="connsiteY400" fmla="*/ 6639616 h 6858000"/>
              <a:gd name="connsiteX401" fmla="*/ 1885273 w 7467600"/>
              <a:gd name="connsiteY401" fmla="*/ 6858000 h 6858000"/>
              <a:gd name="connsiteX402" fmla="*/ 1854363 w 7467600"/>
              <a:gd name="connsiteY402" fmla="*/ 6858000 h 6858000"/>
              <a:gd name="connsiteX403" fmla="*/ 1880391 w 7467600"/>
              <a:gd name="connsiteY403" fmla="*/ 6603796 h 6858000"/>
              <a:gd name="connsiteX404" fmla="*/ 1818273 w 7467600"/>
              <a:gd name="connsiteY404" fmla="*/ 6715729 h 6858000"/>
              <a:gd name="connsiteX405" fmla="*/ 1794691 w 7467600"/>
              <a:gd name="connsiteY405" fmla="*/ 6843239 h 6858000"/>
              <a:gd name="connsiteX406" fmla="*/ 1794914 w 7467600"/>
              <a:gd name="connsiteY406" fmla="*/ 6858000 h 6858000"/>
              <a:gd name="connsiteX407" fmla="*/ 1746128 w 7467600"/>
              <a:gd name="connsiteY407" fmla="*/ 6858000 h 6858000"/>
              <a:gd name="connsiteX408" fmla="*/ 1753934 w 7467600"/>
              <a:gd name="connsiteY408" fmla="*/ 6724796 h 6858000"/>
              <a:gd name="connsiteX409" fmla="*/ 1792053 w 7467600"/>
              <a:gd name="connsiteY409" fmla="*/ 6572396 h 6858000"/>
              <a:gd name="connsiteX410" fmla="*/ 1862248 w 7467600"/>
              <a:gd name="connsiteY410" fmla="*/ 6266397 h 6858000"/>
              <a:gd name="connsiteX411" fmla="*/ 1862250 w 7467600"/>
              <a:gd name="connsiteY411" fmla="*/ 6033531 h 6858000"/>
              <a:gd name="connsiteX412" fmla="*/ 1211999 w 7467600"/>
              <a:gd name="connsiteY412" fmla="*/ 6683610 h 6858000"/>
              <a:gd name="connsiteX413" fmla="*/ 1213266 w 7467600"/>
              <a:gd name="connsiteY413" fmla="*/ 6691947 h 6858000"/>
              <a:gd name="connsiteX414" fmla="*/ 1203370 w 7467600"/>
              <a:gd name="connsiteY414" fmla="*/ 6850676 h 6858000"/>
              <a:gd name="connsiteX415" fmla="*/ 1203671 w 7467600"/>
              <a:gd name="connsiteY415" fmla="*/ 6858000 h 6858000"/>
              <a:gd name="connsiteX416" fmla="*/ 1143180 w 7467600"/>
              <a:gd name="connsiteY416" fmla="*/ 6858000 h 6858000"/>
              <a:gd name="connsiteX417" fmla="*/ 1142176 w 7467600"/>
              <a:gd name="connsiteY417" fmla="*/ 6766045 h 6858000"/>
              <a:gd name="connsiteX418" fmla="*/ 1067484 w 7467600"/>
              <a:gd name="connsiteY418" fmla="*/ 6858000 h 6858000"/>
              <a:gd name="connsiteX419" fmla="*/ 953928 w 7467600"/>
              <a:gd name="connsiteY419" fmla="*/ 6858000 h 6858000"/>
              <a:gd name="connsiteX420" fmla="*/ 959715 w 7467600"/>
              <a:gd name="connsiteY420" fmla="*/ 6850185 h 6858000"/>
              <a:gd name="connsiteX421" fmla="*/ 1483788 w 7467600"/>
              <a:gd name="connsiteY421" fmla="*/ 6259174 h 6858000"/>
              <a:gd name="connsiteX422" fmla="*/ 1100671 w 7467600"/>
              <a:gd name="connsiteY422" fmla="*/ 6252137 h 6858000"/>
              <a:gd name="connsiteX423" fmla="*/ 1090144 w 7467600"/>
              <a:gd name="connsiteY423" fmla="*/ 6256748 h 6858000"/>
              <a:gd name="connsiteX424" fmla="*/ 1095872 w 7467600"/>
              <a:gd name="connsiteY424" fmla="*/ 6271892 h 6858000"/>
              <a:gd name="connsiteX425" fmla="*/ 262785 w 7467600"/>
              <a:gd name="connsiteY425" fmla="*/ 6845450 h 6858000"/>
              <a:gd name="connsiteX426" fmla="*/ 209968 w 7467600"/>
              <a:gd name="connsiteY426" fmla="*/ 6770713 h 6858000"/>
              <a:gd name="connsiteX427" fmla="*/ 873460 w 7467600"/>
              <a:gd name="connsiteY427" fmla="*/ 6253768 h 6858000"/>
              <a:gd name="connsiteX428" fmla="*/ 192686 w 7467600"/>
              <a:gd name="connsiteY428" fmla="*/ 5849257 h 6858000"/>
              <a:gd name="connsiteX429" fmla="*/ 4696 w 7467600"/>
              <a:gd name="connsiteY429" fmla="*/ 5697668 h 6858000"/>
              <a:gd name="connsiteX430" fmla="*/ 0 w 7467600"/>
              <a:gd name="connsiteY430" fmla="*/ 5689984 h 6858000"/>
              <a:gd name="connsiteX431" fmla="*/ 0 w 7467600"/>
              <a:gd name="connsiteY431" fmla="*/ 5513472 h 6858000"/>
              <a:gd name="connsiteX432" fmla="*/ 174101 w 7467600"/>
              <a:gd name="connsiteY432" fmla="*/ 5620277 h 6858000"/>
              <a:gd name="connsiteX433" fmla="*/ 891800 w 7467600"/>
              <a:gd name="connsiteY433" fmla="*/ 6036935 h 6858000"/>
              <a:gd name="connsiteX434" fmla="*/ 1072219 w 7467600"/>
              <a:gd name="connsiteY434" fmla="*/ 6169443 h 6858000"/>
              <a:gd name="connsiteX435" fmla="*/ 1074117 w 7467600"/>
              <a:gd name="connsiteY435" fmla="*/ 6170301 h 6858000"/>
              <a:gd name="connsiteX436" fmla="*/ 1083114 w 7467600"/>
              <a:gd name="connsiteY436" fmla="*/ 6174131 h 6858000"/>
              <a:gd name="connsiteX437" fmla="*/ 1543010 w 7467600"/>
              <a:gd name="connsiteY437" fmla="*/ 6191140 h 6858000"/>
              <a:gd name="connsiteX438" fmla="*/ 1551080 w 7467600"/>
              <a:gd name="connsiteY438" fmla="*/ 6195006 h 6858000"/>
              <a:gd name="connsiteX439" fmla="*/ 2345443 w 7467600"/>
              <a:gd name="connsiteY439" fmla="*/ 5549882 h 6858000"/>
              <a:gd name="connsiteX440" fmla="*/ 1721499 w 7467600"/>
              <a:gd name="connsiteY440" fmla="*/ 5599969 h 6858000"/>
              <a:gd name="connsiteX441" fmla="*/ 767716 w 7467600"/>
              <a:gd name="connsiteY441" fmla="*/ 5472768 h 6858000"/>
              <a:gd name="connsiteX442" fmla="*/ 722147 w 7467600"/>
              <a:gd name="connsiteY442" fmla="*/ 5393091 h 6858000"/>
              <a:gd name="connsiteX443" fmla="*/ 1485552 w 7467600"/>
              <a:gd name="connsiteY443" fmla="*/ 5313202 h 6858000"/>
              <a:gd name="connsiteX444" fmla="*/ 2143004 w 7467600"/>
              <a:gd name="connsiteY444" fmla="*/ 5402420 h 6858000"/>
              <a:gd name="connsiteX445" fmla="*/ 1933391 w 7467600"/>
              <a:gd name="connsiteY445" fmla="*/ 5156971 h 6858000"/>
              <a:gd name="connsiteX446" fmla="*/ 1827118 w 7467600"/>
              <a:gd name="connsiteY446" fmla="*/ 4968410 h 6858000"/>
              <a:gd name="connsiteX447" fmla="*/ 1837349 w 7467600"/>
              <a:gd name="connsiteY447" fmla="*/ 4956357 h 6858000"/>
              <a:gd name="connsiteX448" fmla="*/ 2162835 w 7467600"/>
              <a:gd name="connsiteY448" fmla="*/ 5187853 h 6858000"/>
              <a:gd name="connsiteX449" fmla="*/ 2257167 w 7467600"/>
              <a:gd name="connsiteY449" fmla="*/ 5462123 h 6858000"/>
              <a:gd name="connsiteX450" fmla="*/ 2261598 w 7467600"/>
              <a:gd name="connsiteY450" fmla="*/ 5467998 h 6858000"/>
              <a:gd name="connsiteX451" fmla="*/ 2437177 w 7467600"/>
              <a:gd name="connsiteY451" fmla="*/ 5479608 h 6858000"/>
              <a:gd name="connsiteX452" fmla="*/ 2445247 w 7467600"/>
              <a:gd name="connsiteY452" fmla="*/ 5483476 h 6858000"/>
              <a:gd name="connsiteX453" fmla="*/ 2743626 w 7467600"/>
              <a:gd name="connsiteY453" fmla="*/ 5304819 h 6858000"/>
              <a:gd name="connsiteX454" fmla="*/ 3048102 w 7467600"/>
              <a:gd name="connsiteY454" fmla="*/ 5150595 h 6858000"/>
              <a:gd name="connsiteX455" fmla="*/ 1799414 w 7467600"/>
              <a:gd name="connsiteY455" fmla="*/ 4694732 h 6858000"/>
              <a:gd name="connsiteX456" fmla="*/ 1771735 w 7467600"/>
              <a:gd name="connsiteY456" fmla="*/ 4619929 h 6858000"/>
              <a:gd name="connsiteX457" fmla="*/ 3104273 w 7467600"/>
              <a:gd name="connsiteY457" fmla="*/ 5076159 h 6858000"/>
              <a:gd name="connsiteX458" fmla="*/ 3113245 w 7467600"/>
              <a:gd name="connsiteY458" fmla="*/ 5090705 h 6858000"/>
              <a:gd name="connsiteX459" fmla="*/ 3126294 w 7467600"/>
              <a:gd name="connsiteY459" fmla="*/ 5114400 h 6858000"/>
              <a:gd name="connsiteX460" fmla="*/ 3937433 w 7467600"/>
              <a:gd name="connsiteY460" fmla="*/ 4830473 h 6858000"/>
              <a:gd name="connsiteX461" fmla="*/ 3590475 w 7467600"/>
              <a:gd name="connsiteY461" fmla="*/ 4597974 h 6858000"/>
              <a:gd name="connsiteX462" fmla="*/ 3100264 w 7467600"/>
              <a:gd name="connsiteY462" fmla="*/ 4579845 h 6858000"/>
              <a:gd name="connsiteX463" fmla="*/ 2183576 w 7467600"/>
              <a:gd name="connsiteY463" fmla="*/ 4227150 h 6858000"/>
              <a:gd name="connsiteX464" fmla="*/ 2151029 w 7467600"/>
              <a:gd name="connsiteY464" fmla="*/ 4146947 h 6858000"/>
              <a:gd name="connsiteX465" fmla="*/ 3563434 w 7467600"/>
              <a:gd name="connsiteY465" fmla="*/ 4469115 h 6858000"/>
              <a:gd name="connsiteX466" fmla="*/ 3177952 w 7467600"/>
              <a:gd name="connsiteY466" fmla="*/ 3657386 h 6858000"/>
              <a:gd name="connsiteX467" fmla="*/ 3189263 w 7467600"/>
              <a:gd name="connsiteY467" fmla="*/ 3625726 h 6858000"/>
              <a:gd name="connsiteX468" fmla="*/ 3560912 w 7467600"/>
              <a:gd name="connsiteY468" fmla="*/ 4079863 h 6858000"/>
              <a:gd name="connsiteX469" fmla="*/ 3626636 w 7467600"/>
              <a:gd name="connsiteY469" fmla="*/ 4512230 h 6858000"/>
              <a:gd name="connsiteX470" fmla="*/ 3653088 w 7467600"/>
              <a:gd name="connsiteY470" fmla="*/ 4521417 h 6858000"/>
              <a:gd name="connsiteX471" fmla="*/ 3988128 w 7467600"/>
              <a:gd name="connsiteY471" fmla="*/ 4817267 h 6858000"/>
              <a:gd name="connsiteX472" fmla="*/ 4830582 w 7467600"/>
              <a:gd name="connsiteY472" fmla="*/ 4676000 h 6858000"/>
              <a:gd name="connsiteX473" fmla="*/ 4830100 w 7467600"/>
              <a:gd name="connsiteY473" fmla="*/ 4675554 h 6858000"/>
              <a:gd name="connsiteX474" fmla="*/ 4036318 w 7467600"/>
              <a:gd name="connsiteY474" fmla="*/ 4147013 h 6858000"/>
              <a:gd name="connsiteX475" fmla="*/ 3432098 w 7467600"/>
              <a:gd name="connsiteY475" fmla="*/ 3537312 h 6858000"/>
              <a:gd name="connsiteX476" fmla="*/ 3446761 w 7467600"/>
              <a:gd name="connsiteY476" fmla="*/ 3461278 h 6858000"/>
              <a:gd name="connsiteX477" fmla="*/ 4419733 w 7467600"/>
              <a:gd name="connsiteY477" fmla="*/ 3963555 h 6858000"/>
              <a:gd name="connsiteX478" fmla="*/ 4781371 w 7467600"/>
              <a:gd name="connsiteY478" fmla="*/ 4458604 h 6858000"/>
              <a:gd name="connsiteX479" fmla="*/ 4780440 w 7467600"/>
              <a:gd name="connsiteY479" fmla="*/ 4470290 h 6858000"/>
              <a:gd name="connsiteX480" fmla="*/ 4898954 w 7467600"/>
              <a:gd name="connsiteY480" fmla="*/ 4662092 h 6858000"/>
              <a:gd name="connsiteX481" fmla="*/ 4900699 w 7467600"/>
              <a:gd name="connsiteY481" fmla="*/ 4670867 h 6858000"/>
              <a:gd name="connsiteX482" fmla="*/ 5714511 w 7467600"/>
              <a:gd name="connsiteY482" fmla="*/ 4663483 h 6858000"/>
              <a:gd name="connsiteX483" fmla="*/ 5464793 w 7467600"/>
              <a:gd name="connsiteY483" fmla="*/ 4393556 h 6858000"/>
              <a:gd name="connsiteX484" fmla="*/ 5461897 w 7467600"/>
              <a:gd name="connsiteY484" fmla="*/ 4390879 h 6858000"/>
              <a:gd name="connsiteX485" fmla="*/ 4294126 w 7467600"/>
              <a:gd name="connsiteY485" fmla="*/ 3303048 h 6858000"/>
              <a:gd name="connsiteX486" fmla="*/ 4305321 w 7467600"/>
              <a:gd name="connsiteY486" fmla="*/ 3256953 h 6858000"/>
              <a:gd name="connsiteX487" fmla="*/ 4949299 w 7467600"/>
              <a:gd name="connsiteY487" fmla="*/ 3766336 h 6858000"/>
              <a:gd name="connsiteX488" fmla="*/ 5291452 w 7467600"/>
              <a:gd name="connsiteY488" fmla="*/ 4076801 h 6858000"/>
              <a:gd name="connsiteX489" fmla="*/ 5434998 w 7467600"/>
              <a:gd name="connsiteY489" fmla="*/ 4254100 h 6858000"/>
              <a:gd name="connsiteX490" fmla="*/ 5351015 w 7467600"/>
              <a:gd name="connsiteY490" fmla="*/ 3760989 h 6858000"/>
              <a:gd name="connsiteX491" fmla="*/ 5413780 w 7467600"/>
              <a:gd name="connsiteY491" fmla="*/ 2966265 h 6858000"/>
              <a:gd name="connsiteX492" fmla="*/ 5425627 w 7467600"/>
              <a:gd name="connsiteY492" fmla="*/ 2954192 h 6858000"/>
              <a:gd name="connsiteX493" fmla="*/ 6604735 w 7467600"/>
              <a:gd name="connsiteY493" fmla="*/ 2041381 h 6858000"/>
              <a:gd name="connsiteX494" fmla="*/ 7204487 w 7467600"/>
              <a:gd name="connsiteY494" fmla="*/ 2742112 h 6858000"/>
              <a:gd name="connsiteX495" fmla="*/ 7131592 w 7467600"/>
              <a:gd name="connsiteY495" fmla="*/ 2672096 h 6858000"/>
              <a:gd name="connsiteX496" fmla="*/ 6996344 w 7467600"/>
              <a:gd name="connsiteY496" fmla="*/ 2518310 h 6858000"/>
              <a:gd name="connsiteX497" fmla="*/ 6735495 w 7467600"/>
              <a:gd name="connsiteY497" fmla="*/ 2196890 h 6858000"/>
              <a:gd name="connsiteX498" fmla="*/ 6721901 w 7467600"/>
              <a:gd name="connsiteY498" fmla="*/ 2179274 h 6858000"/>
              <a:gd name="connsiteX499" fmla="*/ 6604735 w 7467600"/>
              <a:gd name="connsiteY499" fmla="*/ 2041381 h 6858000"/>
              <a:gd name="connsiteX500" fmla="*/ 6591670 w 7467600"/>
              <a:gd name="connsiteY500" fmla="*/ 1988277 h 6858000"/>
              <a:gd name="connsiteX501" fmla="*/ 6747349 w 7467600"/>
              <a:gd name="connsiteY501" fmla="*/ 2160069 h 6858000"/>
              <a:gd name="connsiteX502" fmla="*/ 6760943 w 7467600"/>
              <a:gd name="connsiteY502" fmla="*/ 2177686 h 6858000"/>
              <a:gd name="connsiteX503" fmla="*/ 7021065 w 7467600"/>
              <a:gd name="connsiteY503" fmla="*/ 2498102 h 6858000"/>
              <a:gd name="connsiteX504" fmla="*/ 7155223 w 7467600"/>
              <a:gd name="connsiteY504" fmla="*/ 2650386 h 6858000"/>
              <a:gd name="connsiteX505" fmla="*/ 7203167 w 7467600"/>
              <a:gd name="connsiteY505" fmla="*/ 2697288 h 6858000"/>
              <a:gd name="connsiteX506" fmla="*/ 6937703 w 7467600"/>
              <a:gd name="connsiteY506" fmla="*/ 2321981 h 6858000"/>
              <a:gd name="connsiteX507" fmla="*/ 6591670 w 7467600"/>
              <a:gd name="connsiteY507" fmla="*/ 1988277 h 6858000"/>
              <a:gd name="connsiteX508" fmla="*/ 5798671 w 7467600"/>
              <a:gd name="connsiteY508" fmla="*/ 1981601 h 6858000"/>
              <a:gd name="connsiteX509" fmla="*/ 5754709 w 7467600"/>
              <a:gd name="connsiteY509" fmla="*/ 2071454 h 6858000"/>
              <a:gd name="connsiteX510" fmla="*/ 5763044 w 7467600"/>
              <a:gd name="connsiteY510" fmla="*/ 2842206 h 6858000"/>
              <a:gd name="connsiteX511" fmla="*/ 5764974 w 7467600"/>
              <a:gd name="connsiteY511" fmla="*/ 2799609 h 6858000"/>
              <a:gd name="connsiteX512" fmla="*/ 5767665 w 7467600"/>
              <a:gd name="connsiteY512" fmla="*/ 2666409 h 6858000"/>
              <a:gd name="connsiteX513" fmla="*/ 5763055 w 7467600"/>
              <a:gd name="connsiteY513" fmla="*/ 2579705 h 6858000"/>
              <a:gd name="connsiteX514" fmla="*/ 5758079 w 7467600"/>
              <a:gd name="connsiteY514" fmla="*/ 2492508 h 6858000"/>
              <a:gd name="connsiteX515" fmla="*/ 5779325 w 7467600"/>
              <a:gd name="connsiteY515" fmla="*/ 2197069 h 6858000"/>
              <a:gd name="connsiteX516" fmla="*/ 5798671 w 7467600"/>
              <a:gd name="connsiteY516" fmla="*/ 1981601 h 6858000"/>
              <a:gd name="connsiteX517" fmla="*/ 5829202 w 7467600"/>
              <a:gd name="connsiteY517" fmla="*/ 1971679 h 6858000"/>
              <a:gd name="connsiteX518" fmla="*/ 5809558 w 7467600"/>
              <a:gd name="connsiteY518" fmla="*/ 2198043 h 6858000"/>
              <a:gd name="connsiteX519" fmla="*/ 5788653 w 7467600"/>
              <a:gd name="connsiteY519" fmla="*/ 2489430 h 6858000"/>
              <a:gd name="connsiteX520" fmla="*/ 5793439 w 7467600"/>
              <a:gd name="connsiteY520" fmla="*/ 2575235 h 6858000"/>
              <a:gd name="connsiteX521" fmla="*/ 5796837 w 7467600"/>
              <a:gd name="connsiteY521" fmla="*/ 2637633 h 6858000"/>
              <a:gd name="connsiteX522" fmla="*/ 5818614 w 7467600"/>
              <a:gd name="connsiteY522" fmla="*/ 2473055 h 6858000"/>
              <a:gd name="connsiteX523" fmla="*/ 5829202 w 7467600"/>
              <a:gd name="connsiteY523" fmla="*/ 1971679 h 6858000"/>
              <a:gd name="connsiteX524" fmla="*/ 5911389 w 7467600"/>
              <a:gd name="connsiteY524" fmla="*/ 1898371 h 6858000"/>
              <a:gd name="connsiteX525" fmla="*/ 6237627 w 7467600"/>
              <a:gd name="connsiteY525" fmla="*/ 2231921 h 6858000"/>
              <a:gd name="connsiteX526" fmla="*/ 5911389 w 7467600"/>
              <a:gd name="connsiteY526" fmla="*/ 1898371 h 6858000"/>
              <a:gd name="connsiteX527" fmla="*/ 6944437 w 7467600"/>
              <a:gd name="connsiteY527" fmla="*/ 1575402 h 6858000"/>
              <a:gd name="connsiteX528" fmla="*/ 6304730 w 7467600"/>
              <a:gd name="connsiteY528" fmla="*/ 1766654 h 6858000"/>
              <a:gd name="connsiteX529" fmla="*/ 6944437 w 7467600"/>
              <a:gd name="connsiteY529" fmla="*/ 1575402 h 6858000"/>
              <a:gd name="connsiteX530" fmla="*/ 7019523 w 7467600"/>
              <a:gd name="connsiteY530" fmla="*/ 1519450 h 6858000"/>
              <a:gd name="connsiteX531" fmla="*/ 6298091 w 7467600"/>
              <a:gd name="connsiteY531" fmla="*/ 1737122 h 6858000"/>
              <a:gd name="connsiteX532" fmla="*/ 7019523 w 7467600"/>
              <a:gd name="connsiteY532" fmla="*/ 1519450 h 6858000"/>
              <a:gd name="connsiteX533" fmla="*/ 2399523 w 7467600"/>
              <a:gd name="connsiteY533" fmla="*/ 1428234 h 6858000"/>
              <a:gd name="connsiteX534" fmla="*/ 2224982 w 7467600"/>
              <a:gd name="connsiteY534" fmla="*/ 1826201 h 6858000"/>
              <a:gd name="connsiteX535" fmla="*/ 2096099 w 7467600"/>
              <a:gd name="connsiteY535" fmla="*/ 2345900 h 6858000"/>
              <a:gd name="connsiteX536" fmla="*/ 2283317 w 7467600"/>
              <a:gd name="connsiteY536" fmla="*/ 1796925 h 6858000"/>
              <a:gd name="connsiteX537" fmla="*/ 2399523 w 7467600"/>
              <a:gd name="connsiteY537" fmla="*/ 1428234 h 6858000"/>
              <a:gd name="connsiteX538" fmla="*/ 2448558 w 7467600"/>
              <a:gd name="connsiteY538" fmla="*/ 1373435 h 6858000"/>
              <a:gd name="connsiteX539" fmla="*/ 2312521 w 7467600"/>
              <a:gd name="connsiteY539" fmla="*/ 1806140 h 6858000"/>
              <a:gd name="connsiteX540" fmla="*/ 2127533 w 7467600"/>
              <a:gd name="connsiteY540" fmla="*/ 2348380 h 6858000"/>
              <a:gd name="connsiteX541" fmla="*/ 2358080 w 7467600"/>
              <a:gd name="connsiteY541" fmla="*/ 1866134 h 6858000"/>
              <a:gd name="connsiteX542" fmla="*/ 2407436 w 7467600"/>
              <a:gd name="connsiteY542" fmla="*/ 1651070 h 6858000"/>
              <a:gd name="connsiteX543" fmla="*/ 2448558 w 7467600"/>
              <a:gd name="connsiteY543" fmla="*/ 1373435 h 6858000"/>
              <a:gd name="connsiteX544" fmla="*/ 278707 w 7467600"/>
              <a:gd name="connsiteY544" fmla="*/ 1352270 h 6858000"/>
              <a:gd name="connsiteX545" fmla="*/ 321570 w 7467600"/>
              <a:gd name="connsiteY545" fmla="*/ 1861610 h 6858000"/>
              <a:gd name="connsiteX546" fmla="*/ 294281 w 7467600"/>
              <a:gd name="connsiteY546" fmla="*/ 1440658 h 6858000"/>
              <a:gd name="connsiteX547" fmla="*/ 278707 w 7467600"/>
              <a:gd name="connsiteY547" fmla="*/ 1352270 h 6858000"/>
              <a:gd name="connsiteX548" fmla="*/ 1423821 w 7467600"/>
              <a:gd name="connsiteY548" fmla="*/ 1351958 h 6858000"/>
              <a:gd name="connsiteX549" fmla="*/ 1638521 w 7467600"/>
              <a:gd name="connsiteY549" fmla="*/ 1908470 h 6858000"/>
              <a:gd name="connsiteX550" fmla="*/ 1754199 w 7467600"/>
              <a:gd name="connsiteY550" fmla="*/ 2149284 h 6858000"/>
              <a:gd name="connsiteX551" fmla="*/ 1908359 w 7467600"/>
              <a:gd name="connsiteY551" fmla="*/ 2364988 h 6858000"/>
              <a:gd name="connsiteX552" fmla="*/ 1647661 w 7467600"/>
              <a:gd name="connsiteY552" fmla="*/ 1825945 h 6858000"/>
              <a:gd name="connsiteX553" fmla="*/ 1423821 w 7467600"/>
              <a:gd name="connsiteY553" fmla="*/ 1351958 h 6858000"/>
              <a:gd name="connsiteX554" fmla="*/ 1431890 w 7467600"/>
              <a:gd name="connsiteY554" fmla="*/ 1306475 h 6858000"/>
              <a:gd name="connsiteX555" fmla="*/ 1507597 w 7467600"/>
              <a:gd name="connsiteY555" fmla="*/ 1446132 h 6858000"/>
              <a:gd name="connsiteX556" fmla="*/ 1674586 w 7467600"/>
              <a:gd name="connsiteY556" fmla="*/ 1813832 h 6858000"/>
              <a:gd name="connsiteX557" fmla="*/ 1815950 w 7467600"/>
              <a:gd name="connsiteY557" fmla="*/ 2128564 h 6858000"/>
              <a:gd name="connsiteX558" fmla="*/ 1984242 w 7467600"/>
              <a:gd name="connsiteY558" fmla="*/ 2430829 h 6858000"/>
              <a:gd name="connsiteX559" fmla="*/ 2014023 w 7467600"/>
              <a:gd name="connsiteY559" fmla="*/ 2450995 h 6858000"/>
              <a:gd name="connsiteX560" fmla="*/ 1747337 w 7467600"/>
              <a:gd name="connsiteY560" fmla="*/ 1855264 h 6858000"/>
              <a:gd name="connsiteX561" fmla="*/ 1533749 w 7467600"/>
              <a:gd name="connsiteY561" fmla="*/ 1478656 h 6858000"/>
              <a:gd name="connsiteX562" fmla="*/ 1431890 w 7467600"/>
              <a:gd name="connsiteY562" fmla="*/ 1306475 h 6858000"/>
              <a:gd name="connsiteX563" fmla="*/ 5052692 w 7467600"/>
              <a:gd name="connsiteY563" fmla="*/ 1292994 h 6858000"/>
              <a:gd name="connsiteX564" fmla="*/ 5200661 w 7467600"/>
              <a:gd name="connsiteY564" fmla="*/ 1635186 h 6858000"/>
              <a:gd name="connsiteX565" fmla="*/ 5297138 w 7467600"/>
              <a:gd name="connsiteY565" fmla="*/ 1906351 h 6858000"/>
              <a:gd name="connsiteX566" fmla="*/ 5052692 w 7467600"/>
              <a:gd name="connsiteY566" fmla="*/ 1292994 h 6858000"/>
              <a:gd name="connsiteX567" fmla="*/ 5009948 w 7467600"/>
              <a:gd name="connsiteY567" fmla="*/ 1273619 h 6858000"/>
              <a:gd name="connsiteX568" fmla="*/ 5121777 w 7467600"/>
              <a:gd name="connsiteY568" fmla="*/ 1654213 h 6858000"/>
              <a:gd name="connsiteX569" fmla="*/ 5293545 w 7467600"/>
              <a:gd name="connsiteY569" fmla="*/ 2072247 h 6858000"/>
              <a:gd name="connsiteX570" fmla="*/ 5294042 w 7467600"/>
              <a:gd name="connsiteY570" fmla="*/ 2065019 h 6858000"/>
              <a:gd name="connsiteX571" fmla="*/ 5171936 w 7467600"/>
              <a:gd name="connsiteY571" fmla="*/ 1647613 h 6858000"/>
              <a:gd name="connsiteX572" fmla="*/ 5009948 w 7467600"/>
              <a:gd name="connsiteY572" fmla="*/ 1273619 h 6858000"/>
              <a:gd name="connsiteX573" fmla="*/ 655236 w 7467600"/>
              <a:gd name="connsiteY573" fmla="*/ 1268632 h 6858000"/>
              <a:gd name="connsiteX574" fmla="*/ 839521 w 7467600"/>
              <a:gd name="connsiteY574" fmla="*/ 1685315 h 6858000"/>
              <a:gd name="connsiteX575" fmla="*/ 1109416 w 7467600"/>
              <a:gd name="connsiteY575" fmla="*/ 2061663 h 6858000"/>
              <a:gd name="connsiteX576" fmla="*/ 1298300 w 7467600"/>
              <a:gd name="connsiteY576" fmla="*/ 2247742 h 6858000"/>
              <a:gd name="connsiteX577" fmla="*/ 1125871 w 7467600"/>
              <a:gd name="connsiteY577" fmla="*/ 1989513 h 6858000"/>
              <a:gd name="connsiteX578" fmla="*/ 981574 w 7467600"/>
              <a:gd name="connsiteY578" fmla="*/ 1783157 h 6858000"/>
              <a:gd name="connsiteX579" fmla="*/ 922198 w 7467600"/>
              <a:gd name="connsiteY579" fmla="*/ 1677437 h 6858000"/>
              <a:gd name="connsiteX580" fmla="*/ 869293 w 7467600"/>
              <a:gd name="connsiteY580" fmla="*/ 1583214 h 6858000"/>
              <a:gd name="connsiteX581" fmla="*/ 751431 w 7467600"/>
              <a:gd name="connsiteY581" fmla="*/ 1405731 h 6858000"/>
              <a:gd name="connsiteX582" fmla="*/ 655236 w 7467600"/>
              <a:gd name="connsiteY582" fmla="*/ 1268632 h 6858000"/>
              <a:gd name="connsiteX583" fmla="*/ 6516292 w 7467600"/>
              <a:gd name="connsiteY583" fmla="*/ 1263064 h 6858000"/>
              <a:gd name="connsiteX584" fmla="*/ 5736320 w 7467600"/>
              <a:gd name="connsiteY584" fmla="*/ 1501803 h 6858000"/>
              <a:gd name="connsiteX585" fmla="*/ 6516292 w 7467600"/>
              <a:gd name="connsiteY585" fmla="*/ 1263064 h 6858000"/>
              <a:gd name="connsiteX586" fmla="*/ 291466 w 7467600"/>
              <a:gd name="connsiteY586" fmla="*/ 1250369 h 6858000"/>
              <a:gd name="connsiteX587" fmla="*/ 323180 w 7467600"/>
              <a:gd name="connsiteY587" fmla="*/ 1435283 h 6858000"/>
              <a:gd name="connsiteX588" fmla="*/ 349381 w 7467600"/>
              <a:gd name="connsiteY588" fmla="*/ 1875041 h 6858000"/>
              <a:gd name="connsiteX589" fmla="*/ 374363 w 7467600"/>
              <a:gd name="connsiteY589" fmla="*/ 1506494 h 6858000"/>
              <a:gd name="connsiteX590" fmla="*/ 302168 w 7467600"/>
              <a:gd name="connsiteY590" fmla="*/ 1274495 h 6858000"/>
              <a:gd name="connsiteX591" fmla="*/ 291466 w 7467600"/>
              <a:gd name="connsiteY591" fmla="*/ 1250369 h 6858000"/>
              <a:gd name="connsiteX592" fmla="*/ 678222 w 7467600"/>
              <a:gd name="connsiteY592" fmla="*/ 1248670 h 6858000"/>
              <a:gd name="connsiteX593" fmla="*/ 775536 w 7467600"/>
              <a:gd name="connsiteY593" fmla="*/ 1388015 h 6858000"/>
              <a:gd name="connsiteX594" fmla="*/ 894529 w 7467600"/>
              <a:gd name="connsiteY594" fmla="*/ 1567739 h 6858000"/>
              <a:gd name="connsiteX595" fmla="*/ 948000 w 7467600"/>
              <a:gd name="connsiteY595" fmla="*/ 1663088 h 6858000"/>
              <a:gd name="connsiteX596" fmla="*/ 1006812 w 7467600"/>
              <a:gd name="connsiteY596" fmla="*/ 1767683 h 6858000"/>
              <a:gd name="connsiteX597" fmla="*/ 1149133 w 7467600"/>
              <a:gd name="connsiteY597" fmla="*/ 1971513 h 6858000"/>
              <a:gd name="connsiteX598" fmla="*/ 1333952 w 7467600"/>
              <a:gd name="connsiteY598" fmla="*/ 2251620 h 6858000"/>
              <a:gd name="connsiteX599" fmla="*/ 1337329 w 7467600"/>
              <a:gd name="connsiteY599" fmla="*/ 2258350 h 6858000"/>
              <a:gd name="connsiteX600" fmla="*/ 1014726 w 7467600"/>
              <a:gd name="connsiteY600" fmla="*/ 1615556 h 6858000"/>
              <a:gd name="connsiteX601" fmla="*/ 678222 w 7467600"/>
              <a:gd name="connsiteY601" fmla="*/ 1248670 h 6858000"/>
              <a:gd name="connsiteX602" fmla="*/ 6691602 w 7467600"/>
              <a:gd name="connsiteY602" fmla="*/ 1140573 h 6858000"/>
              <a:gd name="connsiteX603" fmla="*/ 6571100 w 7467600"/>
              <a:gd name="connsiteY603" fmla="*/ 1183662 h 6858000"/>
              <a:gd name="connsiteX604" fmla="*/ 6241687 w 7467600"/>
              <a:gd name="connsiteY604" fmla="*/ 1257600 h 6858000"/>
              <a:gd name="connsiteX605" fmla="*/ 5693009 w 7467600"/>
              <a:gd name="connsiteY605" fmla="*/ 1478256 h 6858000"/>
              <a:gd name="connsiteX606" fmla="*/ 6548420 w 7467600"/>
              <a:gd name="connsiteY606" fmla="*/ 1214599 h 6858000"/>
              <a:gd name="connsiteX607" fmla="*/ 6605473 w 7467600"/>
              <a:gd name="connsiteY607" fmla="*/ 1184686 h 6858000"/>
              <a:gd name="connsiteX608" fmla="*/ 6691602 w 7467600"/>
              <a:gd name="connsiteY608" fmla="*/ 1140573 h 6858000"/>
              <a:gd name="connsiteX609" fmla="*/ 4002475 w 7467600"/>
              <a:gd name="connsiteY609" fmla="*/ 1037802 h 6858000"/>
              <a:gd name="connsiteX610" fmla="*/ 4000324 w 7467600"/>
              <a:gd name="connsiteY610" fmla="*/ 1039362 h 6858000"/>
              <a:gd name="connsiteX611" fmla="*/ 4002862 w 7467600"/>
              <a:gd name="connsiteY611" fmla="*/ 1042866 h 6858000"/>
              <a:gd name="connsiteX612" fmla="*/ 4002475 w 7467600"/>
              <a:gd name="connsiteY612" fmla="*/ 1037802 h 6858000"/>
              <a:gd name="connsiteX613" fmla="*/ 506322 w 7467600"/>
              <a:gd name="connsiteY613" fmla="*/ 1020997 h 6858000"/>
              <a:gd name="connsiteX614" fmla="*/ 533068 w 7467600"/>
              <a:gd name="connsiteY614" fmla="*/ 1029409 h 6858000"/>
              <a:gd name="connsiteX615" fmla="*/ 1232525 w 7467600"/>
              <a:gd name="connsiteY615" fmla="*/ 1804675 h 6858000"/>
              <a:gd name="connsiteX616" fmla="*/ 1388858 w 7467600"/>
              <a:gd name="connsiteY616" fmla="*/ 2368011 h 6858000"/>
              <a:gd name="connsiteX617" fmla="*/ 1384098 w 7467600"/>
              <a:gd name="connsiteY617" fmla="*/ 2378125 h 6858000"/>
              <a:gd name="connsiteX618" fmla="*/ 1425393 w 7467600"/>
              <a:gd name="connsiteY618" fmla="*/ 2589124 h 6858000"/>
              <a:gd name="connsiteX619" fmla="*/ 1424001 w 7467600"/>
              <a:gd name="connsiteY619" fmla="*/ 2597541 h 6858000"/>
              <a:gd name="connsiteX620" fmla="*/ 2152729 w 7467600"/>
              <a:gd name="connsiteY620" fmla="*/ 2864487 h 6858000"/>
              <a:gd name="connsiteX621" fmla="*/ 2020609 w 7467600"/>
              <a:gd name="connsiteY621" fmla="*/ 2539671 h 6858000"/>
              <a:gd name="connsiteX622" fmla="*/ 2018920 w 7467600"/>
              <a:gd name="connsiteY622" fmla="*/ 2536309 h 6858000"/>
              <a:gd name="connsiteX623" fmla="*/ 1342441 w 7467600"/>
              <a:gd name="connsiteY623" fmla="*/ 1173017 h 6858000"/>
              <a:gd name="connsiteX624" fmla="*/ 1367925 w 7467600"/>
              <a:gd name="connsiteY624" fmla="*/ 1135648 h 6858000"/>
              <a:gd name="connsiteX625" fmla="*/ 1771401 w 7467600"/>
              <a:gd name="connsiteY625" fmla="*/ 1806673 h 6858000"/>
              <a:gd name="connsiteX626" fmla="*/ 1972385 w 7467600"/>
              <a:gd name="connsiteY626" fmla="*/ 2198735 h 6858000"/>
              <a:gd name="connsiteX627" fmla="*/ 2040892 w 7467600"/>
              <a:gd name="connsiteY627" fmla="*/ 2405205 h 6858000"/>
              <a:gd name="connsiteX628" fmla="*/ 2131689 w 7467600"/>
              <a:gd name="connsiteY628" fmla="*/ 1936926 h 6858000"/>
              <a:gd name="connsiteX629" fmla="*/ 2454820 w 7467600"/>
              <a:gd name="connsiteY629" fmla="*/ 1248808 h 6858000"/>
              <a:gd name="connsiteX630" fmla="*/ 2492512 w 7467600"/>
              <a:gd name="connsiteY630" fmla="*/ 1302920 h 6858000"/>
              <a:gd name="connsiteX631" fmla="*/ 2081216 w 7467600"/>
              <a:gd name="connsiteY631" fmla="*/ 2527513 h 6858000"/>
              <a:gd name="connsiteX632" fmla="*/ 2081211 w 7467600"/>
              <a:gd name="connsiteY632" fmla="*/ 2528916 h 6858000"/>
              <a:gd name="connsiteX633" fmla="*/ 2199067 w 7467600"/>
              <a:gd name="connsiteY633" fmla="*/ 2884061 h 6858000"/>
              <a:gd name="connsiteX634" fmla="*/ 3192586 w 7467600"/>
              <a:gd name="connsiteY634" fmla="*/ 3411496 h 6858000"/>
              <a:gd name="connsiteX635" fmla="*/ 3182620 w 7467600"/>
              <a:gd name="connsiteY635" fmla="*/ 3483279 h 6858000"/>
              <a:gd name="connsiteX636" fmla="*/ 2435119 w 7467600"/>
              <a:gd name="connsiteY636" fmla="*/ 3080173 h 6858000"/>
              <a:gd name="connsiteX637" fmla="*/ 2410152 w 7467600"/>
              <a:gd name="connsiteY637" fmla="*/ 3063751 h 6858000"/>
              <a:gd name="connsiteX638" fmla="*/ 2408099 w 7467600"/>
              <a:gd name="connsiteY638" fmla="*/ 3064403 h 6858000"/>
              <a:gd name="connsiteX639" fmla="*/ 2407218 w 7467600"/>
              <a:gd name="connsiteY639" fmla="*/ 3070324 h 6858000"/>
              <a:gd name="connsiteX640" fmla="*/ 2380138 w 7467600"/>
              <a:gd name="connsiteY640" fmla="*/ 3099341 h 6858000"/>
              <a:gd name="connsiteX641" fmla="*/ 1765923 w 7467600"/>
              <a:gd name="connsiteY641" fmla="*/ 3581043 h 6858000"/>
              <a:gd name="connsiteX642" fmla="*/ 1702258 w 7467600"/>
              <a:gd name="connsiteY642" fmla="*/ 3612286 h 6858000"/>
              <a:gd name="connsiteX643" fmla="*/ 1538370 w 7467600"/>
              <a:gd name="connsiteY643" fmla="*/ 3811804 h 6858000"/>
              <a:gd name="connsiteX644" fmla="*/ 542867 w 7467600"/>
              <a:gd name="connsiteY644" fmla="*/ 4944092 h 6858000"/>
              <a:gd name="connsiteX645" fmla="*/ 515800 w 7467600"/>
              <a:gd name="connsiteY645" fmla="*/ 4862180 h 6858000"/>
              <a:gd name="connsiteX646" fmla="*/ 909145 w 7467600"/>
              <a:gd name="connsiteY646" fmla="*/ 4199225 h 6858000"/>
              <a:gd name="connsiteX647" fmla="*/ 1214067 w 7467600"/>
              <a:gd name="connsiteY647" fmla="*/ 3908561 h 6858000"/>
              <a:gd name="connsiteX648" fmla="*/ 640967 w 7467600"/>
              <a:gd name="connsiteY648" fmla="*/ 4105601 h 6858000"/>
              <a:gd name="connsiteX649" fmla="*/ 112563 w 7467600"/>
              <a:gd name="connsiteY649" fmla="*/ 4396952 h 6858000"/>
              <a:gd name="connsiteX650" fmla="*/ 0 w 7467600"/>
              <a:gd name="connsiteY650" fmla="*/ 4466006 h 6858000"/>
              <a:gd name="connsiteX651" fmla="*/ 0 w 7467600"/>
              <a:gd name="connsiteY651" fmla="*/ 4233763 h 6858000"/>
              <a:gd name="connsiteX652" fmla="*/ 36881 w 7467600"/>
              <a:gd name="connsiteY652" fmla="*/ 4200118 h 6858000"/>
              <a:gd name="connsiteX653" fmla="*/ 910534 w 7467600"/>
              <a:gd name="connsiteY653" fmla="*/ 3629753 h 6858000"/>
              <a:gd name="connsiteX654" fmla="*/ 1578717 w 7467600"/>
              <a:gd name="connsiteY654" fmla="*/ 3575982 h 6858000"/>
              <a:gd name="connsiteX655" fmla="*/ 2338780 w 7467600"/>
              <a:gd name="connsiteY655" fmla="*/ 3033725 h 6858000"/>
              <a:gd name="connsiteX656" fmla="*/ 1807991 w 7467600"/>
              <a:gd name="connsiteY656" fmla="*/ 2807184 h 6858000"/>
              <a:gd name="connsiteX657" fmla="*/ 1416358 w 7467600"/>
              <a:gd name="connsiteY657" fmla="*/ 3112571 h 6858000"/>
              <a:gd name="connsiteX658" fmla="*/ 939066 w 7467600"/>
              <a:gd name="connsiteY658" fmla="*/ 3378798 h 6858000"/>
              <a:gd name="connsiteX659" fmla="*/ 115099 w 7467600"/>
              <a:gd name="connsiteY659" fmla="*/ 3607650 h 6858000"/>
              <a:gd name="connsiteX660" fmla="*/ 97284 w 7467600"/>
              <a:gd name="connsiteY660" fmla="*/ 3520393 h 6858000"/>
              <a:gd name="connsiteX661" fmla="*/ 922050 w 7467600"/>
              <a:gd name="connsiteY661" fmla="*/ 3074867 h 6858000"/>
              <a:gd name="connsiteX662" fmla="*/ 1405265 w 7467600"/>
              <a:gd name="connsiteY662" fmla="*/ 3016319 h 6858000"/>
              <a:gd name="connsiteX663" fmla="*/ 1407512 w 7467600"/>
              <a:gd name="connsiteY663" fmla="*/ 3018001 h 6858000"/>
              <a:gd name="connsiteX664" fmla="*/ 1726266 w 7467600"/>
              <a:gd name="connsiteY664" fmla="*/ 2777274 h 6858000"/>
              <a:gd name="connsiteX665" fmla="*/ 625390 w 7467600"/>
              <a:gd name="connsiteY665" fmla="*/ 2514541 h 6858000"/>
              <a:gd name="connsiteX666" fmla="*/ 619799 w 7467600"/>
              <a:gd name="connsiteY666" fmla="*/ 2527180 h 6858000"/>
              <a:gd name="connsiteX667" fmla="*/ 310030 w 7467600"/>
              <a:gd name="connsiteY667" fmla="*/ 2771818 h 6858000"/>
              <a:gd name="connsiteX668" fmla="*/ 173877 w 7467600"/>
              <a:gd name="connsiteY668" fmla="*/ 2937056 h 6858000"/>
              <a:gd name="connsiteX669" fmla="*/ 77889 w 7467600"/>
              <a:gd name="connsiteY669" fmla="*/ 3138440 h 6858000"/>
              <a:gd name="connsiteX670" fmla="*/ 0 w 7467600"/>
              <a:gd name="connsiteY670" fmla="*/ 3271395 h 6858000"/>
              <a:gd name="connsiteX671" fmla="*/ 0 w 7467600"/>
              <a:gd name="connsiteY671" fmla="*/ 3153002 h 6858000"/>
              <a:gd name="connsiteX672" fmla="*/ 2386 w 7467600"/>
              <a:gd name="connsiteY672" fmla="*/ 3149203 h 6858000"/>
              <a:gd name="connsiteX673" fmla="*/ 89753 w 7467600"/>
              <a:gd name="connsiteY673" fmla="*/ 2987702 h 6858000"/>
              <a:gd name="connsiteX674" fmla="*/ 76869 w 7467600"/>
              <a:gd name="connsiteY674" fmla="*/ 3005404 h 6858000"/>
              <a:gd name="connsiteX675" fmla="*/ 32049 w 7467600"/>
              <a:gd name="connsiteY675" fmla="*/ 3065814 h 6858000"/>
              <a:gd name="connsiteX676" fmla="*/ 0 w 7467600"/>
              <a:gd name="connsiteY676" fmla="*/ 3108744 h 6858000"/>
              <a:gd name="connsiteX677" fmla="*/ 0 w 7467600"/>
              <a:gd name="connsiteY677" fmla="*/ 3058059 h 6858000"/>
              <a:gd name="connsiteX678" fmla="*/ 7610 w 7467600"/>
              <a:gd name="connsiteY678" fmla="*/ 3047889 h 6858000"/>
              <a:gd name="connsiteX679" fmla="*/ 52419 w 7467600"/>
              <a:gd name="connsiteY679" fmla="*/ 2987479 h 6858000"/>
              <a:gd name="connsiteX680" fmla="*/ 59142 w 7467600"/>
              <a:gd name="connsiteY680" fmla="*/ 2978488 h 6858000"/>
              <a:gd name="connsiteX681" fmla="*/ 0 w 7467600"/>
              <a:gd name="connsiteY681" fmla="*/ 3015334 h 6858000"/>
              <a:gd name="connsiteX682" fmla="*/ 0 w 7467600"/>
              <a:gd name="connsiteY682" fmla="*/ 2914286 h 6858000"/>
              <a:gd name="connsiteX683" fmla="*/ 36383 w 7467600"/>
              <a:gd name="connsiteY683" fmla="*/ 2901128 h 6858000"/>
              <a:gd name="connsiteX684" fmla="*/ 156329 w 7467600"/>
              <a:gd name="connsiteY684" fmla="*/ 2840533 h 6858000"/>
              <a:gd name="connsiteX685" fmla="*/ 358355 w 7467600"/>
              <a:gd name="connsiteY685" fmla="*/ 2620471 h 6858000"/>
              <a:gd name="connsiteX686" fmla="*/ 510577 w 7467600"/>
              <a:gd name="connsiteY686" fmla="*/ 2501244 h 6858000"/>
              <a:gd name="connsiteX687" fmla="*/ 211967 w 7467600"/>
              <a:gd name="connsiteY687" fmla="*/ 2479171 h 6858000"/>
              <a:gd name="connsiteX688" fmla="*/ 0 w 7467600"/>
              <a:gd name="connsiteY688" fmla="*/ 2476398 h 6858000"/>
              <a:gd name="connsiteX689" fmla="*/ 0 w 7467600"/>
              <a:gd name="connsiteY689" fmla="*/ 2389189 h 6858000"/>
              <a:gd name="connsiteX690" fmla="*/ 103062 w 7467600"/>
              <a:gd name="connsiteY690" fmla="*/ 2389518 h 6858000"/>
              <a:gd name="connsiteX691" fmla="*/ 510734 w 7467600"/>
              <a:gd name="connsiteY691" fmla="*/ 2416201 h 6858000"/>
              <a:gd name="connsiteX692" fmla="*/ 279257 w 7467600"/>
              <a:gd name="connsiteY692" fmla="*/ 2092102 h 6858000"/>
              <a:gd name="connsiteX693" fmla="*/ 65265 w 7467600"/>
              <a:gd name="connsiteY693" fmla="*/ 2006049 h 6858000"/>
              <a:gd name="connsiteX694" fmla="*/ 0 w 7467600"/>
              <a:gd name="connsiteY694" fmla="*/ 1982532 h 6858000"/>
              <a:gd name="connsiteX695" fmla="*/ 0 w 7467600"/>
              <a:gd name="connsiteY695" fmla="*/ 1912789 h 6858000"/>
              <a:gd name="connsiteX696" fmla="*/ 97460 w 7467600"/>
              <a:gd name="connsiteY696" fmla="*/ 1953725 h 6858000"/>
              <a:gd name="connsiteX697" fmla="*/ 221272 w 7467600"/>
              <a:gd name="connsiteY697" fmla="*/ 1980766 h 6858000"/>
              <a:gd name="connsiteX698" fmla="*/ 116765 w 7467600"/>
              <a:gd name="connsiteY698" fmla="*/ 1911033 h 6858000"/>
              <a:gd name="connsiteX699" fmla="*/ 16405 w 7467600"/>
              <a:gd name="connsiteY699" fmla="*/ 1803412 h 6858000"/>
              <a:gd name="connsiteX700" fmla="*/ 0 w 7467600"/>
              <a:gd name="connsiteY700" fmla="*/ 1784777 h 6858000"/>
              <a:gd name="connsiteX701" fmla="*/ 0 w 7467600"/>
              <a:gd name="connsiteY701" fmla="*/ 1740082 h 6858000"/>
              <a:gd name="connsiteX702" fmla="*/ 39394 w 7467600"/>
              <a:gd name="connsiteY702" fmla="*/ 1784856 h 6858000"/>
              <a:gd name="connsiteX703" fmla="*/ 135813 w 7467600"/>
              <a:gd name="connsiteY703" fmla="*/ 1888838 h 6858000"/>
              <a:gd name="connsiteX704" fmla="*/ 242575 w 7467600"/>
              <a:gd name="connsiteY704" fmla="*/ 1958841 h 6858000"/>
              <a:gd name="connsiteX705" fmla="*/ 82197 w 7467600"/>
              <a:gd name="connsiteY705" fmla="*/ 1754826 h 6858000"/>
              <a:gd name="connsiteX706" fmla="*/ 0 w 7467600"/>
              <a:gd name="connsiteY706" fmla="*/ 1679650 h 6858000"/>
              <a:gd name="connsiteX707" fmla="*/ 0 w 7467600"/>
              <a:gd name="connsiteY707" fmla="*/ 1602463 h 6858000"/>
              <a:gd name="connsiteX708" fmla="*/ 84689 w 7467600"/>
              <a:gd name="connsiteY708" fmla="*/ 1677442 h 6858000"/>
              <a:gd name="connsiteX709" fmla="*/ 298437 w 7467600"/>
              <a:gd name="connsiteY709" fmla="*/ 1968019 h 6858000"/>
              <a:gd name="connsiteX710" fmla="*/ 227269 w 7467600"/>
              <a:gd name="connsiteY710" fmla="*/ 1114064 h 6858000"/>
              <a:gd name="connsiteX711" fmla="*/ 248003 w 7467600"/>
              <a:gd name="connsiteY711" fmla="*/ 1089613 h 6858000"/>
              <a:gd name="connsiteX712" fmla="*/ 427020 w 7467600"/>
              <a:gd name="connsiteY712" fmla="*/ 1619803 h 6858000"/>
              <a:gd name="connsiteX713" fmla="*/ 340345 w 7467600"/>
              <a:gd name="connsiteY713" fmla="*/ 2027739 h 6858000"/>
              <a:gd name="connsiteX714" fmla="*/ 360865 w 7467600"/>
              <a:gd name="connsiteY714" fmla="*/ 2044827 h 6858000"/>
              <a:gd name="connsiteX715" fmla="*/ 560414 w 7467600"/>
              <a:gd name="connsiteY715" fmla="*/ 2421457 h 6858000"/>
              <a:gd name="connsiteX716" fmla="*/ 1359703 w 7467600"/>
              <a:gd name="connsiteY716" fmla="*/ 2578554 h 6858000"/>
              <a:gd name="connsiteX717" fmla="*/ 1359422 w 7467600"/>
              <a:gd name="connsiteY717" fmla="*/ 2577994 h 6858000"/>
              <a:gd name="connsiteX718" fmla="*/ 828701 w 7467600"/>
              <a:gd name="connsiteY718" fmla="*/ 1839520 h 6858000"/>
              <a:gd name="connsiteX719" fmla="*/ 494427 w 7467600"/>
              <a:gd name="connsiteY719" fmla="*/ 1092333 h 6858000"/>
              <a:gd name="connsiteX720" fmla="*/ 506322 w 7467600"/>
              <a:gd name="connsiteY720" fmla="*/ 1020997 h 6858000"/>
              <a:gd name="connsiteX721" fmla="*/ 4570198 w 7467600"/>
              <a:gd name="connsiteY721" fmla="*/ 978081 h 6858000"/>
              <a:gd name="connsiteX722" fmla="*/ 4523691 w 7467600"/>
              <a:gd name="connsiteY722" fmla="*/ 1127776 h 6858000"/>
              <a:gd name="connsiteX723" fmla="*/ 4509875 w 7467600"/>
              <a:gd name="connsiteY723" fmla="*/ 1167552 h 6858000"/>
              <a:gd name="connsiteX724" fmla="*/ 4478168 w 7467600"/>
              <a:gd name="connsiteY724" fmla="*/ 1260735 h 6858000"/>
              <a:gd name="connsiteX725" fmla="*/ 4409309 w 7467600"/>
              <a:gd name="connsiteY725" fmla="*/ 1666996 h 6858000"/>
              <a:gd name="connsiteX726" fmla="*/ 4370031 w 7467600"/>
              <a:gd name="connsiteY726" fmla="*/ 1955666 h 6858000"/>
              <a:gd name="connsiteX727" fmla="*/ 4570198 w 7467600"/>
              <a:gd name="connsiteY727" fmla="*/ 978081 h 6858000"/>
              <a:gd name="connsiteX728" fmla="*/ 4557898 w 7467600"/>
              <a:gd name="connsiteY728" fmla="*/ 900011 h 6858000"/>
              <a:gd name="connsiteX729" fmla="*/ 4344840 w 7467600"/>
              <a:gd name="connsiteY729" fmla="*/ 1922038 h 6858000"/>
              <a:gd name="connsiteX730" fmla="*/ 4378710 w 7467600"/>
              <a:gd name="connsiteY730" fmla="*/ 1665516 h 6858000"/>
              <a:gd name="connsiteX731" fmla="*/ 4448798 w 7467600"/>
              <a:gd name="connsiteY731" fmla="*/ 1253024 h 6858000"/>
              <a:gd name="connsiteX732" fmla="*/ 4480315 w 7467600"/>
              <a:gd name="connsiteY732" fmla="*/ 1158454 h 6858000"/>
              <a:gd name="connsiteX733" fmla="*/ 4494133 w 7467600"/>
              <a:gd name="connsiteY733" fmla="*/ 1118676 h 6858000"/>
              <a:gd name="connsiteX734" fmla="*/ 4557898 w 7467600"/>
              <a:gd name="connsiteY734" fmla="*/ 900011 h 6858000"/>
              <a:gd name="connsiteX735" fmla="*/ 5870151 w 7467600"/>
              <a:gd name="connsiteY735" fmla="*/ 898890 h 6858000"/>
              <a:gd name="connsiteX736" fmla="*/ 5861335 w 7467600"/>
              <a:gd name="connsiteY736" fmla="*/ 899177 h 6858000"/>
              <a:gd name="connsiteX737" fmla="*/ 5843702 w 7467600"/>
              <a:gd name="connsiteY737" fmla="*/ 899748 h 6858000"/>
              <a:gd name="connsiteX738" fmla="*/ 5651107 w 7467600"/>
              <a:gd name="connsiteY738" fmla="*/ 920306 h 6858000"/>
              <a:gd name="connsiteX739" fmla="*/ 5459407 w 7467600"/>
              <a:gd name="connsiteY739" fmla="*/ 940975 h 6858000"/>
              <a:gd name="connsiteX740" fmla="*/ 5374846 w 7467600"/>
              <a:gd name="connsiteY740" fmla="*/ 941988 h 6858000"/>
              <a:gd name="connsiteX741" fmla="*/ 5256105 w 7467600"/>
              <a:gd name="connsiteY741" fmla="*/ 945632 h 6858000"/>
              <a:gd name="connsiteX742" fmla="*/ 5107071 w 7467600"/>
              <a:gd name="connsiteY742" fmla="*/ 969720 h 6858000"/>
              <a:gd name="connsiteX743" fmla="*/ 4998681 w 7467600"/>
              <a:gd name="connsiteY743" fmla="*/ 988771 h 6858000"/>
              <a:gd name="connsiteX744" fmla="*/ 5870151 w 7467600"/>
              <a:gd name="connsiteY744" fmla="*/ 898890 h 6858000"/>
              <a:gd name="connsiteX745" fmla="*/ 5504425 w 7467600"/>
              <a:gd name="connsiteY745" fmla="*/ 848067 h 6858000"/>
              <a:gd name="connsiteX746" fmla="*/ 4968849 w 7467600"/>
              <a:gd name="connsiteY746" fmla="*/ 962318 h 6858000"/>
              <a:gd name="connsiteX747" fmla="*/ 5104039 w 7467600"/>
              <a:gd name="connsiteY747" fmla="*/ 940634 h 6858000"/>
              <a:gd name="connsiteX748" fmla="*/ 5256311 w 7467600"/>
              <a:gd name="connsiteY748" fmla="*/ 916490 h 6858000"/>
              <a:gd name="connsiteX749" fmla="*/ 5377381 w 7467600"/>
              <a:gd name="connsiteY749" fmla="*/ 912671 h 6858000"/>
              <a:gd name="connsiteX750" fmla="*/ 5460148 w 7467600"/>
              <a:gd name="connsiteY750" fmla="*/ 911442 h 6858000"/>
              <a:gd name="connsiteX751" fmla="*/ 5648971 w 7467600"/>
              <a:gd name="connsiteY751" fmla="*/ 891331 h 6858000"/>
              <a:gd name="connsiteX752" fmla="*/ 5844807 w 7467600"/>
              <a:gd name="connsiteY752" fmla="*/ 870718 h 6858000"/>
              <a:gd name="connsiteX753" fmla="*/ 5862975 w 7467600"/>
              <a:gd name="connsiteY753" fmla="*/ 869756 h 6858000"/>
              <a:gd name="connsiteX754" fmla="*/ 5920887 w 7467600"/>
              <a:gd name="connsiteY754" fmla="*/ 865929 h 6858000"/>
              <a:gd name="connsiteX755" fmla="*/ 5504425 w 7467600"/>
              <a:gd name="connsiteY755" fmla="*/ 848067 h 6858000"/>
              <a:gd name="connsiteX756" fmla="*/ 3607114 w 7467600"/>
              <a:gd name="connsiteY756" fmla="*/ 467441 h 6858000"/>
              <a:gd name="connsiteX757" fmla="*/ 3296242 w 7467600"/>
              <a:gd name="connsiteY757" fmla="*/ 807991 h 6858000"/>
              <a:gd name="connsiteX758" fmla="*/ 3174674 w 7467600"/>
              <a:gd name="connsiteY758" fmla="*/ 919759 h 6858000"/>
              <a:gd name="connsiteX759" fmla="*/ 3042978 w 7467600"/>
              <a:gd name="connsiteY759" fmla="*/ 1054894 h 6858000"/>
              <a:gd name="connsiteX760" fmla="*/ 2968914 w 7467600"/>
              <a:gd name="connsiteY760" fmla="*/ 1133756 h 6858000"/>
              <a:gd name="connsiteX761" fmla="*/ 3103823 w 7467600"/>
              <a:gd name="connsiteY761" fmla="*/ 1026814 h 6858000"/>
              <a:gd name="connsiteX762" fmla="*/ 3607114 w 7467600"/>
              <a:gd name="connsiteY762" fmla="*/ 467441 h 6858000"/>
              <a:gd name="connsiteX763" fmla="*/ 3744487 w 7467600"/>
              <a:gd name="connsiteY763" fmla="*/ 383136 h 6858000"/>
              <a:gd name="connsiteX764" fmla="*/ 3970213 w 7467600"/>
              <a:gd name="connsiteY764" fmla="*/ 995559 h 6858000"/>
              <a:gd name="connsiteX765" fmla="*/ 3744487 w 7467600"/>
              <a:gd name="connsiteY765" fmla="*/ 383136 h 6858000"/>
              <a:gd name="connsiteX766" fmla="*/ 3624562 w 7467600"/>
              <a:gd name="connsiteY766" fmla="*/ 367041 h 6858000"/>
              <a:gd name="connsiteX767" fmla="*/ 3489712 w 7467600"/>
              <a:gd name="connsiteY767" fmla="*/ 485386 h 6858000"/>
              <a:gd name="connsiteX768" fmla="*/ 3182994 w 7467600"/>
              <a:gd name="connsiteY768" fmla="*/ 828265 h 6858000"/>
              <a:gd name="connsiteX769" fmla="*/ 2892114 w 7467600"/>
              <a:gd name="connsiteY769" fmla="*/ 1172635 h 6858000"/>
              <a:gd name="connsiteX770" fmla="*/ 3021459 w 7467600"/>
              <a:gd name="connsiteY770" fmla="*/ 1035385 h 6858000"/>
              <a:gd name="connsiteX771" fmla="*/ 3153873 w 7467600"/>
              <a:gd name="connsiteY771" fmla="*/ 898971 h 6858000"/>
              <a:gd name="connsiteX772" fmla="*/ 3276511 w 7467600"/>
              <a:gd name="connsiteY772" fmla="*/ 786423 h 6858000"/>
              <a:gd name="connsiteX773" fmla="*/ 3584154 w 7467600"/>
              <a:gd name="connsiteY773" fmla="*/ 448218 h 6858000"/>
              <a:gd name="connsiteX774" fmla="*/ 3624562 w 7467600"/>
              <a:gd name="connsiteY774" fmla="*/ 367041 h 6858000"/>
              <a:gd name="connsiteX775" fmla="*/ 3766672 w 7467600"/>
              <a:gd name="connsiteY775" fmla="*/ 359429 h 6858000"/>
              <a:gd name="connsiteX776" fmla="*/ 3996338 w 7467600"/>
              <a:gd name="connsiteY776" fmla="*/ 968237 h 6858000"/>
              <a:gd name="connsiteX777" fmla="*/ 3766672 w 7467600"/>
              <a:gd name="connsiteY777" fmla="*/ 359429 h 6858000"/>
              <a:gd name="connsiteX778" fmla="*/ 5805386 w 7467600"/>
              <a:gd name="connsiteY778" fmla="*/ 239240 h 6858000"/>
              <a:gd name="connsiteX779" fmla="*/ 5736947 w 7467600"/>
              <a:gd name="connsiteY779" fmla="*/ 261367 h 6858000"/>
              <a:gd name="connsiteX780" fmla="*/ 5427012 w 7467600"/>
              <a:gd name="connsiteY780" fmla="*/ 311272 h 6858000"/>
              <a:gd name="connsiteX781" fmla="*/ 5147818 w 7467600"/>
              <a:gd name="connsiteY781" fmla="*/ 322112 h 6858000"/>
              <a:gd name="connsiteX782" fmla="*/ 5060854 w 7467600"/>
              <a:gd name="connsiteY782" fmla="*/ 311882 h 6858000"/>
              <a:gd name="connsiteX783" fmla="*/ 4945989 w 7467600"/>
              <a:gd name="connsiteY783" fmla="*/ 300516 h 6858000"/>
              <a:gd name="connsiteX784" fmla="*/ 5410479 w 7467600"/>
              <a:gd name="connsiteY784" fmla="*/ 348434 h 6858000"/>
              <a:gd name="connsiteX785" fmla="*/ 5805386 w 7467600"/>
              <a:gd name="connsiteY785" fmla="*/ 239240 h 6858000"/>
              <a:gd name="connsiteX786" fmla="*/ 5905192 w 7467600"/>
              <a:gd name="connsiteY786" fmla="*/ 163079 h 6858000"/>
              <a:gd name="connsiteX787" fmla="*/ 5865655 w 7467600"/>
              <a:gd name="connsiteY787" fmla="*/ 171901 h 6858000"/>
              <a:gd name="connsiteX788" fmla="*/ 5259740 w 7467600"/>
              <a:gd name="connsiteY788" fmla="*/ 257013 h 6858000"/>
              <a:gd name="connsiteX789" fmla="*/ 5208466 w 7467600"/>
              <a:gd name="connsiteY789" fmla="*/ 257550 h 6858000"/>
              <a:gd name="connsiteX790" fmla="*/ 4980204 w 7467600"/>
              <a:gd name="connsiteY790" fmla="*/ 271903 h 6858000"/>
              <a:gd name="connsiteX791" fmla="*/ 5068068 w 7467600"/>
              <a:gd name="connsiteY791" fmla="*/ 282244 h 6858000"/>
              <a:gd name="connsiteX792" fmla="*/ 5153231 w 7467600"/>
              <a:gd name="connsiteY792" fmla="*/ 292240 h 6858000"/>
              <a:gd name="connsiteX793" fmla="*/ 5426491 w 7467600"/>
              <a:gd name="connsiteY793" fmla="*/ 281128 h 6858000"/>
              <a:gd name="connsiteX794" fmla="*/ 5731212 w 7467600"/>
              <a:gd name="connsiteY794" fmla="*/ 231951 h 6858000"/>
              <a:gd name="connsiteX795" fmla="*/ 5905192 w 7467600"/>
              <a:gd name="connsiteY795" fmla="*/ 163079 h 6858000"/>
              <a:gd name="connsiteX796" fmla="*/ 5944437 w 7467600"/>
              <a:gd name="connsiteY796" fmla="*/ 113829 h 6858000"/>
              <a:gd name="connsiteX797" fmla="*/ 5825032 w 7467600"/>
              <a:gd name="connsiteY797" fmla="*/ 146405 h 6858000"/>
              <a:gd name="connsiteX798" fmla="*/ 4955599 w 7467600"/>
              <a:gd name="connsiteY798" fmla="*/ 247008 h 6858000"/>
              <a:gd name="connsiteX799" fmla="*/ 5210104 w 7467600"/>
              <a:gd name="connsiteY799" fmla="*/ 228123 h 6858000"/>
              <a:gd name="connsiteX800" fmla="*/ 5261015 w 7467600"/>
              <a:gd name="connsiteY800" fmla="*/ 227087 h 6858000"/>
              <a:gd name="connsiteX801" fmla="*/ 5861181 w 7467600"/>
              <a:gd name="connsiteY801" fmla="*/ 143093 h 6858000"/>
              <a:gd name="connsiteX802" fmla="*/ 5961252 w 7467600"/>
              <a:gd name="connsiteY802" fmla="*/ 114820 h 6858000"/>
              <a:gd name="connsiteX803" fmla="*/ 5944437 w 7467600"/>
              <a:gd name="connsiteY803" fmla="*/ 113829 h 6858000"/>
              <a:gd name="connsiteX804" fmla="*/ 3882765 w 7467600"/>
              <a:gd name="connsiteY804" fmla="*/ 0 h 6858000"/>
              <a:gd name="connsiteX805" fmla="*/ 3995099 w 7467600"/>
              <a:gd name="connsiteY805" fmla="*/ 0 h 6858000"/>
              <a:gd name="connsiteX806" fmla="*/ 4163818 w 7467600"/>
              <a:gd name="connsiteY806" fmla="*/ 234104 h 6858000"/>
              <a:gd name="connsiteX807" fmla="*/ 4172099 w 7467600"/>
              <a:gd name="connsiteY807" fmla="*/ 234207 h 6858000"/>
              <a:gd name="connsiteX808" fmla="*/ 4784282 w 7467600"/>
              <a:gd name="connsiteY808" fmla="*/ 276561 h 6858000"/>
              <a:gd name="connsiteX809" fmla="*/ 4801687 w 7467600"/>
              <a:gd name="connsiteY809" fmla="*/ 267764 h 6858000"/>
              <a:gd name="connsiteX810" fmla="*/ 6082788 w 7467600"/>
              <a:gd name="connsiteY810" fmla="*/ 64119 h 6858000"/>
              <a:gd name="connsiteX811" fmla="*/ 6099442 w 7467600"/>
              <a:gd name="connsiteY811" fmla="*/ 82568 h 6858000"/>
              <a:gd name="connsiteX812" fmla="*/ 4804137 w 7467600"/>
              <a:gd name="connsiteY812" fmla="*/ 320931 h 6858000"/>
              <a:gd name="connsiteX813" fmla="*/ 4227047 w 7467600"/>
              <a:gd name="connsiteY813" fmla="*/ 313415 h 6858000"/>
              <a:gd name="connsiteX814" fmla="*/ 4346041 w 7467600"/>
              <a:gd name="connsiteY814" fmla="*/ 456086 h 6858000"/>
              <a:gd name="connsiteX815" fmla="*/ 4870967 w 7467600"/>
              <a:gd name="connsiteY815" fmla="*/ 963061 h 6858000"/>
              <a:gd name="connsiteX816" fmla="*/ 4889647 w 7467600"/>
              <a:gd name="connsiteY816" fmla="*/ 957147 h 6858000"/>
              <a:gd name="connsiteX817" fmla="*/ 5422504 w 7467600"/>
              <a:gd name="connsiteY817" fmla="*/ 805191 h 6858000"/>
              <a:gd name="connsiteX818" fmla="*/ 6087656 w 7467600"/>
              <a:gd name="connsiteY818" fmla="*/ 826703 h 6858000"/>
              <a:gd name="connsiteX819" fmla="*/ 6058717 w 7467600"/>
              <a:gd name="connsiteY819" fmla="*/ 865992 h 6858000"/>
              <a:gd name="connsiteX820" fmla="*/ 4974153 w 7467600"/>
              <a:gd name="connsiteY820" fmla="*/ 1045456 h 6858000"/>
              <a:gd name="connsiteX821" fmla="*/ 5627835 w 7467600"/>
              <a:gd name="connsiteY821" fmla="*/ 1472077 h 6858000"/>
              <a:gd name="connsiteX822" fmla="*/ 5629817 w 7467600"/>
              <a:gd name="connsiteY822" fmla="*/ 1471412 h 6858000"/>
              <a:gd name="connsiteX823" fmla="*/ 5634124 w 7467600"/>
              <a:gd name="connsiteY823" fmla="*/ 1470572 h 6858000"/>
              <a:gd name="connsiteX824" fmla="*/ 5755832 w 7467600"/>
              <a:gd name="connsiteY824" fmla="*/ 1383886 h 6858000"/>
              <a:gd name="connsiteX825" fmla="*/ 6014186 w 7467600"/>
              <a:gd name="connsiteY825" fmla="*/ 1279799 h 6858000"/>
              <a:gd name="connsiteX826" fmla="*/ 6901619 w 7467600"/>
              <a:gd name="connsiteY826" fmla="*/ 1047874 h 6858000"/>
              <a:gd name="connsiteX827" fmla="*/ 6931566 w 7467600"/>
              <a:gd name="connsiteY827" fmla="*/ 1062034 h 6858000"/>
              <a:gd name="connsiteX828" fmla="*/ 5790982 w 7467600"/>
              <a:gd name="connsiteY828" fmla="*/ 1561380 h 6858000"/>
              <a:gd name="connsiteX829" fmla="*/ 6188971 w 7467600"/>
              <a:gd name="connsiteY829" fmla="*/ 1755168 h 6858000"/>
              <a:gd name="connsiteX830" fmla="*/ 6202446 w 7467600"/>
              <a:gd name="connsiteY830" fmla="*/ 1752268 h 6858000"/>
              <a:gd name="connsiteX831" fmla="*/ 7179560 w 7467600"/>
              <a:gd name="connsiteY831" fmla="*/ 1467551 h 6858000"/>
              <a:gd name="connsiteX832" fmla="*/ 7158730 w 7467600"/>
              <a:gd name="connsiteY832" fmla="*/ 1507835 h 6858000"/>
              <a:gd name="connsiteX833" fmla="*/ 6326959 w 7467600"/>
              <a:gd name="connsiteY833" fmla="*/ 1817686 h 6858000"/>
              <a:gd name="connsiteX834" fmla="*/ 6537433 w 7467600"/>
              <a:gd name="connsiteY834" fmla="*/ 1907790 h 6858000"/>
              <a:gd name="connsiteX835" fmla="*/ 6550221 w 7467600"/>
              <a:gd name="connsiteY835" fmla="*/ 1910729 h 6858000"/>
              <a:gd name="connsiteX836" fmla="*/ 6964438 w 7467600"/>
              <a:gd name="connsiteY836" fmla="*/ 2209505 h 6858000"/>
              <a:gd name="connsiteX837" fmla="*/ 7367862 w 7467600"/>
              <a:gd name="connsiteY837" fmla="*/ 2806833 h 6858000"/>
              <a:gd name="connsiteX838" fmla="*/ 7364329 w 7467600"/>
              <a:gd name="connsiteY838" fmla="*/ 2826907 h 6858000"/>
              <a:gd name="connsiteX839" fmla="*/ 7290545 w 7467600"/>
              <a:gd name="connsiteY839" fmla="*/ 2850663 h 6858000"/>
              <a:gd name="connsiteX840" fmla="*/ 6472036 w 7467600"/>
              <a:gd name="connsiteY840" fmla="*/ 1959003 h 6858000"/>
              <a:gd name="connsiteX841" fmla="*/ 5792897 w 7467600"/>
              <a:gd name="connsiteY841" fmla="*/ 1647747 h 6858000"/>
              <a:gd name="connsiteX842" fmla="*/ 5842751 w 7467600"/>
              <a:gd name="connsiteY842" fmla="*/ 1816112 h 6858000"/>
              <a:gd name="connsiteX843" fmla="*/ 5847424 w 7467600"/>
              <a:gd name="connsiteY843" fmla="*/ 1815776 h 6858000"/>
              <a:gd name="connsiteX844" fmla="*/ 6399821 w 7467600"/>
              <a:gd name="connsiteY844" fmla="*/ 2344799 h 6858000"/>
              <a:gd name="connsiteX845" fmla="*/ 6323232 w 7467600"/>
              <a:gd name="connsiteY845" fmla="*/ 2389634 h 6858000"/>
              <a:gd name="connsiteX846" fmla="*/ 5942958 w 7467600"/>
              <a:gd name="connsiteY846" fmla="*/ 2077708 h 6858000"/>
              <a:gd name="connsiteX847" fmla="*/ 5921559 w 7467600"/>
              <a:gd name="connsiteY847" fmla="*/ 2378596 h 6858000"/>
              <a:gd name="connsiteX848" fmla="*/ 5817651 w 7467600"/>
              <a:gd name="connsiteY848" fmla="*/ 3023919 h 6858000"/>
              <a:gd name="connsiteX849" fmla="*/ 5729634 w 7467600"/>
              <a:gd name="connsiteY849" fmla="*/ 3051849 h 6858000"/>
              <a:gd name="connsiteX850" fmla="*/ 5611018 w 7467600"/>
              <a:gd name="connsiteY850" fmla="*/ 2316769 h 6858000"/>
              <a:gd name="connsiteX851" fmla="*/ 5687608 w 7467600"/>
              <a:gd name="connsiteY851" fmla="*/ 2039972 h 6858000"/>
              <a:gd name="connsiteX852" fmla="*/ 5657554 w 7467600"/>
              <a:gd name="connsiteY852" fmla="*/ 1576445 h 6858000"/>
              <a:gd name="connsiteX853" fmla="*/ 5150475 w 7467600"/>
              <a:gd name="connsiteY853" fmla="*/ 1274012 h 6858000"/>
              <a:gd name="connsiteX854" fmla="*/ 5349142 w 7467600"/>
              <a:gd name="connsiteY854" fmla="*/ 2204405 h 6858000"/>
              <a:gd name="connsiteX855" fmla="*/ 5262214 w 7467600"/>
              <a:gd name="connsiteY855" fmla="*/ 2233836 h 6858000"/>
              <a:gd name="connsiteX856" fmla="*/ 4981539 w 7467600"/>
              <a:gd name="connsiteY856" fmla="*/ 1542201 h 6858000"/>
              <a:gd name="connsiteX857" fmla="*/ 4958461 w 7467600"/>
              <a:gd name="connsiteY857" fmla="*/ 1136957 h 6858000"/>
              <a:gd name="connsiteX858" fmla="*/ 4655015 w 7467600"/>
              <a:gd name="connsiteY858" fmla="*/ 891426 h 6858000"/>
              <a:gd name="connsiteX859" fmla="*/ 4348002 w 7467600"/>
              <a:gd name="connsiteY859" fmla="*/ 2205895 h 6858000"/>
              <a:gd name="connsiteX860" fmla="*/ 4262250 w 7467600"/>
              <a:gd name="connsiteY860" fmla="*/ 2219972 h 6858000"/>
              <a:gd name="connsiteX861" fmla="*/ 4550611 w 7467600"/>
              <a:gd name="connsiteY861" fmla="*/ 817540 h 6858000"/>
              <a:gd name="connsiteX862" fmla="*/ 4564418 w 7467600"/>
              <a:gd name="connsiteY862" fmla="*/ 808293 h 6858000"/>
              <a:gd name="connsiteX863" fmla="*/ 4266388 w 7467600"/>
              <a:gd name="connsiteY863" fmla="*/ 500083 h 6858000"/>
              <a:gd name="connsiteX864" fmla="*/ 4032842 w 7467600"/>
              <a:gd name="connsiteY864" fmla="*/ 211809 h 6858000"/>
              <a:gd name="connsiteX865" fmla="*/ 3882765 w 7467600"/>
              <a:gd name="connsiteY865" fmla="*/ 0 h 6858000"/>
              <a:gd name="connsiteX866" fmla="*/ 3721337 w 7467600"/>
              <a:gd name="connsiteY866" fmla="*/ 0 h 6858000"/>
              <a:gd name="connsiteX867" fmla="*/ 3797544 w 7467600"/>
              <a:gd name="connsiteY867" fmla="*/ 0 h 6858000"/>
              <a:gd name="connsiteX868" fmla="*/ 3775734 w 7467600"/>
              <a:gd name="connsiteY868" fmla="*/ 95131 h 6858000"/>
              <a:gd name="connsiteX869" fmla="*/ 3724807 w 7467600"/>
              <a:gd name="connsiteY869" fmla="*/ 272257 h 6858000"/>
              <a:gd name="connsiteX870" fmla="*/ 3726844 w 7467600"/>
              <a:gd name="connsiteY870" fmla="*/ 282988 h 6858000"/>
              <a:gd name="connsiteX871" fmla="*/ 3742664 w 7467600"/>
              <a:gd name="connsiteY871" fmla="*/ 279918 h 6858000"/>
              <a:gd name="connsiteX872" fmla="*/ 4103910 w 7467600"/>
              <a:gd name="connsiteY872" fmla="*/ 1161917 h 6858000"/>
              <a:gd name="connsiteX873" fmla="*/ 4020269 w 7467600"/>
              <a:gd name="connsiteY873" fmla="*/ 1200406 h 6858000"/>
              <a:gd name="connsiteX874" fmla="*/ 3674882 w 7467600"/>
              <a:gd name="connsiteY874" fmla="*/ 488524 h 6858000"/>
              <a:gd name="connsiteX875" fmla="*/ 3132682 w 7467600"/>
              <a:gd name="connsiteY875" fmla="*/ 1072284 h 6858000"/>
              <a:gd name="connsiteX876" fmla="*/ 2716346 w 7467600"/>
              <a:gd name="connsiteY876" fmla="*/ 1276376 h 6858000"/>
              <a:gd name="connsiteX877" fmla="*/ 2716772 w 7467600"/>
              <a:gd name="connsiteY877" fmla="*/ 1255462 h 6858000"/>
              <a:gd name="connsiteX878" fmla="*/ 3471096 w 7467600"/>
              <a:gd name="connsiteY878" fmla="*/ 437072 h 6858000"/>
              <a:gd name="connsiteX879" fmla="*/ 3639057 w 7467600"/>
              <a:gd name="connsiteY879" fmla="*/ 286334 h 6858000"/>
              <a:gd name="connsiteX880" fmla="*/ 3640309 w 7467600"/>
              <a:gd name="connsiteY880" fmla="*/ 284664 h 6858000"/>
              <a:gd name="connsiteX881" fmla="*/ 3646022 w 7467600"/>
              <a:gd name="connsiteY881" fmla="*/ 276711 h 6858000"/>
              <a:gd name="connsiteX882" fmla="*/ 3707943 w 7467600"/>
              <a:gd name="connsiteY882" fmla="*/ 65958 h 6858000"/>
              <a:gd name="connsiteX883" fmla="*/ 3721337 w 7467600"/>
              <a:gd name="connsiteY883" fmla="*/ 0 h 6858000"/>
              <a:gd name="connsiteX884" fmla="*/ 2867960 w 7467600"/>
              <a:gd name="connsiteY884" fmla="*/ 0 h 6858000"/>
              <a:gd name="connsiteX885" fmla="*/ 2926351 w 7467600"/>
              <a:gd name="connsiteY885" fmla="*/ 0 h 6858000"/>
              <a:gd name="connsiteX886" fmla="*/ 2902823 w 7467600"/>
              <a:gd name="connsiteY886" fmla="*/ 262929 h 6858000"/>
              <a:gd name="connsiteX887" fmla="*/ 2940663 w 7467600"/>
              <a:gd name="connsiteY887" fmla="*/ 140884 h 6858000"/>
              <a:gd name="connsiteX888" fmla="*/ 2947039 w 7467600"/>
              <a:gd name="connsiteY888" fmla="*/ 122524 h 6858000"/>
              <a:gd name="connsiteX889" fmla="*/ 2984316 w 7467600"/>
              <a:gd name="connsiteY889" fmla="*/ 0 h 6858000"/>
              <a:gd name="connsiteX890" fmla="*/ 3016114 w 7467600"/>
              <a:gd name="connsiteY890" fmla="*/ 0 h 6858000"/>
              <a:gd name="connsiteX891" fmla="*/ 2979949 w 7467600"/>
              <a:gd name="connsiteY891" fmla="*/ 119274 h 6858000"/>
              <a:gd name="connsiteX892" fmla="*/ 3023879 w 7467600"/>
              <a:gd name="connsiteY892" fmla="*/ 0 h 6858000"/>
              <a:gd name="connsiteX893" fmla="*/ 3105400 w 7467600"/>
              <a:gd name="connsiteY893" fmla="*/ 0 h 6858000"/>
              <a:gd name="connsiteX894" fmla="*/ 3094669 w 7467600"/>
              <a:gd name="connsiteY894" fmla="*/ 30308 h 6858000"/>
              <a:gd name="connsiteX895" fmla="*/ 2901945 w 7467600"/>
              <a:gd name="connsiteY895" fmla="*/ 466538 h 6858000"/>
              <a:gd name="connsiteX896" fmla="*/ 2815209 w 7467600"/>
              <a:gd name="connsiteY896" fmla="*/ 497361 h 6858000"/>
              <a:gd name="connsiteX897" fmla="*/ 2844845 w 7467600"/>
              <a:gd name="connsiteY897" fmla="*/ 127638 h 6858000"/>
              <a:gd name="connsiteX898" fmla="*/ 2867960 w 7467600"/>
              <a:gd name="connsiteY898" fmla="*/ 0 h 6858000"/>
              <a:gd name="connsiteX899" fmla="*/ 1057230 w 7467600"/>
              <a:gd name="connsiteY899" fmla="*/ 0 h 6858000"/>
              <a:gd name="connsiteX900" fmla="*/ 1111003 w 7467600"/>
              <a:gd name="connsiteY900" fmla="*/ 0 h 6858000"/>
              <a:gd name="connsiteX901" fmla="*/ 1125553 w 7467600"/>
              <a:gd name="connsiteY901" fmla="*/ 52588 h 6858000"/>
              <a:gd name="connsiteX902" fmla="*/ 1304276 w 7467600"/>
              <a:gd name="connsiteY902" fmla="*/ 476275 h 6858000"/>
              <a:gd name="connsiteX903" fmla="*/ 1492066 w 7467600"/>
              <a:gd name="connsiteY903" fmla="*/ 886333 h 6858000"/>
              <a:gd name="connsiteX904" fmla="*/ 1423698 w 7467600"/>
              <a:gd name="connsiteY904" fmla="*/ 710817 h 6858000"/>
              <a:gd name="connsiteX905" fmla="*/ 1357609 w 7467600"/>
              <a:gd name="connsiteY905" fmla="*/ 532892 h 6858000"/>
              <a:gd name="connsiteX906" fmla="*/ 1309550 w 7467600"/>
              <a:gd name="connsiteY906" fmla="*/ 374031 h 6858000"/>
              <a:gd name="connsiteX907" fmla="*/ 1193673 w 7467600"/>
              <a:gd name="connsiteY907" fmla="*/ 49533 h 6858000"/>
              <a:gd name="connsiteX908" fmla="*/ 1164391 w 7467600"/>
              <a:gd name="connsiteY908" fmla="*/ 0 h 6858000"/>
              <a:gd name="connsiteX909" fmla="*/ 1200666 w 7467600"/>
              <a:gd name="connsiteY909" fmla="*/ 0 h 6858000"/>
              <a:gd name="connsiteX910" fmla="*/ 1223408 w 7467600"/>
              <a:gd name="connsiteY910" fmla="*/ 38996 h 6858000"/>
              <a:gd name="connsiteX911" fmla="*/ 1339635 w 7467600"/>
              <a:gd name="connsiteY911" fmla="*/ 365517 h 6858000"/>
              <a:gd name="connsiteX912" fmla="*/ 1387469 w 7467600"/>
              <a:gd name="connsiteY912" fmla="*/ 523079 h 6858000"/>
              <a:gd name="connsiteX913" fmla="*/ 1452685 w 7467600"/>
              <a:gd name="connsiteY913" fmla="*/ 699806 h 6858000"/>
              <a:gd name="connsiteX914" fmla="*/ 1492092 w 7467600"/>
              <a:gd name="connsiteY914" fmla="*/ 800424 h 6858000"/>
              <a:gd name="connsiteX915" fmla="*/ 1455302 w 7467600"/>
              <a:gd name="connsiteY915" fmla="*/ 632913 h 6858000"/>
              <a:gd name="connsiteX916" fmla="*/ 1222336 w 7467600"/>
              <a:gd name="connsiteY916" fmla="*/ 9480 h 6858000"/>
              <a:gd name="connsiteX917" fmla="*/ 1214634 w 7467600"/>
              <a:gd name="connsiteY917" fmla="*/ 0 h 6858000"/>
              <a:gd name="connsiteX918" fmla="*/ 1289827 w 7467600"/>
              <a:gd name="connsiteY918" fmla="*/ 0 h 6858000"/>
              <a:gd name="connsiteX919" fmla="*/ 1321076 w 7467600"/>
              <a:gd name="connsiteY919" fmla="*/ 59722 h 6858000"/>
              <a:gd name="connsiteX920" fmla="*/ 1512579 w 7467600"/>
              <a:gd name="connsiteY920" fmla="*/ 626441 h 6858000"/>
              <a:gd name="connsiteX921" fmla="*/ 1506076 w 7467600"/>
              <a:gd name="connsiteY921" fmla="*/ 1089289 h 6858000"/>
              <a:gd name="connsiteX922" fmla="*/ 1486346 w 7467600"/>
              <a:gd name="connsiteY922" fmla="*/ 1079919 h 6858000"/>
              <a:gd name="connsiteX923" fmla="*/ 1070511 w 7467600"/>
              <a:gd name="connsiteY923" fmla="*/ 48609 h 6858000"/>
              <a:gd name="connsiteX924" fmla="*/ 1057230 w 7467600"/>
              <a:gd name="connsiteY924" fmla="*/ 0 h 6858000"/>
              <a:gd name="connsiteX925" fmla="*/ 43151 w 7467600"/>
              <a:gd name="connsiteY925" fmla="*/ 0 h 6858000"/>
              <a:gd name="connsiteX926" fmla="*/ 95283 w 7467600"/>
              <a:gd name="connsiteY926" fmla="*/ 0 h 6858000"/>
              <a:gd name="connsiteX927" fmla="*/ 300708 w 7467600"/>
              <a:gd name="connsiteY927" fmla="*/ 154571 h 6858000"/>
              <a:gd name="connsiteX928" fmla="*/ 530414 w 7467600"/>
              <a:gd name="connsiteY928" fmla="*/ 354673 h 6858000"/>
              <a:gd name="connsiteX929" fmla="*/ 333785 w 7467600"/>
              <a:gd name="connsiteY929" fmla="*/ 161564 h 6858000"/>
              <a:gd name="connsiteX930" fmla="*/ 147005 w 7467600"/>
              <a:gd name="connsiteY930" fmla="*/ 0 h 6858000"/>
              <a:gd name="connsiteX931" fmla="*/ 272509 w 7467600"/>
              <a:gd name="connsiteY931" fmla="*/ 0 h 6858000"/>
              <a:gd name="connsiteX932" fmla="*/ 326276 w 7467600"/>
              <a:gd name="connsiteY932" fmla="*/ 45847 h 6858000"/>
              <a:gd name="connsiteX933" fmla="*/ 823759 w 7467600"/>
              <a:gd name="connsiteY933" fmla="*/ 574145 h 6858000"/>
              <a:gd name="connsiteX934" fmla="*/ 811254 w 7467600"/>
              <a:gd name="connsiteY934" fmla="*/ 665546 h 6858000"/>
              <a:gd name="connsiteX935" fmla="*/ 154042 w 7467600"/>
              <a:gd name="connsiteY935" fmla="*/ 261522 h 6858000"/>
              <a:gd name="connsiteX936" fmla="*/ 13550 w 7467600"/>
              <a:gd name="connsiteY936" fmla="*/ 158423 h 6858000"/>
              <a:gd name="connsiteX937" fmla="*/ 0 w 7467600"/>
              <a:gd name="connsiteY937" fmla="*/ 146618 h 6858000"/>
              <a:gd name="connsiteX938" fmla="*/ 0 w 7467600"/>
              <a:gd name="connsiteY938" fmla="*/ 59161 h 6858000"/>
              <a:gd name="connsiteX939" fmla="*/ 45427 w 7467600"/>
              <a:gd name="connsiteY939" fmla="*/ 101078 h 6858000"/>
              <a:gd name="connsiteX940" fmla="*/ 630103 w 7467600"/>
              <a:gd name="connsiteY940" fmla="*/ 485885 h 6858000"/>
              <a:gd name="connsiteX941" fmla="*/ 532040 w 7467600"/>
              <a:gd name="connsiteY941" fmla="*/ 399359 h 6858000"/>
              <a:gd name="connsiteX942" fmla="*/ 517618 w 7467600"/>
              <a:gd name="connsiteY942" fmla="*/ 385726 h 6858000"/>
              <a:gd name="connsiteX943" fmla="*/ 285074 w 7467600"/>
              <a:gd name="connsiteY943" fmla="*/ 182755 h 6858000"/>
              <a:gd name="connsiteX944" fmla="*/ 43151 w 7467600"/>
              <a:gd name="connsiteY94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289862 w 7467600"/>
              <a:gd name="connsiteY11" fmla="*/ 6659827 h 6858000"/>
              <a:gd name="connsiteX12" fmla="*/ 1019354 w 7467600"/>
              <a:gd name="connsiteY12" fmla="*/ 6315006 h 6858000"/>
              <a:gd name="connsiteX13" fmla="*/ 441046 w 7467600"/>
              <a:gd name="connsiteY13" fmla="*/ 6691153 h 6858000"/>
              <a:gd name="connsiteX14" fmla="*/ 1019354 w 7467600"/>
              <a:gd name="connsiteY14" fmla="*/ 6315006 h 6858000"/>
              <a:gd name="connsiteX15" fmla="*/ 991680 w 7467600"/>
              <a:gd name="connsiteY15" fmla="*/ 6298413 h 6858000"/>
              <a:gd name="connsiteX16" fmla="*/ 409060 w 7467600"/>
              <a:gd name="connsiteY16" fmla="*/ 6671470 h 6858000"/>
              <a:gd name="connsiteX17" fmla="*/ 991680 w 7467600"/>
              <a:gd name="connsiteY17" fmla="*/ 6298413 h 6858000"/>
              <a:gd name="connsiteX18" fmla="*/ 103333 w 7467600"/>
              <a:gd name="connsiteY18" fmla="*/ 5699602 h 6858000"/>
              <a:gd name="connsiteX19" fmla="*/ 233938 w 7467600"/>
              <a:gd name="connsiteY19" fmla="*/ 5809416 h 6858000"/>
              <a:gd name="connsiteX20" fmla="*/ 883580 w 7467600"/>
              <a:gd name="connsiteY20" fmla="*/ 6180710 h 6858000"/>
              <a:gd name="connsiteX21" fmla="*/ 487337 w 7467600"/>
              <a:gd name="connsiteY21" fmla="*/ 5950182 h 6858000"/>
              <a:gd name="connsiteX22" fmla="*/ 354051 w 7467600"/>
              <a:gd name="connsiteY22" fmla="*/ 5854912 h 6858000"/>
              <a:gd name="connsiteX23" fmla="*/ 195436 w 7467600"/>
              <a:gd name="connsiteY23" fmla="*/ 5755068 h 6858000"/>
              <a:gd name="connsiteX24" fmla="*/ 103333 w 7467600"/>
              <a:gd name="connsiteY24" fmla="*/ 5699602 h 6858000"/>
              <a:gd name="connsiteX25" fmla="*/ 5539432 w 7467600"/>
              <a:gd name="connsiteY25" fmla="*/ 5642928 h 6858000"/>
              <a:gd name="connsiteX26" fmla="*/ 5555462 w 7467600"/>
              <a:gd name="connsiteY26" fmla="*/ 5694454 h 6858000"/>
              <a:gd name="connsiteX27" fmla="*/ 5828270 w 7467600"/>
              <a:gd name="connsiteY27" fmla="*/ 6320663 h 6858000"/>
              <a:gd name="connsiteX28" fmla="*/ 5947416 w 7467600"/>
              <a:gd name="connsiteY28" fmla="*/ 6574846 h 6858000"/>
              <a:gd name="connsiteX29" fmla="*/ 5539432 w 7467600"/>
              <a:gd name="connsiteY29" fmla="*/ 5642928 h 6858000"/>
              <a:gd name="connsiteX30" fmla="*/ 51253 w 7467600"/>
              <a:gd name="connsiteY30" fmla="*/ 5631825 h 6858000"/>
              <a:gd name="connsiteX31" fmla="*/ 211622 w 7467600"/>
              <a:gd name="connsiteY31" fmla="*/ 5728803 h 6858000"/>
              <a:gd name="connsiteX32" fmla="*/ 371652 w 7467600"/>
              <a:gd name="connsiteY32" fmla="*/ 5829062 h 6858000"/>
              <a:gd name="connsiteX33" fmla="*/ 505903 w 7467600"/>
              <a:gd name="connsiteY33" fmla="*/ 5925221 h 6858000"/>
              <a:gd name="connsiteX34" fmla="*/ 899240 w 7467600"/>
              <a:gd name="connsiteY34" fmla="*/ 6153068 h 6858000"/>
              <a:gd name="connsiteX35" fmla="*/ 988114 w 7467600"/>
              <a:gd name="connsiteY35" fmla="*/ 6174204 h 6858000"/>
              <a:gd name="connsiteX36" fmla="*/ 845971 w 7467600"/>
              <a:gd name="connsiteY36" fmla="*/ 6067177 h 6858000"/>
              <a:gd name="connsiteX37" fmla="*/ 448057 w 7467600"/>
              <a:gd name="connsiteY37" fmla="*/ 5841376 h 6858000"/>
              <a:gd name="connsiteX38" fmla="*/ 51253 w 7467600"/>
              <a:gd name="connsiteY38" fmla="*/ 5631825 h 6858000"/>
              <a:gd name="connsiteX39" fmla="*/ 2606687 w 7467600"/>
              <a:gd name="connsiteY39" fmla="*/ 5630718 h 6858000"/>
              <a:gd name="connsiteX40" fmla="*/ 2645658 w 7467600"/>
              <a:gd name="connsiteY40" fmla="*/ 6640259 h 6858000"/>
              <a:gd name="connsiteX41" fmla="*/ 2606687 w 7467600"/>
              <a:gd name="connsiteY41" fmla="*/ 5630718 h 6858000"/>
              <a:gd name="connsiteX42" fmla="*/ 3642057 w 7467600"/>
              <a:gd name="connsiteY42" fmla="*/ 5573487 h 6858000"/>
              <a:gd name="connsiteX43" fmla="*/ 3632981 w 7467600"/>
              <a:gd name="connsiteY43" fmla="*/ 5579437 h 6858000"/>
              <a:gd name="connsiteX44" fmla="*/ 3382436 w 7467600"/>
              <a:gd name="connsiteY44" fmla="*/ 5952726 h 6858000"/>
              <a:gd name="connsiteX45" fmla="*/ 3191929 w 7467600"/>
              <a:gd name="connsiteY45" fmla="*/ 6662669 h 6858000"/>
              <a:gd name="connsiteX46" fmla="*/ 3369898 w 7467600"/>
              <a:gd name="connsiteY46" fmla="*/ 6081771 h 6858000"/>
              <a:gd name="connsiteX47" fmla="*/ 3642057 w 7467600"/>
              <a:gd name="connsiteY47" fmla="*/ 5573487 h 6858000"/>
              <a:gd name="connsiteX48" fmla="*/ 2650666 w 7467600"/>
              <a:gd name="connsiteY48" fmla="*/ 5530686 h 6858000"/>
              <a:gd name="connsiteX49" fmla="*/ 2650249 w 7467600"/>
              <a:gd name="connsiteY49" fmla="*/ 5532101 h 6858000"/>
              <a:gd name="connsiteX50" fmla="*/ 2663808 w 7467600"/>
              <a:gd name="connsiteY50" fmla="*/ 6535215 h 6858000"/>
              <a:gd name="connsiteX51" fmla="*/ 2665418 w 7467600"/>
              <a:gd name="connsiteY51" fmla="*/ 6132756 h 6858000"/>
              <a:gd name="connsiteX52" fmla="*/ 2650666 w 7467600"/>
              <a:gd name="connsiteY52" fmla="*/ 5530686 h 6858000"/>
              <a:gd name="connsiteX53" fmla="*/ 2680277 w 7467600"/>
              <a:gd name="connsiteY53" fmla="*/ 5479204 h 6858000"/>
              <a:gd name="connsiteX54" fmla="*/ 2678972 w 7467600"/>
              <a:gd name="connsiteY54" fmla="*/ 5481582 h 6858000"/>
              <a:gd name="connsiteX55" fmla="*/ 2696666 w 7467600"/>
              <a:gd name="connsiteY55" fmla="*/ 6133836 h 6858000"/>
              <a:gd name="connsiteX56" fmla="*/ 2695769 w 7467600"/>
              <a:gd name="connsiteY56" fmla="*/ 6390955 h 6858000"/>
              <a:gd name="connsiteX57" fmla="*/ 2739893 w 7467600"/>
              <a:gd name="connsiteY57" fmla="*/ 6108357 h 6858000"/>
              <a:gd name="connsiteX58" fmla="*/ 2680277 w 7467600"/>
              <a:gd name="connsiteY58" fmla="*/ 5479204 h 6858000"/>
              <a:gd name="connsiteX59" fmla="*/ 1132195 w 7467600"/>
              <a:gd name="connsiteY59" fmla="*/ 5467980 h 6858000"/>
              <a:gd name="connsiteX60" fmla="*/ 1679056 w 7467600"/>
              <a:gd name="connsiteY60" fmla="*/ 5516907 h 6858000"/>
              <a:gd name="connsiteX61" fmla="*/ 2128648 w 7467600"/>
              <a:gd name="connsiteY61" fmla="*/ 5474249 h 6858000"/>
              <a:gd name="connsiteX62" fmla="*/ 1825619 w 7467600"/>
              <a:gd name="connsiteY62" fmla="*/ 5478447 h 6858000"/>
              <a:gd name="connsiteX63" fmla="*/ 1737798 w 7467600"/>
              <a:gd name="connsiteY63" fmla="*/ 5483353 h 6858000"/>
              <a:gd name="connsiteX64" fmla="*/ 1132195 w 7467600"/>
              <a:gd name="connsiteY64" fmla="*/ 5467980 h 6858000"/>
              <a:gd name="connsiteX65" fmla="*/ 1456157 w 7467600"/>
              <a:gd name="connsiteY65" fmla="*/ 5371404 h 6858000"/>
              <a:gd name="connsiteX66" fmla="*/ 1244432 w 7467600"/>
              <a:gd name="connsiteY66" fmla="*/ 5385601 h 6858000"/>
              <a:gd name="connsiteX67" fmla="*/ 973990 w 7467600"/>
              <a:gd name="connsiteY67" fmla="*/ 5424940 h 6858000"/>
              <a:gd name="connsiteX68" fmla="*/ 1103809 w 7467600"/>
              <a:gd name="connsiteY68" fmla="*/ 5433720 h 6858000"/>
              <a:gd name="connsiteX69" fmla="*/ 1123454 w 7467600"/>
              <a:gd name="connsiteY69" fmla="*/ 5435727 h 6858000"/>
              <a:gd name="connsiteX70" fmla="*/ 1737017 w 7467600"/>
              <a:gd name="connsiteY70" fmla="*/ 5452183 h 6858000"/>
              <a:gd name="connsiteX71" fmla="*/ 1824397 w 7467600"/>
              <a:gd name="connsiteY71" fmla="*/ 5447757 h 6858000"/>
              <a:gd name="connsiteX72" fmla="*/ 2070059 w 7467600"/>
              <a:gd name="connsiteY72" fmla="*/ 5441660 h 6858000"/>
              <a:gd name="connsiteX73" fmla="*/ 1456157 w 7467600"/>
              <a:gd name="connsiteY73" fmla="*/ 5371404 h 6858000"/>
              <a:gd name="connsiteX74" fmla="*/ 4988186 w 7467600"/>
              <a:gd name="connsiteY74" fmla="*/ 5216467 h 6858000"/>
              <a:gd name="connsiteX75" fmla="*/ 4777334 w 7467600"/>
              <a:gd name="connsiteY75" fmla="*/ 5406072 h 6858000"/>
              <a:gd name="connsiteX76" fmla="*/ 4718341 w 7467600"/>
              <a:gd name="connsiteY76" fmla="*/ 5468043 h 6858000"/>
              <a:gd name="connsiteX77" fmla="*/ 4604655 w 7467600"/>
              <a:gd name="connsiteY77" fmla="*/ 5583434 h 6858000"/>
              <a:gd name="connsiteX78" fmla="*/ 4565074 w 7467600"/>
              <a:gd name="connsiteY78" fmla="*/ 5618550 h 6858000"/>
              <a:gd name="connsiteX79" fmla="*/ 4988186 w 7467600"/>
              <a:gd name="connsiteY79" fmla="*/ 5216467 h 6858000"/>
              <a:gd name="connsiteX80" fmla="*/ 4978032 w 7467600"/>
              <a:gd name="connsiteY80" fmla="*/ 5183809 h 6858000"/>
              <a:gd name="connsiteX81" fmla="*/ 4463413 w 7467600"/>
              <a:gd name="connsiteY81" fmla="*/ 5615162 h 6858000"/>
              <a:gd name="connsiteX82" fmla="*/ 4358134 w 7467600"/>
              <a:gd name="connsiteY82" fmla="*/ 5742791 h 6858000"/>
              <a:gd name="connsiteX83" fmla="*/ 4376219 w 7467600"/>
              <a:gd name="connsiteY83" fmla="*/ 5729027 h 6858000"/>
              <a:gd name="connsiteX84" fmla="*/ 4582340 w 7467600"/>
              <a:gd name="connsiteY84" fmla="*/ 5561037 h 6858000"/>
              <a:gd name="connsiteX85" fmla="*/ 4694684 w 7467600"/>
              <a:gd name="connsiteY85" fmla="*/ 5447098 h 6858000"/>
              <a:gd name="connsiteX86" fmla="*/ 4754123 w 7467600"/>
              <a:gd name="connsiteY86" fmla="*/ 5384643 h 6858000"/>
              <a:gd name="connsiteX87" fmla="*/ 4978032 w 7467600"/>
              <a:gd name="connsiteY87" fmla="*/ 5183809 h 6858000"/>
              <a:gd name="connsiteX88" fmla="*/ 1903353 w 7467600"/>
              <a:gd name="connsiteY88" fmla="*/ 5044827 h 6858000"/>
              <a:gd name="connsiteX89" fmla="*/ 1936931 w 7467600"/>
              <a:gd name="connsiteY89" fmla="*/ 5093954 h 6858000"/>
              <a:gd name="connsiteX90" fmla="*/ 2195868 w 7467600"/>
              <a:gd name="connsiteY90" fmla="*/ 5396574 h 6858000"/>
              <a:gd name="connsiteX91" fmla="*/ 2088852 w 7467600"/>
              <a:gd name="connsiteY91" fmla="*/ 5166123 h 6858000"/>
              <a:gd name="connsiteX92" fmla="*/ 1958241 w 7467600"/>
              <a:gd name="connsiteY92" fmla="*/ 5067955 h 6858000"/>
              <a:gd name="connsiteX93" fmla="*/ 1903353 w 7467600"/>
              <a:gd name="connsiteY93" fmla="*/ 5044827 h 6858000"/>
              <a:gd name="connsiteX94" fmla="*/ 1979378 w 7467600"/>
              <a:gd name="connsiteY94" fmla="*/ 4769504 h 6858000"/>
              <a:gd name="connsiteX95" fmla="*/ 2882120 w 7467600"/>
              <a:gd name="connsiteY95" fmla="*/ 5064547 h 6858000"/>
              <a:gd name="connsiteX96" fmla="*/ 2793103 w 7467600"/>
              <a:gd name="connsiteY96" fmla="*/ 5039699 h 6858000"/>
              <a:gd name="connsiteX97" fmla="*/ 2770041 w 7467600"/>
              <a:gd name="connsiteY97" fmla="*/ 5033634 h 6858000"/>
              <a:gd name="connsiteX98" fmla="*/ 1979378 w 7467600"/>
              <a:gd name="connsiteY98" fmla="*/ 4769504 h 6858000"/>
              <a:gd name="connsiteX99" fmla="*/ 1927410 w 7467600"/>
              <a:gd name="connsiteY99" fmla="*/ 4716164 h 6858000"/>
              <a:gd name="connsiteX100" fmla="*/ 1959587 w 7467600"/>
              <a:gd name="connsiteY100" fmla="*/ 4728849 h 6858000"/>
              <a:gd name="connsiteX101" fmla="*/ 2777707 w 7467600"/>
              <a:gd name="connsiteY101" fmla="*/ 5003991 h 6858000"/>
              <a:gd name="connsiteX102" fmla="*/ 2800768 w 7467600"/>
              <a:gd name="connsiteY102" fmla="*/ 5010056 h 6858000"/>
              <a:gd name="connsiteX103" fmla="*/ 2879408 w 7467600"/>
              <a:gd name="connsiteY103" fmla="*/ 5031590 h 6858000"/>
              <a:gd name="connsiteX104" fmla="*/ 2862295 w 7467600"/>
              <a:gd name="connsiteY104" fmla="*/ 5022958 h 6858000"/>
              <a:gd name="connsiteX105" fmla="*/ 2813343 w 7467600"/>
              <a:gd name="connsiteY105" fmla="*/ 4998369 h 6858000"/>
              <a:gd name="connsiteX106" fmla="*/ 2646245 w 7467600"/>
              <a:gd name="connsiteY106" fmla="*/ 4930999 h 6858000"/>
              <a:gd name="connsiteX107" fmla="*/ 1999243 w 7467600"/>
              <a:gd name="connsiteY107" fmla="*/ 4730524 h 6858000"/>
              <a:gd name="connsiteX108" fmla="*/ 1979527 w 7467600"/>
              <a:gd name="connsiteY108" fmla="*/ 4726651 h 6858000"/>
              <a:gd name="connsiteX109" fmla="*/ 1927410 w 7467600"/>
              <a:gd name="connsiteY109" fmla="*/ 4716164 h 6858000"/>
              <a:gd name="connsiteX110" fmla="*/ 1997014 w 7467600"/>
              <a:gd name="connsiteY110" fmla="*/ 4698007 h 6858000"/>
              <a:gd name="connsiteX111" fmla="*/ 2005458 w 7467600"/>
              <a:gd name="connsiteY111" fmla="*/ 4699540 h 6858000"/>
              <a:gd name="connsiteX112" fmla="*/ 2657186 w 7467600"/>
              <a:gd name="connsiteY112" fmla="*/ 4901687 h 6858000"/>
              <a:gd name="connsiteX113" fmla="*/ 2826662 w 7467600"/>
              <a:gd name="connsiteY113" fmla="*/ 4970362 h 6858000"/>
              <a:gd name="connsiteX114" fmla="*/ 2876100 w 7467600"/>
              <a:gd name="connsiteY114" fmla="*/ 4995397 h 6858000"/>
              <a:gd name="connsiteX115" fmla="*/ 3042600 w 7467600"/>
              <a:gd name="connsiteY115" fmla="*/ 5059532 h 6858000"/>
              <a:gd name="connsiteX116" fmla="*/ 1997014 w 7467600"/>
              <a:gd name="connsiteY116" fmla="*/ 4698007 h 6858000"/>
              <a:gd name="connsiteX117" fmla="*/ 2305292 w 7467600"/>
              <a:gd name="connsiteY117" fmla="*/ 4219492 h 6858000"/>
              <a:gd name="connsiteX118" fmla="*/ 3360922 w 7467600"/>
              <a:gd name="connsiteY118" fmla="*/ 4529373 h 6858000"/>
              <a:gd name="connsiteX119" fmla="*/ 3492420 w 7467600"/>
              <a:gd name="connsiteY119" fmla="*/ 4510145 h 6858000"/>
              <a:gd name="connsiteX120" fmla="*/ 3364086 w 7467600"/>
              <a:gd name="connsiteY120" fmla="*/ 4480340 h 6858000"/>
              <a:gd name="connsiteX121" fmla="*/ 3225818 w 7467600"/>
              <a:gd name="connsiteY121" fmla="*/ 4411822 h 6858000"/>
              <a:gd name="connsiteX122" fmla="*/ 3129696 w 7467600"/>
              <a:gd name="connsiteY122" fmla="*/ 4360704 h 6858000"/>
              <a:gd name="connsiteX123" fmla="*/ 2814545 w 7467600"/>
              <a:gd name="connsiteY123" fmla="*/ 4282955 h 6858000"/>
              <a:gd name="connsiteX124" fmla="*/ 2305292 w 7467600"/>
              <a:gd name="connsiteY124" fmla="*/ 4219492 h 6858000"/>
              <a:gd name="connsiteX125" fmla="*/ 2626982 w 7467600"/>
              <a:gd name="connsiteY125" fmla="*/ 4206450 h 6858000"/>
              <a:gd name="connsiteX126" fmla="*/ 2490617 w 7467600"/>
              <a:gd name="connsiteY126" fmla="*/ 4206951 h 6858000"/>
              <a:gd name="connsiteX127" fmla="*/ 2819869 w 7467600"/>
              <a:gd name="connsiteY127" fmla="*/ 4252936 h 6858000"/>
              <a:gd name="connsiteX128" fmla="*/ 3143018 w 7467600"/>
              <a:gd name="connsiteY128" fmla="*/ 4332698 h 6858000"/>
              <a:gd name="connsiteX129" fmla="*/ 3241520 w 7467600"/>
              <a:gd name="connsiteY129" fmla="*/ 4385112 h 6858000"/>
              <a:gd name="connsiteX130" fmla="*/ 3374575 w 7467600"/>
              <a:gd name="connsiteY130" fmla="*/ 4451517 h 6858000"/>
              <a:gd name="connsiteX131" fmla="*/ 3505221 w 7467600"/>
              <a:gd name="connsiteY131" fmla="*/ 4480757 h 6858000"/>
              <a:gd name="connsiteX132" fmla="*/ 2626982 w 7467600"/>
              <a:gd name="connsiteY132" fmla="*/ 4206450 h 6858000"/>
              <a:gd name="connsiteX133" fmla="*/ 1310106 w 7467600"/>
              <a:gd name="connsiteY133" fmla="*/ 3943217 h 6858000"/>
              <a:gd name="connsiteX134" fmla="*/ 854994 w 7467600"/>
              <a:gd name="connsiteY134" fmla="*/ 4399136 h 6858000"/>
              <a:gd name="connsiteX135" fmla="*/ 742462 w 7467600"/>
              <a:gd name="connsiteY135" fmla="*/ 4594648 h 6858000"/>
              <a:gd name="connsiteX136" fmla="*/ 820602 w 7467600"/>
              <a:gd name="connsiteY136" fmla="*/ 4485915 h 6858000"/>
              <a:gd name="connsiteX137" fmla="*/ 878295 w 7467600"/>
              <a:gd name="connsiteY137" fmla="*/ 4403594 h 6858000"/>
              <a:gd name="connsiteX138" fmla="*/ 1240607 w 7467600"/>
              <a:gd name="connsiteY138" fmla="*/ 4010401 h 6858000"/>
              <a:gd name="connsiteX139" fmla="*/ 1310106 w 7467600"/>
              <a:gd name="connsiteY139" fmla="*/ 3943217 h 6858000"/>
              <a:gd name="connsiteX140" fmla="*/ 1423113 w 7467600"/>
              <a:gd name="connsiteY140" fmla="*/ 3874565 h 6858000"/>
              <a:gd name="connsiteX141" fmla="*/ 1260565 w 7467600"/>
              <a:gd name="connsiteY141" fmla="*/ 4031982 h 6858000"/>
              <a:gd name="connsiteX142" fmla="*/ 901900 w 7467600"/>
              <a:gd name="connsiteY142" fmla="*/ 4421236 h 6858000"/>
              <a:gd name="connsiteX143" fmla="*/ 845044 w 7467600"/>
              <a:gd name="connsiteY143" fmla="*/ 4502436 h 6858000"/>
              <a:gd name="connsiteX144" fmla="*/ 685926 w 7467600"/>
              <a:gd name="connsiteY144" fmla="*/ 4703069 h 6858000"/>
              <a:gd name="connsiteX145" fmla="*/ 684248 w 7467600"/>
              <a:gd name="connsiteY145" fmla="*/ 4706721 h 6858000"/>
              <a:gd name="connsiteX146" fmla="*/ 1423113 w 7467600"/>
              <a:gd name="connsiteY146" fmla="*/ 3874565 h 6858000"/>
              <a:gd name="connsiteX147" fmla="*/ 3316479 w 7467600"/>
              <a:gd name="connsiteY147" fmla="*/ 3872136 h 6858000"/>
              <a:gd name="connsiteX148" fmla="*/ 3546806 w 7467600"/>
              <a:gd name="connsiteY148" fmla="*/ 4356139 h 6858000"/>
              <a:gd name="connsiteX149" fmla="*/ 3364433 w 7467600"/>
              <a:gd name="connsiteY149" fmla="*/ 3953121 h 6858000"/>
              <a:gd name="connsiteX150" fmla="*/ 3316479 w 7467600"/>
              <a:gd name="connsiteY150" fmla="*/ 3872136 h 6858000"/>
              <a:gd name="connsiteX151" fmla="*/ 3291335 w 7467600"/>
              <a:gd name="connsiteY151" fmla="*/ 3767420 h 6858000"/>
              <a:gd name="connsiteX152" fmla="*/ 3390805 w 7467600"/>
              <a:gd name="connsiteY152" fmla="*/ 3937163 h 6858000"/>
              <a:gd name="connsiteX153" fmla="*/ 3579062 w 7467600"/>
              <a:gd name="connsiteY153" fmla="*/ 4359040 h 6858000"/>
              <a:gd name="connsiteX154" fmla="*/ 3467355 w 7467600"/>
              <a:gd name="connsiteY154" fmla="*/ 3988130 h 6858000"/>
              <a:gd name="connsiteX155" fmla="*/ 3310753 w 7467600"/>
              <a:gd name="connsiteY155" fmla="*/ 3787140 h 6858000"/>
              <a:gd name="connsiteX156" fmla="*/ 3291335 w 7467600"/>
              <a:gd name="connsiteY156" fmla="*/ 3767420 h 6858000"/>
              <a:gd name="connsiteX157" fmla="*/ 1635889 w 7467600"/>
              <a:gd name="connsiteY157" fmla="*/ 3709494 h 6858000"/>
              <a:gd name="connsiteX158" fmla="*/ 1634800 w 7467600"/>
              <a:gd name="connsiteY158" fmla="*/ 3731111 h 6858000"/>
              <a:gd name="connsiteX159" fmla="*/ 1635889 w 7467600"/>
              <a:gd name="connsiteY159" fmla="*/ 3709494 h 6858000"/>
              <a:gd name="connsiteX160" fmla="*/ 1510397 w 7467600"/>
              <a:gd name="connsiteY160" fmla="*/ 3684705 h 6858000"/>
              <a:gd name="connsiteX161" fmla="*/ 1146550 w 7467600"/>
              <a:gd name="connsiteY161" fmla="*/ 3802012 h 6858000"/>
              <a:gd name="connsiteX162" fmla="*/ 698834 w 7467600"/>
              <a:gd name="connsiteY162" fmla="*/ 3952272 h 6858000"/>
              <a:gd name="connsiteX163" fmla="*/ 34256 w 7467600"/>
              <a:gd name="connsiteY163" fmla="*/ 4347603 h 6858000"/>
              <a:gd name="connsiteX164" fmla="*/ 527241 w 7467600"/>
              <a:gd name="connsiteY164" fmla="*/ 4065078 h 6858000"/>
              <a:gd name="connsiteX165" fmla="*/ 1510397 w 7467600"/>
              <a:gd name="connsiteY165" fmla="*/ 3684705 h 6858000"/>
              <a:gd name="connsiteX166" fmla="*/ 1313114 w 7467600"/>
              <a:gd name="connsiteY166" fmla="*/ 3655216 h 6858000"/>
              <a:gd name="connsiteX167" fmla="*/ 1109304 w 7467600"/>
              <a:gd name="connsiteY167" fmla="*/ 3669030 h 6858000"/>
              <a:gd name="connsiteX168" fmla="*/ 8129 w 7467600"/>
              <a:gd name="connsiteY168" fmla="*/ 4330519 h 6858000"/>
              <a:gd name="connsiteX169" fmla="*/ 687572 w 7467600"/>
              <a:gd name="connsiteY169" fmla="*/ 3925629 h 6858000"/>
              <a:gd name="connsiteX170" fmla="*/ 1138365 w 7467600"/>
              <a:gd name="connsiteY170" fmla="*/ 3774515 h 6858000"/>
              <a:gd name="connsiteX171" fmla="*/ 1505579 w 7467600"/>
              <a:gd name="connsiteY171" fmla="*/ 3655526 h 6858000"/>
              <a:gd name="connsiteX172" fmla="*/ 1313114 w 7467600"/>
              <a:gd name="connsiteY172" fmla="*/ 3655216 h 6858000"/>
              <a:gd name="connsiteX173" fmla="*/ 3655073 w 7467600"/>
              <a:gd name="connsiteY173" fmla="*/ 3650884 h 6858000"/>
              <a:gd name="connsiteX174" fmla="*/ 3989938 w 7467600"/>
              <a:gd name="connsiteY174" fmla="*/ 3991685 h 6858000"/>
              <a:gd name="connsiteX175" fmla="*/ 4393907 w 7467600"/>
              <a:gd name="connsiteY175" fmla="*/ 4261258 h 6858000"/>
              <a:gd name="connsiteX176" fmla="*/ 4648051 w 7467600"/>
              <a:gd name="connsiteY176" fmla="*/ 4374051 h 6858000"/>
              <a:gd name="connsiteX177" fmla="*/ 4383389 w 7467600"/>
              <a:gd name="connsiteY177" fmla="*/ 4184369 h 6858000"/>
              <a:gd name="connsiteX178" fmla="*/ 4165508 w 7467600"/>
              <a:gd name="connsiteY178" fmla="*/ 4035196 h 6858000"/>
              <a:gd name="connsiteX179" fmla="*/ 4068162 w 7467600"/>
              <a:gd name="connsiteY179" fmla="*/ 3953394 h 6858000"/>
              <a:gd name="connsiteX180" fmla="*/ 3981416 w 7467600"/>
              <a:gd name="connsiteY180" fmla="*/ 3880482 h 6858000"/>
              <a:gd name="connsiteX181" fmla="*/ 3800147 w 7467600"/>
              <a:gd name="connsiteY181" fmla="*/ 3749872 h 6858000"/>
              <a:gd name="connsiteX182" fmla="*/ 3655073 w 7467600"/>
              <a:gd name="connsiteY182" fmla="*/ 3650884 h 6858000"/>
              <a:gd name="connsiteX183" fmla="*/ 3670252 w 7467600"/>
              <a:gd name="connsiteY183" fmla="*/ 3622798 h 6858000"/>
              <a:gd name="connsiteX184" fmla="*/ 3817258 w 7467600"/>
              <a:gd name="connsiteY184" fmla="*/ 3723577 h 6858000"/>
              <a:gd name="connsiteX185" fmla="*/ 4000461 w 7467600"/>
              <a:gd name="connsiteY185" fmla="*/ 3855966 h 6858000"/>
              <a:gd name="connsiteX186" fmla="*/ 4088180 w 7467600"/>
              <a:gd name="connsiteY186" fmla="*/ 3929774 h 6858000"/>
              <a:gd name="connsiteX187" fmla="*/ 4184555 w 7467600"/>
              <a:gd name="connsiteY187" fmla="*/ 4010683 h 6858000"/>
              <a:gd name="connsiteX188" fmla="*/ 4399563 w 7467600"/>
              <a:gd name="connsiteY188" fmla="*/ 4158106 h 6858000"/>
              <a:gd name="connsiteX189" fmla="*/ 4684469 w 7467600"/>
              <a:gd name="connsiteY189" fmla="*/ 4364680 h 6858000"/>
              <a:gd name="connsiteX190" fmla="*/ 4690271 w 7467600"/>
              <a:gd name="connsiteY190" fmla="*/ 4370034 h 6858000"/>
              <a:gd name="connsiteX191" fmla="*/ 4136093 w 7467600"/>
              <a:gd name="connsiteY191" fmla="*/ 3858466 h 6858000"/>
              <a:gd name="connsiteX192" fmla="*/ 3670252 w 7467600"/>
              <a:gd name="connsiteY192" fmla="*/ 3622798 h 6858000"/>
              <a:gd name="connsiteX193" fmla="*/ 4440129 w 7467600"/>
              <a:gd name="connsiteY193" fmla="*/ 3448571 h 6858000"/>
              <a:gd name="connsiteX194" fmla="*/ 4856525 w 7467600"/>
              <a:gd name="connsiteY194" fmla="*/ 3915351 h 6858000"/>
              <a:gd name="connsiteX195" fmla="*/ 5059055 w 7467600"/>
              <a:gd name="connsiteY195" fmla="*/ 4108918 h 6858000"/>
              <a:gd name="connsiteX196" fmla="*/ 5290070 w 7467600"/>
              <a:gd name="connsiteY196" fmla="*/ 4263619 h 6858000"/>
              <a:gd name="connsiteX197" fmla="*/ 4834991 w 7467600"/>
              <a:gd name="connsiteY197" fmla="*/ 3830985 h 6858000"/>
              <a:gd name="connsiteX198" fmla="*/ 4440129 w 7467600"/>
              <a:gd name="connsiteY198" fmla="*/ 3448571 h 6858000"/>
              <a:gd name="connsiteX199" fmla="*/ 4441737 w 7467600"/>
              <a:gd name="connsiteY199" fmla="*/ 3399734 h 6858000"/>
              <a:gd name="connsiteX200" fmla="*/ 4431236 w 7467600"/>
              <a:gd name="connsiteY200" fmla="*/ 3400954 h 6858000"/>
              <a:gd name="connsiteX201" fmla="*/ 4557150 w 7467600"/>
              <a:gd name="connsiteY201" fmla="*/ 3510023 h 6858000"/>
              <a:gd name="connsiteX202" fmla="*/ 4856936 w 7467600"/>
              <a:gd name="connsiteY202" fmla="*/ 3809146 h 6858000"/>
              <a:gd name="connsiteX203" fmla="*/ 5111996 w 7467600"/>
              <a:gd name="connsiteY203" fmla="*/ 4065759 h 6858000"/>
              <a:gd name="connsiteX204" fmla="*/ 5388878 w 7467600"/>
              <a:gd name="connsiteY204" fmla="*/ 4300185 h 6858000"/>
              <a:gd name="connsiteX205" fmla="*/ 5425556 w 7467600"/>
              <a:gd name="connsiteY205" fmla="*/ 4308967 h 6858000"/>
              <a:gd name="connsiteX206" fmla="*/ 4943646 w 7467600"/>
              <a:gd name="connsiteY206" fmla="*/ 3822916 h 6858000"/>
              <a:gd name="connsiteX207" fmla="*/ 4594837 w 7467600"/>
              <a:gd name="connsiteY207" fmla="*/ 3532274 h 6858000"/>
              <a:gd name="connsiteX208" fmla="*/ 4441737 w 7467600"/>
              <a:gd name="connsiteY208" fmla="*/ 3399734 h 6858000"/>
              <a:gd name="connsiteX209" fmla="*/ 5425834 w 7467600"/>
              <a:gd name="connsiteY209" fmla="*/ 3162785 h 6858000"/>
              <a:gd name="connsiteX210" fmla="*/ 5401644 w 7467600"/>
              <a:gd name="connsiteY210" fmla="*/ 3617847 h 6858000"/>
              <a:gd name="connsiteX211" fmla="*/ 5467256 w 7467600"/>
              <a:gd name="connsiteY211" fmla="*/ 4175494 h 6858000"/>
              <a:gd name="connsiteX212" fmla="*/ 5448069 w 7467600"/>
              <a:gd name="connsiteY212" fmla="*/ 3567554 h 6858000"/>
              <a:gd name="connsiteX213" fmla="*/ 5425834 w 7467600"/>
              <a:gd name="connsiteY213" fmla="*/ 3162785 h 6858000"/>
              <a:gd name="connsiteX214" fmla="*/ 1318687 w 7467600"/>
              <a:gd name="connsiteY214" fmla="*/ 3113840 h 6858000"/>
              <a:gd name="connsiteX215" fmla="*/ 1066793 w 7467600"/>
              <a:gd name="connsiteY215" fmla="*/ 3212171 h 6858000"/>
              <a:gd name="connsiteX216" fmla="*/ 993319 w 7467600"/>
              <a:gd name="connsiteY216" fmla="*/ 3247648 h 6858000"/>
              <a:gd name="connsiteX217" fmla="*/ 853081 w 7467600"/>
              <a:gd name="connsiteY217" fmla="*/ 3312410 h 6858000"/>
              <a:gd name="connsiteX218" fmla="*/ 805957 w 7467600"/>
              <a:gd name="connsiteY218" fmla="*/ 3330443 h 6858000"/>
              <a:gd name="connsiteX219" fmla="*/ 1318687 w 7467600"/>
              <a:gd name="connsiteY219" fmla="*/ 3113840 h 6858000"/>
              <a:gd name="connsiteX220" fmla="*/ 5453702 w 7467600"/>
              <a:gd name="connsiteY220" fmla="*/ 3090882 h 6858000"/>
              <a:gd name="connsiteX221" fmla="*/ 5480135 w 7467600"/>
              <a:gd name="connsiteY221" fmla="*/ 3565802 h 6858000"/>
              <a:gd name="connsiteX222" fmla="*/ 5499023 w 7467600"/>
              <a:gd name="connsiteY222" fmla="*/ 4166310 h 6858000"/>
              <a:gd name="connsiteX223" fmla="*/ 5547022 w 7467600"/>
              <a:gd name="connsiteY223" fmla="*/ 3607838 h 6858000"/>
              <a:gd name="connsiteX224" fmla="*/ 5515964 w 7467600"/>
              <a:gd name="connsiteY224" fmla="*/ 3378541 h 6858000"/>
              <a:gd name="connsiteX225" fmla="*/ 5453702 w 7467600"/>
              <a:gd name="connsiteY225" fmla="*/ 3090882 h 6858000"/>
              <a:gd name="connsiteX226" fmla="*/ 1238695 w 7467600"/>
              <a:gd name="connsiteY226" fmla="*/ 3076820 h 6858000"/>
              <a:gd name="connsiteX227" fmla="*/ 716371 w 7467600"/>
              <a:gd name="connsiteY227" fmla="*/ 3293249 h 6858000"/>
              <a:gd name="connsiteX228" fmla="*/ 579522 w 7467600"/>
              <a:gd name="connsiteY228" fmla="*/ 3371759 h 6858000"/>
              <a:gd name="connsiteX229" fmla="*/ 600288 w 7467600"/>
              <a:gd name="connsiteY229" fmla="*/ 3365555 h 6858000"/>
              <a:gd name="connsiteX230" fmla="*/ 840692 w 7467600"/>
              <a:gd name="connsiteY230" fmla="*/ 3284921 h 6858000"/>
              <a:gd name="connsiteX231" fmla="*/ 979248 w 7467600"/>
              <a:gd name="connsiteY231" fmla="*/ 3221003 h 6858000"/>
              <a:gd name="connsiteX232" fmla="*/ 1053282 w 7467600"/>
              <a:gd name="connsiteY232" fmla="*/ 3185247 h 6858000"/>
              <a:gd name="connsiteX233" fmla="*/ 1320603 w 7467600"/>
              <a:gd name="connsiteY233" fmla="*/ 3081281 h 6858000"/>
              <a:gd name="connsiteX234" fmla="*/ 1238695 w 7467600"/>
              <a:gd name="connsiteY234" fmla="*/ 3076820 h 6858000"/>
              <a:gd name="connsiteX235" fmla="*/ 5425627 w 7467600"/>
              <a:gd name="connsiteY235" fmla="*/ 2954192 h 6858000"/>
              <a:gd name="connsiteX236" fmla="*/ 5470770 w 7467600"/>
              <a:gd name="connsiteY236" fmla="*/ 3005435 h 6858000"/>
              <a:gd name="connsiteX237" fmla="*/ 5519779 w 7467600"/>
              <a:gd name="connsiteY237" fmla="*/ 4359223 h 6858000"/>
              <a:gd name="connsiteX238" fmla="*/ 5520293 w 7467600"/>
              <a:gd name="connsiteY238" fmla="*/ 4360602 h 6858000"/>
              <a:gd name="connsiteX239" fmla="*/ 5767221 w 7467600"/>
              <a:gd name="connsiteY239" fmla="*/ 4665564 h 6858000"/>
              <a:gd name="connsiteX240" fmla="*/ 6937169 w 7467600"/>
              <a:gd name="connsiteY240" fmla="*/ 4815941 h 6858000"/>
              <a:gd name="connsiteX241" fmla="*/ 6953922 w 7467600"/>
              <a:gd name="connsiteY241" fmla="*/ 4890068 h 6858000"/>
              <a:gd name="connsiteX242" fmla="*/ 6071359 w 7467600"/>
              <a:gd name="connsiteY242" fmla="*/ 4770770 h 6858000"/>
              <a:gd name="connsiteX243" fmla="*/ 6038839 w 7467600"/>
              <a:gd name="connsiteY243" fmla="*/ 4764474 h 6858000"/>
              <a:gd name="connsiteX244" fmla="*/ 6038706 w 7467600"/>
              <a:gd name="connsiteY244" fmla="*/ 4763847 h 6858000"/>
              <a:gd name="connsiteX245" fmla="*/ 6037784 w 7467600"/>
              <a:gd name="connsiteY245" fmla="*/ 4764270 h 6858000"/>
              <a:gd name="connsiteX246" fmla="*/ 6038839 w 7467600"/>
              <a:gd name="connsiteY246" fmla="*/ 4764474 h 6858000"/>
              <a:gd name="connsiteX247" fmla="*/ 6040338 w 7467600"/>
              <a:gd name="connsiteY247" fmla="*/ 4771418 h 6858000"/>
              <a:gd name="connsiteX248" fmla="*/ 6024488 w 7467600"/>
              <a:gd name="connsiteY248" fmla="*/ 4809903 h 6858000"/>
              <a:gd name="connsiteX249" fmla="*/ 5599771 w 7467600"/>
              <a:gd name="connsiteY249" fmla="*/ 5509652 h 6858000"/>
              <a:gd name="connsiteX250" fmla="*/ 5548843 w 7467600"/>
              <a:gd name="connsiteY250" fmla="*/ 5563845 h 6858000"/>
              <a:gd name="connsiteX251" fmla="*/ 5940952 w 7467600"/>
              <a:gd name="connsiteY251" fmla="*/ 6250028 h 6858000"/>
              <a:gd name="connsiteX252" fmla="*/ 6043441 w 7467600"/>
              <a:gd name="connsiteY252" fmla="*/ 6665847 h 6858000"/>
              <a:gd name="connsiteX253" fmla="*/ 6093432 w 7467600"/>
              <a:gd name="connsiteY253" fmla="*/ 6858000 h 6858000"/>
              <a:gd name="connsiteX254" fmla="*/ 6034344 w 7467600"/>
              <a:gd name="connsiteY254" fmla="*/ 6858000 h 6858000"/>
              <a:gd name="connsiteX255" fmla="*/ 6026679 w 7467600"/>
              <a:gd name="connsiteY255" fmla="*/ 6836959 h 6858000"/>
              <a:gd name="connsiteX256" fmla="*/ 5800441 w 7467600"/>
              <a:gd name="connsiteY256" fmla="*/ 6335286 h 6858000"/>
              <a:gd name="connsiteX257" fmla="*/ 5526562 w 7467600"/>
              <a:gd name="connsiteY257" fmla="*/ 5705388 h 6858000"/>
              <a:gd name="connsiteX258" fmla="*/ 5519640 w 7467600"/>
              <a:gd name="connsiteY258" fmla="*/ 5683774 h 6858000"/>
              <a:gd name="connsiteX259" fmla="*/ 5844559 w 7467600"/>
              <a:gd name="connsiteY259" fmla="*/ 6553349 h 6858000"/>
              <a:gd name="connsiteX260" fmla="*/ 5975994 w 7467600"/>
              <a:gd name="connsiteY260" fmla="*/ 6858000 h 6858000"/>
              <a:gd name="connsiteX261" fmla="*/ 5898547 w 7467600"/>
              <a:gd name="connsiteY261" fmla="*/ 6858000 h 6858000"/>
              <a:gd name="connsiteX262" fmla="*/ 5682041 w 7467600"/>
              <a:gd name="connsiteY262" fmla="*/ 6355860 h 6858000"/>
              <a:gd name="connsiteX263" fmla="*/ 5461758 w 7467600"/>
              <a:gd name="connsiteY263" fmla="*/ 5820220 h 6858000"/>
              <a:gd name="connsiteX264" fmla="*/ 5237282 w 7467600"/>
              <a:gd name="connsiteY264" fmla="*/ 6579086 h 6858000"/>
              <a:gd name="connsiteX265" fmla="*/ 5115009 w 7467600"/>
              <a:gd name="connsiteY265" fmla="*/ 6858000 h 6858000"/>
              <a:gd name="connsiteX266" fmla="*/ 5028074 w 7467600"/>
              <a:gd name="connsiteY266" fmla="*/ 6858000 h 6858000"/>
              <a:gd name="connsiteX267" fmla="*/ 5079508 w 7467600"/>
              <a:gd name="connsiteY267" fmla="*/ 6749074 h 6858000"/>
              <a:gd name="connsiteX268" fmla="*/ 5371846 w 7467600"/>
              <a:gd name="connsiteY268" fmla="*/ 5924413 h 6858000"/>
              <a:gd name="connsiteX269" fmla="*/ 5270512 w 7467600"/>
              <a:gd name="connsiteY269" fmla="*/ 6138975 h 6858000"/>
              <a:gd name="connsiteX270" fmla="*/ 5062409 w 7467600"/>
              <a:gd name="connsiteY270" fmla="*/ 6653544 h 6858000"/>
              <a:gd name="connsiteX271" fmla="*/ 5036628 w 7467600"/>
              <a:gd name="connsiteY271" fmla="*/ 6754247 h 6858000"/>
              <a:gd name="connsiteX272" fmla="*/ 5009112 w 7467600"/>
              <a:gd name="connsiteY272" fmla="*/ 6858000 h 6858000"/>
              <a:gd name="connsiteX273" fmla="*/ 4976679 w 7467600"/>
              <a:gd name="connsiteY273" fmla="*/ 6858000 h 6858000"/>
              <a:gd name="connsiteX274" fmla="*/ 5006537 w 7467600"/>
              <a:gd name="connsiteY274" fmla="*/ 6747068 h 6858000"/>
              <a:gd name="connsiteX275" fmla="*/ 5032723 w 7467600"/>
              <a:gd name="connsiteY275" fmla="*/ 6644957 h 6858000"/>
              <a:gd name="connsiteX276" fmla="*/ 5242949 w 7467600"/>
              <a:gd name="connsiteY276" fmla="*/ 6125175 h 6858000"/>
              <a:gd name="connsiteX277" fmla="*/ 5286321 w 7467600"/>
              <a:gd name="connsiteY277" fmla="*/ 6033555 h 6858000"/>
              <a:gd name="connsiteX278" fmla="*/ 5008210 w 7467600"/>
              <a:gd name="connsiteY278" fmla="*/ 6649194 h 6858000"/>
              <a:gd name="connsiteX279" fmla="*/ 4986321 w 7467600"/>
              <a:gd name="connsiteY279" fmla="*/ 6765687 h 6858000"/>
              <a:gd name="connsiteX280" fmla="*/ 4973474 w 7467600"/>
              <a:gd name="connsiteY280" fmla="*/ 6858000 h 6858000"/>
              <a:gd name="connsiteX281" fmla="*/ 4907178 w 7467600"/>
              <a:gd name="connsiteY281" fmla="*/ 6858000 h 6858000"/>
              <a:gd name="connsiteX282" fmla="*/ 4910810 w 7467600"/>
              <a:gd name="connsiteY282" fmla="*/ 6829660 h 6858000"/>
              <a:gd name="connsiteX283" fmla="*/ 4987461 w 7467600"/>
              <a:gd name="connsiteY283" fmla="*/ 6432994 h 6858000"/>
              <a:gd name="connsiteX284" fmla="*/ 5179262 w 7467600"/>
              <a:gd name="connsiteY284" fmla="*/ 6035044 h 6858000"/>
              <a:gd name="connsiteX285" fmla="*/ 4689678 w 7467600"/>
              <a:gd name="connsiteY285" fmla="*/ 6440241 h 6858000"/>
              <a:gd name="connsiteX286" fmla="*/ 4477543 w 7467600"/>
              <a:gd name="connsiteY286" fmla="*/ 6674836 h 6858000"/>
              <a:gd name="connsiteX287" fmla="*/ 4329957 w 7467600"/>
              <a:gd name="connsiteY287" fmla="*/ 6858000 h 6858000"/>
              <a:gd name="connsiteX288" fmla="*/ 4218595 w 7467600"/>
              <a:gd name="connsiteY288" fmla="*/ 6858000 h 6858000"/>
              <a:gd name="connsiteX289" fmla="*/ 4368888 w 7467600"/>
              <a:gd name="connsiteY289" fmla="*/ 6668412 h 6858000"/>
              <a:gd name="connsiteX290" fmla="*/ 4563091 w 7467600"/>
              <a:gd name="connsiteY290" fmla="*/ 6442508 h 6858000"/>
              <a:gd name="connsiteX291" fmla="*/ 5387324 w 7467600"/>
              <a:gd name="connsiteY291" fmla="*/ 5705830 h 6858000"/>
              <a:gd name="connsiteX292" fmla="*/ 5073620 w 7467600"/>
              <a:gd name="connsiteY292" fmla="*/ 5955437 h 6858000"/>
              <a:gd name="connsiteX293" fmla="*/ 4689789 w 7467600"/>
              <a:gd name="connsiteY293" fmla="*/ 6268382 h 6858000"/>
              <a:gd name="connsiteX294" fmla="*/ 4418722 w 7467600"/>
              <a:gd name="connsiteY294" fmla="*/ 6570886 h 6858000"/>
              <a:gd name="connsiteX295" fmla="*/ 4214944 w 7467600"/>
              <a:gd name="connsiteY295" fmla="*/ 6858000 h 6858000"/>
              <a:gd name="connsiteX296" fmla="*/ 4177898 w 7467600"/>
              <a:gd name="connsiteY296" fmla="*/ 6858000 h 6858000"/>
              <a:gd name="connsiteX297" fmla="*/ 4391597 w 7467600"/>
              <a:gd name="connsiteY297" fmla="*/ 6556370 h 6858000"/>
              <a:gd name="connsiteX298" fmla="*/ 4668889 w 7467600"/>
              <a:gd name="connsiteY298" fmla="*/ 6246399 h 6858000"/>
              <a:gd name="connsiteX299" fmla="*/ 5055427 w 7467600"/>
              <a:gd name="connsiteY299" fmla="*/ 5931476 h 6858000"/>
              <a:gd name="connsiteX300" fmla="*/ 5371814 w 7467600"/>
              <a:gd name="connsiteY300" fmla="*/ 5678975 h 6858000"/>
              <a:gd name="connsiteX301" fmla="*/ 4987918 w 7467600"/>
              <a:gd name="connsiteY301" fmla="*/ 5838701 h 6858000"/>
              <a:gd name="connsiteX302" fmla="*/ 4317146 w 7467600"/>
              <a:gd name="connsiteY302" fmla="*/ 6587716 h 6858000"/>
              <a:gd name="connsiteX303" fmla="*/ 4171627 w 7467600"/>
              <a:gd name="connsiteY303" fmla="*/ 6858000 h 6858000"/>
              <a:gd name="connsiteX304" fmla="*/ 4081585 w 7467600"/>
              <a:gd name="connsiteY304" fmla="*/ 6858000 h 6858000"/>
              <a:gd name="connsiteX305" fmla="*/ 4238603 w 7467600"/>
              <a:gd name="connsiteY305" fmla="*/ 6559341 h 6858000"/>
              <a:gd name="connsiteX306" fmla="*/ 4778333 w 7467600"/>
              <a:gd name="connsiteY306" fmla="*/ 5873626 h 6858000"/>
              <a:gd name="connsiteX307" fmla="*/ 5414185 w 7467600"/>
              <a:gd name="connsiteY307" fmla="*/ 5573882 h 6858000"/>
              <a:gd name="connsiteX308" fmla="*/ 5959648 w 7467600"/>
              <a:gd name="connsiteY308" fmla="*/ 4760797 h 6858000"/>
              <a:gd name="connsiteX309" fmla="*/ 5355019 w 7467600"/>
              <a:gd name="connsiteY309" fmla="*/ 4734672 h 6858000"/>
              <a:gd name="connsiteX310" fmla="*/ 5083565 w 7467600"/>
              <a:gd name="connsiteY310" fmla="*/ 5179121 h 6858000"/>
              <a:gd name="connsiteX311" fmla="*/ 4713577 w 7467600"/>
              <a:gd name="connsiteY311" fmla="*/ 5616803 h 6858000"/>
              <a:gd name="connsiteX312" fmla="*/ 3989559 w 7467600"/>
              <a:gd name="connsiteY312" fmla="*/ 6145945 h 6858000"/>
              <a:gd name="connsiteX313" fmla="*/ 3939824 w 7467600"/>
              <a:gd name="connsiteY313" fmla="*/ 6066900 h 6858000"/>
              <a:gd name="connsiteX314" fmla="*/ 4584537 w 7467600"/>
              <a:gd name="connsiteY314" fmla="*/ 5324826 h 6858000"/>
              <a:gd name="connsiteX315" fmla="*/ 5037105 w 7467600"/>
              <a:gd name="connsiteY315" fmla="*/ 5088765 h 6858000"/>
              <a:gd name="connsiteX316" fmla="*/ 5039930 w 7467600"/>
              <a:gd name="connsiteY316" fmla="*/ 5089585 h 6858000"/>
              <a:gd name="connsiteX317" fmla="*/ 5263764 w 7467600"/>
              <a:gd name="connsiteY317" fmla="*/ 4735525 h 6858000"/>
              <a:gd name="connsiteX318" fmla="*/ 4086300 w 7467600"/>
              <a:gd name="connsiteY318" fmla="*/ 4884599 h 6858000"/>
              <a:gd name="connsiteX319" fmla="*/ 4085485 w 7467600"/>
              <a:gd name="connsiteY319" fmla="*/ 4899070 h 6858000"/>
              <a:gd name="connsiteX320" fmla="*/ 3871915 w 7467600"/>
              <a:gd name="connsiteY320" fmla="*/ 5253645 h 6858000"/>
              <a:gd name="connsiteX321" fmla="*/ 3799374 w 7467600"/>
              <a:gd name="connsiteY321" fmla="*/ 5466127 h 6858000"/>
              <a:gd name="connsiteX322" fmla="*/ 3498850 w 7467600"/>
              <a:gd name="connsiteY322" fmla="*/ 6661888 h 6858000"/>
              <a:gd name="connsiteX323" fmla="*/ 3399216 w 7467600"/>
              <a:gd name="connsiteY323" fmla="*/ 6858000 h 6858000"/>
              <a:gd name="connsiteX324" fmla="*/ 3303688 w 7467600"/>
              <a:gd name="connsiteY324" fmla="*/ 6858000 h 6858000"/>
              <a:gd name="connsiteX325" fmla="*/ 3391774 w 7467600"/>
              <a:gd name="connsiteY325" fmla="*/ 6697181 h 6858000"/>
              <a:gd name="connsiteX326" fmla="*/ 3735540 w 7467600"/>
              <a:gd name="connsiteY326" fmla="*/ 5546923 h 6858000"/>
              <a:gd name="connsiteX327" fmla="*/ 3729438 w 7467600"/>
              <a:gd name="connsiteY327" fmla="*/ 5569058 h 6858000"/>
              <a:gd name="connsiteX328" fmla="*/ 3707782 w 7467600"/>
              <a:gd name="connsiteY328" fmla="*/ 5644908 h 6858000"/>
              <a:gd name="connsiteX329" fmla="*/ 3583827 w 7467600"/>
              <a:gd name="connsiteY329" fmla="*/ 6039215 h 6858000"/>
              <a:gd name="connsiteX330" fmla="*/ 3547861 w 7467600"/>
              <a:gd name="connsiteY330" fmla="*/ 6129609 h 6858000"/>
              <a:gd name="connsiteX331" fmla="*/ 3490905 w 7467600"/>
              <a:gd name="connsiteY331" fmla="*/ 6277660 h 6858000"/>
              <a:gd name="connsiteX332" fmla="*/ 3455859 w 7467600"/>
              <a:gd name="connsiteY332" fmla="*/ 6391301 h 6858000"/>
              <a:gd name="connsiteX333" fmla="*/ 3429112 w 7467600"/>
              <a:gd name="connsiteY333" fmla="*/ 6479469 h 6858000"/>
              <a:gd name="connsiteX334" fmla="*/ 3304862 w 7467600"/>
              <a:gd name="connsiteY334" fmla="*/ 6796476 h 6858000"/>
              <a:gd name="connsiteX335" fmla="*/ 3276071 w 7467600"/>
              <a:gd name="connsiteY335" fmla="*/ 6858000 h 6858000"/>
              <a:gd name="connsiteX336" fmla="*/ 3240805 w 7467600"/>
              <a:gd name="connsiteY336" fmla="*/ 6858000 h 6858000"/>
              <a:gd name="connsiteX337" fmla="*/ 3275917 w 7467600"/>
              <a:gd name="connsiteY337" fmla="*/ 6783192 h 6858000"/>
              <a:gd name="connsiteX338" fmla="*/ 3399358 w 7467600"/>
              <a:gd name="connsiteY338" fmla="*/ 6469011 h 6858000"/>
              <a:gd name="connsiteX339" fmla="*/ 3425650 w 7467600"/>
              <a:gd name="connsiteY339" fmla="*/ 6381333 h 6858000"/>
              <a:gd name="connsiteX340" fmla="*/ 3460661 w 7467600"/>
              <a:gd name="connsiteY340" fmla="*/ 6266763 h 6858000"/>
              <a:gd name="connsiteX341" fmla="*/ 3518021 w 7467600"/>
              <a:gd name="connsiteY341" fmla="*/ 6117298 h 6858000"/>
              <a:gd name="connsiteX342" fmla="*/ 3554035 w 7467600"/>
              <a:gd name="connsiteY342" fmla="*/ 6027832 h 6858000"/>
              <a:gd name="connsiteX343" fmla="*/ 3677174 w 7467600"/>
              <a:gd name="connsiteY343" fmla="*/ 5636351 h 6858000"/>
              <a:gd name="connsiteX344" fmla="*/ 3698819 w 7467600"/>
              <a:gd name="connsiteY344" fmla="*/ 5560503 h 6858000"/>
              <a:gd name="connsiteX345" fmla="*/ 3702094 w 7467600"/>
              <a:gd name="connsiteY345" fmla="*/ 5549194 h 6858000"/>
              <a:gd name="connsiteX346" fmla="*/ 3398355 w 7467600"/>
              <a:gd name="connsiteY346" fmla="*/ 6094603 h 6858000"/>
              <a:gd name="connsiteX347" fmla="*/ 3193941 w 7467600"/>
              <a:gd name="connsiteY347" fmla="*/ 6798775 h 6858000"/>
              <a:gd name="connsiteX348" fmla="*/ 3184140 w 7467600"/>
              <a:gd name="connsiteY348" fmla="*/ 6858000 h 6858000"/>
              <a:gd name="connsiteX349" fmla="*/ 3099978 w 7467600"/>
              <a:gd name="connsiteY349" fmla="*/ 6858000 h 6858000"/>
              <a:gd name="connsiteX350" fmla="*/ 3101556 w 7467600"/>
              <a:gd name="connsiteY350" fmla="*/ 6843337 h 6858000"/>
              <a:gd name="connsiteX351" fmla="*/ 3370162 w 7467600"/>
              <a:gd name="connsiteY351" fmla="*/ 5785550 h 6858000"/>
              <a:gd name="connsiteX352" fmla="*/ 3746477 w 7467600"/>
              <a:gd name="connsiteY352" fmla="*/ 5377889 h 6858000"/>
              <a:gd name="connsiteX353" fmla="*/ 3863399 w 7467600"/>
              <a:gd name="connsiteY353" fmla="*/ 5087257 h 6858000"/>
              <a:gd name="connsiteX354" fmla="*/ 3968712 w 7467600"/>
              <a:gd name="connsiteY354" fmla="*/ 4913989 h 6858000"/>
              <a:gd name="connsiteX355" fmla="*/ 2792390 w 7467600"/>
              <a:gd name="connsiteY355" fmla="*/ 5382974 h 6858000"/>
              <a:gd name="connsiteX356" fmla="*/ 2714982 w 7467600"/>
              <a:gd name="connsiteY356" fmla="*/ 5427051 h 6858000"/>
              <a:gd name="connsiteX357" fmla="*/ 2813361 w 7467600"/>
              <a:gd name="connsiteY357" fmla="*/ 6023912 h 6858000"/>
              <a:gd name="connsiteX358" fmla="*/ 2688430 w 7467600"/>
              <a:gd name="connsiteY358" fmla="*/ 6801564 h 6858000"/>
              <a:gd name="connsiteX359" fmla="*/ 2629626 w 7467600"/>
              <a:gd name="connsiteY359" fmla="*/ 6763394 h 6858000"/>
              <a:gd name="connsiteX360" fmla="*/ 2565328 w 7467600"/>
              <a:gd name="connsiteY360" fmla="*/ 5516399 h 6858000"/>
              <a:gd name="connsiteX361" fmla="*/ 1922999 w 7467600"/>
              <a:gd name="connsiteY361" fmla="*/ 5980343 h 6858000"/>
              <a:gd name="connsiteX362" fmla="*/ 1950261 w 7467600"/>
              <a:gd name="connsiteY362" fmla="*/ 6405858 h 6858000"/>
              <a:gd name="connsiteX363" fmla="*/ 2365554 w 7467600"/>
              <a:gd name="connsiteY363" fmla="*/ 6759107 h 6858000"/>
              <a:gd name="connsiteX364" fmla="*/ 2424142 w 7467600"/>
              <a:gd name="connsiteY364" fmla="*/ 6858000 h 6858000"/>
              <a:gd name="connsiteX365" fmla="*/ 2395994 w 7467600"/>
              <a:gd name="connsiteY365" fmla="*/ 6858000 h 6858000"/>
              <a:gd name="connsiteX366" fmla="*/ 2392863 w 7467600"/>
              <a:gd name="connsiteY366" fmla="*/ 6852964 h 6858000"/>
              <a:gd name="connsiteX367" fmla="*/ 2017589 w 7467600"/>
              <a:gd name="connsiteY367" fmla="*/ 6493982 h 6858000"/>
              <a:gd name="connsiteX368" fmla="*/ 2147336 w 7467600"/>
              <a:gd name="connsiteY368" fmla="*/ 6594052 h 6858000"/>
              <a:gd name="connsiteX369" fmla="*/ 2207047 w 7467600"/>
              <a:gd name="connsiteY369" fmla="*/ 6654540 h 6858000"/>
              <a:gd name="connsiteX370" fmla="*/ 2299106 w 7467600"/>
              <a:gd name="connsiteY370" fmla="*/ 6778931 h 6858000"/>
              <a:gd name="connsiteX371" fmla="*/ 2314430 w 7467600"/>
              <a:gd name="connsiteY371" fmla="*/ 6801144 h 6858000"/>
              <a:gd name="connsiteX372" fmla="*/ 2352406 w 7467600"/>
              <a:gd name="connsiteY372" fmla="*/ 6858000 h 6858000"/>
              <a:gd name="connsiteX373" fmla="*/ 2314492 w 7467600"/>
              <a:gd name="connsiteY373" fmla="*/ 6858000 h 6858000"/>
              <a:gd name="connsiteX374" fmla="*/ 2288095 w 7467600"/>
              <a:gd name="connsiteY374" fmla="*/ 6818030 h 6858000"/>
              <a:gd name="connsiteX375" fmla="*/ 2272768 w 7467600"/>
              <a:gd name="connsiteY375" fmla="*/ 6795822 h 6858000"/>
              <a:gd name="connsiteX376" fmla="*/ 2182715 w 7467600"/>
              <a:gd name="connsiteY376" fmla="*/ 6675071 h 6858000"/>
              <a:gd name="connsiteX377" fmla="*/ 2032061 w 7467600"/>
              <a:gd name="connsiteY377" fmla="*/ 6541380 h 6858000"/>
              <a:gd name="connsiteX378" fmla="*/ 2257220 w 7467600"/>
              <a:gd name="connsiteY378" fmla="*/ 6826257 h 6858000"/>
              <a:gd name="connsiteX379" fmla="*/ 2281324 w 7467600"/>
              <a:gd name="connsiteY379" fmla="*/ 6858000 h 6858000"/>
              <a:gd name="connsiteX380" fmla="*/ 2242860 w 7467600"/>
              <a:gd name="connsiteY380" fmla="*/ 6858000 h 6858000"/>
              <a:gd name="connsiteX381" fmla="*/ 2232818 w 7467600"/>
              <a:gd name="connsiteY381" fmla="*/ 6844926 h 6858000"/>
              <a:gd name="connsiteX382" fmla="*/ 1990172 w 7467600"/>
              <a:gd name="connsiteY382" fmla="*/ 6542121 h 6858000"/>
              <a:gd name="connsiteX383" fmla="*/ 2124090 w 7467600"/>
              <a:gd name="connsiteY383" fmla="*/ 6761017 h 6858000"/>
              <a:gd name="connsiteX384" fmla="*/ 2200380 w 7467600"/>
              <a:gd name="connsiteY384" fmla="*/ 6858000 h 6858000"/>
              <a:gd name="connsiteX385" fmla="*/ 2147507 w 7467600"/>
              <a:gd name="connsiteY385" fmla="*/ 6858000 h 6858000"/>
              <a:gd name="connsiteX386" fmla="*/ 2070668 w 7467600"/>
              <a:gd name="connsiteY386" fmla="*/ 6761520 h 6858000"/>
              <a:gd name="connsiteX387" fmla="*/ 1975142 w 7467600"/>
              <a:gd name="connsiteY387" fmla="*/ 6585570 h 6858000"/>
              <a:gd name="connsiteX388" fmla="*/ 2050035 w 7467600"/>
              <a:gd name="connsiteY388" fmla="*/ 6813345 h 6858000"/>
              <a:gd name="connsiteX389" fmla="*/ 2063025 w 7467600"/>
              <a:gd name="connsiteY389" fmla="*/ 6858000 h 6858000"/>
              <a:gd name="connsiteX390" fmla="*/ 2021675 w 7467600"/>
              <a:gd name="connsiteY390" fmla="*/ 6858000 h 6858000"/>
              <a:gd name="connsiteX391" fmla="*/ 2019308 w 7467600"/>
              <a:gd name="connsiteY391" fmla="*/ 6847118 h 6858000"/>
              <a:gd name="connsiteX392" fmla="*/ 1938835 w 7467600"/>
              <a:gd name="connsiteY392" fmla="*/ 6551160 h 6858000"/>
              <a:gd name="connsiteX393" fmla="*/ 1953230 w 7467600"/>
              <a:gd name="connsiteY393" fmla="*/ 6759699 h 6858000"/>
              <a:gd name="connsiteX394" fmla="*/ 1956763 w 7467600"/>
              <a:gd name="connsiteY394" fmla="*/ 6778191 h 6858000"/>
              <a:gd name="connsiteX395" fmla="*/ 1967925 w 7467600"/>
              <a:gd name="connsiteY395" fmla="*/ 6858000 h 6858000"/>
              <a:gd name="connsiteX396" fmla="*/ 1936622 w 7467600"/>
              <a:gd name="connsiteY396" fmla="*/ 6858000 h 6858000"/>
              <a:gd name="connsiteX397" fmla="*/ 1926261 w 7467600"/>
              <a:gd name="connsiteY397" fmla="*/ 6784064 h 6858000"/>
              <a:gd name="connsiteX398" fmla="*/ 1922724 w 7467600"/>
              <a:gd name="connsiteY398" fmla="*/ 6765577 h 6858000"/>
              <a:gd name="connsiteX399" fmla="*/ 1904650 w 7467600"/>
              <a:gd name="connsiteY399" fmla="*/ 6639616 h 6858000"/>
              <a:gd name="connsiteX400" fmla="*/ 1885273 w 7467600"/>
              <a:gd name="connsiteY400" fmla="*/ 6858000 h 6858000"/>
              <a:gd name="connsiteX401" fmla="*/ 1854363 w 7467600"/>
              <a:gd name="connsiteY401" fmla="*/ 6858000 h 6858000"/>
              <a:gd name="connsiteX402" fmla="*/ 1880391 w 7467600"/>
              <a:gd name="connsiteY402" fmla="*/ 6603796 h 6858000"/>
              <a:gd name="connsiteX403" fmla="*/ 1818273 w 7467600"/>
              <a:gd name="connsiteY403" fmla="*/ 6715729 h 6858000"/>
              <a:gd name="connsiteX404" fmla="*/ 1794691 w 7467600"/>
              <a:gd name="connsiteY404" fmla="*/ 6843239 h 6858000"/>
              <a:gd name="connsiteX405" fmla="*/ 1794914 w 7467600"/>
              <a:gd name="connsiteY405" fmla="*/ 6858000 h 6858000"/>
              <a:gd name="connsiteX406" fmla="*/ 1746128 w 7467600"/>
              <a:gd name="connsiteY406" fmla="*/ 6858000 h 6858000"/>
              <a:gd name="connsiteX407" fmla="*/ 1753934 w 7467600"/>
              <a:gd name="connsiteY407" fmla="*/ 6724796 h 6858000"/>
              <a:gd name="connsiteX408" fmla="*/ 1792053 w 7467600"/>
              <a:gd name="connsiteY408" fmla="*/ 6572396 h 6858000"/>
              <a:gd name="connsiteX409" fmla="*/ 1862248 w 7467600"/>
              <a:gd name="connsiteY409" fmla="*/ 6266397 h 6858000"/>
              <a:gd name="connsiteX410" fmla="*/ 1862250 w 7467600"/>
              <a:gd name="connsiteY410" fmla="*/ 6033531 h 6858000"/>
              <a:gd name="connsiteX411" fmla="*/ 1211999 w 7467600"/>
              <a:gd name="connsiteY411" fmla="*/ 6683610 h 6858000"/>
              <a:gd name="connsiteX412" fmla="*/ 1213266 w 7467600"/>
              <a:gd name="connsiteY412" fmla="*/ 6691947 h 6858000"/>
              <a:gd name="connsiteX413" fmla="*/ 1203370 w 7467600"/>
              <a:gd name="connsiteY413" fmla="*/ 6850676 h 6858000"/>
              <a:gd name="connsiteX414" fmla="*/ 1203671 w 7467600"/>
              <a:gd name="connsiteY414" fmla="*/ 6858000 h 6858000"/>
              <a:gd name="connsiteX415" fmla="*/ 1143180 w 7467600"/>
              <a:gd name="connsiteY415" fmla="*/ 6858000 h 6858000"/>
              <a:gd name="connsiteX416" fmla="*/ 1142176 w 7467600"/>
              <a:gd name="connsiteY416" fmla="*/ 6766045 h 6858000"/>
              <a:gd name="connsiteX417" fmla="*/ 1067484 w 7467600"/>
              <a:gd name="connsiteY417" fmla="*/ 6858000 h 6858000"/>
              <a:gd name="connsiteX418" fmla="*/ 953928 w 7467600"/>
              <a:gd name="connsiteY418" fmla="*/ 6858000 h 6858000"/>
              <a:gd name="connsiteX419" fmla="*/ 959715 w 7467600"/>
              <a:gd name="connsiteY419" fmla="*/ 6850185 h 6858000"/>
              <a:gd name="connsiteX420" fmla="*/ 1483788 w 7467600"/>
              <a:gd name="connsiteY420" fmla="*/ 6259174 h 6858000"/>
              <a:gd name="connsiteX421" fmla="*/ 1100671 w 7467600"/>
              <a:gd name="connsiteY421" fmla="*/ 6252137 h 6858000"/>
              <a:gd name="connsiteX422" fmla="*/ 1090144 w 7467600"/>
              <a:gd name="connsiteY422" fmla="*/ 6256748 h 6858000"/>
              <a:gd name="connsiteX423" fmla="*/ 1095872 w 7467600"/>
              <a:gd name="connsiteY423" fmla="*/ 6271892 h 6858000"/>
              <a:gd name="connsiteX424" fmla="*/ 262785 w 7467600"/>
              <a:gd name="connsiteY424" fmla="*/ 6845450 h 6858000"/>
              <a:gd name="connsiteX425" fmla="*/ 209968 w 7467600"/>
              <a:gd name="connsiteY425" fmla="*/ 6770713 h 6858000"/>
              <a:gd name="connsiteX426" fmla="*/ 873460 w 7467600"/>
              <a:gd name="connsiteY426" fmla="*/ 6253768 h 6858000"/>
              <a:gd name="connsiteX427" fmla="*/ 192686 w 7467600"/>
              <a:gd name="connsiteY427" fmla="*/ 5849257 h 6858000"/>
              <a:gd name="connsiteX428" fmla="*/ 4696 w 7467600"/>
              <a:gd name="connsiteY428" fmla="*/ 5697668 h 6858000"/>
              <a:gd name="connsiteX429" fmla="*/ 0 w 7467600"/>
              <a:gd name="connsiteY429" fmla="*/ 5689984 h 6858000"/>
              <a:gd name="connsiteX430" fmla="*/ 0 w 7467600"/>
              <a:gd name="connsiteY430" fmla="*/ 5513472 h 6858000"/>
              <a:gd name="connsiteX431" fmla="*/ 174101 w 7467600"/>
              <a:gd name="connsiteY431" fmla="*/ 5620277 h 6858000"/>
              <a:gd name="connsiteX432" fmla="*/ 891800 w 7467600"/>
              <a:gd name="connsiteY432" fmla="*/ 6036935 h 6858000"/>
              <a:gd name="connsiteX433" fmla="*/ 1072219 w 7467600"/>
              <a:gd name="connsiteY433" fmla="*/ 6169443 h 6858000"/>
              <a:gd name="connsiteX434" fmla="*/ 1074117 w 7467600"/>
              <a:gd name="connsiteY434" fmla="*/ 6170301 h 6858000"/>
              <a:gd name="connsiteX435" fmla="*/ 1083114 w 7467600"/>
              <a:gd name="connsiteY435" fmla="*/ 6174131 h 6858000"/>
              <a:gd name="connsiteX436" fmla="*/ 1543010 w 7467600"/>
              <a:gd name="connsiteY436" fmla="*/ 6191140 h 6858000"/>
              <a:gd name="connsiteX437" fmla="*/ 1551080 w 7467600"/>
              <a:gd name="connsiteY437" fmla="*/ 6195006 h 6858000"/>
              <a:gd name="connsiteX438" fmla="*/ 2345443 w 7467600"/>
              <a:gd name="connsiteY438" fmla="*/ 5549882 h 6858000"/>
              <a:gd name="connsiteX439" fmla="*/ 1721499 w 7467600"/>
              <a:gd name="connsiteY439" fmla="*/ 5599969 h 6858000"/>
              <a:gd name="connsiteX440" fmla="*/ 767716 w 7467600"/>
              <a:gd name="connsiteY440" fmla="*/ 5472768 h 6858000"/>
              <a:gd name="connsiteX441" fmla="*/ 722147 w 7467600"/>
              <a:gd name="connsiteY441" fmla="*/ 5393091 h 6858000"/>
              <a:gd name="connsiteX442" fmla="*/ 1485552 w 7467600"/>
              <a:gd name="connsiteY442" fmla="*/ 5313202 h 6858000"/>
              <a:gd name="connsiteX443" fmla="*/ 2143004 w 7467600"/>
              <a:gd name="connsiteY443" fmla="*/ 5402420 h 6858000"/>
              <a:gd name="connsiteX444" fmla="*/ 1933391 w 7467600"/>
              <a:gd name="connsiteY444" fmla="*/ 5156971 h 6858000"/>
              <a:gd name="connsiteX445" fmla="*/ 1827118 w 7467600"/>
              <a:gd name="connsiteY445" fmla="*/ 4968410 h 6858000"/>
              <a:gd name="connsiteX446" fmla="*/ 1837349 w 7467600"/>
              <a:gd name="connsiteY446" fmla="*/ 4956357 h 6858000"/>
              <a:gd name="connsiteX447" fmla="*/ 2162835 w 7467600"/>
              <a:gd name="connsiteY447" fmla="*/ 5187853 h 6858000"/>
              <a:gd name="connsiteX448" fmla="*/ 2257167 w 7467600"/>
              <a:gd name="connsiteY448" fmla="*/ 5462123 h 6858000"/>
              <a:gd name="connsiteX449" fmla="*/ 2261598 w 7467600"/>
              <a:gd name="connsiteY449" fmla="*/ 5467998 h 6858000"/>
              <a:gd name="connsiteX450" fmla="*/ 2437177 w 7467600"/>
              <a:gd name="connsiteY450" fmla="*/ 5479608 h 6858000"/>
              <a:gd name="connsiteX451" fmla="*/ 2445247 w 7467600"/>
              <a:gd name="connsiteY451" fmla="*/ 5483476 h 6858000"/>
              <a:gd name="connsiteX452" fmla="*/ 2743626 w 7467600"/>
              <a:gd name="connsiteY452" fmla="*/ 5304819 h 6858000"/>
              <a:gd name="connsiteX453" fmla="*/ 3048102 w 7467600"/>
              <a:gd name="connsiteY453" fmla="*/ 5150595 h 6858000"/>
              <a:gd name="connsiteX454" fmla="*/ 1799414 w 7467600"/>
              <a:gd name="connsiteY454" fmla="*/ 4694732 h 6858000"/>
              <a:gd name="connsiteX455" fmla="*/ 1771735 w 7467600"/>
              <a:gd name="connsiteY455" fmla="*/ 4619929 h 6858000"/>
              <a:gd name="connsiteX456" fmla="*/ 3104273 w 7467600"/>
              <a:gd name="connsiteY456" fmla="*/ 5076159 h 6858000"/>
              <a:gd name="connsiteX457" fmla="*/ 3113245 w 7467600"/>
              <a:gd name="connsiteY457" fmla="*/ 5090705 h 6858000"/>
              <a:gd name="connsiteX458" fmla="*/ 3126294 w 7467600"/>
              <a:gd name="connsiteY458" fmla="*/ 5114400 h 6858000"/>
              <a:gd name="connsiteX459" fmla="*/ 3937433 w 7467600"/>
              <a:gd name="connsiteY459" fmla="*/ 4830473 h 6858000"/>
              <a:gd name="connsiteX460" fmla="*/ 3590475 w 7467600"/>
              <a:gd name="connsiteY460" fmla="*/ 4597974 h 6858000"/>
              <a:gd name="connsiteX461" fmla="*/ 3100264 w 7467600"/>
              <a:gd name="connsiteY461" fmla="*/ 4579845 h 6858000"/>
              <a:gd name="connsiteX462" fmla="*/ 2183576 w 7467600"/>
              <a:gd name="connsiteY462" fmla="*/ 4227150 h 6858000"/>
              <a:gd name="connsiteX463" fmla="*/ 2151029 w 7467600"/>
              <a:gd name="connsiteY463" fmla="*/ 4146947 h 6858000"/>
              <a:gd name="connsiteX464" fmla="*/ 3563434 w 7467600"/>
              <a:gd name="connsiteY464" fmla="*/ 4469115 h 6858000"/>
              <a:gd name="connsiteX465" fmla="*/ 3177952 w 7467600"/>
              <a:gd name="connsiteY465" fmla="*/ 3657386 h 6858000"/>
              <a:gd name="connsiteX466" fmla="*/ 3189263 w 7467600"/>
              <a:gd name="connsiteY466" fmla="*/ 3625726 h 6858000"/>
              <a:gd name="connsiteX467" fmla="*/ 3560912 w 7467600"/>
              <a:gd name="connsiteY467" fmla="*/ 4079863 h 6858000"/>
              <a:gd name="connsiteX468" fmla="*/ 3626636 w 7467600"/>
              <a:gd name="connsiteY468" fmla="*/ 4512230 h 6858000"/>
              <a:gd name="connsiteX469" fmla="*/ 3653088 w 7467600"/>
              <a:gd name="connsiteY469" fmla="*/ 4521417 h 6858000"/>
              <a:gd name="connsiteX470" fmla="*/ 3988128 w 7467600"/>
              <a:gd name="connsiteY470" fmla="*/ 4817267 h 6858000"/>
              <a:gd name="connsiteX471" fmla="*/ 4830582 w 7467600"/>
              <a:gd name="connsiteY471" fmla="*/ 4676000 h 6858000"/>
              <a:gd name="connsiteX472" fmla="*/ 4830100 w 7467600"/>
              <a:gd name="connsiteY472" fmla="*/ 4675554 h 6858000"/>
              <a:gd name="connsiteX473" fmla="*/ 4036318 w 7467600"/>
              <a:gd name="connsiteY473" fmla="*/ 4147013 h 6858000"/>
              <a:gd name="connsiteX474" fmla="*/ 3432098 w 7467600"/>
              <a:gd name="connsiteY474" fmla="*/ 3537312 h 6858000"/>
              <a:gd name="connsiteX475" fmla="*/ 3446761 w 7467600"/>
              <a:gd name="connsiteY475" fmla="*/ 3461278 h 6858000"/>
              <a:gd name="connsiteX476" fmla="*/ 4419733 w 7467600"/>
              <a:gd name="connsiteY476" fmla="*/ 3963555 h 6858000"/>
              <a:gd name="connsiteX477" fmla="*/ 4781371 w 7467600"/>
              <a:gd name="connsiteY477" fmla="*/ 4458604 h 6858000"/>
              <a:gd name="connsiteX478" fmla="*/ 4780440 w 7467600"/>
              <a:gd name="connsiteY478" fmla="*/ 4470290 h 6858000"/>
              <a:gd name="connsiteX479" fmla="*/ 4898954 w 7467600"/>
              <a:gd name="connsiteY479" fmla="*/ 4662092 h 6858000"/>
              <a:gd name="connsiteX480" fmla="*/ 4900699 w 7467600"/>
              <a:gd name="connsiteY480" fmla="*/ 4670867 h 6858000"/>
              <a:gd name="connsiteX481" fmla="*/ 5714511 w 7467600"/>
              <a:gd name="connsiteY481" fmla="*/ 4663483 h 6858000"/>
              <a:gd name="connsiteX482" fmla="*/ 5464793 w 7467600"/>
              <a:gd name="connsiteY482" fmla="*/ 4393556 h 6858000"/>
              <a:gd name="connsiteX483" fmla="*/ 5461897 w 7467600"/>
              <a:gd name="connsiteY483" fmla="*/ 4390879 h 6858000"/>
              <a:gd name="connsiteX484" fmla="*/ 4294126 w 7467600"/>
              <a:gd name="connsiteY484" fmla="*/ 3303048 h 6858000"/>
              <a:gd name="connsiteX485" fmla="*/ 4305321 w 7467600"/>
              <a:gd name="connsiteY485" fmla="*/ 3256953 h 6858000"/>
              <a:gd name="connsiteX486" fmla="*/ 4949299 w 7467600"/>
              <a:gd name="connsiteY486" fmla="*/ 3766336 h 6858000"/>
              <a:gd name="connsiteX487" fmla="*/ 5291452 w 7467600"/>
              <a:gd name="connsiteY487" fmla="*/ 4076801 h 6858000"/>
              <a:gd name="connsiteX488" fmla="*/ 5434998 w 7467600"/>
              <a:gd name="connsiteY488" fmla="*/ 4254100 h 6858000"/>
              <a:gd name="connsiteX489" fmla="*/ 5351015 w 7467600"/>
              <a:gd name="connsiteY489" fmla="*/ 3760989 h 6858000"/>
              <a:gd name="connsiteX490" fmla="*/ 5413780 w 7467600"/>
              <a:gd name="connsiteY490" fmla="*/ 2966265 h 6858000"/>
              <a:gd name="connsiteX491" fmla="*/ 5425627 w 7467600"/>
              <a:gd name="connsiteY491" fmla="*/ 2954192 h 6858000"/>
              <a:gd name="connsiteX492" fmla="*/ 6604735 w 7467600"/>
              <a:gd name="connsiteY492" fmla="*/ 2041381 h 6858000"/>
              <a:gd name="connsiteX493" fmla="*/ 7204487 w 7467600"/>
              <a:gd name="connsiteY493" fmla="*/ 2742112 h 6858000"/>
              <a:gd name="connsiteX494" fmla="*/ 7131592 w 7467600"/>
              <a:gd name="connsiteY494" fmla="*/ 2672096 h 6858000"/>
              <a:gd name="connsiteX495" fmla="*/ 6996344 w 7467600"/>
              <a:gd name="connsiteY495" fmla="*/ 2518310 h 6858000"/>
              <a:gd name="connsiteX496" fmla="*/ 6735495 w 7467600"/>
              <a:gd name="connsiteY496" fmla="*/ 2196890 h 6858000"/>
              <a:gd name="connsiteX497" fmla="*/ 6721901 w 7467600"/>
              <a:gd name="connsiteY497" fmla="*/ 2179274 h 6858000"/>
              <a:gd name="connsiteX498" fmla="*/ 6604735 w 7467600"/>
              <a:gd name="connsiteY498" fmla="*/ 2041381 h 6858000"/>
              <a:gd name="connsiteX499" fmla="*/ 6591670 w 7467600"/>
              <a:gd name="connsiteY499" fmla="*/ 1988277 h 6858000"/>
              <a:gd name="connsiteX500" fmla="*/ 6747349 w 7467600"/>
              <a:gd name="connsiteY500" fmla="*/ 2160069 h 6858000"/>
              <a:gd name="connsiteX501" fmla="*/ 6760943 w 7467600"/>
              <a:gd name="connsiteY501" fmla="*/ 2177686 h 6858000"/>
              <a:gd name="connsiteX502" fmla="*/ 7021065 w 7467600"/>
              <a:gd name="connsiteY502" fmla="*/ 2498102 h 6858000"/>
              <a:gd name="connsiteX503" fmla="*/ 7155223 w 7467600"/>
              <a:gd name="connsiteY503" fmla="*/ 2650386 h 6858000"/>
              <a:gd name="connsiteX504" fmla="*/ 7203167 w 7467600"/>
              <a:gd name="connsiteY504" fmla="*/ 2697288 h 6858000"/>
              <a:gd name="connsiteX505" fmla="*/ 6937703 w 7467600"/>
              <a:gd name="connsiteY505" fmla="*/ 2321981 h 6858000"/>
              <a:gd name="connsiteX506" fmla="*/ 6591670 w 7467600"/>
              <a:gd name="connsiteY506" fmla="*/ 1988277 h 6858000"/>
              <a:gd name="connsiteX507" fmla="*/ 5798671 w 7467600"/>
              <a:gd name="connsiteY507" fmla="*/ 1981601 h 6858000"/>
              <a:gd name="connsiteX508" fmla="*/ 5754709 w 7467600"/>
              <a:gd name="connsiteY508" fmla="*/ 2071454 h 6858000"/>
              <a:gd name="connsiteX509" fmla="*/ 5763044 w 7467600"/>
              <a:gd name="connsiteY509" fmla="*/ 2842206 h 6858000"/>
              <a:gd name="connsiteX510" fmla="*/ 5764974 w 7467600"/>
              <a:gd name="connsiteY510" fmla="*/ 2799609 h 6858000"/>
              <a:gd name="connsiteX511" fmla="*/ 5767665 w 7467600"/>
              <a:gd name="connsiteY511" fmla="*/ 2666409 h 6858000"/>
              <a:gd name="connsiteX512" fmla="*/ 5763055 w 7467600"/>
              <a:gd name="connsiteY512" fmla="*/ 2579705 h 6858000"/>
              <a:gd name="connsiteX513" fmla="*/ 5758079 w 7467600"/>
              <a:gd name="connsiteY513" fmla="*/ 2492508 h 6858000"/>
              <a:gd name="connsiteX514" fmla="*/ 5779325 w 7467600"/>
              <a:gd name="connsiteY514" fmla="*/ 2197069 h 6858000"/>
              <a:gd name="connsiteX515" fmla="*/ 5798671 w 7467600"/>
              <a:gd name="connsiteY515" fmla="*/ 1981601 h 6858000"/>
              <a:gd name="connsiteX516" fmla="*/ 5829202 w 7467600"/>
              <a:gd name="connsiteY516" fmla="*/ 1971679 h 6858000"/>
              <a:gd name="connsiteX517" fmla="*/ 5809558 w 7467600"/>
              <a:gd name="connsiteY517" fmla="*/ 2198043 h 6858000"/>
              <a:gd name="connsiteX518" fmla="*/ 5788653 w 7467600"/>
              <a:gd name="connsiteY518" fmla="*/ 2489430 h 6858000"/>
              <a:gd name="connsiteX519" fmla="*/ 5793439 w 7467600"/>
              <a:gd name="connsiteY519" fmla="*/ 2575235 h 6858000"/>
              <a:gd name="connsiteX520" fmla="*/ 5796837 w 7467600"/>
              <a:gd name="connsiteY520" fmla="*/ 2637633 h 6858000"/>
              <a:gd name="connsiteX521" fmla="*/ 5818614 w 7467600"/>
              <a:gd name="connsiteY521" fmla="*/ 2473055 h 6858000"/>
              <a:gd name="connsiteX522" fmla="*/ 5829202 w 7467600"/>
              <a:gd name="connsiteY522" fmla="*/ 1971679 h 6858000"/>
              <a:gd name="connsiteX523" fmla="*/ 5911389 w 7467600"/>
              <a:gd name="connsiteY523" fmla="*/ 1898371 h 6858000"/>
              <a:gd name="connsiteX524" fmla="*/ 6237627 w 7467600"/>
              <a:gd name="connsiteY524" fmla="*/ 2231921 h 6858000"/>
              <a:gd name="connsiteX525" fmla="*/ 5911389 w 7467600"/>
              <a:gd name="connsiteY525" fmla="*/ 1898371 h 6858000"/>
              <a:gd name="connsiteX526" fmla="*/ 6944437 w 7467600"/>
              <a:gd name="connsiteY526" fmla="*/ 1575402 h 6858000"/>
              <a:gd name="connsiteX527" fmla="*/ 6304730 w 7467600"/>
              <a:gd name="connsiteY527" fmla="*/ 1766654 h 6858000"/>
              <a:gd name="connsiteX528" fmla="*/ 6944437 w 7467600"/>
              <a:gd name="connsiteY528" fmla="*/ 1575402 h 6858000"/>
              <a:gd name="connsiteX529" fmla="*/ 7019523 w 7467600"/>
              <a:gd name="connsiteY529" fmla="*/ 1519450 h 6858000"/>
              <a:gd name="connsiteX530" fmla="*/ 6298091 w 7467600"/>
              <a:gd name="connsiteY530" fmla="*/ 1737122 h 6858000"/>
              <a:gd name="connsiteX531" fmla="*/ 7019523 w 7467600"/>
              <a:gd name="connsiteY531" fmla="*/ 1519450 h 6858000"/>
              <a:gd name="connsiteX532" fmla="*/ 2399523 w 7467600"/>
              <a:gd name="connsiteY532" fmla="*/ 1428234 h 6858000"/>
              <a:gd name="connsiteX533" fmla="*/ 2224982 w 7467600"/>
              <a:gd name="connsiteY533" fmla="*/ 1826201 h 6858000"/>
              <a:gd name="connsiteX534" fmla="*/ 2096099 w 7467600"/>
              <a:gd name="connsiteY534" fmla="*/ 2345900 h 6858000"/>
              <a:gd name="connsiteX535" fmla="*/ 2283317 w 7467600"/>
              <a:gd name="connsiteY535" fmla="*/ 1796925 h 6858000"/>
              <a:gd name="connsiteX536" fmla="*/ 2399523 w 7467600"/>
              <a:gd name="connsiteY536" fmla="*/ 1428234 h 6858000"/>
              <a:gd name="connsiteX537" fmla="*/ 2448558 w 7467600"/>
              <a:gd name="connsiteY537" fmla="*/ 1373435 h 6858000"/>
              <a:gd name="connsiteX538" fmla="*/ 2312521 w 7467600"/>
              <a:gd name="connsiteY538" fmla="*/ 1806140 h 6858000"/>
              <a:gd name="connsiteX539" fmla="*/ 2127533 w 7467600"/>
              <a:gd name="connsiteY539" fmla="*/ 2348380 h 6858000"/>
              <a:gd name="connsiteX540" fmla="*/ 2358080 w 7467600"/>
              <a:gd name="connsiteY540" fmla="*/ 1866134 h 6858000"/>
              <a:gd name="connsiteX541" fmla="*/ 2407436 w 7467600"/>
              <a:gd name="connsiteY541" fmla="*/ 1651070 h 6858000"/>
              <a:gd name="connsiteX542" fmla="*/ 2448558 w 7467600"/>
              <a:gd name="connsiteY542" fmla="*/ 1373435 h 6858000"/>
              <a:gd name="connsiteX543" fmla="*/ 278707 w 7467600"/>
              <a:gd name="connsiteY543" fmla="*/ 1352270 h 6858000"/>
              <a:gd name="connsiteX544" fmla="*/ 321570 w 7467600"/>
              <a:gd name="connsiteY544" fmla="*/ 1861610 h 6858000"/>
              <a:gd name="connsiteX545" fmla="*/ 294281 w 7467600"/>
              <a:gd name="connsiteY545" fmla="*/ 1440658 h 6858000"/>
              <a:gd name="connsiteX546" fmla="*/ 278707 w 7467600"/>
              <a:gd name="connsiteY546" fmla="*/ 1352270 h 6858000"/>
              <a:gd name="connsiteX547" fmla="*/ 1423821 w 7467600"/>
              <a:gd name="connsiteY547" fmla="*/ 1351958 h 6858000"/>
              <a:gd name="connsiteX548" fmla="*/ 1638521 w 7467600"/>
              <a:gd name="connsiteY548" fmla="*/ 1908470 h 6858000"/>
              <a:gd name="connsiteX549" fmla="*/ 1754199 w 7467600"/>
              <a:gd name="connsiteY549" fmla="*/ 2149284 h 6858000"/>
              <a:gd name="connsiteX550" fmla="*/ 1908359 w 7467600"/>
              <a:gd name="connsiteY550" fmla="*/ 2364988 h 6858000"/>
              <a:gd name="connsiteX551" fmla="*/ 1647661 w 7467600"/>
              <a:gd name="connsiteY551" fmla="*/ 1825945 h 6858000"/>
              <a:gd name="connsiteX552" fmla="*/ 1423821 w 7467600"/>
              <a:gd name="connsiteY552" fmla="*/ 1351958 h 6858000"/>
              <a:gd name="connsiteX553" fmla="*/ 1431890 w 7467600"/>
              <a:gd name="connsiteY553" fmla="*/ 1306475 h 6858000"/>
              <a:gd name="connsiteX554" fmla="*/ 1507597 w 7467600"/>
              <a:gd name="connsiteY554" fmla="*/ 1446132 h 6858000"/>
              <a:gd name="connsiteX555" fmla="*/ 1674586 w 7467600"/>
              <a:gd name="connsiteY555" fmla="*/ 1813832 h 6858000"/>
              <a:gd name="connsiteX556" fmla="*/ 1815950 w 7467600"/>
              <a:gd name="connsiteY556" fmla="*/ 2128564 h 6858000"/>
              <a:gd name="connsiteX557" fmla="*/ 1984242 w 7467600"/>
              <a:gd name="connsiteY557" fmla="*/ 2430829 h 6858000"/>
              <a:gd name="connsiteX558" fmla="*/ 2014023 w 7467600"/>
              <a:gd name="connsiteY558" fmla="*/ 2450995 h 6858000"/>
              <a:gd name="connsiteX559" fmla="*/ 1747337 w 7467600"/>
              <a:gd name="connsiteY559" fmla="*/ 1855264 h 6858000"/>
              <a:gd name="connsiteX560" fmla="*/ 1533749 w 7467600"/>
              <a:gd name="connsiteY560" fmla="*/ 1478656 h 6858000"/>
              <a:gd name="connsiteX561" fmla="*/ 1431890 w 7467600"/>
              <a:gd name="connsiteY561" fmla="*/ 1306475 h 6858000"/>
              <a:gd name="connsiteX562" fmla="*/ 5052692 w 7467600"/>
              <a:gd name="connsiteY562" fmla="*/ 1292994 h 6858000"/>
              <a:gd name="connsiteX563" fmla="*/ 5200661 w 7467600"/>
              <a:gd name="connsiteY563" fmla="*/ 1635186 h 6858000"/>
              <a:gd name="connsiteX564" fmla="*/ 5297138 w 7467600"/>
              <a:gd name="connsiteY564" fmla="*/ 1906351 h 6858000"/>
              <a:gd name="connsiteX565" fmla="*/ 5052692 w 7467600"/>
              <a:gd name="connsiteY565" fmla="*/ 1292994 h 6858000"/>
              <a:gd name="connsiteX566" fmla="*/ 5009948 w 7467600"/>
              <a:gd name="connsiteY566" fmla="*/ 1273619 h 6858000"/>
              <a:gd name="connsiteX567" fmla="*/ 5121777 w 7467600"/>
              <a:gd name="connsiteY567" fmla="*/ 1654213 h 6858000"/>
              <a:gd name="connsiteX568" fmla="*/ 5293545 w 7467600"/>
              <a:gd name="connsiteY568" fmla="*/ 2072247 h 6858000"/>
              <a:gd name="connsiteX569" fmla="*/ 5294042 w 7467600"/>
              <a:gd name="connsiteY569" fmla="*/ 2065019 h 6858000"/>
              <a:gd name="connsiteX570" fmla="*/ 5171936 w 7467600"/>
              <a:gd name="connsiteY570" fmla="*/ 1647613 h 6858000"/>
              <a:gd name="connsiteX571" fmla="*/ 5009948 w 7467600"/>
              <a:gd name="connsiteY571" fmla="*/ 1273619 h 6858000"/>
              <a:gd name="connsiteX572" fmla="*/ 655236 w 7467600"/>
              <a:gd name="connsiteY572" fmla="*/ 1268632 h 6858000"/>
              <a:gd name="connsiteX573" fmla="*/ 839521 w 7467600"/>
              <a:gd name="connsiteY573" fmla="*/ 1685315 h 6858000"/>
              <a:gd name="connsiteX574" fmla="*/ 1109416 w 7467600"/>
              <a:gd name="connsiteY574" fmla="*/ 2061663 h 6858000"/>
              <a:gd name="connsiteX575" fmla="*/ 1298300 w 7467600"/>
              <a:gd name="connsiteY575" fmla="*/ 2247742 h 6858000"/>
              <a:gd name="connsiteX576" fmla="*/ 1125871 w 7467600"/>
              <a:gd name="connsiteY576" fmla="*/ 1989513 h 6858000"/>
              <a:gd name="connsiteX577" fmla="*/ 981574 w 7467600"/>
              <a:gd name="connsiteY577" fmla="*/ 1783157 h 6858000"/>
              <a:gd name="connsiteX578" fmla="*/ 922198 w 7467600"/>
              <a:gd name="connsiteY578" fmla="*/ 1677437 h 6858000"/>
              <a:gd name="connsiteX579" fmla="*/ 869293 w 7467600"/>
              <a:gd name="connsiteY579" fmla="*/ 1583214 h 6858000"/>
              <a:gd name="connsiteX580" fmla="*/ 751431 w 7467600"/>
              <a:gd name="connsiteY580" fmla="*/ 1405731 h 6858000"/>
              <a:gd name="connsiteX581" fmla="*/ 655236 w 7467600"/>
              <a:gd name="connsiteY581" fmla="*/ 1268632 h 6858000"/>
              <a:gd name="connsiteX582" fmla="*/ 6516292 w 7467600"/>
              <a:gd name="connsiteY582" fmla="*/ 1263064 h 6858000"/>
              <a:gd name="connsiteX583" fmla="*/ 5736320 w 7467600"/>
              <a:gd name="connsiteY583" fmla="*/ 1501803 h 6858000"/>
              <a:gd name="connsiteX584" fmla="*/ 6516292 w 7467600"/>
              <a:gd name="connsiteY584" fmla="*/ 1263064 h 6858000"/>
              <a:gd name="connsiteX585" fmla="*/ 291466 w 7467600"/>
              <a:gd name="connsiteY585" fmla="*/ 1250369 h 6858000"/>
              <a:gd name="connsiteX586" fmla="*/ 323180 w 7467600"/>
              <a:gd name="connsiteY586" fmla="*/ 1435283 h 6858000"/>
              <a:gd name="connsiteX587" fmla="*/ 349381 w 7467600"/>
              <a:gd name="connsiteY587" fmla="*/ 1875041 h 6858000"/>
              <a:gd name="connsiteX588" fmla="*/ 374363 w 7467600"/>
              <a:gd name="connsiteY588" fmla="*/ 1506494 h 6858000"/>
              <a:gd name="connsiteX589" fmla="*/ 302168 w 7467600"/>
              <a:gd name="connsiteY589" fmla="*/ 1274495 h 6858000"/>
              <a:gd name="connsiteX590" fmla="*/ 291466 w 7467600"/>
              <a:gd name="connsiteY590" fmla="*/ 1250369 h 6858000"/>
              <a:gd name="connsiteX591" fmla="*/ 678222 w 7467600"/>
              <a:gd name="connsiteY591" fmla="*/ 1248670 h 6858000"/>
              <a:gd name="connsiteX592" fmla="*/ 775536 w 7467600"/>
              <a:gd name="connsiteY592" fmla="*/ 1388015 h 6858000"/>
              <a:gd name="connsiteX593" fmla="*/ 894529 w 7467600"/>
              <a:gd name="connsiteY593" fmla="*/ 1567739 h 6858000"/>
              <a:gd name="connsiteX594" fmla="*/ 948000 w 7467600"/>
              <a:gd name="connsiteY594" fmla="*/ 1663088 h 6858000"/>
              <a:gd name="connsiteX595" fmla="*/ 1006812 w 7467600"/>
              <a:gd name="connsiteY595" fmla="*/ 1767683 h 6858000"/>
              <a:gd name="connsiteX596" fmla="*/ 1149133 w 7467600"/>
              <a:gd name="connsiteY596" fmla="*/ 1971513 h 6858000"/>
              <a:gd name="connsiteX597" fmla="*/ 1333952 w 7467600"/>
              <a:gd name="connsiteY597" fmla="*/ 2251620 h 6858000"/>
              <a:gd name="connsiteX598" fmla="*/ 1337329 w 7467600"/>
              <a:gd name="connsiteY598" fmla="*/ 2258350 h 6858000"/>
              <a:gd name="connsiteX599" fmla="*/ 1014726 w 7467600"/>
              <a:gd name="connsiteY599" fmla="*/ 1615556 h 6858000"/>
              <a:gd name="connsiteX600" fmla="*/ 678222 w 7467600"/>
              <a:gd name="connsiteY600" fmla="*/ 1248670 h 6858000"/>
              <a:gd name="connsiteX601" fmla="*/ 6691602 w 7467600"/>
              <a:gd name="connsiteY601" fmla="*/ 1140573 h 6858000"/>
              <a:gd name="connsiteX602" fmla="*/ 6571100 w 7467600"/>
              <a:gd name="connsiteY602" fmla="*/ 1183662 h 6858000"/>
              <a:gd name="connsiteX603" fmla="*/ 6241687 w 7467600"/>
              <a:gd name="connsiteY603" fmla="*/ 1257600 h 6858000"/>
              <a:gd name="connsiteX604" fmla="*/ 5693009 w 7467600"/>
              <a:gd name="connsiteY604" fmla="*/ 1478256 h 6858000"/>
              <a:gd name="connsiteX605" fmla="*/ 6548420 w 7467600"/>
              <a:gd name="connsiteY605" fmla="*/ 1214599 h 6858000"/>
              <a:gd name="connsiteX606" fmla="*/ 6605473 w 7467600"/>
              <a:gd name="connsiteY606" fmla="*/ 1184686 h 6858000"/>
              <a:gd name="connsiteX607" fmla="*/ 6691602 w 7467600"/>
              <a:gd name="connsiteY607" fmla="*/ 1140573 h 6858000"/>
              <a:gd name="connsiteX608" fmla="*/ 4002475 w 7467600"/>
              <a:gd name="connsiteY608" fmla="*/ 1037802 h 6858000"/>
              <a:gd name="connsiteX609" fmla="*/ 4000324 w 7467600"/>
              <a:gd name="connsiteY609" fmla="*/ 1039362 h 6858000"/>
              <a:gd name="connsiteX610" fmla="*/ 4002862 w 7467600"/>
              <a:gd name="connsiteY610" fmla="*/ 1042866 h 6858000"/>
              <a:gd name="connsiteX611" fmla="*/ 4002475 w 7467600"/>
              <a:gd name="connsiteY611" fmla="*/ 1037802 h 6858000"/>
              <a:gd name="connsiteX612" fmla="*/ 506322 w 7467600"/>
              <a:gd name="connsiteY612" fmla="*/ 1020997 h 6858000"/>
              <a:gd name="connsiteX613" fmla="*/ 533068 w 7467600"/>
              <a:gd name="connsiteY613" fmla="*/ 1029409 h 6858000"/>
              <a:gd name="connsiteX614" fmla="*/ 1232525 w 7467600"/>
              <a:gd name="connsiteY614" fmla="*/ 1804675 h 6858000"/>
              <a:gd name="connsiteX615" fmla="*/ 1388858 w 7467600"/>
              <a:gd name="connsiteY615" fmla="*/ 2368011 h 6858000"/>
              <a:gd name="connsiteX616" fmla="*/ 1384098 w 7467600"/>
              <a:gd name="connsiteY616" fmla="*/ 2378125 h 6858000"/>
              <a:gd name="connsiteX617" fmla="*/ 1425393 w 7467600"/>
              <a:gd name="connsiteY617" fmla="*/ 2589124 h 6858000"/>
              <a:gd name="connsiteX618" fmla="*/ 1424001 w 7467600"/>
              <a:gd name="connsiteY618" fmla="*/ 2597541 h 6858000"/>
              <a:gd name="connsiteX619" fmla="*/ 2152729 w 7467600"/>
              <a:gd name="connsiteY619" fmla="*/ 2864487 h 6858000"/>
              <a:gd name="connsiteX620" fmla="*/ 2020609 w 7467600"/>
              <a:gd name="connsiteY620" fmla="*/ 2539671 h 6858000"/>
              <a:gd name="connsiteX621" fmla="*/ 2018920 w 7467600"/>
              <a:gd name="connsiteY621" fmla="*/ 2536309 h 6858000"/>
              <a:gd name="connsiteX622" fmla="*/ 1342441 w 7467600"/>
              <a:gd name="connsiteY622" fmla="*/ 1173017 h 6858000"/>
              <a:gd name="connsiteX623" fmla="*/ 1367925 w 7467600"/>
              <a:gd name="connsiteY623" fmla="*/ 1135648 h 6858000"/>
              <a:gd name="connsiteX624" fmla="*/ 1771401 w 7467600"/>
              <a:gd name="connsiteY624" fmla="*/ 1806673 h 6858000"/>
              <a:gd name="connsiteX625" fmla="*/ 1972385 w 7467600"/>
              <a:gd name="connsiteY625" fmla="*/ 2198735 h 6858000"/>
              <a:gd name="connsiteX626" fmla="*/ 2040892 w 7467600"/>
              <a:gd name="connsiteY626" fmla="*/ 2405205 h 6858000"/>
              <a:gd name="connsiteX627" fmla="*/ 2131689 w 7467600"/>
              <a:gd name="connsiteY627" fmla="*/ 1936926 h 6858000"/>
              <a:gd name="connsiteX628" fmla="*/ 2454820 w 7467600"/>
              <a:gd name="connsiteY628" fmla="*/ 1248808 h 6858000"/>
              <a:gd name="connsiteX629" fmla="*/ 2492512 w 7467600"/>
              <a:gd name="connsiteY629" fmla="*/ 1302920 h 6858000"/>
              <a:gd name="connsiteX630" fmla="*/ 2081216 w 7467600"/>
              <a:gd name="connsiteY630" fmla="*/ 2527513 h 6858000"/>
              <a:gd name="connsiteX631" fmla="*/ 2081211 w 7467600"/>
              <a:gd name="connsiteY631" fmla="*/ 2528916 h 6858000"/>
              <a:gd name="connsiteX632" fmla="*/ 2199067 w 7467600"/>
              <a:gd name="connsiteY632" fmla="*/ 2884061 h 6858000"/>
              <a:gd name="connsiteX633" fmla="*/ 3192586 w 7467600"/>
              <a:gd name="connsiteY633" fmla="*/ 3411496 h 6858000"/>
              <a:gd name="connsiteX634" fmla="*/ 3182620 w 7467600"/>
              <a:gd name="connsiteY634" fmla="*/ 3483279 h 6858000"/>
              <a:gd name="connsiteX635" fmla="*/ 2435119 w 7467600"/>
              <a:gd name="connsiteY635" fmla="*/ 3080173 h 6858000"/>
              <a:gd name="connsiteX636" fmla="*/ 2410152 w 7467600"/>
              <a:gd name="connsiteY636" fmla="*/ 3063751 h 6858000"/>
              <a:gd name="connsiteX637" fmla="*/ 2408099 w 7467600"/>
              <a:gd name="connsiteY637" fmla="*/ 3064403 h 6858000"/>
              <a:gd name="connsiteX638" fmla="*/ 2407218 w 7467600"/>
              <a:gd name="connsiteY638" fmla="*/ 3070324 h 6858000"/>
              <a:gd name="connsiteX639" fmla="*/ 2380138 w 7467600"/>
              <a:gd name="connsiteY639" fmla="*/ 3099341 h 6858000"/>
              <a:gd name="connsiteX640" fmla="*/ 1765923 w 7467600"/>
              <a:gd name="connsiteY640" fmla="*/ 3581043 h 6858000"/>
              <a:gd name="connsiteX641" fmla="*/ 1702258 w 7467600"/>
              <a:gd name="connsiteY641" fmla="*/ 3612286 h 6858000"/>
              <a:gd name="connsiteX642" fmla="*/ 1538370 w 7467600"/>
              <a:gd name="connsiteY642" fmla="*/ 3811804 h 6858000"/>
              <a:gd name="connsiteX643" fmla="*/ 542867 w 7467600"/>
              <a:gd name="connsiteY643" fmla="*/ 4944092 h 6858000"/>
              <a:gd name="connsiteX644" fmla="*/ 515800 w 7467600"/>
              <a:gd name="connsiteY644" fmla="*/ 4862180 h 6858000"/>
              <a:gd name="connsiteX645" fmla="*/ 909145 w 7467600"/>
              <a:gd name="connsiteY645" fmla="*/ 4199225 h 6858000"/>
              <a:gd name="connsiteX646" fmla="*/ 1214067 w 7467600"/>
              <a:gd name="connsiteY646" fmla="*/ 3908561 h 6858000"/>
              <a:gd name="connsiteX647" fmla="*/ 640967 w 7467600"/>
              <a:gd name="connsiteY647" fmla="*/ 4105601 h 6858000"/>
              <a:gd name="connsiteX648" fmla="*/ 112563 w 7467600"/>
              <a:gd name="connsiteY648" fmla="*/ 4396952 h 6858000"/>
              <a:gd name="connsiteX649" fmla="*/ 0 w 7467600"/>
              <a:gd name="connsiteY649" fmla="*/ 4466006 h 6858000"/>
              <a:gd name="connsiteX650" fmla="*/ 0 w 7467600"/>
              <a:gd name="connsiteY650" fmla="*/ 4233763 h 6858000"/>
              <a:gd name="connsiteX651" fmla="*/ 36881 w 7467600"/>
              <a:gd name="connsiteY651" fmla="*/ 4200118 h 6858000"/>
              <a:gd name="connsiteX652" fmla="*/ 910534 w 7467600"/>
              <a:gd name="connsiteY652" fmla="*/ 3629753 h 6858000"/>
              <a:gd name="connsiteX653" fmla="*/ 1578717 w 7467600"/>
              <a:gd name="connsiteY653" fmla="*/ 3575982 h 6858000"/>
              <a:gd name="connsiteX654" fmla="*/ 2338780 w 7467600"/>
              <a:gd name="connsiteY654" fmla="*/ 3033725 h 6858000"/>
              <a:gd name="connsiteX655" fmla="*/ 1807991 w 7467600"/>
              <a:gd name="connsiteY655" fmla="*/ 2807184 h 6858000"/>
              <a:gd name="connsiteX656" fmla="*/ 1416358 w 7467600"/>
              <a:gd name="connsiteY656" fmla="*/ 3112571 h 6858000"/>
              <a:gd name="connsiteX657" fmla="*/ 939066 w 7467600"/>
              <a:gd name="connsiteY657" fmla="*/ 3378798 h 6858000"/>
              <a:gd name="connsiteX658" fmla="*/ 115099 w 7467600"/>
              <a:gd name="connsiteY658" fmla="*/ 3607650 h 6858000"/>
              <a:gd name="connsiteX659" fmla="*/ 97284 w 7467600"/>
              <a:gd name="connsiteY659" fmla="*/ 3520393 h 6858000"/>
              <a:gd name="connsiteX660" fmla="*/ 922050 w 7467600"/>
              <a:gd name="connsiteY660" fmla="*/ 3074867 h 6858000"/>
              <a:gd name="connsiteX661" fmla="*/ 1405265 w 7467600"/>
              <a:gd name="connsiteY661" fmla="*/ 3016319 h 6858000"/>
              <a:gd name="connsiteX662" fmla="*/ 1407512 w 7467600"/>
              <a:gd name="connsiteY662" fmla="*/ 3018001 h 6858000"/>
              <a:gd name="connsiteX663" fmla="*/ 1726266 w 7467600"/>
              <a:gd name="connsiteY663" fmla="*/ 2777274 h 6858000"/>
              <a:gd name="connsiteX664" fmla="*/ 625390 w 7467600"/>
              <a:gd name="connsiteY664" fmla="*/ 2514541 h 6858000"/>
              <a:gd name="connsiteX665" fmla="*/ 619799 w 7467600"/>
              <a:gd name="connsiteY665" fmla="*/ 2527180 h 6858000"/>
              <a:gd name="connsiteX666" fmla="*/ 310030 w 7467600"/>
              <a:gd name="connsiteY666" fmla="*/ 2771818 h 6858000"/>
              <a:gd name="connsiteX667" fmla="*/ 173877 w 7467600"/>
              <a:gd name="connsiteY667" fmla="*/ 2937056 h 6858000"/>
              <a:gd name="connsiteX668" fmla="*/ 77889 w 7467600"/>
              <a:gd name="connsiteY668" fmla="*/ 3138440 h 6858000"/>
              <a:gd name="connsiteX669" fmla="*/ 0 w 7467600"/>
              <a:gd name="connsiteY669" fmla="*/ 3271395 h 6858000"/>
              <a:gd name="connsiteX670" fmla="*/ 0 w 7467600"/>
              <a:gd name="connsiteY670" fmla="*/ 3153002 h 6858000"/>
              <a:gd name="connsiteX671" fmla="*/ 2386 w 7467600"/>
              <a:gd name="connsiteY671" fmla="*/ 3149203 h 6858000"/>
              <a:gd name="connsiteX672" fmla="*/ 89753 w 7467600"/>
              <a:gd name="connsiteY672" fmla="*/ 2987702 h 6858000"/>
              <a:gd name="connsiteX673" fmla="*/ 76869 w 7467600"/>
              <a:gd name="connsiteY673" fmla="*/ 3005404 h 6858000"/>
              <a:gd name="connsiteX674" fmla="*/ 32049 w 7467600"/>
              <a:gd name="connsiteY674" fmla="*/ 3065814 h 6858000"/>
              <a:gd name="connsiteX675" fmla="*/ 0 w 7467600"/>
              <a:gd name="connsiteY675" fmla="*/ 3108744 h 6858000"/>
              <a:gd name="connsiteX676" fmla="*/ 0 w 7467600"/>
              <a:gd name="connsiteY676" fmla="*/ 3058059 h 6858000"/>
              <a:gd name="connsiteX677" fmla="*/ 7610 w 7467600"/>
              <a:gd name="connsiteY677" fmla="*/ 3047889 h 6858000"/>
              <a:gd name="connsiteX678" fmla="*/ 52419 w 7467600"/>
              <a:gd name="connsiteY678" fmla="*/ 2987479 h 6858000"/>
              <a:gd name="connsiteX679" fmla="*/ 59142 w 7467600"/>
              <a:gd name="connsiteY679" fmla="*/ 2978488 h 6858000"/>
              <a:gd name="connsiteX680" fmla="*/ 0 w 7467600"/>
              <a:gd name="connsiteY680" fmla="*/ 3015334 h 6858000"/>
              <a:gd name="connsiteX681" fmla="*/ 0 w 7467600"/>
              <a:gd name="connsiteY681" fmla="*/ 2914286 h 6858000"/>
              <a:gd name="connsiteX682" fmla="*/ 36383 w 7467600"/>
              <a:gd name="connsiteY682" fmla="*/ 2901128 h 6858000"/>
              <a:gd name="connsiteX683" fmla="*/ 156329 w 7467600"/>
              <a:gd name="connsiteY683" fmla="*/ 2840533 h 6858000"/>
              <a:gd name="connsiteX684" fmla="*/ 358355 w 7467600"/>
              <a:gd name="connsiteY684" fmla="*/ 2620471 h 6858000"/>
              <a:gd name="connsiteX685" fmla="*/ 510577 w 7467600"/>
              <a:gd name="connsiteY685" fmla="*/ 2501244 h 6858000"/>
              <a:gd name="connsiteX686" fmla="*/ 211967 w 7467600"/>
              <a:gd name="connsiteY686" fmla="*/ 2479171 h 6858000"/>
              <a:gd name="connsiteX687" fmla="*/ 0 w 7467600"/>
              <a:gd name="connsiteY687" fmla="*/ 2476398 h 6858000"/>
              <a:gd name="connsiteX688" fmla="*/ 0 w 7467600"/>
              <a:gd name="connsiteY688" fmla="*/ 2389189 h 6858000"/>
              <a:gd name="connsiteX689" fmla="*/ 103062 w 7467600"/>
              <a:gd name="connsiteY689" fmla="*/ 2389518 h 6858000"/>
              <a:gd name="connsiteX690" fmla="*/ 510734 w 7467600"/>
              <a:gd name="connsiteY690" fmla="*/ 2416201 h 6858000"/>
              <a:gd name="connsiteX691" fmla="*/ 279257 w 7467600"/>
              <a:gd name="connsiteY691" fmla="*/ 2092102 h 6858000"/>
              <a:gd name="connsiteX692" fmla="*/ 65265 w 7467600"/>
              <a:gd name="connsiteY692" fmla="*/ 2006049 h 6858000"/>
              <a:gd name="connsiteX693" fmla="*/ 0 w 7467600"/>
              <a:gd name="connsiteY693" fmla="*/ 1982532 h 6858000"/>
              <a:gd name="connsiteX694" fmla="*/ 0 w 7467600"/>
              <a:gd name="connsiteY694" fmla="*/ 1912789 h 6858000"/>
              <a:gd name="connsiteX695" fmla="*/ 97460 w 7467600"/>
              <a:gd name="connsiteY695" fmla="*/ 1953725 h 6858000"/>
              <a:gd name="connsiteX696" fmla="*/ 221272 w 7467600"/>
              <a:gd name="connsiteY696" fmla="*/ 1980766 h 6858000"/>
              <a:gd name="connsiteX697" fmla="*/ 116765 w 7467600"/>
              <a:gd name="connsiteY697" fmla="*/ 1911033 h 6858000"/>
              <a:gd name="connsiteX698" fmla="*/ 16405 w 7467600"/>
              <a:gd name="connsiteY698" fmla="*/ 1803412 h 6858000"/>
              <a:gd name="connsiteX699" fmla="*/ 0 w 7467600"/>
              <a:gd name="connsiteY699" fmla="*/ 1784777 h 6858000"/>
              <a:gd name="connsiteX700" fmla="*/ 0 w 7467600"/>
              <a:gd name="connsiteY700" fmla="*/ 1740082 h 6858000"/>
              <a:gd name="connsiteX701" fmla="*/ 39394 w 7467600"/>
              <a:gd name="connsiteY701" fmla="*/ 1784856 h 6858000"/>
              <a:gd name="connsiteX702" fmla="*/ 135813 w 7467600"/>
              <a:gd name="connsiteY702" fmla="*/ 1888838 h 6858000"/>
              <a:gd name="connsiteX703" fmla="*/ 242575 w 7467600"/>
              <a:gd name="connsiteY703" fmla="*/ 1958841 h 6858000"/>
              <a:gd name="connsiteX704" fmla="*/ 82197 w 7467600"/>
              <a:gd name="connsiteY704" fmla="*/ 1754826 h 6858000"/>
              <a:gd name="connsiteX705" fmla="*/ 0 w 7467600"/>
              <a:gd name="connsiteY705" fmla="*/ 1679650 h 6858000"/>
              <a:gd name="connsiteX706" fmla="*/ 0 w 7467600"/>
              <a:gd name="connsiteY706" fmla="*/ 1602463 h 6858000"/>
              <a:gd name="connsiteX707" fmla="*/ 84689 w 7467600"/>
              <a:gd name="connsiteY707" fmla="*/ 1677442 h 6858000"/>
              <a:gd name="connsiteX708" fmla="*/ 298437 w 7467600"/>
              <a:gd name="connsiteY708" fmla="*/ 1968019 h 6858000"/>
              <a:gd name="connsiteX709" fmla="*/ 227269 w 7467600"/>
              <a:gd name="connsiteY709" fmla="*/ 1114064 h 6858000"/>
              <a:gd name="connsiteX710" fmla="*/ 248003 w 7467600"/>
              <a:gd name="connsiteY710" fmla="*/ 1089613 h 6858000"/>
              <a:gd name="connsiteX711" fmla="*/ 427020 w 7467600"/>
              <a:gd name="connsiteY711" fmla="*/ 1619803 h 6858000"/>
              <a:gd name="connsiteX712" fmla="*/ 340345 w 7467600"/>
              <a:gd name="connsiteY712" fmla="*/ 2027739 h 6858000"/>
              <a:gd name="connsiteX713" fmla="*/ 360865 w 7467600"/>
              <a:gd name="connsiteY713" fmla="*/ 2044827 h 6858000"/>
              <a:gd name="connsiteX714" fmla="*/ 560414 w 7467600"/>
              <a:gd name="connsiteY714" fmla="*/ 2421457 h 6858000"/>
              <a:gd name="connsiteX715" fmla="*/ 1359703 w 7467600"/>
              <a:gd name="connsiteY715" fmla="*/ 2578554 h 6858000"/>
              <a:gd name="connsiteX716" fmla="*/ 1359422 w 7467600"/>
              <a:gd name="connsiteY716" fmla="*/ 2577994 h 6858000"/>
              <a:gd name="connsiteX717" fmla="*/ 828701 w 7467600"/>
              <a:gd name="connsiteY717" fmla="*/ 1839520 h 6858000"/>
              <a:gd name="connsiteX718" fmla="*/ 494427 w 7467600"/>
              <a:gd name="connsiteY718" fmla="*/ 1092333 h 6858000"/>
              <a:gd name="connsiteX719" fmla="*/ 506322 w 7467600"/>
              <a:gd name="connsiteY719" fmla="*/ 1020997 h 6858000"/>
              <a:gd name="connsiteX720" fmla="*/ 4570198 w 7467600"/>
              <a:gd name="connsiteY720" fmla="*/ 978081 h 6858000"/>
              <a:gd name="connsiteX721" fmla="*/ 4523691 w 7467600"/>
              <a:gd name="connsiteY721" fmla="*/ 1127776 h 6858000"/>
              <a:gd name="connsiteX722" fmla="*/ 4509875 w 7467600"/>
              <a:gd name="connsiteY722" fmla="*/ 1167552 h 6858000"/>
              <a:gd name="connsiteX723" fmla="*/ 4478168 w 7467600"/>
              <a:gd name="connsiteY723" fmla="*/ 1260735 h 6858000"/>
              <a:gd name="connsiteX724" fmla="*/ 4409309 w 7467600"/>
              <a:gd name="connsiteY724" fmla="*/ 1666996 h 6858000"/>
              <a:gd name="connsiteX725" fmla="*/ 4370031 w 7467600"/>
              <a:gd name="connsiteY725" fmla="*/ 1955666 h 6858000"/>
              <a:gd name="connsiteX726" fmla="*/ 4570198 w 7467600"/>
              <a:gd name="connsiteY726" fmla="*/ 978081 h 6858000"/>
              <a:gd name="connsiteX727" fmla="*/ 4557898 w 7467600"/>
              <a:gd name="connsiteY727" fmla="*/ 900011 h 6858000"/>
              <a:gd name="connsiteX728" fmla="*/ 4344840 w 7467600"/>
              <a:gd name="connsiteY728" fmla="*/ 1922038 h 6858000"/>
              <a:gd name="connsiteX729" fmla="*/ 4378710 w 7467600"/>
              <a:gd name="connsiteY729" fmla="*/ 1665516 h 6858000"/>
              <a:gd name="connsiteX730" fmla="*/ 4448798 w 7467600"/>
              <a:gd name="connsiteY730" fmla="*/ 1253024 h 6858000"/>
              <a:gd name="connsiteX731" fmla="*/ 4480315 w 7467600"/>
              <a:gd name="connsiteY731" fmla="*/ 1158454 h 6858000"/>
              <a:gd name="connsiteX732" fmla="*/ 4494133 w 7467600"/>
              <a:gd name="connsiteY732" fmla="*/ 1118676 h 6858000"/>
              <a:gd name="connsiteX733" fmla="*/ 4557898 w 7467600"/>
              <a:gd name="connsiteY733" fmla="*/ 900011 h 6858000"/>
              <a:gd name="connsiteX734" fmla="*/ 5870151 w 7467600"/>
              <a:gd name="connsiteY734" fmla="*/ 898890 h 6858000"/>
              <a:gd name="connsiteX735" fmla="*/ 5861335 w 7467600"/>
              <a:gd name="connsiteY735" fmla="*/ 899177 h 6858000"/>
              <a:gd name="connsiteX736" fmla="*/ 5843702 w 7467600"/>
              <a:gd name="connsiteY736" fmla="*/ 899748 h 6858000"/>
              <a:gd name="connsiteX737" fmla="*/ 5651107 w 7467600"/>
              <a:gd name="connsiteY737" fmla="*/ 920306 h 6858000"/>
              <a:gd name="connsiteX738" fmla="*/ 5459407 w 7467600"/>
              <a:gd name="connsiteY738" fmla="*/ 940975 h 6858000"/>
              <a:gd name="connsiteX739" fmla="*/ 5374846 w 7467600"/>
              <a:gd name="connsiteY739" fmla="*/ 941988 h 6858000"/>
              <a:gd name="connsiteX740" fmla="*/ 5256105 w 7467600"/>
              <a:gd name="connsiteY740" fmla="*/ 945632 h 6858000"/>
              <a:gd name="connsiteX741" fmla="*/ 5107071 w 7467600"/>
              <a:gd name="connsiteY741" fmla="*/ 969720 h 6858000"/>
              <a:gd name="connsiteX742" fmla="*/ 4998681 w 7467600"/>
              <a:gd name="connsiteY742" fmla="*/ 988771 h 6858000"/>
              <a:gd name="connsiteX743" fmla="*/ 5870151 w 7467600"/>
              <a:gd name="connsiteY743" fmla="*/ 898890 h 6858000"/>
              <a:gd name="connsiteX744" fmla="*/ 5504425 w 7467600"/>
              <a:gd name="connsiteY744" fmla="*/ 848067 h 6858000"/>
              <a:gd name="connsiteX745" fmla="*/ 4968849 w 7467600"/>
              <a:gd name="connsiteY745" fmla="*/ 962318 h 6858000"/>
              <a:gd name="connsiteX746" fmla="*/ 5104039 w 7467600"/>
              <a:gd name="connsiteY746" fmla="*/ 940634 h 6858000"/>
              <a:gd name="connsiteX747" fmla="*/ 5256311 w 7467600"/>
              <a:gd name="connsiteY747" fmla="*/ 916490 h 6858000"/>
              <a:gd name="connsiteX748" fmla="*/ 5377381 w 7467600"/>
              <a:gd name="connsiteY748" fmla="*/ 912671 h 6858000"/>
              <a:gd name="connsiteX749" fmla="*/ 5460148 w 7467600"/>
              <a:gd name="connsiteY749" fmla="*/ 911442 h 6858000"/>
              <a:gd name="connsiteX750" fmla="*/ 5648971 w 7467600"/>
              <a:gd name="connsiteY750" fmla="*/ 891331 h 6858000"/>
              <a:gd name="connsiteX751" fmla="*/ 5844807 w 7467600"/>
              <a:gd name="connsiteY751" fmla="*/ 870718 h 6858000"/>
              <a:gd name="connsiteX752" fmla="*/ 5862975 w 7467600"/>
              <a:gd name="connsiteY752" fmla="*/ 869756 h 6858000"/>
              <a:gd name="connsiteX753" fmla="*/ 5920887 w 7467600"/>
              <a:gd name="connsiteY753" fmla="*/ 865929 h 6858000"/>
              <a:gd name="connsiteX754" fmla="*/ 5504425 w 7467600"/>
              <a:gd name="connsiteY754" fmla="*/ 848067 h 6858000"/>
              <a:gd name="connsiteX755" fmla="*/ 3607114 w 7467600"/>
              <a:gd name="connsiteY755" fmla="*/ 467441 h 6858000"/>
              <a:gd name="connsiteX756" fmla="*/ 3296242 w 7467600"/>
              <a:gd name="connsiteY756" fmla="*/ 807991 h 6858000"/>
              <a:gd name="connsiteX757" fmla="*/ 3174674 w 7467600"/>
              <a:gd name="connsiteY757" fmla="*/ 919759 h 6858000"/>
              <a:gd name="connsiteX758" fmla="*/ 3042978 w 7467600"/>
              <a:gd name="connsiteY758" fmla="*/ 1054894 h 6858000"/>
              <a:gd name="connsiteX759" fmla="*/ 2968914 w 7467600"/>
              <a:gd name="connsiteY759" fmla="*/ 1133756 h 6858000"/>
              <a:gd name="connsiteX760" fmla="*/ 3103823 w 7467600"/>
              <a:gd name="connsiteY760" fmla="*/ 1026814 h 6858000"/>
              <a:gd name="connsiteX761" fmla="*/ 3607114 w 7467600"/>
              <a:gd name="connsiteY761" fmla="*/ 467441 h 6858000"/>
              <a:gd name="connsiteX762" fmla="*/ 3744487 w 7467600"/>
              <a:gd name="connsiteY762" fmla="*/ 383136 h 6858000"/>
              <a:gd name="connsiteX763" fmla="*/ 3970213 w 7467600"/>
              <a:gd name="connsiteY763" fmla="*/ 995559 h 6858000"/>
              <a:gd name="connsiteX764" fmla="*/ 3744487 w 7467600"/>
              <a:gd name="connsiteY764" fmla="*/ 383136 h 6858000"/>
              <a:gd name="connsiteX765" fmla="*/ 3624562 w 7467600"/>
              <a:gd name="connsiteY765" fmla="*/ 367041 h 6858000"/>
              <a:gd name="connsiteX766" fmla="*/ 3489712 w 7467600"/>
              <a:gd name="connsiteY766" fmla="*/ 485386 h 6858000"/>
              <a:gd name="connsiteX767" fmla="*/ 3182994 w 7467600"/>
              <a:gd name="connsiteY767" fmla="*/ 828265 h 6858000"/>
              <a:gd name="connsiteX768" fmla="*/ 2892114 w 7467600"/>
              <a:gd name="connsiteY768" fmla="*/ 1172635 h 6858000"/>
              <a:gd name="connsiteX769" fmla="*/ 3021459 w 7467600"/>
              <a:gd name="connsiteY769" fmla="*/ 1035385 h 6858000"/>
              <a:gd name="connsiteX770" fmla="*/ 3153873 w 7467600"/>
              <a:gd name="connsiteY770" fmla="*/ 898971 h 6858000"/>
              <a:gd name="connsiteX771" fmla="*/ 3276511 w 7467600"/>
              <a:gd name="connsiteY771" fmla="*/ 786423 h 6858000"/>
              <a:gd name="connsiteX772" fmla="*/ 3584154 w 7467600"/>
              <a:gd name="connsiteY772" fmla="*/ 448218 h 6858000"/>
              <a:gd name="connsiteX773" fmla="*/ 3624562 w 7467600"/>
              <a:gd name="connsiteY773" fmla="*/ 367041 h 6858000"/>
              <a:gd name="connsiteX774" fmla="*/ 3766672 w 7467600"/>
              <a:gd name="connsiteY774" fmla="*/ 359429 h 6858000"/>
              <a:gd name="connsiteX775" fmla="*/ 3996338 w 7467600"/>
              <a:gd name="connsiteY775" fmla="*/ 968237 h 6858000"/>
              <a:gd name="connsiteX776" fmla="*/ 3766672 w 7467600"/>
              <a:gd name="connsiteY776" fmla="*/ 359429 h 6858000"/>
              <a:gd name="connsiteX777" fmla="*/ 5805386 w 7467600"/>
              <a:gd name="connsiteY777" fmla="*/ 239240 h 6858000"/>
              <a:gd name="connsiteX778" fmla="*/ 5736947 w 7467600"/>
              <a:gd name="connsiteY778" fmla="*/ 261367 h 6858000"/>
              <a:gd name="connsiteX779" fmla="*/ 5427012 w 7467600"/>
              <a:gd name="connsiteY779" fmla="*/ 311272 h 6858000"/>
              <a:gd name="connsiteX780" fmla="*/ 5147818 w 7467600"/>
              <a:gd name="connsiteY780" fmla="*/ 322112 h 6858000"/>
              <a:gd name="connsiteX781" fmla="*/ 5060854 w 7467600"/>
              <a:gd name="connsiteY781" fmla="*/ 311882 h 6858000"/>
              <a:gd name="connsiteX782" fmla="*/ 4945989 w 7467600"/>
              <a:gd name="connsiteY782" fmla="*/ 300516 h 6858000"/>
              <a:gd name="connsiteX783" fmla="*/ 5410479 w 7467600"/>
              <a:gd name="connsiteY783" fmla="*/ 348434 h 6858000"/>
              <a:gd name="connsiteX784" fmla="*/ 5805386 w 7467600"/>
              <a:gd name="connsiteY784" fmla="*/ 239240 h 6858000"/>
              <a:gd name="connsiteX785" fmla="*/ 5905192 w 7467600"/>
              <a:gd name="connsiteY785" fmla="*/ 163079 h 6858000"/>
              <a:gd name="connsiteX786" fmla="*/ 5865655 w 7467600"/>
              <a:gd name="connsiteY786" fmla="*/ 171901 h 6858000"/>
              <a:gd name="connsiteX787" fmla="*/ 5259740 w 7467600"/>
              <a:gd name="connsiteY787" fmla="*/ 257013 h 6858000"/>
              <a:gd name="connsiteX788" fmla="*/ 5208466 w 7467600"/>
              <a:gd name="connsiteY788" fmla="*/ 257550 h 6858000"/>
              <a:gd name="connsiteX789" fmla="*/ 4980204 w 7467600"/>
              <a:gd name="connsiteY789" fmla="*/ 271903 h 6858000"/>
              <a:gd name="connsiteX790" fmla="*/ 5068068 w 7467600"/>
              <a:gd name="connsiteY790" fmla="*/ 282244 h 6858000"/>
              <a:gd name="connsiteX791" fmla="*/ 5153231 w 7467600"/>
              <a:gd name="connsiteY791" fmla="*/ 292240 h 6858000"/>
              <a:gd name="connsiteX792" fmla="*/ 5426491 w 7467600"/>
              <a:gd name="connsiteY792" fmla="*/ 281128 h 6858000"/>
              <a:gd name="connsiteX793" fmla="*/ 5731212 w 7467600"/>
              <a:gd name="connsiteY793" fmla="*/ 231951 h 6858000"/>
              <a:gd name="connsiteX794" fmla="*/ 5905192 w 7467600"/>
              <a:gd name="connsiteY794" fmla="*/ 163079 h 6858000"/>
              <a:gd name="connsiteX795" fmla="*/ 5944437 w 7467600"/>
              <a:gd name="connsiteY795" fmla="*/ 113829 h 6858000"/>
              <a:gd name="connsiteX796" fmla="*/ 5825032 w 7467600"/>
              <a:gd name="connsiteY796" fmla="*/ 146405 h 6858000"/>
              <a:gd name="connsiteX797" fmla="*/ 4955599 w 7467600"/>
              <a:gd name="connsiteY797" fmla="*/ 247008 h 6858000"/>
              <a:gd name="connsiteX798" fmla="*/ 5210104 w 7467600"/>
              <a:gd name="connsiteY798" fmla="*/ 228123 h 6858000"/>
              <a:gd name="connsiteX799" fmla="*/ 5261015 w 7467600"/>
              <a:gd name="connsiteY799" fmla="*/ 227087 h 6858000"/>
              <a:gd name="connsiteX800" fmla="*/ 5861181 w 7467600"/>
              <a:gd name="connsiteY800" fmla="*/ 143093 h 6858000"/>
              <a:gd name="connsiteX801" fmla="*/ 5961252 w 7467600"/>
              <a:gd name="connsiteY801" fmla="*/ 114820 h 6858000"/>
              <a:gd name="connsiteX802" fmla="*/ 5944437 w 7467600"/>
              <a:gd name="connsiteY802" fmla="*/ 113829 h 6858000"/>
              <a:gd name="connsiteX803" fmla="*/ 3882765 w 7467600"/>
              <a:gd name="connsiteY803" fmla="*/ 0 h 6858000"/>
              <a:gd name="connsiteX804" fmla="*/ 3995099 w 7467600"/>
              <a:gd name="connsiteY804" fmla="*/ 0 h 6858000"/>
              <a:gd name="connsiteX805" fmla="*/ 4163818 w 7467600"/>
              <a:gd name="connsiteY805" fmla="*/ 234104 h 6858000"/>
              <a:gd name="connsiteX806" fmla="*/ 4172099 w 7467600"/>
              <a:gd name="connsiteY806" fmla="*/ 234207 h 6858000"/>
              <a:gd name="connsiteX807" fmla="*/ 4784282 w 7467600"/>
              <a:gd name="connsiteY807" fmla="*/ 276561 h 6858000"/>
              <a:gd name="connsiteX808" fmla="*/ 4801687 w 7467600"/>
              <a:gd name="connsiteY808" fmla="*/ 267764 h 6858000"/>
              <a:gd name="connsiteX809" fmla="*/ 6082788 w 7467600"/>
              <a:gd name="connsiteY809" fmla="*/ 64119 h 6858000"/>
              <a:gd name="connsiteX810" fmla="*/ 6099442 w 7467600"/>
              <a:gd name="connsiteY810" fmla="*/ 82568 h 6858000"/>
              <a:gd name="connsiteX811" fmla="*/ 4804137 w 7467600"/>
              <a:gd name="connsiteY811" fmla="*/ 320931 h 6858000"/>
              <a:gd name="connsiteX812" fmla="*/ 4227047 w 7467600"/>
              <a:gd name="connsiteY812" fmla="*/ 313415 h 6858000"/>
              <a:gd name="connsiteX813" fmla="*/ 4346041 w 7467600"/>
              <a:gd name="connsiteY813" fmla="*/ 456086 h 6858000"/>
              <a:gd name="connsiteX814" fmla="*/ 4870967 w 7467600"/>
              <a:gd name="connsiteY814" fmla="*/ 963061 h 6858000"/>
              <a:gd name="connsiteX815" fmla="*/ 4889647 w 7467600"/>
              <a:gd name="connsiteY815" fmla="*/ 957147 h 6858000"/>
              <a:gd name="connsiteX816" fmla="*/ 5422504 w 7467600"/>
              <a:gd name="connsiteY816" fmla="*/ 805191 h 6858000"/>
              <a:gd name="connsiteX817" fmla="*/ 6087656 w 7467600"/>
              <a:gd name="connsiteY817" fmla="*/ 826703 h 6858000"/>
              <a:gd name="connsiteX818" fmla="*/ 6058717 w 7467600"/>
              <a:gd name="connsiteY818" fmla="*/ 865992 h 6858000"/>
              <a:gd name="connsiteX819" fmla="*/ 4974153 w 7467600"/>
              <a:gd name="connsiteY819" fmla="*/ 1045456 h 6858000"/>
              <a:gd name="connsiteX820" fmla="*/ 5627835 w 7467600"/>
              <a:gd name="connsiteY820" fmla="*/ 1472077 h 6858000"/>
              <a:gd name="connsiteX821" fmla="*/ 5629817 w 7467600"/>
              <a:gd name="connsiteY821" fmla="*/ 1471412 h 6858000"/>
              <a:gd name="connsiteX822" fmla="*/ 5634124 w 7467600"/>
              <a:gd name="connsiteY822" fmla="*/ 1470572 h 6858000"/>
              <a:gd name="connsiteX823" fmla="*/ 5755832 w 7467600"/>
              <a:gd name="connsiteY823" fmla="*/ 1383886 h 6858000"/>
              <a:gd name="connsiteX824" fmla="*/ 6014186 w 7467600"/>
              <a:gd name="connsiteY824" fmla="*/ 1279799 h 6858000"/>
              <a:gd name="connsiteX825" fmla="*/ 6901619 w 7467600"/>
              <a:gd name="connsiteY825" fmla="*/ 1047874 h 6858000"/>
              <a:gd name="connsiteX826" fmla="*/ 6931566 w 7467600"/>
              <a:gd name="connsiteY826" fmla="*/ 1062034 h 6858000"/>
              <a:gd name="connsiteX827" fmla="*/ 5790982 w 7467600"/>
              <a:gd name="connsiteY827" fmla="*/ 1561380 h 6858000"/>
              <a:gd name="connsiteX828" fmla="*/ 6188971 w 7467600"/>
              <a:gd name="connsiteY828" fmla="*/ 1755168 h 6858000"/>
              <a:gd name="connsiteX829" fmla="*/ 6202446 w 7467600"/>
              <a:gd name="connsiteY829" fmla="*/ 1752268 h 6858000"/>
              <a:gd name="connsiteX830" fmla="*/ 7179560 w 7467600"/>
              <a:gd name="connsiteY830" fmla="*/ 1467551 h 6858000"/>
              <a:gd name="connsiteX831" fmla="*/ 7158730 w 7467600"/>
              <a:gd name="connsiteY831" fmla="*/ 1507835 h 6858000"/>
              <a:gd name="connsiteX832" fmla="*/ 6326959 w 7467600"/>
              <a:gd name="connsiteY832" fmla="*/ 1817686 h 6858000"/>
              <a:gd name="connsiteX833" fmla="*/ 6537433 w 7467600"/>
              <a:gd name="connsiteY833" fmla="*/ 1907790 h 6858000"/>
              <a:gd name="connsiteX834" fmla="*/ 6550221 w 7467600"/>
              <a:gd name="connsiteY834" fmla="*/ 1910729 h 6858000"/>
              <a:gd name="connsiteX835" fmla="*/ 6964438 w 7467600"/>
              <a:gd name="connsiteY835" fmla="*/ 2209505 h 6858000"/>
              <a:gd name="connsiteX836" fmla="*/ 7367862 w 7467600"/>
              <a:gd name="connsiteY836" fmla="*/ 2806833 h 6858000"/>
              <a:gd name="connsiteX837" fmla="*/ 7364329 w 7467600"/>
              <a:gd name="connsiteY837" fmla="*/ 2826907 h 6858000"/>
              <a:gd name="connsiteX838" fmla="*/ 7290545 w 7467600"/>
              <a:gd name="connsiteY838" fmla="*/ 2850663 h 6858000"/>
              <a:gd name="connsiteX839" fmla="*/ 6472036 w 7467600"/>
              <a:gd name="connsiteY839" fmla="*/ 1959003 h 6858000"/>
              <a:gd name="connsiteX840" fmla="*/ 5792897 w 7467600"/>
              <a:gd name="connsiteY840" fmla="*/ 1647747 h 6858000"/>
              <a:gd name="connsiteX841" fmla="*/ 5842751 w 7467600"/>
              <a:gd name="connsiteY841" fmla="*/ 1816112 h 6858000"/>
              <a:gd name="connsiteX842" fmla="*/ 5847424 w 7467600"/>
              <a:gd name="connsiteY842" fmla="*/ 1815776 h 6858000"/>
              <a:gd name="connsiteX843" fmla="*/ 6399821 w 7467600"/>
              <a:gd name="connsiteY843" fmla="*/ 2344799 h 6858000"/>
              <a:gd name="connsiteX844" fmla="*/ 6323232 w 7467600"/>
              <a:gd name="connsiteY844" fmla="*/ 2389634 h 6858000"/>
              <a:gd name="connsiteX845" fmla="*/ 5942958 w 7467600"/>
              <a:gd name="connsiteY845" fmla="*/ 2077708 h 6858000"/>
              <a:gd name="connsiteX846" fmla="*/ 5921559 w 7467600"/>
              <a:gd name="connsiteY846" fmla="*/ 2378596 h 6858000"/>
              <a:gd name="connsiteX847" fmla="*/ 5817651 w 7467600"/>
              <a:gd name="connsiteY847" fmla="*/ 3023919 h 6858000"/>
              <a:gd name="connsiteX848" fmla="*/ 5729634 w 7467600"/>
              <a:gd name="connsiteY848" fmla="*/ 3051849 h 6858000"/>
              <a:gd name="connsiteX849" fmla="*/ 5611018 w 7467600"/>
              <a:gd name="connsiteY849" fmla="*/ 2316769 h 6858000"/>
              <a:gd name="connsiteX850" fmla="*/ 5687608 w 7467600"/>
              <a:gd name="connsiteY850" fmla="*/ 2039972 h 6858000"/>
              <a:gd name="connsiteX851" fmla="*/ 5657554 w 7467600"/>
              <a:gd name="connsiteY851" fmla="*/ 1576445 h 6858000"/>
              <a:gd name="connsiteX852" fmla="*/ 5150475 w 7467600"/>
              <a:gd name="connsiteY852" fmla="*/ 1274012 h 6858000"/>
              <a:gd name="connsiteX853" fmla="*/ 5349142 w 7467600"/>
              <a:gd name="connsiteY853" fmla="*/ 2204405 h 6858000"/>
              <a:gd name="connsiteX854" fmla="*/ 5262214 w 7467600"/>
              <a:gd name="connsiteY854" fmla="*/ 2233836 h 6858000"/>
              <a:gd name="connsiteX855" fmla="*/ 4981539 w 7467600"/>
              <a:gd name="connsiteY855" fmla="*/ 1542201 h 6858000"/>
              <a:gd name="connsiteX856" fmla="*/ 4958461 w 7467600"/>
              <a:gd name="connsiteY856" fmla="*/ 1136957 h 6858000"/>
              <a:gd name="connsiteX857" fmla="*/ 4655015 w 7467600"/>
              <a:gd name="connsiteY857" fmla="*/ 891426 h 6858000"/>
              <a:gd name="connsiteX858" fmla="*/ 4348002 w 7467600"/>
              <a:gd name="connsiteY858" fmla="*/ 2205895 h 6858000"/>
              <a:gd name="connsiteX859" fmla="*/ 4262250 w 7467600"/>
              <a:gd name="connsiteY859" fmla="*/ 2219972 h 6858000"/>
              <a:gd name="connsiteX860" fmla="*/ 4550611 w 7467600"/>
              <a:gd name="connsiteY860" fmla="*/ 817540 h 6858000"/>
              <a:gd name="connsiteX861" fmla="*/ 4564418 w 7467600"/>
              <a:gd name="connsiteY861" fmla="*/ 808293 h 6858000"/>
              <a:gd name="connsiteX862" fmla="*/ 4266388 w 7467600"/>
              <a:gd name="connsiteY862" fmla="*/ 500083 h 6858000"/>
              <a:gd name="connsiteX863" fmla="*/ 4032842 w 7467600"/>
              <a:gd name="connsiteY863" fmla="*/ 211809 h 6858000"/>
              <a:gd name="connsiteX864" fmla="*/ 3882765 w 7467600"/>
              <a:gd name="connsiteY864" fmla="*/ 0 h 6858000"/>
              <a:gd name="connsiteX865" fmla="*/ 3721337 w 7467600"/>
              <a:gd name="connsiteY865" fmla="*/ 0 h 6858000"/>
              <a:gd name="connsiteX866" fmla="*/ 3797544 w 7467600"/>
              <a:gd name="connsiteY866" fmla="*/ 0 h 6858000"/>
              <a:gd name="connsiteX867" fmla="*/ 3775734 w 7467600"/>
              <a:gd name="connsiteY867" fmla="*/ 95131 h 6858000"/>
              <a:gd name="connsiteX868" fmla="*/ 3724807 w 7467600"/>
              <a:gd name="connsiteY868" fmla="*/ 272257 h 6858000"/>
              <a:gd name="connsiteX869" fmla="*/ 3726844 w 7467600"/>
              <a:gd name="connsiteY869" fmla="*/ 282988 h 6858000"/>
              <a:gd name="connsiteX870" fmla="*/ 3742664 w 7467600"/>
              <a:gd name="connsiteY870" fmla="*/ 279918 h 6858000"/>
              <a:gd name="connsiteX871" fmla="*/ 4103910 w 7467600"/>
              <a:gd name="connsiteY871" fmla="*/ 1161917 h 6858000"/>
              <a:gd name="connsiteX872" fmla="*/ 4020269 w 7467600"/>
              <a:gd name="connsiteY872" fmla="*/ 1200406 h 6858000"/>
              <a:gd name="connsiteX873" fmla="*/ 3674882 w 7467600"/>
              <a:gd name="connsiteY873" fmla="*/ 488524 h 6858000"/>
              <a:gd name="connsiteX874" fmla="*/ 3132682 w 7467600"/>
              <a:gd name="connsiteY874" fmla="*/ 1072284 h 6858000"/>
              <a:gd name="connsiteX875" fmla="*/ 2716346 w 7467600"/>
              <a:gd name="connsiteY875" fmla="*/ 1276376 h 6858000"/>
              <a:gd name="connsiteX876" fmla="*/ 2716772 w 7467600"/>
              <a:gd name="connsiteY876" fmla="*/ 1255462 h 6858000"/>
              <a:gd name="connsiteX877" fmla="*/ 3471096 w 7467600"/>
              <a:gd name="connsiteY877" fmla="*/ 437072 h 6858000"/>
              <a:gd name="connsiteX878" fmla="*/ 3639057 w 7467600"/>
              <a:gd name="connsiteY878" fmla="*/ 286334 h 6858000"/>
              <a:gd name="connsiteX879" fmla="*/ 3640309 w 7467600"/>
              <a:gd name="connsiteY879" fmla="*/ 284664 h 6858000"/>
              <a:gd name="connsiteX880" fmla="*/ 3646022 w 7467600"/>
              <a:gd name="connsiteY880" fmla="*/ 276711 h 6858000"/>
              <a:gd name="connsiteX881" fmla="*/ 3707943 w 7467600"/>
              <a:gd name="connsiteY881" fmla="*/ 65958 h 6858000"/>
              <a:gd name="connsiteX882" fmla="*/ 3721337 w 7467600"/>
              <a:gd name="connsiteY882" fmla="*/ 0 h 6858000"/>
              <a:gd name="connsiteX883" fmla="*/ 2867960 w 7467600"/>
              <a:gd name="connsiteY883" fmla="*/ 0 h 6858000"/>
              <a:gd name="connsiteX884" fmla="*/ 2926351 w 7467600"/>
              <a:gd name="connsiteY884" fmla="*/ 0 h 6858000"/>
              <a:gd name="connsiteX885" fmla="*/ 2902823 w 7467600"/>
              <a:gd name="connsiteY885" fmla="*/ 262929 h 6858000"/>
              <a:gd name="connsiteX886" fmla="*/ 2940663 w 7467600"/>
              <a:gd name="connsiteY886" fmla="*/ 140884 h 6858000"/>
              <a:gd name="connsiteX887" fmla="*/ 2947039 w 7467600"/>
              <a:gd name="connsiteY887" fmla="*/ 122524 h 6858000"/>
              <a:gd name="connsiteX888" fmla="*/ 2984316 w 7467600"/>
              <a:gd name="connsiteY888" fmla="*/ 0 h 6858000"/>
              <a:gd name="connsiteX889" fmla="*/ 3016114 w 7467600"/>
              <a:gd name="connsiteY889" fmla="*/ 0 h 6858000"/>
              <a:gd name="connsiteX890" fmla="*/ 2979949 w 7467600"/>
              <a:gd name="connsiteY890" fmla="*/ 119274 h 6858000"/>
              <a:gd name="connsiteX891" fmla="*/ 3023879 w 7467600"/>
              <a:gd name="connsiteY891" fmla="*/ 0 h 6858000"/>
              <a:gd name="connsiteX892" fmla="*/ 3105400 w 7467600"/>
              <a:gd name="connsiteY892" fmla="*/ 0 h 6858000"/>
              <a:gd name="connsiteX893" fmla="*/ 3094669 w 7467600"/>
              <a:gd name="connsiteY893" fmla="*/ 30308 h 6858000"/>
              <a:gd name="connsiteX894" fmla="*/ 2901945 w 7467600"/>
              <a:gd name="connsiteY894" fmla="*/ 466538 h 6858000"/>
              <a:gd name="connsiteX895" fmla="*/ 2815209 w 7467600"/>
              <a:gd name="connsiteY895" fmla="*/ 497361 h 6858000"/>
              <a:gd name="connsiteX896" fmla="*/ 2844845 w 7467600"/>
              <a:gd name="connsiteY896" fmla="*/ 127638 h 6858000"/>
              <a:gd name="connsiteX897" fmla="*/ 2867960 w 7467600"/>
              <a:gd name="connsiteY897" fmla="*/ 0 h 6858000"/>
              <a:gd name="connsiteX898" fmla="*/ 1057230 w 7467600"/>
              <a:gd name="connsiteY898" fmla="*/ 0 h 6858000"/>
              <a:gd name="connsiteX899" fmla="*/ 1111003 w 7467600"/>
              <a:gd name="connsiteY899" fmla="*/ 0 h 6858000"/>
              <a:gd name="connsiteX900" fmla="*/ 1125553 w 7467600"/>
              <a:gd name="connsiteY900" fmla="*/ 52588 h 6858000"/>
              <a:gd name="connsiteX901" fmla="*/ 1304276 w 7467600"/>
              <a:gd name="connsiteY901" fmla="*/ 476275 h 6858000"/>
              <a:gd name="connsiteX902" fmla="*/ 1492066 w 7467600"/>
              <a:gd name="connsiteY902" fmla="*/ 886333 h 6858000"/>
              <a:gd name="connsiteX903" fmla="*/ 1423698 w 7467600"/>
              <a:gd name="connsiteY903" fmla="*/ 710817 h 6858000"/>
              <a:gd name="connsiteX904" fmla="*/ 1357609 w 7467600"/>
              <a:gd name="connsiteY904" fmla="*/ 532892 h 6858000"/>
              <a:gd name="connsiteX905" fmla="*/ 1309550 w 7467600"/>
              <a:gd name="connsiteY905" fmla="*/ 374031 h 6858000"/>
              <a:gd name="connsiteX906" fmla="*/ 1193673 w 7467600"/>
              <a:gd name="connsiteY906" fmla="*/ 49533 h 6858000"/>
              <a:gd name="connsiteX907" fmla="*/ 1164391 w 7467600"/>
              <a:gd name="connsiteY907" fmla="*/ 0 h 6858000"/>
              <a:gd name="connsiteX908" fmla="*/ 1200666 w 7467600"/>
              <a:gd name="connsiteY908" fmla="*/ 0 h 6858000"/>
              <a:gd name="connsiteX909" fmla="*/ 1223408 w 7467600"/>
              <a:gd name="connsiteY909" fmla="*/ 38996 h 6858000"/>
              <a:gd name="connsiteX910" fmla="*/ 1339635 w 7467600"/>
              <a:gd name="connsiteY910" fmla="*/ 365517 h 6858000"/>
              <a:gd name="connsiteX911" fmla="*/ 1387469 w 7467600"/>
              <a:gd name="connsiteY911" fmla="*/ 523079 h 6858000"/>
              <a:gd name="connsiteX912" fmla="*/ 1452685 w 7467600"/>
              <a:gd name="connsiteY912" fmla="*/ 699806 h 6858000"/>
              <a:gd name="connsiteX913" fmla="*/ 1492092 w 7467600"/>
              <a:gd name="connsiteY913" fmla="*/ 800424 h 6858000"/>
              <a:gd name="connsiteX914" fmla="*/ 1455302 w 7467600"/>
              <a:gd name="connsiteY914" fmla="*/ 632913 h 6858000"/>
              <a:gd name="connsiteX915" fmla="*/ 1222336 w 7467600"/>
              <a:gd name="connsiteY915" fmla="*/ 9480 h 6858000"/>
              <a:gd name="connsiteX916" fmla="*/ 1214634 w 7467600"/>
              <a:gd name="connsiteY916" fmla="*/ 0 h 6858000"/>
              <a:gd name="connsiteX917" fmla="*/ 1289827 w 7467600"/>
              <a:gd name="connsiteY917" fmla="*/ 0 h 6858000"/>
              <a:gd name="connsiteX918" fmla="*/ 1321076 w 7467600"/>
              <a:gd name="connsiteY918" fmla="*/ 59722 h 6858000"/>
              <a:gd name="connsiteX919" fmla="*/ 1512579 w 7467600"/>
              <a:gd name="connsiteY919" fmla="*/ 626441 h 6858000"/>
              <a:gd name="connsiteX920" fmla="*/ 1506076 w 7467600"/>
              <a:gd name="connsiteY920" fmla="*/ 1089289 h 6858000"/>
              <a:gd name="connsiteX921" fmla="*/ 1486346 w 7467600"/>
              <a:gd name="connsiteY921" fmla="*/ 1079919 h 6858000"/>
              <a:gd name="connsiteX922" fmla="*/ 1070511 w 7467600"/>
              <a:gd name="connsiteY922" fmla="*/ 48609 h 6858000"/>
              <a:gd name="connsiteX923" fmla="*/ 1057230 w 7467600"/>
              <a:gd name="connsiteY923" fmla="*/ 0 h 6858000"/>
              <a:gd name="connsiteX924" fmla="*/ 43151 w 7467600"/>
              <a:gd name="connsiteY924" fmla="*/ 0 h 6858000"/>
              <a:gd name="connsiteX925" fmla="*/ 95283 w 7467600"/>
              <a:gd name="connsiteY925" fmla="*/ 0 h 6858000"/>
              <a:gd name="connsiteX926" fmla="*/ 300708 w 7467600"/>
              <a:gd name="connsiteY926" fmla="*/ 154571 h 6858000"/>
              <a:gd name="connsiteX927" fmla="*/ 530414 w 7467600"/>
              <a:gd name="connsiteY927" fmla="*/ 354673 h 6858000"/>
              <a:gd name="connsiteX928" fmla="*/ 333785 w 7467600"/>
              <a:gd name="connsiteY928" fmla="*/ 161564 h 6858000"/>
              <a:gd name="connsiteX929" fmla="*/ 147005 w 7467600"/>
              <a:gd name="connsiteY929" fmla="*/ 0 h 6858000"/>
              <a:gd name="connsiteX930" fmla="*/ 272509 w 7467600"/>
              <a:gd name="connsiteY930" fmla="*/ 0 h 6858000"/>
              <a:gd name="connsiteX931" fmla="*/ 326276 w 7467600"/>
              <a:gd name="connsiteY931" fmla="*/ 45847 h 6858000"/>
              <a:gd name="connsiteX932" fmla="*/ 823759 w 7467600"/>
              <a:gd name="connsiteY932" fmla="*/ 574145 h 6858000"/>
              <a:gd name="connsiteX933" fmla="*/ 811254 w 7467600"/>
              <a:gd name="connsiteY933" fmla="*/ 665546 h 6858000"/>
              <a:gd name="connsiteX934" fmla="*/ 154042 w 7467600"/>
              <a:gd name="connsiteY934" fmla="*/ 261522 h 6858000"/>
              <a:gd name="connsiteX935" fmla="*/ 13550 w 7467600"/>
              <a:gd name="connsiteY935" fmla="*/ 158423 h 6858000"/>
              <a:gd name="connsiteX936" fmla="*/ 0 w 7467600"/>
              <a:gd name="connsiteY936" fmla="*/ 146618 h 6858000"/>
              <a:gd name="connsiteX937" fmla="*/ 0 w 7467600"/>
              <a:gd name="connsiteY937" fmla="*/ 59161 h 6858000"/>
              <a:gd name="connsiteX938" fmla="*/ 45427 w 7467600"/>
              <a:gd name="connsiteY938" fmla="*/ 101078 h 6858000"/>
              <a:gd name="connsiteX939" fmla="*/ 630103 w 7467600"/>
              <a:gd name="connsiteY939" fmla="*/ 485885 h 6858000"/>
              <a:gd name="connsiteX940" fmla="*/ 532040 w 7467600"/>
              <a:gd name="connsiteY940" fmla="*/ 399359 h 6858000"/>
              <a:gd name="connsiteX941" fmla="*/ 517618 w 7467600"/>
              <a:gd name="connsiteY941" fmla="*/ 385726 h 6858000"/>
              <a:gd name="connsiteX942" fmla="*/ 285074 w 7467600"/>
              <a:gd name="connsiteY942" fmla="*/ 182755 h 6858000"/>
              <a:gd name="connsiteX943" fmla="*/ 43151 w 7467600"/>
              <a:gd name="connsiteY94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289862 w 7467600"/>
              <a:gd name="connsiteY10" fmla="*/ 6659827 h 6858000"/>
              <a:gd name="connsiteX11" fmla="*/ 1019354 w 7467600"/>
              <a:gd name="connsiteY11" fmla="*/ 6315006 h 6858000"/>
              <a:gd name="connsiteX12" fmla="*/ 441046 w 7467600"/>
              <a:gd name="connsiteY12" fmla="*/ 6691153 h 6858000"/>
              <a:gd name="connsiteX13" fmla="*/ 1019354 w 7467600"/>
              <a:gd name="connsiteY13" fmla="*/ 6315006 h 6858000"/>
              <a:gd name="connsiteX14" fmla="*/ 991680 w 7467600"/>
              <a:gd name="connsiteY14" fmla="*/ 6298413 h 6858000"/>
              <a:gd name="connsiteX15" fmla="*/ 409060 w 7467600"/>
              <a:gd name="connsiteY15" fmla="*/ 6671470 h 6858000"/>
              <a:gd name="connsiteX16" fmla="*/ 991680 w 7467600"/>
              <a:gd name="connsiteY16" fmla="*/ 6298413 h 6858000"/>
              <a:gd name="connsiteX17" fmla="*/ 103333 w 7467600"/>
              <a:gd name="connsiteY17" fmla="*/ 5699602 h 6858000"/>
              <a:gd name="connsiteX18" fmla="*/ 233938 w 7467600"/>
              <a:gd name="connsiteY18" fmla="*/ 5809416 h 6858000"/>
              <a:gd name="connsiteX19" fmla="*/ 883580 w 7467600"/>
              <a:gd name="connsiteY19" fmla="*/ 6180710 h 6858000"/>
              <a:gd name="connsiteX20" fmla="*/ 487337 w 7467600"/>
              <a:gd name="connsiteY20" fmla="*/ 5950182 h 6858000"/>
              <a:gd name="connsiteX21" fmla="*/ 354051 w 7467600"/>
              <a:gd name="connsiteY21" fmla="*/ 5854912 h 6858000"/>
              <a:gd name="connsiteX22" fmla="*/ 195436 w 7467600"/>
              <a:gd name="connsiteY22" fmla="*/ 5755068 h 6858000"/>
              <a:gd name="connsiteX23" fmla="*/ 103333 w 7467600"/>
              <a:gd name="connsiteY23" fmla="*/ 5699602 h 6858000"/>
              <a:gd name="connsiteX24" fmla="*/ 5539432 w 7467600"/>
              <a:gd name="connsiteY24" fmla="*/ 5642928 h 6858000"/>
              <a:gd name="connsiteX25" fmla="*/ 5555462 w 7467600"/>
              <a:gd name="connsiteY25" fmla="*/ 5694454 h 6858000"/>
              <a:gd name="connsiteX26" fmla="*/ 5828270 w 7467600"/>
              <a:gd name="connsiteY26" fmla="*/ 6320663 h 6858000"/>
              <a:gd name="connsiteX27" fmla="*/ 5947416 w 7467600"/>
              <a:gd name="connsiteY27" fmla="*/ 6574846 h 6858000"/>
              <a:gd name="connsiteX28" fmla="*/ 5539432 w 7467600"/>
              <a:gd name="connsiteY28" fmla="*/ 5642928 h 6858000"/>
              <a:gd name="connsiteX29" fmla="*/ 51253 w 7467600"/>
              <a:gd name="connsiteY29" fmla="*/ 5631825 h 6858000"/>
              <a:gd name="connsiteX30" fmla="*/ 211622 w 7467600"/>
              <a:gd name="connsiteY30" fmla="*/ 5728803 h 6858000"/>
              <a:gd name="connsiteX31" fmla="*/ 371652 w 7467600"/>
              <a:gd name="connsiteY31" fmla="*/ 5829062 h 6858000"/>
              <a:gd name="connsiteX32" fmla="*/ 505903 w 7467600"/>
              <a:gd name="connsiteY32" fmla="*/ 5925221 h 6858000"/>
              <a:gd name="connsiteX33" fmla="*/ 899240 w 7467600"/>
              <a:gd name="connsiteY33" fmla="*/ 6153068 h 6858000"/>
              <a:gd name="connsiteX34" fmla="*/ 988114 w 7467600"/>
              <a:gd name="connsiteY34" fmla="*/ 6174204 h 6858000"/>
              <a:gd name="connsiteX35" fmla="*/ 845971 w 7467600"/>
              <a:gd name="connsiteY35" fmla="*/ 6067177 h 6858000"/>
              <a:gd name="connsiteX36" fmla="*/ 448057 w 7467600"/>
              <a:gd name="connsiteY36" fmla="*/ 5841376 h 6858000"/>
              <a:gd name="connsiteX37" fmla="*/ 51253 w 7467600"/>
              <a:gd name="connsiteY37" fmla="*/ 5631825 h 6858000"/>
              <a:gd name="connsiteX38" fmla="*/ 2606687 w 7467600"/>
              <a:gd name="connsiteY38" fmla="*/ 5630718 h 6858000"/>
              <a:gd name="connsiteX39" fmla="*/ 2645658 w 7467600"/>
              <a:gd name="connsiteY39" fmla="*/ 6640259 h 6858000"/>
              <a:gd name="connsiteX40" fmla="*/ 2606687 w 7467600"/>
              <a:gd name="connsiteY40" fmla="*/ 5630718 h 6858000"/>
              <a:gd name="connsiteX41" fmla="*/ 3642057 w 7467600"/>
              <a:gd name="connsiteY41" fmla="*/ 5573487 h 6858000"/>
              <a:gd name="connsiteX42" fmla="*/ 3632981 w 7467600"/>
              <a:gd name="connsiteY42" fmla="*/ 5579437 h 6858000"/>
              <a:gd name="connsiteX43" fmla="*/ 3382436 w 7467600"/>
              <a:gd name="connsiteY43" fmla="*/ 5952726 h 6858000"/>
              <a:gd name="connsiteX44" fmla="*/ 3191929 w 7467600"/>
              <a:gd name="connsiteY44" fmla="*/ 6662669 h 6858000"/>
              <a:gd name="connsiteX45" fmla="*/ 3369898 w 7467600"/>
              <a:gd name="connsiteY45" fmla="*/ 6081771 h 6858000"/>
              <a:gd name="connsiteX46" fmla="*/ 3642057 w 7467600"/>
              <a:gd name="connsiteY46" fmla="*/ 5573487 h 6858000"/>
              <a:gd name="connsiteX47" fmla="*/ 2650666 w 7467600"/>
              <a:gd name="connsiteY47" fmla="*/ 5530686 h 6858000"/>
              <a:gd name="connsiteX48" fmla="*/ 2650249 w 7467600"/>
              <a:gd name="connsiteY48" fmla="*/ 5532101 h 6858000"/>
              <a:gd name="connsiteX49" fmla="*/ 2663808 w 7467600"/>
              <a:gd name="connsiteY49" fmla="*/ 6535215 h 6858000"/>
              <a:gd name="connsiteX50" fmla="*/ 2665418 w 7467600"/>
              <a:gd name="connsiteY50" fmla="*/ 6132756 h 6858000"/>
              <a:gd name="connsiteX51" fmla="*/ 2650666 w 7467600"/>
              <a:gd name="connsiteY51" fmla="*/ 5530686 h 6858000"/>
              <a:gd name="connsiteX52" fmla="*/ 2680277 w 7467600"/>
              <a:gd name="connsiteY52" fmla="*/ 5479204 h 6858000"/>
              <a:gd name="connsiteX53" fmla="*/ 2678972 w 7467600"/>
              <a:gd name="connsiteY53" fmla="*/ 5481582 h 6858000"/>
              <a:gd name="connsiteX54" fmla="*/ 2696666 w 7467600"/>
              <a:gd name="connsiteY54" fmla="*/ 6133836 h 6858000"/>
              <a:gd name="connsiteX55" fmla="*/ 2695769 w 7467600"/>
              <a:gd name="connsiteY55" fmla="*/ 6390955 h 6858000"/>
              <a:gd name="connsiteX56" fmla="*/ 2739893 w 7467600"/>
              <a:gd name="connsiteY56" fmla="*/ 6108357 h 6858000"/>
              <a:gd name="connsiteX57" fmla="*/ 2680277 w 7467600"/>
              <a:gd name="connsiteY57" fmla="*/ 5479204 h 6858000"/>
              <a:gd name="connsiteX58" fmla="*/ 1132195 w 7467600"/>
              <a:gd name="connsiteY58" fmla="*/ 5467980 h 6858000"/>
              <a:gd name="connsiteX59" fmla="*/ 1679056 w 7467600"/>
              <a:gd name="connsiteY59" fmla="*/ 5516907 h 6858000"/>
              <a:gd name="connsiteX60" fmla="*/ 2128648 w 7467600"/>
              <a:gd name="connsiteY60" fmla="*/ 5474249 h 6858000"/>
              <a:gd name="connsiteX61" fmla="*/ 1825619 w 7467600"/>
              <a:gd name="connsiteY61" fmla="*/ 5478447 h 6858000"/>
              <a:gd name="connsiteX62" fmla="*/ 1737798 w 7467600"/>
              <a:gd name="connsiteY62" fmla="*/ 5483353 h 6858000"/>
              <a:gd name="connsiteX63" fmla="*/ 1132195 w 7467600"/>
              <a:gd name="connsiteY63" fmla="*/ 5467980 h 6858000"/>
              <a:gd name="connsiteX64" fmla="*/ 1456157 w 7467600"/>
              <a:gd name="connsiteY64" fmla="*/ 5371404 h 6858000"/>
              <a:gd name="connsiteX65" fmla="*/ 1244432 w 7467600"/>
              <a:gd name="connsiteY65" fmla="*/ 5385601 h 6858000"/>
              <a:gd name="connsiteX66" fmla="*/ 973990 w 7467600"/>
              <a:gd name="connsiteY66" fmla="*/ 5424940 h 6858000"/>
              <a:gd name="connsiteX67" fmla="*/ 1103809 w 7467600"/>
              <a:gd name="connsiteY67" fmla="*/ 5433720 h 6858000"/>
              <a:gd name="connsiteX68" fmla="*/ 1123454 w 7467600"/>
              <a:gd name="connsiteY68" fmla="*/ 5435727 h 6858000"/>
              <a:gd name="connsiteX69" fmla="*/ 1737017 w 7467600"/>
              <a:gd name="connsiteY69" fmla="*/ 5452183 h 6858000"/>
              <a:gd name="connsiteX70" fmla="*/ 1824397 w 7467600"/>
              <a:gd name="connsiteY70" fmla="*/ 5447757 h 6858000"/>
              <a:gd name="connsiteX71" fmla="*/ 2070059 w 7467600"/>
              <a:gd name="connsiteY71" fmla="*/ 5441660 h 6858000"/>
              <a:gd name="connsiteX72" fmla="*/ 1456157 w 7467600"/>
              <a:gd name="connsiteY72" fmla="*/ 5371404 h 6858000"/>
              <a:gd name="connsiteX73" fmla="*/ 4988186 w 7467600"/>
              <a:gd name="connsiteY73" fmla="*/ 5216467 h 6858000"/>
              <a:gd name="connsiteX74" fmla="*/ 4777334 w 7467600"/>
              <a:gd name="connsiteY74" fmla="*/ 5406072 h 6858000"/>
              <a:gd name="connsiteX75" fmla="*/ 4718341 w 7467600"/>
              <a:gd name="connsiteY75" fmla="*/ 5468043 h 6858000"/>
              <a:gd name="connsiteX76" fmla="*/ 4604655 w 7467600"/>
              <a:gd name="connsiteY76" fmla="*/ 5583434 h 6858000"/>
              <a:gd name="connsiteX77" fmla="*/ 4565074 w 7467600"/>
              <a:gd name="connsiteY77" fmla="*/ 5618550 h 6858000"/>
              <a:gd name="connsiteX78" fmla="*/ 4988186 w 7467600"/>
              <a:gd name="connsiteY78" fmla="*/ 5216467 h 6858000"/>
              <a:gd name="connsiteX79" fmla="*/ 4978032 w 7467600"/>
              <a:gd name="connsiteY79" fmla="*/ 5183809 h 6858000"/>
              <a:gd name="connsiteX80" fmla="*/ 4463413 w 7467600"/>
              <a:gd name="connsiteY80" fmla="*/ 5615162 h 6858000"/>
              <a:gd name="connsiteX81" fmla="*/ 4358134 w 7467600"/>
              <a:gd name="connsiteY81" fmla="*/ 5742791 h 6858000"/>
              <a:gd name="connsiteX82" fmla="*/ 4376219 w 7467600"/>
              <a:gd name="connsiteY82" fmla="*/ 5729027 h 6858000"/>
              <a:gd name="connsiteX83" fmla="*/ 4582340 w 7467600"/>
              <a:gd name="connsiteY83" fmla="*/ 5561037 h 6858000"/>
              <a:gd name="connsiteX84" fmla="*/ 4694684 w 7467600"/>
              <a:gd name="connsiteY84" fmla="*/ 5447098 h 6858000"/>
              <a:gd name="connsiteX85" fmla="*/ 4754123 w 7467600"/>
              <a:gd name="connsiteY85" fmla="*/ 5384643 h 6858000"/>
              <a:gd name="connsiteX86" fmla="*/ 4978032 w 7467600"/>
              <a:gd name="connsiteY86" fmla="*/ 5183809 h 6858000"/>
              <a:gd name="connsiteX87" fmla="*/ 1903353 w 7467600"/>
              <a:gd name="connsiteY87" fmla="*/ 5044827 h 6858000"/>
              <a:gd name="connsiteX88" fmla="*/ 1936931 w 7467600"/>
              <a:gd name="connsiteY88" fmla="*/ 5093954 h 6858000"/>
              <a:gd name="connsiteX89" fmla="*/ 2195868 w 7467600"/>
              <a:gd name="connsiteY89" fmla="*/ 5396574 h 6858000"/>
              <a:gd name="connsiteX90" fmla="*/ 2088852 w 7467600"/>
              <a:gd name="connsiteY90" fmla="*/ 5166123 h 6858000"/>
              <a:gd name="connsiteX91" fmla="*/ 1958241 w 7467600"/>
              <a:gd name="connsiteY91" fmla="*/ 5067955 h 6858000"/>
              <a:gd name="connsiteX92" fmla="*/ 1903353 w 7467600"/>
              <a:gd name="connsiteY92" fmla="*/ 5044827 h 6858000"/>
              <a:gd name="connsiteX93" fmla="*/ 1979378 w 7467600"/>
              <a:gd name="connsiteY93" fmla="*/ 4769504 h 6858000"/>
              <a:gd name="connsiteX94" fmla="*/ 2882120 w 7467600"/>
              <a:gd name="connsiteY94" fmla="*/ 5064547 h 6858000"/>
              <a:gd name="connsiteX95" fmla="*/ 2793103 w 7467600"/>
              <a:gd name="connsiteY95" fmla="*/ 5039699 h 6858000"/>
              <a:gd name="connsiteX96" fmla="*/ 2770041 w 7467600"/>
              <a:gd name="connsiteY96" fmla="*/ 5033634 h 6858000"/>
              <a:gd name="connsiteX97" fmla="*/ 1979378 w 7467600"/>
              <a:gd name="connsiteY97" fmla="*/ 4769504 h 6858000"/>
              <a:gd name="connsiteX98" fmla="*/ 1927410 w 7467600"/>
              <a:gd name="connsiteY98" fmla="*/ 4716164 h 6858000"/>
              <a:gd name="connsiteX99" fmla="*/ 1959587 w 7467600"/>
              <a:gd name="connsiteY99" fmla="*/ 4728849 h 6858000"/>
              <a:gd name="connsiteX100" fmla="*/ 2777707 w 7467600"/>
              <a:gd name="connsiteY100" fmla="*/ 5003991 h 6858000"/>
              <a:gd name="connsiteX101" fmla="*/ 2800768 w 7467600"/>
              <a:gd name="connsiteY101" fmla="*/ 5010056 h 6858000"/>
              <a:gd name="connsiteX102" fmla="*/ 2879408 w 7467600"/>
              <a:gd name="connsiteY102" fmla="*/ 5031590 h 6858000"/>
              <a:gd name="connsiteX103" fmla="*/ 2862295 w 7467600"/>
              <a:gd name="connsiteY103" fmla="*/ 5022958 h 6858000"/>
              <a:gd name="connsiteX104" fmla="*/ 2813343 w 7467600"/>
              <a:gd name="connsiteY104" fmla="*/ 4998369 h 6858000"/>
              <a:gd name="connsiteX105" fmla="*/ 2646245 w 7467600"/>
              <a:gd name="connsiteY105" fmla="*/ 4930999 h 6858000"/>
              <a:gd name="connsiteX106" fmla="*/ 1999243 w 7467600"/>
              <a:gd name="connsiteY106" fmla="*/ 4730524 h 6858000"/>
              <a:gd name="connsiteX107" fmla="*/ 1979527 w 7467600"/>
              <a:gd name="connsiteY107" fmla="*/ 4726651 h 6858000"/>
              <a:gd name="connsiteX108" fmla="*/ 1927410 w 7467600"/>
              <a:gd name="connsiteY108" fmla="*/ 4716164 h 6858000"/>
              <a:gd name="connsiteX109" fmla="*/ 1997014 w 7467600"/>
              <a:gd name="connsiteY109" fmla="*/ 4698007 h 6858000"/>
              <a:gd name="connsiteX110" fmla="*/ 2005458 w 7467600"/>
              <a:gd name="connsiteY110" fmla="*/ 4699540 h 6858000"/>
              <a:gd name="connsiteX111" fmla="*/ 2657186 w 7467600"/>
              <a:gd name="connsiteY111" fmla="*/ 4901687 h 6858000"/>
              <a:gd name="connsiteX112" fmla="*/ 2826662 w 7467600"/>
              <a:gd name="connsiteY112" fmla="*/ 4970362 h 6858000"/>
              <a:gd name="connsiteX113" fmla="*/ 2876100 w 7467600"/>
              <a:gd name="connsiteY113" fmla="*/ 4995397 h 6858000"/>
              <a:gd name="connsiteX114" fmla="*/ 3042600 w 7467600"/>
              <a:gd name="connsiteY114" fmla="*/ 5059532 h 6858000"/>
              <a:gd name="connsiteX115" fmla="*/ 1997014 w 7467600"/>
              <a:gd name="connsiteY115" fmla="*/ 4698007 h 6858000"/>
              <a:gd name="connsiteX116" fmla="*/ 2305292 w 7467600"/>
              <a:gd name="connsiteY116" fmla="*/ 4219492 h 6858000"/>
              <a:gd name="connsiteX117" fmla="*/ 3360922 w 7467600"/>
              <a:gd name="connsiteY117" fmla="*/ 4529373 h 6858000"/>
              <a:gd name="connsiteX118" fmla="*/ 3492420 w 7467600"/>
              <a:gd name="connsiteY118" fmla="*/ 4510145 h 6858000"/>
              <a:gd name="connsiteX119" fmla="*/ 3364086 w 7467600"/>
              <a:gd name="connsiteY119" fmla="*/ 4480340 h 6858000"/>
              <a:gd name="connsiteX120" fmla="*/ 3225818 w 7467600"/>
              <a:gd name="connsiteY120" fmla="*/ 4411822 h 6858000"/>
              <a:gd name="connsiteX121" fmla="*/ 3129696 w 7467600"/>
              <a:gd name="connsiteY121" fmla="*/ 4360704 h 6858000"/>
              <a:gd name="connsiteX122" fmla="*/ 2814545 w 7467600"/>
              <a:gd name="connsiteY122" fmla="*/ 4282955 h 6858000"/>
              <a:gd name="connsiteX123" fmla="*/ 2305292 w 7467600"/>
              <a:gd name="connsiteY123" fmla="*/ 4219492 h 6858000"/>
              <a:gd name="connsiteX124" fmla="*/ 2626982 w 7467600"/>
              <a:gd name="connsiteY124" fmla="*/ 4206450 h 6858000"/>
              <a:gd name="connsiteX125" fmla="*/ 2490617 w 7467600"/>
              <a:gd name="connsiteY125" fmla="*/ 4206951 h 6858000"/>
              <a:gd name="connsiteX126" fmla="*/ 2819869 w 7467600"/>
              <a:gd name="connsiteY126" fmla="*/ 4252936 h 6858000"/>
              <a:gd name="connsiteX127" fmla="*/ 3143018 w 7467600"/>
              <a:gd name="connsiteY127" fmla="*/ 4332698 h 6858000"/>
              <a:gd name="connsiteX128" fmla="*/ 3241520 w 7467600"/>
              <a:gd name="connsiteY128" fmla="*/ 4385112 h 6858000"/>
              <a:gd name="connsiteX129" fmla="*/ 3374575 w 7467600"/>
              <a:gd name="connsiteY129" fmla="*/ 4451517 h 6858000"/>
              <a:gd name="connsiteX130" fmla="*/ 3505221 w 7467600"/>
              <a:gd name="connsiteY130" fmla="*/ 4480757 h 6858000"/>
              <a:gd name="connsiteX131" fmla="*/ 2626982 w 7467600"/>
              <a:gd name="connsiteY131" fmla="*/ 4206450 h 6858000"/>
              <a:gd name="connsiteX132" fmla="*/ 1310106 w 7467600"/>
              <a:gd name="connsiteY132" fmla="*/ 3943217 h 6858000"/>
              <a:gd name="connsiteX133" fmla="*/ 854994 w 7467600"/>
              <a:gd name="connsiteY133" fmla="*/ 4399136 h 6858000"/>
              <a:gd name="connsiteX134" fmla="*/ 742462 w 7467600"/>
              <a:gd name="connsiteY134" fmla="*/ 4594648 h 6858000"/>
              <a:gd name="connsiteX135" fmla="*/ 820602 w 7467600"/>
              <a:gd name="connsiteY135" fmla="*/ 4485915 h 6858000"/>
              <a:gd name="connsiteX136" fmla="*/ 878295 w 7467600"/>
              <a:gd name="connsiteY136" fmla="*/ 4403594 h 6858000"/>
              <a:gd name="connsiteX137" fmla="*/ 1240607 w 7467600"/>
              <a:gd name="connsiteY137" fmla="*/ 4010401 h 6858000"/>
              <a:gd name="connsiteX138" fmla="*/ 1310106 w 7467600"/>
              <a:gd name="connsiteY138" fmla="*/ 3943217 h 6858000"/>
              <a:gd name="connsiteX139" fmla="*/ 1423113 w 7467600"/>
              <a:gd name="connsiteY139" fmla="*/ 3874565 h 6858000"/>
              <a:gd name="connsiteX140" fmla="*/ 1260565 w 7467600"/>
              <a:gd name="connsiteY140" fmla="*/ 4031982 h 6858000"/>
              <a:gd name="connsiteX141" fmla="*/ 901900 w 7467600"/>
              <a:gd name="connsiteY141" fmla="*/ 4421236 h 6858000"/>
              <a:gd name="connsiteX142" fmla="*/ 845044 w 7467600"/>
              <a:gd name="connsiteY142" fmla="*/ 4502436 h 6858000"/>
              <a:gd name="connsiteX143" fmla="*/ 685926 w 7467600"/>
              <a:gd name="connsiteY143" fmla="*/ 4703069 h 6858000"/>
              <a:gd name="connsiteX144" fmla="*/ 684248 w 7467600"/>
              <a:gd name="connsiteY144" fmla="*/ 4706721 h 6858000"/>
              <a:gd name="connsiteX145" fmla="*/ 1423113 w 7467600"/>
              <a:gd name="connsiteY145" fmla="*/ 3874565 h 6858000"/>
              <a:gd name="connsiteX146" fmla="*/ 3316479 w 7467600"/>
              <a:gd name="connsiteY146" fmla="*/ 3872136 h 6858000"/>
              <a:gd name="connsiteX147" fmla="*/ 3546806 w 7467600"/>
              <a:gd name="connsiteY147" fmla="*/ 4356139 h 6858000"/>
              <a:gd name="connsiteX148" fmla="*/ 3364433 w 7467600"/>
              <a:gd name="connsiteY148" fmla="*/ 3953121 h 6858000"/>
              <a:gd name="connsiteX149" fmla="*/ 3316479 w 7467600"/>
              <a:gd name="connsiteY149" fmla="*/ 3872136 h 6858000"/>
              <a:gd name="connsiteX150" fmla="*/ 3291335 w 7467600"/>
              <a:gd name="connsiteY150" fmla="*/ 3767420 h 6858000"/>
              <a:gd name="connsiteX151" fmla="*/ 3390805 w 7467600"/>
              <a:gd name="connsiteY151" fmla="*/ 3937163 h 6858000"/>
              <a:gd name="connsiteX152" fmla="*/ 3579062 w 7467600"/>
              <a:gd name="connsiteY152" fmla="*/ 4359040 h 6858000"/>
              <a:gd name="connsiteX153" fmla="*/ 3467355 w 7467600"/>
              <a:gd name="connsiteY153" fmla="*/ 3988130 h 6858000"/>
              <a:gd name="connsiteX154" fmla="*/ 3310753 w 7467600"/>
              <a:gd name="connsiteY154" fmla="*/ 3787140 h 6858000"/>
              <a:gd name="connsiteX155" fmla="*/ 3291335 w 7467600"/>
              <a:gd name="connsiteY155" fmla="*/ 3767420 h 6858000"/>
              <a:gd name="connsiteX156" fmla="*/ 1635889 w 7467600"/>
              <a:gd name="connsiteY156" fmla="*/ 3709494 h 6858000"/>
              <a:gd name="connsiteX157" fmla="*/ 1634800 w 7467600"/>
              <a:gd name="connsiteY157" fmla="*/ 3731111 h 6858000"/>
              <a:gd name="connsiteX158" fmla="*/ 1635889 w 7467600"/>
              <a:gd name="connsiteY158" fmla="*/ 3709494 h 6858000"/>
              <a:gd name="connsiteX159" fmla="*/ 1510397 w 7467600"/>
              <a:gd name="connsiteY159" fmla="*/ 3684705 h 6858000"/>
              <a:gd name="connsiteX160" fmla="*/ 1146550 w 7467600"/>
              <a:gd name="connsiteY160" fmla="*/ 3802012 h 6858000"/>
              <a:gd name="connsiteX161" fmla="*/ 698834 w 7467600"/>
              <a:gd name="connsiteY161" fmla="*/ 3952272 h 6858000"/>
              <a:gd name="connsiteX162" fmla="*/ 34256 w 7467600"/>
              <a:gd name="connsiteY162" fmla="*/ 4347603 h 6858000"/>
              <a:gd name="connsiteX163" fmla="*/ 527241 w 7467600"/>
              <a:gd name="connsiteY163" fmla="*/ 4065078 h 6858000"/>
              <a:gd name="connsiteX164" fmla="*/ 1510397 w 7467600"/>
              <a:gd name="connsiteY164" fmla="*/ 3684705 h 6858000"/>
              <a:gd name="connsiteX165" fmla="*/ 1313114 w 7467600"/>
              <a:gd name="connsiteY165" fmla="*/ 3655216 h 6858000"/>
              <a:gd name="connsiteX166" fmla="*/ 1109304 w 7467600"/>
              <a:gd name="connsiteY166" fmla="*/ 3669030 h 6858000"/>
              <a:gd name="connsiteX167" fmla="*/ 8129 w 7467600"/>
              <a:gd name="connsiteY167" fmla="*/ 4330519 h 6858000"/>
              <a:gd name="connsiteX168" fmla="*/ 687572 w 7467600"/>
              <a:gd name="connsiteY168" fmla="*/ 3925629 h 6858000"/>
              <a:gd name="connsiteX169" fmla="*/ 1138365 w 7467600"/>
              <a:gd name="connsiteY169" fmla="*/ 3774515 h 6858000"/>
              <a:gd name="connsiteX170" fmla="*/ 1505579 w 7467600"/>
              <a:gd name="connsiteY170" fmla="*/ 3655526 h 6858000"/>
              <a:gd name="connsiteX171" fmla="*/ 1313114 w 7467600"/>
              <a:gd name="connsiteY171" fmla="*/ 3655216 h 6858000"/>
              <a:gd name="connsiteX172" fmla="*/ 3655073 w 7467600"/>
              <a:gd name="connsiteY172" fmla="*/ 3650884 h 6858000"/>
              <a:gd name="connsiteX173" fmla="*/ 3989938 w 7467600"/>
              <a:gd name="connsiteY173" fmla="*/ 3991685 h 6858000"/>
              <a:gd name="connsiteX174" fmla="*/ 4393907 w 7467600"/>
              <a:gd name="connsiteY174" fmla="*/ 4261258 h 6858000"/>
              <a:gd name="connsiteX175" fmla="*/ 4648051 w 7467600"/>
              <a:gd name="connsiteY175" fmla="*/ 4374051 h 6858000"/>
              <a:gd name="connsiteX176" fmla="*/ 4383389 w 7467600"/>
              <a:gd name="connsiteY176" fmla="*/ 4184369 h 6858000"/>
              <a:gd name="connsiteX177" fmla="*/ 4165508 w 7467600"/>
              <a:gd name="connsiteY177" fmla="*/ 4035196 h 6858000"/>
              <a:gd name="connsiteX178" fmla="*/ 4068162 w 7467600"/>
              <a:gd name="connsiteY178" fmla="*/ 3953394 h 6858000"/>
              <a:gd name="connsiteX179" fmla="*/ 3981416 w 7467600"/>
              <a:gd name="connsiteY179" fmla="*/ 3880482 h 6858000"/>
              <a:gd name="connsiteX180" fmla="*/ 3800147 w 7467600"/>
              <a:gd name="connsiteY180" fmla="*/ 3749872 h 6858000"/>
              <a:gd name="connsiteX181" fmla="*/ 3655073 w 7467600"/>
              <a:gd name="connsiteY181" fmla="*/ 3650884 h 6858000"/>
              <a:gd name="connsiteX182" fmla="*/ 3670252 w 7467600"/>
              <a:gd name="connsiteY182" fmla="*/ 3622798 h 6858000"/>
              <a:gd name="connsiteX183" fmla="*/ 3817258 w 7467600"/>
              <a:gd name="connsiteY183" fmla="*/ 3723577 h 6858000"/>
              <a:gd name="connsiteX184" fmla="*/ 4000461 w 7467600"/>
              <a:gd name="connsiteY184" fmla="*/ 3855966 h 6858000"/>
              <a:gd name="connsiteX185" fmla="*/ 4088180 w 7467600"/>
              <a:gd name="connsiteY185" fmla="*/ 3929774 h 6858000"/>
              <a:gd name="connsiteX186" fmla="*/ 4184555 w 7467600"/>
              <a:gd name="connsiteY186" fmla="*/ 4010683 h 6858000"/>
              <a:gd name="connsiteX187" fmla="*/ 4399563 w 7467600"/>
              <a:gd name="connsiteY187" fmla="*/ 4158106 h 6858000"/>
              <a:gd name="connsiteX188" fmla="*/ 4684469 w 7467600"/>
              <a:gd name="connsiteY188" fmla="*/ 4364680 h 6858000"/>
              <a:gd name="connsiteX189" fmla="*/ 4690271 w 7467600"/>
              <a:gd name="connsiteY189" fmla="*/ 4370034 h 6858000"/>
              <a:gd name="connsiteX190" fmla="*/ 4136093 w 7467600"/>
              <a:gd name="connsiteY190" fmla="*/ 3858466 h 6858000"/>
              <a:gd name="connsiteX191" fmla="*/ 3670252 w 7467600"/>
              <a:gd name="connsiteY191" fmla="*/ 3622798 h 6858000"/>
              <a:gd name="connsiteX192" fmla="*/ 4440129 w 7467600"/>
              <a:gd name="connsiteY192" fmla="*/ 3448571 h 6858000"/>
              <a:gd name="connsiteX193" fmla="*/ 4856525 w 7467600"/>
              <a:gd name="connsiteY193" fmla="*/ 3915351 h 6858000"/>
              <a:gd name="connsiteX194" fmla="*/ 5059055 w 7467600"/>
              <a:gd name="connsiteY194" fmla="*/ 4108918 h 6858000"/>
              <a:gd name="connsiteX195" fmla="*/ 5290070 w 7467600"/>
              <a:gd name="connsiteY195" fmla="*/ 4263619 h 6858000"/>
              <a:gd name="connsiteX196" fmla="*/ 4834991 w 7467600"/>
              <a:gd name="connsiteY196" fmla="*/ 3830985 h 6858000"/>
              <a:gd name="connsiteX197" fmla="*/ 4440129 w 7467600"/>
              <a:gd name="connsiteY197" fmla="*/ 3448571 h 6858000"/>
              <a:gd name="connsiteX198" fmla="*/ 4441737 w 7467600"/>
              <a:gd name="connsiteY198" fmla="*/ 3399734 h 6858000"/>
              <a:gd name="connsiteX199" fmla="*/ 4431236 w 7467600"/>
              <a:gd name="connsiteY199" fmla="*/ 3400954 h 6858000"/>
              <a:gd name="connsiteX200" fmla="*/ 4557150 w 7467600"/>
              <a:gd name="connsiteY200" fmla="*/ 3510023 h 6858000"/>
              <a:gd name="connsiteX201" fmla="*/ 4856936 w 7467600"/>
              <a:gd name="connsiteY201" fmla="*/ 3809146 h 6858000"/>
              <a:gd name="connsiteX202" fmla="*/ 5111996 w 7467600"/>
              <a:gd name="connsiteY202" fmla="*/ 4065759 h 6858000"/>
              <a:gd name="connsiteX203" fmla="*/ 5388878 w 7467600"/>
              <a:gd name="connsiteY203" fmla="*/ 4300185 h 6858000"/>
              <a:gd name="connsiteX204" fmla="*/ 5425556 w 7467600"/>
              <a:gd name="connsiteY204" fmla="*/ 4308967 h 6858000"/>
              <a:gd name="connsiteX205" fmla="*/ 4943646 w 7467600"/>
              <a:gd name="connsiteY205" fmla="*/ 3822916 h 6858000"/>
              <a:gd name="connsiteX206" fmla="*/ 4594837 w 7467600"/>
              <a:gd name="connsiteY206" fmla="*/ 3532274 h 6858000"/>
              <a:gd name="connsiteX207" fmla="*/ 4441737 w 7467600"/>
              <a:gd name="connsiteY207" fmla="*/ 3399734 h 6858000"/>
              <a:gd name="connsiteX208" fmla="*/ 5425834 w 7467600"/>
              <a:gd name="connsiteY208" fmla="*/ 3162785 h 6858000"/>
              <a:gd name="connsiteX209" fmla="*/ 5401644 w 7467600"/>
              <a:gd name="connsiteY209" fmla="*/ 3617847 h 6858000"/>
              <a:gd name="connsiteX210" fmla="*/ 5467256 w 7467600"/>
              <a:gd name="connsiteY210" fmla="*/ 4175494 h 6858000"/>
              <a:gd name="connsiteX211" fmla="*/ 5448069 w 7467600"/>
              <a:gd name="connsiteY211" fmla="*/ 3567554 h 6858000"/>
              <a:gd name="connsiteX212" fmla="*/ 5425834 w 7467600"/>
              <a:gd name="connsiteY212" fmla="*/ 3162785 h 6858000"/>
              <a:gd name="connsiteX213" fmla="*/ 1318687 w 7467600"/>
              <a:gd name="connsiteY213" fmla="*/ 3113840 h 6858000"/>
              <a:gd name="connsiteX214" fmla="*/ 1066793 w 7467600"/>
              <a:gd name="connsiteY214" fmla="*/ 3212171 h 6858000"/>
              <a:gd name="connsiteX215" fmla="*/ 993319 w 7467600"/>
              <a:gd name="connsiteY215" fmla="*/ 3247648 h 6858000"/>
              <a:gd name="connsiteX216" fmla="*/ 853081 w 7467600"/>
              <a:gd name="connsiteY216" fmla="*/ 3312410 h 6858000"/>
              <a:gd name="connsiteX217" fmla="*/ 805957 w 7467600"/>
              <a:gd name="connsiteY217" fmla="*/ 3330443 h 6858000"/>
              <a:gd name="connsiteX218" fmla="*/ 1318687 w 7467600"/>
              <a:gd name="connsiteY218" fmla="*/ 3113840 h 6858000"/>
              <a:gd name="connsiteX219" fmla="*/ 5453702 w 7467600"/>
              <a:gd name="connsiteY219" fmla="*/ 3090882 h 6858000"/>
              <a:gd name="connsiteX220" fmla="*/ 5480135 w 7467600"/>
              <a:gd name="connsiteY220" fmla="*/ 3565802 h 6858000"/>
              <a:gd name="connsiteX221" fmla="*/ 5499023 w 7467600"/>
              <a:gd name="connsiteY221" fmla="*/ 4166310 h 6858000"/>
              <a:gd name="connsiteX222" fmla="*/ 5547022 w 7467600"/>
              <a:gd name="connsiteY222" fmla="*/ 3607838 h 6858000"/>
              <a:gd name="connsiteX223" fmla="*/ 5515964 w 7467600"/>
              <a:gd name="connsiteY223" fmla="*/ 3378541 h 6858000"/>
              <a:gd name="connsiteX224" fmla="*/ 5453702 w 7467600"/>
              <a:gd name="connsiteY224" fmla="*/ 3090882 h 6858000"/>
              <a:gd name="connsiteX225" fmla="*/ 1238695 w 7467600"/>
              <a:gd name="connsiteY225" fmla="*/ 3076820 h 6858000"/>
              <a:gd name="connsiteX226" fmla="*/ 716371 w 7467600"/>
              <a:gd name="connsiteY226" fmla="*/ 3293249 h 6858000"/>
              <a:gd name="connsiteX227" fmla="*/ 579522 w 7467600"/>
              <a:gd name="connsiteY227" fmla="*/ 3371759 h 6858000"/>
              <a:gd name="connsiteX228" fmla="*/ 600288 w 7467600"/>
              <a:gd name="connsiteY228" fmla="*/ 3365555 h 6858000"/>
              <a:gd name="connsiteX229" fmla="*/ 840692 w 7467600"/>
              <a:gd name="connsiteY229" fmla="*/ 3284921 h 6858000"/>
              <a:gd name="connsiteX230" fmla="*/ 979248 w 7467600"/>
              <a:gd name="connsiteY230" fmla="*/ 3221003 h 6858000"/>
              <a:gd name="connsiteX231" fmla="*/ 1053282 w 7467600"/>
              <a:gd name="connsiteY231" fmla="*/ 3185247 h 6858000"/>
              <a:gd name="connsiteX232" fmla="*/ 1320603 w 7467600"/>
              <a:gd name="connsiteY232" fmla="*/ 3081281 h 6858000"/>
              <a:gd name="connsiteX233" fmla="*/ 1238695 w 7467600"/>
              <a:gd name="connsiteY233" fmla="*/ 3076820 h 6858000"/>
              <a:gd name="connsiteX234" fmla="*/ 5425627 w 7467600"/>
              <a:gd name="connsiteY234" fmla="*/ 2954192 h 6858000"/>
              <a:gd name="connsiteX235" fmla="*/ 5470770 w 7467600"/>
              <a:gd name="connsiteY235" fmla="*/ 3005435 h 6858000"/>
              <a:gd name="connsiteX236" fmla="*/ 5519779 w 7467600"/>
              <a:gd name="connsiteY236" fmla="*/ 4359223 h 6858000"/>
              <a:gd name="connsiteX237" fmla="*/ 5520293 w 7467600"/>
              <a:gd name="connsiteY237" fmla="*/ 4360602 h 6858000"/>
              <a:gd name="connsiteX238" fmla="*/ 5767221 w 7467600"/>
              <a:gd name="connsiteY238" fmla="*/ 4665564 h 6858000"/>
              <a:gd name="connsiteX239" fmla="*/ 6937169 w 7467600"/>
              <a:gd name="connsiteY239" fmla="*/ 4815941 h 6858000"/>
              <a:gd name="connsiteX240" fmla="*/ 6953922 w 7467600"/>
              <a:gd name="connsiteY240" fmla="*/ 4890068 h 6858000"/>
              <a:gd name="connsiteX241" fmla="*/ 6071359 w 7467600"/>
              <a:gd name="connsiteY241" fmla="*/ 4770770 h 6858000"/>
              <a:gd name="connsiteX242" fmla="*/ 6038839 w 7467600"/>
              <a:gd name="connsiteY242" fmla="*/ 4764474 h 6858000"/>
              <a:gd name="connsiteX243" fmla="*/ 6038706 w 7467600"/>
              <a:gd name="connsiteY243" fmla="*/ 4763847 h 6858000"/>
              <a:gd name="connsiteX244" fmla="*/ 6037784 w 7467600"/>
              <a:gd name="connsiteY244" fmla="*/ 4764270 h 6858000"/>
              <a:gd name="connsiteX245" fmla="*/ 6038839 w 7467600"/>
              <a:gd name="connsiteY245" fmla="*/ 4764474 h 6858000"/>
              <a:gd name="connsiteX246" fmla="*/ 6040338 w 7467600"/>
              <a:gd name="connsiteY246" fmla="*/ 4771418 h 6858000"/>
              <a:gd name="connsiteX247" fmla="*/ 6024488 w 7467600"/>
              <a:gd name="connsiteY247" fmla="*/ 4809903 h 6858000"/>
              <a:gd name="connsiteX248" fmla="*/ 5599771 w 7467600"/>
              <a:gd name="connsiteY248" fmla="*/ 5509652 h 6858000"/>
              <a:gd name="connsiteX249" fmla="*/ 5548843 w 7467600"/>
              <a:gd name="connsiteY249" fmla="*/ 5563845 h 6858000"/>
              <a:gd name="connsiteX250" fmla="*/ 5940952 w 7467600"/>
              <a:gd name="connsiteY250" fmla="*/ 6250028 h 6858000"/>
              <a:gd name="connsiteX251" fmla="*/ 6043441 w 7467600"/>
              <a:gd name="connsiteY251" fmla="*/ 6665847 h 6858000"/>
              <a:gd name="connsiteX252" fmla="*/ 6093432 w 7467600"/>
              <a:gd name="connsiteY252" fmla="*/ 6858000 h 6858000"/>
              <a:gd name="connsiteX253" fmla="*/ 6034344 w 7467600"/>
              <a:gd name="connsiteY253" fmla="*/ 6858000 h 6858000"/>
              <a:gd name="connsiteX254" fmla="*/ 6026679 w 7467600"/>
              <a:gd name="connsiteY254" fmla="*/ 6836959 h 6858000"/>
              <a:gd name="connsiteX255" fmla="*/ 5800441 w 7467600"/>
              <a:gd name="connsiteY255" fmla="*/ 6335286 h 6858000"/>
              <a:gd name="connsiteX256" fmla="*/ 5526562 w 7467600"/>
              <a:gd name="connsiteY256" fmla="*/ 5705388 h 6858000"/>
              <a:gd name="connsiteX257" fmla="*/ 5519640 w 7467600"/>
              <a:gd name="connsiteY257" fmla="*/ 5683774 h 6858000"/>
              <a:gd name="connsiteX258" fmla="*/ 5844559 w 7467600"/>
              <a:gd name="connsiteY258" fmla="*/ 6553349 h 6858000"/>
              <a:gd name="connsiteX259" fmla="*/ 5975994 w 7467600"/>
              <a:gd name="connsiteY259" fmla="*/ 6858000 h 6858000"/>
              <a:gd name="connsiteX260" fmla="*/ 5898547 w 7467600"/>
              <a:gd name="connsiteY260" fmla="*/ 6858000 h 6858000"/>
              <a:gd name="connsiteX261" fmla="*/ 5682041 w 7467600"/>
              <a:gd name="connsiteY261" fmla="*/ 6355860 h 6858000"/>
              <a:gd name="connsiteX262" fmla="*/ 5461758 w 7467600"/>
              <a:gd name="connsiteY262" fmla="*/ 5820220 h 6858000"/>
              <a:gd name="connsiteX263" fmla="*/ 5237282 w 7467600"/>
              <a:gd name="connsiteY263" fmla="*/ 6579086 h 6858000"/>
              <a:gd name="connsiteX264" fmla="*/ 5115009 w 7467600"/>
              <a:gd name="connsiteY264" fmla="*/ 6858000 h 6858000"/>
              <a:gd name="connsiteX265" fmla="*/ 5028074 w 7467600"/>
              <a:gd name="connsiteY265" fmla="*/ 6858000 h 6858000"/>
              <a:gd name="connsiteX266" fmla="*/ 5079508 w 7467600"/>
              <a:gd name="connsiteY266" fmla="*/ 6749074 h 6858000"/>
              <a:gd name="connsiteX267" fmla="*/ 5371846 w 7467600"/>
              <a:gd name="connsiteY267" fmla="*/ 5924413 h 6858000"/>
              <a:gd name="connsiteX268" fmla="*/ 5270512 w 7467600"/>
              <a:gd name="connsiteY268" fmla="*/ 6138975 h 6858000"/>
              <a:gd name="connsiteX269" fmla="*/ 5062409 w 7467600"/>
              <a:gd name="connsiteY269" fmla="*/ 6653544 h 6858000"/>
              <a:gd name="connsiteX270" fmla="*/ 5036628 w 7467600"/>
              <a:gd name="connsiteY270" fmla="*/ 6754247 h 6858000"/>
              <a:gd name="connsiteX271" fmla="*/ 5009112 w 7467600"/>
              <a:gd name="connsiteY271" fmla="*/ 6858000 h 6858000"/>
              <a:gd name="connsiteX272" fmla="*/ 4976679 w 7467600"/>
              <a:gd name="connsiteY272" fmla="*/ 6858000 h 6858000"/>
              <a:gd name="connsiteX273" fmla="*/ 5006537 w 7467600"/>
              <a:gd name="connsiteY273" fmla="*/ 6747068 h 6858000"/>
              <a:gd name="connsiteX274" fmla="*/ 5032723 w 7467600"/>
              <a:gd name="connsiteY274" fmla="*/ 6644957 h 6858000"/>
              <a:gd name="connsiteX275" fmla="*/ 5242949 w 7467600"/>
              <a:gd name="connsiteY275" fmla="*/ 6125175 h 6858000"/>
              <a:gd name="connsiteX276" fmla="*/ 5286321 w 7467600"/>
              <a:gd name="connsiteY276" fmla="*/ 6033555 h 6858000"/>
              <a:gd name="connsiteX277" fmla="*/ 5008210 w 7467600"/>
              <a:gd name="connsiteY277" fmla="*/ 6649194 h 6858000"/>
              <a:gd name="connsiteX278" fmla="*/ 4986321 w 7467600"/>
              <a:gd name="connsiteY278" fmla="*/ 6765687 h 6858000"/>
              <a:gd name="connsiteX279" fmla="*/ 4973474 w 7467600"/>
              <a:gd name="connsiteY279" fmla="*/ 6858000 h 6858000"/>
              <a:gd name="connsiteX280" fmla="*/ 4907178 w 7467600"/>
              <a:gd name="connsiteY280" fmla="*/ 6858000 h 6858000"/>
              <a:gd name="connsiteX281" fmla="*/ 4910810 w 7467600"/>
              <a:gd name="connsiteY281" fmla="*/ 6829660 h 6858000"/>
              <a:gd name="connsiteX282" fmla="*/ 4987461 w 7467600"/>
              <a:gd name="connsiteY282" fmla="*/ 6432994 h 6858000"/>
              <a:gd name="connsiteX283" fmla="*/ 5179262 w 7467600"/>
              <a:gd name="connsiteY283" fmla="*/ 6035044 h 6858000"/>
              <a:gd name="connsiteX284" fmla="*/ 4689678 w 7467600"/>
              <a:gd name="connsiteY284" fmla="*/ 6440241 h 6858000"/>
              <a:gd name="connsiteX285" fmla="*/ 4477543 w 7467600"/>
              <a:gd name="connsiteY285" fmla="*/ 6674836 h 6858000"/>
              <a:gd name="connsiteX286" fmla="*/ 4329957 w 7467600"/>
              <a:gd name="connsiteY286" fmla="*/ 6858000 h 6858000"/>
              <a:gd name="connsiteX287" fmla="*/ 4218595 w 7467600"/>
              <a:gd name="connsiteY287" fmla="*/ 6858000 h 6858000"/>
              <a:gd name="connsiteX288" fmla="*/ 4368888 w 7467600"/>
              <a:gd name="connsiteY288" fmla="*/ 6668412 h 6858000"/>
              <a:gd name="connsiteX289" fmla="*/ 4563091 w 7467600"/>
              <a:gd name="connsiteY289" fmla="*/ 6442508 h 6858000"/>
              <a:gd name="connsiteX290" fmla="*/ 5387324 w 7467600"/>
              <a:gd name="connsiteY290" fmla="*/ 5705830 h 6858000"/>
              <a:gd name="connsiteX291" fmla="*/ 5073620 w 7467600"/>
              <a:gd name="connsiteY291" fmla="*/ 5955437 h 6858000"/>
              <a:gd name="connsiteX292" fmla="*/ 4689789 w 7467600"/>
              <a:gd name="connsiteY292" fmla="*/ 6268382 h 6858000"/>
              <a:gd name="connsiteX293" fmla="*/ 4418722 w 7467600"/>
              <a:gd name="connsiteY293" fmla="*/ 6570886 h 6858000"/>
              <a:gd name="connsiteX294" fmla="*/ 4214944 w 7467600"/>
              <a:gd name="connsiteY294" fmla="*/ 6858000 h 6858000"/>
              <a:gd name="connsiteX295" fmla="*/ 4177898 w 7467600"/>
              <a:gd name="connsiteY295" fmla="*/ 6858000 h 6858000"/>
              <a:gd name="connsiteX296" fmla="*/ 4391597 w 7467600"/>
              <a:gd name="connsiteY296" fmla="*/ 6556370 h 6858000"/>
              <a:gd name="connsiteX297" fmla="*/ 4668889 w 7467600"/>
              <a:gd name="connsiteY297" fmla="*/ 6246399 h 6858000"/>
              <a:gd name="connsiteX298" fmla="*/ 5055427 w 7467600"/>
              <a:gd name="connsiteY298" fmla="*/ 5931476 h 6858000"/>
              <a:gd name="connsiteX299" fmla="*/ 5371814 w 7467600"/>
              <a:gd name="connsiteY299" fmla="*/ 5678975 h 6858000"/>
              <a:gd name="connsiteX300" fmla="*/ 4987918 w 7467600"/>
              <a:gd name="connsiteY300" fmla="*/ 5838701 h 6858000"/>
              <a:gd name="connsiteX301" fmla="*/ 4317146 w 7467600"/>
              <a:gd name="connsiteY301" fmla="*/ 6587716 h 6858000"/>
              <a:gd name="connsiteX302" fmla="*/ 4171627 w 7467600"/>
              <a:gd name="connsiteY302" fmla="*/ 6858000 h 6858000"/>
              <a:gd name="connsiteX303" fmla="*/ 4081585 w 7467600"/>
              <a:gd name="connsiteY303" fmla="*/ 6858000 h 6858000"/>
              <a:gd name="connsiteX304" fmla="*/ 4238603 w 7467600"/>
              <a:gd name="connsiteY304" fmla="*/ 6559341 h 6858000"/>
              <a:gd name="connsiteX305" fmla="*/ 4778333 w 7467600"/>
              <a:gd name="connsiteY305" fmla="*/ 5873626 h 6858000"/>
              <a:gd name="connsiteX306" fmla="*/ 5414185 w 7467600"/>
              <a:gd name="connsiteY306" fmla="*/ 5573882 h 6858000"/>
              <a:gd name="connsiteX307" fmla="*/ 5959648 w 7467600"/>
              <a:gd name="connsiteY307" fmla="*/ 4760797 h 6858000"/>
              <a:gd name="connsiteX308" fmla="*/ 5355019 w 7467600"/>
              <a:gd name="connsiteY308" fmla="*/ 4734672 h 6858000"/>
              <a:gd name="connsiteX309" fmla="*/ 5083565 w 7467600"/>
              <a:gd name="connsiteY309" fmla="*/ 5179121 h 6858000"/>
              <a:gd name="connsiteX310" fmla="*/ 4713577 w 7467600"/>
              <a:gd name="connsiteY310" fmla="*/ 5616803 h 6858000"/>
              <a:gd name="connsiteX311" fmla="*/ 3989559 w 7467600"/>
              <a:gd name="connsiteY311" fmla="*/ 6145945 h 6858000"/>
              <a:gd name="connsiteX312" fmla="*/ 3939824 w 7467600"/>
              <a:gd name="connsiteY312" fmla="*/ 6066900 h 6858000"/>
              <a:gd name="connsiteX313" fmla="*/ 4584537 w 7467600"/>
              <a:gd name="connsiteY313" fmla="*/ 5324826 h 6858000"/>
              <a:gd name="connsiteX314" fmla="*/ 5037105 w 7467600"/>
              <a:gd name="connsiteY314" fmla="*/ 5088765 h 6858000"/>
              <a:gd name="connsiteX315" fmla="*/ 5039930 w 7467600"/>
              <a:gd name="connsiteY315" fmla="*/ 5089585 h 6858000"/>
              <a:gd name="connsiteX316" fmla="*/ 5263764 w 7467600"/>
              <a:gd name="connsiteY316" fmla="*/ 4735525 h 6858000"/>
              <a:gd name="connsiteX317" fmla="*/ 4086300 w 7467600"/>
              <a:gd name="connsiteY317" fmla="*/ 4884599 h 6858000"/>
              <a:gd name="connsiteX318" fmla="*/ 4085485 w 7467600"/>
              <a:gd name="connsiteY318" fmla="*/ 4899070 h 6858000"/>
              <a:gd name="connsiteX319" fmla="*/ 3871915 w 7467600"/>
              <a:gd name="connsiteY319" fmla="*/ 5253645 h 6858000"/>
              <a:gd name="connsiteX320" fmla="*/ 3799374 w 7467600"/>
              <a:gd name="connsiteY320" fmla="*/ 5466127 h 6858000"/>
              <a:gd name="connsiteX321" fmla="*/ 3498850 w 7467600"/>
              <a:gd name="connsiteY321" fmla="*/ 6661888 h 6858000"/>
              <a:gd name="connsiteX322" fmla="*/ 3399216 w 7467600"/>
              <a:gd name="connsiteY322" fmla="*/ 6858000 h 6858000"/>
              <a:gd name="connsiteX323" fmla="*/ 3303688 w 7467600"/>
              <a:gd name="connsiteY323" fmla="*/ 6858000 h 6858000"/>
              <a:gd name="connsiteX324" fmla="*/ 3391774 w 7467600"/>
              <a:gd name="connsiteY324" fmla="*/ 6697181 h 6858000"/>
              <a:gd name="connsiteX325" fmla="*/ 3735540 w 7467600"/>
              <a:gd name="connsiteY325" fmla="*/ 5546923 h 6858000"/>
              <a:gd name="connsiteX326" fmla="*/ 3729438 w 7467600"/>
              <a:gd name="connsiteY326" fmla="*/ 5569058 h 6858000"/>
              <a:gd name="connsiteX327" fmla="*/ 3707782 w 7467600"/>
              <a:gd name="connsiteY327" fmla="*/ 5644908 h 6858000"/>
              <a:gd name="connsiteX328" fmla="*/ 3583827 w 7467600"/>
              <a:gd name="connsiteY328" fmla="*/ 6039215 h 6858000"/>
              <a:gd name="connsiteX329" fmla="*/ 3547861 w 7467600"/>
              <a:gd name="connsiteY329" fmla="*/ 6129609 h 6858000"/>
              <a:gd name="connsiteX330" fmla="*/ 3490905 w 7467600"/>
              <a:gd name="connsiteY330" fmla="*/ 6277660 h 6858000"/>
              <a:gd name="connsiteX331" fmla="*/ 3455859 w 7467600"/>
              <a:gd name="connsiteY331" fmla="*/ 6391301 h 6858000"/>
              <a:gd name="connsiteX332" fmla="*/ 3429112 w 7467600"/>
              <a:gd name="connsiteY332" fmla="*/ 6479469 h 6858000"/>
              <a:gd name="connsiteX333" fmla="*/ 3304862 w 7467600"/>
              <a:gd name="connsiteY333" fmla="*/ 6796476 h 6858000"/>
              <a:gd name="connsiteX334" fmla="*/ 3276071 w 7467600"/>
              <a:gd name="connsiteY334" fmla="*/ 6858000 h 6858000"/>
              <a:gd name="connsiteX335" fmla="*/ 3240805 w 7467600"/>
              <a:gd name="connsiteY335" fmla="*/ 6858000 h 6858000"/>
              <a:gd name="connsiteX336" fmla="*/ 3275917 w 7467600"/>
              <a:gd name="connsiteY336" fmla="*/ 6783192 h 6858000"/>
              <a:gd name="connsiteX337" fmla="*/ 3399358 w 7467600"/>
              <a:gd name="connsiteY337" fmla="*/ 6469011 h 6858000"/>
              <a:gd name="connsiteX338" fmla="*/ 3425650 w 7467600"/>
              <a:gd name="connsiteY338" fmla="*/ 6381333 h 6858000"/>
              <a:gd name="connsiteX339" fmla="*/ 3460661 w 7467600"/>
              <a:gd name="connsiteY339" fmla="*/ 6266763 h 6858000"/>
              <a:gd name="connsiteX340" fmla="*/ 3518021 w 7467600"/>
              <a:gd name="connsiteY340" fmla="*/ 6117298 h 6858000"/>
              <a:gd name="connsiteX341" fmla="*/ 3554035 w 7467600"/>
              <a:gd name="connsiteY341" fmla="*/ 6027832 h 6858000"/>
              <a:gd name="connsiteX342" fmla="*/ 3677174 w 7467600"/>
              <a:gd name="connsiteY342" fmla="*/ 5636351 h 6858000"/>
              <a:gd name="connsiteX343" fmla="*/ 3698819 w 7467600"/>
              <a:gd name="connsiteY343" fmla="*/ 5560503 h 6858000"/>
              <a:gd name="connsiteX344" fmla="*/ 3702094 w 7467600"/>
              <a:gd name="connsiteY344" fmla="*/ 5549194 h 6858000"/>
              <a:gd name="connsiteX345" fmla="*/ 3398355 w 7467600"/>
              <a:gd name="connsiteY345" fmla="*/ 6094603 h 6858000"/>
              <a:gd name="connsiteX346" fmla="*/ 3193941 w 7467600"/>
              <a:gd name="connsiteY346" fmla="*/ 6798775 h 6858000"/>
              <a:gd name="connsiteX347" fmla="*/ 3184140 w 7467600"/>
              <a:gd name="connsiteY347" fmla="*/ 6858000 h 6858000"/>
              <a:gd name="connsiteX348" fmla="*/ 3099978 w 7467600"/>
              <a:gd name="connsiteY348" fmla="*/ 6858000 h 6858000"/>
              <a:gd name="connsiteX349" fmla="*/ 3101556 w 7467600"/>
              <a:gd name="connsiteY349" fmla="*/ 6843337 h 6858000"/>
              <a:gd name="connsiteX350" fmla="*/ 3370162 w 7467600"/>
              <a:gd name="connsiteY350" fmla="*/ 5785550 h 6858000"/>
              <a:gd name="connsiteX351" fmla="*/ 3746477 w 7467600"/>
              <a:gd name="connsiteY351" fmla="*/ 5377889 h 6858000"/>
              <a:gd name="connsiteX352" fmla="*/ 3863399 w 7467600"/>
              <a:gd name="connsiteY352" fmla="*/ 5087257 h 6858000"/>
              <a:gd name="connsiteX353" fmla="*/ 3968712 w 7467600"/>
              <a:gd name="connsiteY353" fmla="*/ 4913989 h 6858000"/>
              <a:gd name="connsiteX354" fmla="*/ 2792390 w 7467600"/>
              <a:gd name="connsiteY354" fmla="*/ 5382974 h 6858000"/>
              <a:gd name="connsiteX355" fmla="*/ 2714982 w 7467600"/>
              <a:gd name="connsiteY355" fmla="*/ 5427051 h 6858000"/>
              <a:gd name="connsiteX356" fmla="*/ 2813361 w 7467600"/>
              <a:gd name="connsiteY356" fmla="*/ 6023912 h 6858000"/>
              <a:gd name="connsiteX357" fmla="*/ 2688430 w 7467600"/>
              <a:gd name="connsiteY357" fmla="*/ 6801564 h 6858000"/>
              <a:gd name="connsiteX358" fmla="*/ 2629626 w 7467600"/>
              <a:gd name="connsiteY358" fmla="*/ 6763394 h 6858000"/>
              <a:gd name="connsiteX359" fmla="*/ 2565328 w 7467600"/>
              <a:gd name="connsiteY359" fmla="*/ 5516399 h 6858000"/>
              <a:gd name="connsiteX360" fmla="*/ 1922999 w 7467600"/>
              <a:gd name="connsiteY360" fmla="*/ 5980343 h 6858000"/>
              <a:gd name="connsiteX361" fmla="*/ 1950261 w 7467600"/>
              <a:gd name="connsiteY361" fmla="*/ 6405858 h 6858000"/>
              <a:gd name="connsiteX362" fmla="*/ 2365554 w 7467600"/>
              <a:gd name="connsiteY362" fmla="*/ 6759107 h 6858000"/>
              <a:gd name="connsiteX363" fmla="*/ 2424142 w 7467600"/>
              <a:gd name="connsiteY363" fmla="*/ 6858000 h 6858000"/>
              <a:gd name="connsiteX364" fmla="*/ 2395994 w 7467600"/>
              <a:gd name="connsiteY364" fmla="*/ 6858000 h 6858000"/>
              <a:gd name="connsiteX365" fmla="*/ 2392863 w 7467600"/>
              <a:gd name="connsiteY365" fmla="*/ 6852964 h 6858000"/>
              <a:gd name="connsiteX366" fmla="*/ 2017589 w 7467600"/>
              <a:gd name="connsiteY366" fmla="*/ 6493982 h 6858000"/>
              <a:gd name="connsiteX367" fmla="*/ 2147336 w 7467600"/>
              <a:gd name="connsiteY367" fmla="*/ 6594052 h 6858000"/>
              <a:gd name="connsiteX368" fmla="*/ 2207047 w 7467600"/>
              <a:gd name="connsiteY368" fmla="*/ 6654540 h 6858000"/>
              <a:gd name="connsiteX369" fmla="*/ 2299106 w 7467600"/>
              <a:gd name="connsiteY369" fmla="*/ 6778931 h 6858000"/>
              <a:gd name="connsiteX370" fmla="*/ 2314430 w 7467600"/>
              <a:gd name="connsiteY370" fmla="*/ 6801144 h 6858000"/>
              <a:gd name="connsiteX371" fmla="*/ 2352406 w 7467600"/>
              <a:gd name="connsiteY371" fmla="*/ 6858000 h 6858000"/>
              <a:gd name="connsiteX372" fmla="*/ 2314492 w 7467600"/>
              <a:gd name="connsiteY372" fmla="*/ 6858000 h 6858000"/>
              <a:gd name="connsiteX373" fmla="*/ 2288095 w 7467600"/>
              <a:gd name="connsiteY373" fmla="*/ 6818030 h 6858000"/>
              <a:gd name="connsiteX374" fmla="*/ 2272768 w 7467600"/>
              <a:gd name="connsiteY374" fmla="*/ 6795822 h 6858000"/>
              <a:gd name="connsiteX375" fmla="*/ 2182715 w 7467600"/>
              <a:gd name="connsiteY375" fmla="*/ 6675071 h 6858000"/>
              <a:gd name="connsiteX376" fmla="*/ 2032061 w 7467600"/>
              <a:gd name="connsiteY376" fmla="*/ 6541380 h 6858000"/>
              <a:gd name="connsiteX377" fmla="*/ 2257220 w 7467600"/>
              <a:gd name="connsiteY377" fmla="*/ 6826257 h 6858000"/>
              <a:gd name="connsiteX378" fmla="*/ 2281324 w 7467600"/>
              <a:gd name="connsiteY378" fmla="*/ 6858000 h 6858000"/>
              <a:gd name="connsiteX379" fmla="*/ 2242860 w 7467600"/>
              <a:gd name="connsiteY379" fmla="*/ 6858000 h 6858000"/>
              <a:gd name="connsiteX380" fmla="*/ 2232818 w 7467600"/>
              <a:gd name="connsiteY380" fmla="*/ 6844926 h 6858000"/>
              <a:gd name="connsiteX381" fmla="*/ 1990172 w 7467600"/>
              <a:gd name="connsiteY381" fmla="*/ 6542121 h 6858000"/>
              <a:gd name="connsiteX382" fmla="*/ 2124090 w 7467600"/>
              <a:gd name="connsiteY382" fmla="*/ 6761017 h 6858000"/>
              <a:gd name="connsiteX383" fmla="*/ 2200380 w 7467600"/>
              <a:gd name="connsiteY383" fmla="*/ 6858000 h 6858000"/>
              <a:gd name="connsiteX384" fmla="*/ 2147507 w 7467600"/>
              <a:gd name="connsiteY384" fmla="*/ 6858000 h 6858000"/>
              <a:gd name="connsiteX385" fmla="*/ 2070668 w 7467600"/>
              <a:gd name="connsiteY385" fmla="*/ 6761520 h 6858000"/>
              <a:gd name="connsiteX386" fmla="*/ 1975142 w 7467600"/>
              <a:gd name="connsiteY386" fmla="*/ 6585570 h 6858000"/>
              <a:gd name="connsiteX387" fmla="*/ 2050035 w 7467600"/>
              <a:gd name="connsiteY387" fmla="*/ 6813345 h 6858000"/>
              <a:gd name="connsiteX388" fmla="*/ 2063025 w 7467600"/>
              <a:gd name="connsiteY388" fmla="*/ 6858000 h 6858000"/>
              <a:gd name="connsiteX389" fmla="*/ 2021675 w 7467600"/>
              <a:gd name="connsiteY389" fmla="*/ 6858000 h 6858000"/>
              <a:gd name="connsiteX390" fmla="*/ 2019308 w 7467600"/>
              <a:gd name="connsiteY390" fmla="*/ 6847118 h 6858000"/>
              <a:gd name="connsiteX391" fmla="*/ 1938835 w 7467600"/>
              <a:gd name="connsiteY391" fmla="*/ 6551160 h 6858000"/>
              <a:gd name="connsiteX392" fmla="*/ 1953230 w 7467600"/>
              <a:gd name="connsiteY392" fmla="*/ 6759699 h 6858000"/>
              <a:gd name="connsiteX393" fmla="*/ 1956763 w 7467600"/>
              <a:gd name="connsiteY393" fmla="*/ 6778191 h 6858000"/>
              <a:gd name="connsiteX394" fmla="*/ 1967925 w 7467600"/>
              <a:gd name="connsiteY394" fmla="*/ 6858000 h 6858000"/>
              <a:gd name="connsiteX395" fmla="*/ 1936622 w 7467600"/>
              <a:gd name="connsiteY395" fmla="*/ 6858000 h 6858000"/>
              <a:gd name="connsiteX396" fmla="*/ 1926261 w 7467600"/>
              <a:gd name="connsiteY396" fmla="*/ 6784064 h 6858000"/>
              <a:gd name="connsiteX397" fmla="*/ 1922724 w 7467600"/>
              <a:gd name="connsiteY397" fmla="*/ 6765577 h 6858000"/>
              <a:gd name="connsiteX398" fmla="*/ 1904650 w 7467600"/>
              <a:gd name="connsiteY398" fmla="*/ 6639616 h 6858000"/>
              <a:gd name="connsiteX399" fmla="*/ 1885273 w 7467600"/>
              <a:gd name="connsiteY399" fmla="*/ 6858000 h 6858000"/>
              <a:gd name="connsiteX400" fmla="*/ 1854363 w 7467600"/>
              <a:gd name="connsiteY400" fmla="*/ 6858000 h 6858000"/>
              <a:gd name="connsiteX401" fmla="*/ 1880391 w 7467600"/>
              <a:gd name="connsiteY401" fmla="*/ 6603796 h 6858000"/>
              <a:gd name="connsiteX402" fmla="*/ 1818273 w 7467600"/>
              <a:gd name="connsiteY402" fmla="*/ 6715729 h 6858000"/>
              <a:gd name="connsiteX403" fmla="*/ 1794691 w 7467600"/>
              <a:gd name="connsiteY403" fmla="*/ 6843239 h 6858000"/>
              <a:gd name="connsiteX404" fmla="*/ 1794914 w 7467600"/>
              <a:gd name="connsiteY404" fmla="*/ 6858000 h 6858000"/>
              <a:gd name="connsiteX405" fmla="*/ 1746128 w 7467600"/>
              <a:gd name="connsiteY405" fmla="*/ 6858000 h 6858000"/>
              <a:gd name="connsiteX406" fmla="*/ 1753934 w 7467600"/>
              <a:gd name="connsiteY406" fmla="*/ 6724796 h 6858000"/>
              <a:gd name="connsiteX407" fmla="*/ 1792053 w 7467600"/>
              <a:gd name="connsiteY407" fmla="*/ 6572396 h 6858000"/>
              <a:gd name="connsiteX408" fmla="*/ 1862248 w 7467600"/>
              <a:gd name="connsiteY408" fmla="*/ 6266397 h 6858000"/>
              <a:gd name="connsiteX409" fmla="*/ 1862250 w 7467600"/>
              <a:gd name="connsiteY409" fmla="*/ 6033531 h 6858000"/>
              <a:gd name="connsiteX410" fmla="*/ 1211999 w 7467600"/>
              <a:gd name="connsiteY410" fmla="*/ 6683610 h 6858000"/>
              <a:gd name="connsiteX411" fmla="*/ 1213266 w 7467600"/>
              <a:gd name="connsiteY411" fmla="*/ 6691947 h 6858000"/>
              <a:gd name="connsiteX412" fmla="*/ 1203370 w 7467600"/>
              <a:gd name="connsiteY412" fmla="*/ 6850676 h 6858000"/>
              <a:gd name="connsiteX413" fmla="*/ 1203671 w 7467600"/>
              <a:gd name="connsiteY413" fmla="*/ 6858000 h 6858000"/>
              <a:gd name="connsiteX414" fmla="*/ 1143180 w 7467600"/>
              <a:gd name="connsiteY414" fmla="*/ 6858000 h 6858000"/>
              <a:gd name="connsiteX415" fmla="*/ 1142176 w 7467600"/>
              <a:gd name="connsiteY415" fmla="*/ 6766045 h 6858000"/>
              <a:gd name="connsiteX416" fmla="*/ 1067484 w 7467600"/>
              <a:gd name="connsiteY416" fmla="*/ 6858000 h 6858000"/>
              <a:gd name="connsiteX417" fmla="*/ 953928 w 7467600"/>
              <a:gd name="connsiteY417" fmla="*/ 6858000 h 6858000"/>
              <a:gd name="connsiteX418" fmla="*/ 959715 w 7467600"/>
              <a:gd name="connsiteY418" fmla="*/ 6850185 h 6858000"/>
              <a:gd name="connsiteX419" fmla="*/ 1483788 w 7467600"/>
              <a:gd name="connsiteY419" fmla="*/ 6259174 h 6858000"/>
              <a:gd name="connsiteX420" fmla="*/ 1100671 w 7467600"/>
              <a:gd name="connsiteY420" fmla="*/ 6252137 h 6858000"/>
              <a:gd name="connsiteX421" fmla="*/ 1090144 w 7467600"/>
              <a:gd name="connsiteY421" fmla="*/ 6256748 h 6858000"/>
              <a:gd name="connsiteX422" fmla="*/ 1095872 w 7467600"/>
              <a:gd name="connsiteY422" fmla="*/ 6271892 h 6858000"/>
              <a:gd name="connsiteX423" fmla="*/ 262785 w 7467600"/>
              <a:gd name="connsiteY423" fmla="*/ 6845450 h 6858000"/>
              <a:gd name="connsiteX424" fmla="*/ 209968 w 7467600"/>
              <a:gd name="connsiteY424" fmla="*/ 6770713 h 6858000"/>
              <a:gd name="connsiteX425" fmla="*/ 873460 w 7467600"/>
              <a:gd name="connsiteY425" fmla="*/ 6253768 h 6858000"/>
              <a:gd name="connsiteX426" fmla="*/ 192686 w 7467600"/>
              <a:gd name="connsiteY426" fmla="*/ 5849257 h 6858000"/>
              <a:gd name="connsiteX427" fmla="*/ 4696 w 7467600"/>
              <a:gd name="connsiteY427" fmla="*/ 5697668 h 6858000"/>
              <a:gd name="connsiteX428" fmla="*/ 0 w 7467600"/>
              <a:gd name="connsiteY428" fmla="*/ 5689984 h 6858000"/>
              <a:gd name="connsiteX429" fmla="*/ 0 w 7467600"/>
              <a:gd name="connsiteY429" fmla="*/ 5513472 h 6858000"/>
              <a:gd name="connsiteX430" fmla="*/ 174101 w 7467600"/>
              <a:gd name="connsiteY430" fmla="*/ 5620277 h 6858000"/>
              <a:gd name="connsiteX431" fmla="*/ 891800 w 7467600"/>
              <a:gd name="connsiteY431" fmla="*/ 6036935 h 6858000"/>
              <a:gd name="connsiteX432" fmla="*/ 1072219 w 7467600"/>
              <a:gd name="connsiteY432" fmla="*/ 6169443 h 6858000"/>
              <a:gd name="connsiteX433" fmla="*/ 1074117 w 7467600"/>
              <a:gd name="connsiteY433" fmla="*/ 6170301 h 6858000"/>
              <a:gd name="connsiteX434" fmla="*/ 1083114 w 7467600"/>
              <a:gd name="connsiteY434" fmla="*/ 6174131 h 6858000"/>
              <a:gd name="connsiteX435" fmla="*/ 1543010 w 7467600"/>
              <a:gd name="connsiteY435" fmla="*/ 6191140 h 6858000"/>
              <a:gd name="connsiteX436" fmla="*/ 1551080 w 7467600"/>
              <a:gd name="connsiteY436" fmla="*/ 6195006 h 6858000"/>
              <a:gd name="connsiteX437" fmla="*/ 2345443 w 7467600"/>
              <a:gd name="connsiteY437" fmla="*/ 5549882 h 6858000"/>
              <a:gd name="connsiteX438" fmla="*/ 1721499 w 7467600"/>
              <a:gd name="connsiteY438" fmla="*/ 5599969 h 6858000"/>
              <a:gd name="connsiteX439" fmla="*/ 767716 w 7467600"/>
              <a:gd name="connsiteY439" fmla="*/ 5472768 h 6858000"/>
              <a:gd name="connsiteX440" fmla="*/ 722147 w 7467600"/>
              <a:gd name="connsiteY440" fmla="*/ 5393091 h 6858000"/>
              <a:gd name="connsiteX441" fmla="*/ 1485552 w 7467600"/>
              <a:gd name="connsiteY441" fmla="*/ 5313202 h 6858000"/>
              <a:gd name="connsiteX442" fmla="*/ 2143004 w 7467600"/>
              <a:gd name="connsiteY442" fmla="*/ 5402420 h 6858000"/>
              <a:gd name="connsiteX443" fmla="*/ 1933391 w 7467600"/>
              <a:gd name="connsiteY443" fmla="*/ 5156971 h 6858000"/>
              <a:gd name="connsiteX444" fmla="*/ 1827118 w 7467600"/>
              <a:gd name="connsiteY444" fmla="*/ 4968410 h 6858000"/>
              <a:gd name="connsiteX445" fmla="*/ 1837349 w 7467600"/>
              <a:gd name="connsiteY445" fmla="*/ 4956357 h 6858000"/>
              <a:gd name="connsiteX446" fmla="*/ 2162835 w 7467600"/>
              <a:gd name="connsiteY446" fmla="*/ 5187853 h 6858000"/>
              <a:gd name="connsiteX447" fmla="*/ 2257167 w 7467600"/>
              <a:gd name="connsiteY447" fmla="*/ 5462123 h 6858000"/>
              <a:gd name="connsiteX448" fmla="*/ 2261598 w 7467600"/>
              <a:gd name="connsiteY448" fmla="*/ 5467998 h 6858000"/>
              <a:gd name="connsiteX449" fmla="*/ 2437177 w 7467600"/>
              <a:gd name="connsiteY449" fmla="*/ 5479608 h 6858000"/>
              <a:gd name="connsiteX450" fmla="*/ 2445247 w 7467600"/>
              <a:gd name="connsiteY450" fmla="*/ 5483476 h 6858000"/>
              <a:gd name="connsiteX451" fmla="*/ 2743626 w 7467600"/>
              <a:gd name="connsiteY451" fmla="*/ 5304819 h 6858000"/>
              <a:gd name="connsiteX452" fmla="*/ 3048102 w 7467600"/>
              <a:gd name="connsiteY452" fmla="*/ 5150595 h 6858000"/>
              <a:gd name="connsiteX453" fmla="*/ 1799414 w 7467600"/>
              <a:gd name="connsiteY453" fmla="*/ 4694732 h 6858000"/>
              <a:gd name="connsiteX454" fmla="*/ 1771735 w 7467600"/>
              <a:gd name="connsiteY454" fmla="*/ 4619929 h 6858000"/>
              <a:gd name="connsiteX455" fmla="*/ 3104273 w 7467600"/>
              <a:gd name="connsiteY455" fmla="*/ 5076159 h 6858000"/>
              <a:gd name="connsiteX456" fmla="*/ 3113245 w 7467600"/>
              <a:gd name="connsiteY456" fmla="*/ 5090705 h 6858000"/>
              <a:gd name="connsiteX457" fmla="*/ 3126294 w 7467600"/>
              <a:gd name="connsiteY457" fmla="*/ 5114400 h 6858000"/>
              <a:gd name="connsiteX458" fmla="*/ 3937433 w 7467600"/>
              <a:gd name="connsiteY458" fmla="*/ 4830473 h 6858000"/>
              <a:gd name="connsiteX459" fmla="*/ 3590475 w 7467600"/>
              <a:gd name="connsiteY459" fmla="*/ 4597974 h 6858000"/>
              <a:gd name="connsiteX460" fmla="*/ 3100264 w 7467600"/>
              <a:gd name="connsiteY460" fmla="*/ 4579845 h 6858000"/>
              <a:gd name="connsiteX461" fmla="*/ 2183576 w 7467600"/>
              <a:gd name="connsiteY461" fmla="*/ 4227150 h 6858000"/>
              <a:gd name="connsiteX462" fmla="*/ 2151029 w 7467600"/>
              <a:gd name="connsiteY462" fmla="*/ 4146947 h 6858000"/>
              <a:gd name="connsiteX463" fmla="*/ 3563434 w 7467600"/>
              <a:gd name="connsiteY463" fmla="*/ 4469115 h 6858000"/>
              <a:gd name="connsiteX464" fmla="*/ 3177952 w 7467600"/>
              <a:gd name="connsiteY464" fmla="*/ 3657386 h 6858000"/>
              <a:gd name="connsiteX465" fmla="*/ 3189263 w 7467600"/>
              <a:gd name="connsiteY465" fmla="*/ 3625726 h 6858000"/>
              <a:gd name="connsiteX466" fmla="*/ 3560912 w 7467600"/>
              <a:gd name="connsiteY466" fmla="*/ 4079863 h 6858000"/>
              <a:gd name="connsiteX467" fmla="*/ 3626636 w 7467600"/>
              <a:gd name="connsiteY467" fmla="*/ 4512230 h 6858000"/>
              <a:gd name="connsiteX468" fmla="*/ 3653088 w 7467600"/>
              <a:gd name="connsiteY468" fmla="*/ 4521417 h 6858000"/>
              <a:gd name="connsiteX469" fmla="*/ 3988128 w 7467600"/>
              <a:gd name="connsiteY469" fmla="*/ 4817267 h 6858000"/>
              <a:gd name="connsiteX470" fmla="*/ 4830582 w 7467600"/>
              <a:gd name="connsiteY470" fmla="*/ 4676000 h 6858000"/>
              <a:gd name="connsiteX471" fmla="*/ 4830100 w 7467600"/>
              <a:gd name="connsiteY471" fmla="*/ 4675554 h 6858000"/>
              <a:gd name="connsiteX472" fmla="*/ 4036318 w 7467600"/>
              <a:gd name="connsiteY472" fmla="*/ 4147013 h 6858000"/>
              <a:gd name="connsiteX473" fmla="*/ 3432098 w 7467600"/>
              <a:gd name="connsiteY473" fmla="*/ 3537312 h 6858000"/>
              <a:gd name="connsiteX474" fmla="*/ 3446761 w 7467600"/>
              <a:gd name="connsiteY474" fmla="*/ 3461278 h 6858000"/>
              <a:gd name="connsiteX475" fmla="*/ 4419733 w 7467600"/>
              <a:gd name="connsiteY475" fmla="*/ 3963555 h 6858000"/>
              <a:gd name="connsiteX476" fmla="*/ 4781371 w 7467600"/>
              <a:gd name="connsiteY476" fmla="*/ 4458604 h 6858000"/>
              <a:gd name="connsiteX477" fmla="*/ 4780440 w 7467600"/>
              <a:gd name="connsiteY477" fmla="*/ 4470290 h 6858000"/>
              <a:gd name="connsiteX478" fmla="*/ 4898954 w 7467600"/>
              <a:gd name="connsiteY478" fmla="*/ 4662092 h 6858000"/>
              <a:gd name="connsiteX479" fmla="*/ 4900699 w 7467600"/>
              <a:gd name="connsiteY479" fmla="*/ 4670867 h 6858000"/>
              <a:gd name="connsiteX480" fmla="*/ 5714511 w 7467600"/>
              <a:gd name="connsiteY480" fmla="*/ 4663483 h 6858000"/>
              <a:gd name="connsiteX481" fmla="*/ 5464793 w 7467600"/>
              <a:gd name="connsiteY481" fmla="*/ 4393556 h 6858000"/>
              <a:gd name="connsiteX482" fmla="*/ 5461897 w 7467600"/>
              <a:gd name="connsiteY482" fmla="*/ 4390879 h 6858000"/>
              <a:gd name="connsiteX483" fmla="*/ 4294126 w 7467600"/>
              <a:gd name="connsiteY483" fmla="*/ 3303048 h 6858000"/>
              <a:gd name="connsiteX484" fmla="*/ 4305321 w 7467600"/>
              <a:gd name="connsiteY484" fmla="*/ 3256953 h 6858000"/>
              <a:gd name="connsiteX485" fmla="*/ 4949299 w 7467600"/>
              <a:gd name="connsiteY485" fmla="*/ 3766336 h 6858000"/>
              <a:gd name="connsiteX486" fmla="*/ 5291452 w 7467600"/>
              <a:gd name="connsiteY486" fmla="*/ 4076801 h 6858000"/>
              <a:gd name="connsiteX487" fmla="*/ 5434998 w 7467600"/>
              <a:gd name="connsiteY487" fmla="*/ 4254100 h 6858000"/>
              <a:gd name="connsiteX488" fmla="*/ 5351015 w 7467600"/>
              <a:gd name="connsiteY488" fmla="*/ 3760989 h 6858000"/>
              <a:gd name="connsiteX489" fmla="*/ 5413780 w 7467600"/>
              <a:gd name="connsiteY489" fmla="*/ 2966265 h 6858000"/>
              <a:gd name="connsiteX490" fmla="*/ 5425627 w 7467600"/>
              <a:gd name="connsiteY490" fmla="*/ 2954192 h 6858000"/>
              <a:gd name="connsiteX491" fmla="*/ 6604735 w 7467600"/>
              <a:gd name="connsiteY491" fmla="*/ 2041381 h 6858000"/>
              <a:gd name="connsiteX492" fmla="*/ 7204487 w 7467600"/>
              <a:gd name="connsiteY492" fmla="*/ 2742112 h 6858000"/>
              <a:gd name="connsiteX493" fmla="*/ 7131592 w 7467600"/>
              <a:gd name="connsiteY493" fmla="*/ 2672096 h 6858000"/>
              <a:gd name="connsiteX494" fmla="*/ 6996344 w 7467600"/>
              <a:gd name="connsiteY494" fmla="*/ 2518310 h 6858000"/>
              <a:gd name="connsiteX495" fmla="*/ 6735495 w 7467600"/>
              <a:gd name="connsiteY495" fmla="*/ 2196890 h 6858000"/>
              <a:gd name="connsiteX496" fmla="*/ 6721901 w 7467600"/>
              <a:gd name="connsiteY496" fmla="*/ 2179274 h 6858000"/>
              <a:gd name="connsiteX497" fmla="*/ 6604735 w 7467600"/>
              <a:gd name="connsiteY497" fmla="*/ 2041381 h 6858000"/>
              <a:gd name="connsiteX498" fmla="*/ 6591670 w 7467600"/>
              <a:gd name="connsiteY498" fmla="*/ 1988277 h 6858000"/>
              <a:gd name="connsiteX499" fmla="*/ 6747349 w 7467600"/>
              <a:gd name="connsiteY499" fmla="*/ 2160069 h 6858000"/>
              <a:gd name="connsiteX500" fmla="*/ 6760943 w 7467600"/>
              <a:gd name="connsiteY500" fmla="*/ 2177686 h 6858000"/>
              <a:gd name="connsiteX501" fmla="*/ 7021065 w 7467600"/>
              <a:gd name="connsiteY501" fmla="*/ 2498102 h 6858000"/>
              <a:gd name="connsiteX502" fmla="*/ 7155223 w 7467600"/>
              <a:gd name="connsiteY502" fmla="*/ 2650386 h 6858000"/>
              <a:gd name="connsiteX503" fmla="*/ 7203167 w 7467600"/>
              <a:gd name="connsiteY503" fmla="*/ 2697288 h 6858000"/>
              <a:gd name="connsiteX504" fmla="*/ 6937703 w 7467600"/>
              <a:gd name="connsiteY504" fmla="*/ 2321981 h 6858000"/>
              <a:gd name="connsiteX505" fmla="*/ 6591670 w 7467600"/>
              <a:gd name="connsiteY505" fmla="*/ 1988277 h 6858000"/>
              <a:gd name="connsiteX506" fmla="*/ 5798671 w 7467600"/>
              <a:gd name="connsiteY506" fmla="*/ 1981601 h 6858000"/>
              <a:gd name="connsiteX507" fmla="*/ 5754709 w 7467600"/>
              <a:gd name="connsiteY507" fmla="*/ 2071454 h 6858000"/>
              <a:gd name="connsiteX508" fmla="*/ 5763044 w 7467600"/>
              <a:gd name="connsiteY508" fmla="*/ 2842206 h 6858000"/>
              <a:gd name="connsiteX509" fmla="*/ 5764974 w 7467600"/>
              <a:gd name="connsiteY509" fmla="*/ 2799609 h 6858000"/>
              <a:gd name="connsiteX510" fmla="*/ 5767665 w 7467600"/>
              <a:gd name="connsiteY510" fmla="*/ 2666409 h 6858000"/>
              <a:gd name="connsiteX511" fmla="*/ 5763055 w 7467600"/>
              <a:gd name="connsiteY511" fmla="*/ 2579705 h 6858000"/>
              <a:gd name="connsiteX512" fmla="*/ 5758079 w 7467600"/>
              <a:gd name="connsiteY512" fmla="*/ 2492508 h 6858000"/>
              <a:gd name="connsiteX513" fmla="*/ 5779325 w 7467600"/>
              <a:gd name="connsiteY513" fmla="*/ 2197069 h 6858000"/>
              <a:gd name="connsiteX514" fmla="*/ 5798671 w 7467600"/>
              <a:gd name="connsiteY514" fmla="*/ 1981601 h 6858000"/>
              <a:gd name="connsiteX515" fmla="*/ 5829202 w 7467600"/>
              <a:gd name="connsiteY515" fmla="*/ 1971679 h 6858000"/>
              <a:gd name="connsiteX516" fmla="*/ 5809558 w 7467600"/>
              <a:gd name="connsiteY516" fmla="*/ 2198043 h 6858000"/>
              <a:gd name="connsiteX517" fmla="*/ 5788653 w 7467600"/>
              <a:gd name="connsiteY517" fmla="*/ 2489430 h 6858000"/>
              <a:gd name="connsiteX518" fmla="*/ 5793439 w 7467600"/>
              <a:gd name="connsiteY518" fmla="*/ 2575235 h 6858000"/>
              <a:gd name="connsiteX519" fmla="*/ 5796837 w 7467600"/>
              <a:gd name="connsiteY519" fmla="*/ 2637633 h 6858000"/>
              <a:gd name="connsiteX520" fmla="*/ 5818614 w 7467600"/>
              <a:gd name="connsiteY520" fmla="*/ 2473055 h 6858000"/>
              <a:gd name="connsiteX521" fmla="*/ 5829202 w 7467600"/>
              <a:gd name="connsiteY521" fmla="*/ 1971679 h 6858000"/>
              <a:gd name="connsiteX522" fmla="*/ 5911389 w 7467600"/>
              <a:gd name="connsiteY522" fmla="*/ 1898371 h 6858000"/>
              <a:gd name="connsiteX523" fmla="*/ 6237627 w 7467600"/>
              <a:gd name="connsiteY523" fmla="*/ 2231921 h 6858000"/>
              <a:gd name="connsiteX524" fmla="*/ 5911389 w 7467600"/>
              <a:gd name="connsiteY524" fmla="*/ 1898371 h 6858000"/>
              <a:gd name="connsiteX525" fmla="*/ 6944437 w 7467600"/>
              <a:gd name="connsiteY525" fmla="*/ 1575402 h 6858000"/>
              <a:gd name="connsiteX526" fmla="*/ 6304730 w 7467600"/>
              <a:gd name="connsiteY526" fmla="*/ 1766654 h 6858000"/>
              <a:gd name="connsiteX527" fmla="*/ 6944437 w 7467600"/>
              <a:gd name="connsiteY527" fmla="*/ 1575402 h 6858000"/>
              <a:gd name="connsiteX528" fmla="*/ 7019523 w 7467600"/>
              <a:gd name="connsiteY528" fmla="*/ 1519450 h 6858000"/>
              <a:gd name="connsiteX529" fmla="*/ 6298091 w 7467600"/>
              <a:gd name="connsiteY529" fmla="*/ 1737122 h 6858000"/>
              <a:gd name="connsiteX530" fmla="*/ 7019523 w 7467600"/>
              <a:gd name="connsiteY530" fmla="*/ 1519450 h 6858000"/>
              <a:gd name="connsiteX531" fmla="*/ 2399523 w 7467600"/>
              <a:gd name="connsiteY531" fmla="*/ 1428234 h 6858000"/>
              <a:gd name="connsiteX532" fmla="*/ 2224982 w 7467600"/>
              <a:gd name="connsiteY532" fmla="*/ 1826201 h 6858000"/>
              <a:gd name="connsiteX533" fmla="*/ 2096099 w 7467600"/>
              <a:gd name="connsiteY533" fmla="*/ 2345900 h 6858000"/>
              <a:gd name="connsiteX534" fmla="*/ 2283317 w 7467600"/>
              <a:gd name="connsiteY534" fmla="*/ 1796925 h 6858000"/>
              <a:gd name="connsiteX535" fmla="*/ 2399523 w 7467600"/>
              <a:gd name="connsiteY535" fmla="*/ 1428234 h 6858000"/>
              <a:gd name="connsiteX536" fmla="*/ 2448558 w 7467600"/>
              <a:gd name="connsiteY536" fmla="*/ 1373435 h 6858000"/>
              <a:gd name="connsiteX537" fmla="*/ 2312521 w 7467600"/>
              <a:gd name="connsiteY537" fmla="*/ 1806140 h 6858000"/>
              <a:gd name="connsiteX538" fmla="*/ 2127533 w 7467600"/>
              <a:gd name="connsiteY538" fmla="*/ 2348380 h 6858000"/>
              <a:gd name="connsiteX539" fmla="*/ 2358080 w 7467600"/>
              <a:gd name="connsiteY539" fmla="*/ 1866134 h 6858000"/>
              <a:gd name="connsiteX540" fmla="*/ 2407436 w 7467600"/>
              <a:gd name="connsiteY540" fmla="*/ 1651070 h 6858000"/>
              <a:gd name="connsiteX541" fmla="*/ 2448558 w 7467600"/>
              <a:gd name="connsiteY541" fmla="*/ 1373435 h 6858000"/>
              <a:gd name="connsiteX542" fmla="*/ 278707 w 7467600"/>
              <a:gd name="connsiteY542" fmla="*/ 1352270 h 6858000"/>
              <a:gd name="connsiteX543" fmla="*/ 321570 w 7467600"/>
              <a:gd name="connsiteY543" fmla="*/ 1861610 h 6858000"/>
              <a:gd name="connsiteX544" fmla="*/ 294281 w 7467600"/>
              <a:gd name="connsiteY544" fmla="*/ 1440658 h 6858000"/>
              <a:gd name="connsiteX545" fmla="*/ 278707 w 7467600"/>
              <a:gd name="connsiteY545" fmla="*/ 1352270 h 6858000"/>
              <a:gd name="connsiteX546" fmla="*/ 1423821 w 7467600"/>
              <a:gd name="connsiteY546" fmla="*/ 1351958 h 6858000"/>
              <a:gd name="connsiteX547" fmla="*/ 1638521 w 7467600"/>
              <a:gd name="connsiteY547" fmla="*/ 1908470 h 6858000"/>
              <a:gd name="connsiteX548" fmla="*/ 1754199 w 7467600"/>
              <a:gd name="connsiteY548" fmla="*/ 2149284 h 6858000"/>
              <a:gd name="connsiteX549" fmla="*/ 1908359 w 7467600"/>
              <a:gd name="connsiteY549" fmla="*/ 2364988 h 6858000"/>
              <a:gd name="connsiteX550" fmla="*/ 1647661 w 7467600"/>
              <a:gd name="connsiteY550" fmla="*/ 1825945 h 6858000"/>
              <a:gd name="connsiteX551" fmla="*/ 1423821 w 7467600"/>
              <a:gd name="connsiteY551" fmla="*/ 1351958 h 6858000"/>
              <a:gd name="connsiteX552" fmla="*/ 1431890 w 7467600"/>
              <a:gd name="connsiteY552" fmla="*/ 1306475 h 6858000"/>
              <a:gd name="connsiteX553" fmla="*/ 1507597 w 7467600"/>
              <a:gd name="connsiteY553" fmla="*/ 1446132 h 6858000"/>
              <a:gd name="connsiteX554" fmla="*/ 1674586 w 7467600"/>
              <a:gd name="connsiteY554" fmla="*/ 1813832 h 6858000"/>
              <a:gd name="connsiteX555" fmla="*/ 1815950 w 7467600"/>
              <a:gd name="connsiteY555" fmla="*/ 2128564 h 6858000"/>
              <a:gd name="connsiteX556" fmla="*/ 1984242 w 7467600"/>
              <a:gd name="connsiteY556" fmla="*/ 2430829 h 6858000"/>
              <a:gd name="connsiteX557" fmla="*/ 2014023 w 7467600"/>
              <a:gd name="connsiteY557" fmla="*/ 2450995 h 6858000"/>
              <a:gd name="connsiteX558" fmla="*/ 1747337 w 7467600"/>
              <a:gd name="connsiteY558" fmla="*/ 1855264 h 6858000"/>
              <a:gd name="connsiteX559" fmla="*/ 1533749 w 7467600"/>
              <a:gd name="connsiteY559" fmla="*/ 1478656 h 6858000"/>
              <a:gd name="connsiteX560" fmla="*/ 1431890 w 7467600"/>
              <a:gd name="connsiteY560" fmla="*/ 1306475 h 6858000"/>
              <a:gd name="connsiteX561" fmla="*/ 5052692 w 7467600"/>
              <a:gd name="connsiteY561" fmla="*/ 1292994 h 6858000"/>
              <a:gd name="connsiteX562" fmla="*/ 5200661 w 7467600"/>
              <a:gd name="connsiteY562" fmla="*/ 1635186 h 6858000"/>
              <a:gd name="connsiteX563" fmla="*/ 5297138 w 7467600"/>
              <a:gd name="connsiteY563" fmla="*/ 1906351 h 6858000"/>
              <a:gd name="connsiteX564" fmla="*/ 5052692 w 7467600"/>
              <a:gd name="connsiteY564" fmla="*/ 1292994 h 6858000"/>
              <a:gd name="connsiteX565" fmla="*/ 5009948 w 7467600"/>
              <a:gd name="connsiteY565" fmla="*/ 1273619 h 6858000"/>
              <a:gd name="connsiteX566" fmla="*/ 5121777 w 7467600"/>
              <a:gd name="connsiteY566" fmla="*/ 1654213 h 6858000"/>
              <a:gd name="connsiteX567" fmla="*/ 5293545 w 7467600"/>
              <a:gd name="connsiteY567" fmla="*/ 2072247 h 6858000"/>
              <a:gd name="connsiteX568" fmla="*/ 5294042 w 7467600"/>
              <a:gd name="connsiteY568" fmla="*/ 2065019 h 6858000"/>
              <a:gd name="connsiteX569" fmla="*/ 5171936 w 7467600"/>
              <a:gd name="connsiteY569" fmla="*/ 1647613 h 6858000"/>
              <a:gd name="connsiteX570" fmla="*/ 5009948 w 7467600"/>
              <a:gd name="connsiteY570" fmla="*/ 1273619 h 6858000"/>
              <a:gd name="connsiteX571" fmla="*/ 655236 w 7467600"/>
              <a:gd name="connsiteY571" fmla="*/ 1268632 h 6858000"/>
              <a:gd name="connsiteX572" fmla="*/ 839521 w 7467600"/>
              <a:gd name="connsiteY572" fmla="*/ 1685315 h 6858000"/>
              <a:gd name="connsiteX573" fmla="*/ 1109416 w 7467600"/>
              <a:gd name="connsiteY573" fmla="*/ 2061663 h 6858000"/>
              <a:gd name="connsiteX574" fmla="*/ 1298300 w 7467600"/>
              <a:gd name="connsiteY574" fmla="*/ 2247742 h 6858000"/>
              <a:gd name="connsiteX575" fmla="*/ 1125871 w 7467600"/>
              <a:gd name="connsiteY575" fmla="*/ 1989513 h 6858000"/>
              <a:gd name="connsiteX576" fmla="*/ 981574 w 7467600"/>
              <a:gd name="connsiteY576" fmla="*/ 1783157 h 6858000"/>
              <a:gd name="connsiteX577" fmla="*/ 922198 w 7467600"/>
              <a:gd name="connsiteY577" fmla="*/ 1677437 h 6858000"/>
              <a:gd name="connsiteX578" fmla="*/ 869293 w 7467600"/>
              <a:gd name="connsiteY578" fmla="*/ 1583214 h 6858000"/>
              <a:gd name="connsiteX579" fmla="*/ 751431 w 7467600"/>
              <a:gd name="connsiteY579" fmla="*/ 1405731 h 6858000"/>
              <a:gd name="connsiteX580" fmla="*/ 655236 w 7467600"/>
              <a:gd name="connsiteY580" fmla="*/ 1268632 h 6858000"/>
              <a:gd name="connsiteX581" fmla="*/ 6516292 w 7467600"/>
              <a:gd name="connsiteY581" fmla="*/ 1263064 h 6858000"/>
              <a:gd name="connsiteX582" fmla="*/ 5736320 w 7467600"/>
              <a:gd name="connsiteY582" fmla="*/ 1501803 h 6858000"/>
              <a:gd name="connsiteX583" fmla="*/ 6516292 w 7467600"/>
              <a:gd name="connsiteY583" fmla="*/ 1263064 h 6858000"/>
              <a:gd name="connsiteX584" fmla="*/ 291466 w 7467600"/>
              <a:gd name="connsiteY584" fmla="*/ 1250369 h 6858000"/>
              <a:gd name="connsiteX585" fmla="*/ 323180 w 7467600"/>
              <a:gd name="connsiteY585" fmla="*/ 1435283 h 6858000"/>
              <a:gd name="connsiteX586" fmla="*/ 349381 w 7467600"/>
              <a:gd name="connsiteY586" fmla="*/ 1875041 h 6858000"/>
              <a:gd name="connsiteX587" fmla="*/ 374363 w 7467600"/>
              <a:gd name="connsiteY587" fmla="*/ 1506494 h 6858000"/>
              <a:gd name="connsiteX588" fmla="*/ 302168 w 7467600"/>
              <a:gd name="connsiteY588" fmla="*/ 1274495 h 6858000"/>
              <a:gd name="connsiteX589" fmla="*/ 291466 w 7467600"/>
              <a:gd name="connsiteY589" fmla="*/ 1250369 h 6858000"/>
              <a:gd name="connsiteX590" fmla="*/ 678222 w 7467600"/>
              <a:gd name="connsiteY590" fmla="*/ 1248670 h 6858000"/>
              <a:gd name="connsiteX591" fmla="*/ 775536 w 7467600"/>
              <a:gd name="connsiteY591" fmla="*/ 1388015 h 6858000"/>
              <a:gd name="connsiteX592" fmla="*/ 894529 w 7467600"/>
              <a:gd name="connsiteY592" fmla="*/ 1567739 h 6858000"/>
              <a:gd name="connsiteX593" fmla="*/ 948000 w 7467600"/>
              <a:gd name="connsiteY593" fmla="*/ 1663088 h 6858000"/>
              <a:gd name="connsiteX594" fmla="*/ 1006812 w 7467600"/>
              <a:gd name="connsiteY594" fmla="*/ 1767683 h 6858000"/>
              <a:gd name="connsiteX595" fmla="*/ 1149133 w 7467600"/>
              <a:gd name="connsiteY595" fmla="*/ 1971513 h 6858000"/>
              <a:gd name="connsiteX596" fmla="*/ 1333952 w 7467600"/>
              <a:gd name="connsiteY596" fmla="*/ 2251620 h 6858000"/>
              <a:gd name="connsiteX597" fmla="*/ 1337329 w 7467600"/>
              <a:gd name="connsiteY597" fmla="*/ 2258350 h 6858000"/>
              <a:gd name="connsiteX598" fmla="*/ 1014726 w 7467600"/>
              <a:gd name="connsiteY598" fmla="*/ 1615556 h 6858000"/>
              <a:gd name="connsiteX599" fmla="*/ 678222 w 7467600"/>
              <a:gd name="connsiteY599" fmla="*/ 1248670 h 6858000"/>
              <a:gd name="connsiteX600" fmla="*/ 6691602 w 7467600"/>
              <a:gd name="connsiteY600" fmla="*/ 1140573 h 6858000"/>
              <a:gd name="connsiteX601" fmla="*/ 6571100 w 7467600"/>
              <a:gd name="connsiteY601" fmla="*/ 1183662 h 6858000"/>
              <a:gd name="connsiteX602" fmla="*/ 6241687 w 7467600"/>
              <a:gd name="connsiteY602" fmla="*/ 1257600 h 6858000"/>
              <a:gd name="connsiteX603" fmla="*/ 5693009 w 7467600"/>
              <a:gd name="connsiteY603" fmla="*/ 1478256 h 6858000"/>
              <a:gd name="connsiteX604" fmla="*/ 6548420 w 7467600"/>
              <a:gd name="connsiteY604" fmla="*/ 1214599 h 6858000"/>
              <a:gd name="connsiteX605" fmla="*/ 6605473 w 7467600"/>
              <a:gd name="connsiteY605" fmla="*/ 1184686 h 6858000"/>
              <a:gd name="connsiteX606" fmla="*/ 6691602 w 7467600"/>
              <a:gd name="connsiteY606" fmla="*/ 1140573 h 6858000"/>
              <a:gd name="connsiteX607" fmla="*/ 4002475 w 7467600"/>
              <a:gd name="connsiteY607" fmla="*/ 1037802 h 6858000"/>
              <a:gd name="connsiteX608" fmla="*/ 4000324 w 7467600"/>
              <a:gd name="connsiteY608" fmla="*/ 1039362 h 6858000"/>
              <a:gd name="connsiteX609" fmla="*/ 4002862 w 7467600"/>
              <a:gd name="connsiteY609" fmla="*/ 1042866 h 6858000"/>
              <a:gd name="connsiteX610" fmla="*/ 4002475 w 7467600"/>
              <a:gd name="connsiteY610" fmla="*/ 1037802 h 6858000"/>
              <a:gd name="connsiteX611" fmla="*/ 506322 w 7467600"/>
              <a:gd name="connsiteY611" fmla="*/ 1020997 h 6858000"/>
              <a:gd name="connsiteX612" fmla="*/ 533068 w 7467600"/>
              <a:gd name="connsiteY612" fmla="*/ 1029409 h 6858000"/>
              <a:gd name="connsiteX613" fmla="*/ 1232525 w 7467600"/>
              <a:gd name="connsiteY613" fmla="*/ 1804675 h 6858000"/>
              <a:gd name="connsiteX614" fmla="*/ 1388858 w 7467600"/>
              <a:gd name="connsiteY614" fmla="*/ 2368011 h 6858000"/>
              <a:gd name="connsiteX615" fmla="*/ 1384098 w 7467600"/>
              <a:gd name="connsiteY615" fmla="*/ 2378125 h 6858000"/>
              <a:gd name="connsiteX616" fmla="*/ 1425393 w 7467600"/>
              <a:gd name="connsiteY616" fmla="*/ 2589124 h 6858000"/>
              <a:gd name="connsiteX617" fmla="*/ 1424001 w 7467600"/>
              <a:gd name="connsiteY617" fmla="*/ 2597541 h 6858000"/>
              <a:gd name="connsiteX618" fmla="*/ 2152729 w 7467600"/>
              <a:gd name="connsiteY618" fmla="*/ 2864487 h 6858000"/>
              <a:gd name="connsiteX619" fmla="*/ 2020609 w 7467600"/>
              <a:gd name="connsiteY619" fmla="*/ 2539671 h 6858000"/>
              <a:gd name="connsiteX620" fmla="*/ 2018920 w 7467600"/>
              <a:gd name="connsiteY620" fmla="*/ 2536309 h 6858000"/>
              <a:gd name="connsiteX621" fmla="*/ 1342441 w 7467600"/>
              <a:gd name="connsiteY621" fmla="*/ 1173017 h 6858000"/>
              <a:gd name="connsiteX622" fmla="*/ 1367925 w 7467600"/>
              <a:gd name="connsiteY622" fmla="*/ 1135648 h 6858000"/>
              <a:gd name="connsiteX623" fmla="*/ 1771401 w 7467600"/>
              <a:gd name="connsiteY623" fmla="*/ 1806673 h 6858000"/>
              <a:gd name="connsiteX624" fmla="*/ 1972385 w 7467600"/>
              <a:gd name="connsiteY624" fmla="*/ 2198735 h 6858000"/>
              <a:gd name="connsiteX625" fmla="*/ 2040892 w 7467600"/>
              <a:gd name="connsiteY625" fmla="*/ 2405205 h 6858000"/>
              <a:gd name="connsiteX626" fmla="*/ 2131689 w 7467600"/>
              <a:gd name="connsiteY626" fmla="*/ 1936926 h 6858000"/>
              <a:gd name="connsiteX627" fmla="*/ 2454820 w 7467600"/>
              <a:gd name="connsiteY627" fmla="*/ 1248808 h 6858000"/>
              <a:gd name="connsiteX628" fmla="*/ 2492512 w 7467600"/>
              <a:gd name="connsiteY628" fmla="*/ 1302920 h 6858000"/>
              <a:gd name="connsiteX629" fmla="*/ 2081216 w 7467600"/>
              <a:gd name="connsiteY629" fmla="*/ 2527513 h 6858000"/>
              <a:gd name="connsiteX630" fmla="*/ 2081211 w 7467600"/>
              <a:gd name="connsiteY630" fmla="*/ 2528916 h 6858000"/>
              <a:gd name="connsiteX631" fmla="*/ 2199067 w 7467600"/>
              <a:gd name="connsiteY631" fmla="*/ 2884061 h 6858000"/>
              <a:gd name="connsiteX632" fmla="*/ 3192586 w 7467600"/>
              <a:gd name="connsiteY632" fmla="*/ 3411496 h 6858000"/>
              <a:gd name="connsiteX633" fmla="*/ 3182620 w 7467600"/>
              <a:gd name="connsiteY633" fmla="*/ 3483279 h 6858000"/>
              <a:gd name="connsiteX634" fmla="*/ 2435119 w 7467600"/>
              <a:gd name="connsiteY634" fmla="*/ 3080173 h 6858000"/>
              <a:gd name="connsiteX635" fmla="*/ 2410152 w 7467600"/>
              <a:gd name="connsiteY635" fmla="*/ 3063751 h 6858000"/>
              <a:gd name="connsiteX636" fmla="*/ 2408099 w 7467600"/>
              <a:gd name="connsiteY636" fmla="*/ 3064403 h 6858000"/>
              <a:gd name="connsiteX637" fmla="*/ 2407218 w 7467600"/>
              <a:gd name="connsiteY637" fmla="*/ 3070324 h 6858000"/>
              <a:gd name="connsiteX638" fmla="*/ 2380138 w 7467600"/>
              <a:gd name="connsiteY638" fmla="*/ 3099341 h 6858000"/>
              <a:gd name="connsiteX639" fmla="*/ 1765923 w 7467600"/>
              <a:gd name="connsiteY639" fmla="*/ 3581043 h 6858000"/>
              <a:gd name="connsiteX640" fmla="*/ 1702258 w 7467600"/>
              <a:gd name="connsiteY640" fmla="*/ 3612286 h 6858000"/>
              <a:gd name="connsiteX641" fmla="*/ 1538370 w 7467600"/>
              <a:gd name="connsiteY641" fmla="*/ 3811804 h 6858000"/>
              <a:gd name="connsiteX642" fmla="*/ 542867 w 7467600"/>
              <a:gd name="connsiteY642" fmla="*/ 4944092 h 6858000"/>
              <a:gd name="connsiteX643" fmla="*/ 515800 w 7467600"/>
              <a:gd name="connsiteY643" fmla="*/ 4862180 h 6858000"/>
              <a:gd name="connsiteX644" fmla="*/ 909145 w 7467600"/>
              <a:gd name="connsiteY644" fmla="*/ 4199225 h 6858000"/>
              <a:gd name="connsiteX645" fmla="*/ 1214067 w 7467600"/>
              <a:gd name="connsiteY645" fmla="*/ 3908561 h 6858000"/>
              <a:gd name="connsiteX646" fmla="*/ 640967 w 7467600"/>
              <a:gd name="connsiteY646" fmla="*/ 4105601 h 6858000"/>
              <a:gd name="connsiteX647" fmla="*/ 112563 w 7467600"/>
              <a:gd name="connsiteY647" fmla="*/ 4396952 h 6858000"/>
              <a:gd name="connsiteX648" fmla="*/ 0 w 7467600"/>
              <a:gd name="connsiteY648" fmla="*/ 4466006 h 6858000"/>
              <a:gd name="connsiteX649" fmla="*/ 0 w 7467600"/>
              <a:gd name="connsiteY649" fmla="*/ 4233763 h 6858000"/>
              <a:gd name="connsiteX650" fmla="*/ 36881 w 7467600"/>
              <a:gd name="connsiteY650" fmla="*/ 4200118 h 6858000"/>
              <a:gd name="connsiteX651" fmla="*/ 910534 w 7467600"/>
              <a:gd name="connsiteY651" fmla="*/ 3629753 h 6858000"/>
              <a:gd name="connsiteX652" fmla="*/ 1578717 w 7467600"/>
              <a:gd name="connsiteY652" fmla="*/ 3575982 h 6858000"/>
              <a:gd name="connsiteX653" fmla="*/ 2338780 w 7467600"/>
              <a:gd name="connsiteY653" fmla="*/ 3033725 h 6858000"/>
              <a:gd name="connsiteX654" fmla="*/ 1807991 w 7467600"/>
              <a:gd name="connsiteY654" fmla="*/ 2807184 h 6858000"/>
              <a:gd name="connsiteX655" fmla="*/ 1416358 w 7467600"/>
              <a:gd name="connsiteY655" fmla="*/ 3112571 h 6858000"/>
              <a:gd name="connsiteX656" fmla="*/ 939066 w 7467600"/>
              <a:gd name="connsiteY656" fmla="*/ 3378798 h 6858000"/>
              <a:gd name="connsiteX657" fmla="*/ 115099 w 7467600"/>
              <a:gd name="connsiteY657" fmla="*/ 3607650 h 6858000"/>
              <a:gd name="connsiteX658" fmla="*/ 97284 w 7467600"/>
              <a:gd name="connsiteY658" fmla="*/ 3520393 h 6858000"/>
              <a:gd name="connsiteX659" fmla="*/ 922050 w 7467600"/>
              <a:gd name="connsiteY659" fmla="*/ 3074867 h 6858000"/>
              <a:gd name="connsiteX660" fmla="*/ 1405265 w 7467600"/>
              <a:gd name="connsiteY660" fmla="*/ 3016319 h 6858000"/>
              <a:gd name="connsiteX661" fmla="*/ 1407512 w 7467600"/>
              <a:gd name="connsiteY661" fmla="*/ 3018001 h 6858000"/>
              <a:gd name="connsiteX662" fmla="*/ 1726266 w 7467600"/>
              <a:gd name="connsiteY662" fmla="*/ 2777274 h 6858000"/>
              <a:gd name="connsiteX663" fmla="*/ 625390 w 7467600"/>
              <a:gd name="connsiteY663" fmla="*/ 2514541 h 6858000"/>
              <a:gd name="connsiteX664" fmla="*/ 619799 w 7467600"/>
              <a:gd name="connsiteY664" fmla="*/ 2527180 h 6858000"/>
              <a:gd name="connsiteX665" fmla="*/ 310030 w 7467600"/>
              <a:gd name="connsiteY665" fmla="*/ 2771818 h 6858000"/>
              <a:gd name="connsiteX666" fmla="*/ 173877 w 7467600"/>
              <a:gd name="connsiteY666" fmla="*/ 2937056 h 6858000"/>
              <a:gd name="connsiteX667" fmla="*/ 77889 w 7467600"/>
              <a:gd name="connsiteY667" fmla="*/ 3138440 h 6858000"/>
              <a:gd name="connsiteX668" fmla="*/ 0 w 7467600"/>
              <a:gd name="connsiteY668" fmla="*/ 3271395 h 6858000"/>
              <a:gd name="connsiteX669" fmla="*/ 0 w 7467600"/>
              <a:gd name="connsiteY669" fmla="*/ 3153002 h 6858000"/>
              <a:gd name="connsiteX670" fmla="*/ 2386 w 7467600"/>
              <a:gd name="connsiteY670" fmla="*/ 3149203 h 6858000"/>
              <a:gd name="connsiteX671" fmla="*/ 89753 w 7467600"/>
              <a:gd name="connsiteY671" fmla="*/ 2987702 h 6858000"/>
              <a:gd name="connsiteX672" fmla="*/ 76869 w 7467600"/>
              <a:gd name="connsiteY672" fmla="*/ 3005404 h 6858000"/>
              <a:gd name="connsiteX673" fmla="*/ 32049 w 7467600"/>
              <a:gd name="connsiteY673" fmla="*/ 3065814 h 6858000"/>
              <a:gd name="connsiteX674" fmla="*/ 0 w 7467600"/>
              <a:gd name="connsiteY674" fmla="*/ 3108744 h 6858000"/>
              <a:gd name="connsiteX675" fmla="*/ 0 w 7467600"/>
              <a:gd name="connsiteY675" fmla="*/ 3058059 h 6858000"/>
              <a:gd name="connsiteX676" fmla="*/ 7610 w 7467600"/>
              <a:gd name="connsiteY676" fmla="*/ 3047889 h 6858000"/>
              <a:gd name="connsiteX677" fmla="*/ 52419 w 7467600"/>
              <a:gd name="connsiteY677" fmla="*/ 2987479 h 6858000"/>
              <a:gd name="connsiteX678" fmla="*/ 59142 w 7467600"/>
              <a:gd name="connsiteY678" fmla="*/ 2978488 h 6858000"/>
              <a:gd name="connsiteX679" fmla="*/ 0 w 7467600"/>
              <a:gd name="connsiteY679" fmla="*/ 3015334 h 6858000"/>
              <a:gd name="connsiteX680" fmla="*/ 0 w 7467600"/>
              <a:gd name="connsiteY680" fmla="*/ 2914286 h 6858000"/>
              <a:gd name="connsiteX681" fmla="*/ 36383 w 7467600"/>
              <a:gd name="connsiteY681" fmla="*/ 2901128 h 6858000"/>
              <a:gd name="connsiteX682" fmla="*/ 156329 w 7467600"/>
              <a:gd name="connsiteY682" fmla="*/ 2840533 h 6858000"/>
              <a:gd name="connsiteX683" fmla="*/ 358355 w 7467600"/>
              <a:gd name="connsiteY683" fmla="*/ 2620471 h 6858000"/>
              <a:gd name="connsiteX684" fmla="*/ 510577 w 7467600"/>
              <a:gd name="connsiteY684" fmla="*/ 2501244 h 6858000"/>
              <a:gd name="connsiteX685" fmla="*/ 211967 w 7467600"/>
              <a:gd name="connsiteY685" fmla="*/ 2479171 h 6858000"/>
              <a:gd name="connsiteX686" fmla="*/ 0 w 7467600"/>
              <a:gd name="connsiteY686" fmla="*/ 2476398 h 6858000"/>
              <a:gd name="connsiteX687" fmla="*/ 0 w 7467600"/>
              <a:gd name="connsiteY687" fmla="*/ 2389189 h 6858000"/>
              <a:gd name="connsiteX688" fmla="*/ 103062 w 7467600"/>
              <a:gd name="connsiteY688" fmla="*/ 2389518 h 6858000"/>
              <a:gd name="connsiteX689" fmla="*/ 510734 w 7467600"/>
              <a:gd name="connsiteY689" fmla="*/ 2416201 h 6858000"/>
              <a:gd name="connsiteX690" fmla="*/ 279257 w 7467600"/>
              <a:gd name="connsiteY690" fmla="*/ 2092102 h 6858000"/>
              <a:gd name="connsiteX691" fmla="*/ 65265 w 7467600"/>
              <a:gd name="connsiteY691" fmla="*/ 2006049 h 6858000"/>
              <a:gd name="connsiteX692" fmla="*/ 0 w 7467600"/>
              <a:gd name="connsiteY692" fmla="*/ 1982532 h 6858000"/>
              <a:gd name="connsiteX693" fmla="*/ 0 w 7467600"/>
              <a:gd name="connsiteY693" fmla="*/ 1912789 h 6858000"/>
              <a:gd name="connsiteX694" fmla="*/ 97460 w 7467600"/>
              <a:gd name="connsiteY694" fmla="*/ 1953725 h 6858000"/>
              <a:gd name="connsiteX695" fmla="*/ 221272 w 7467600"/>
              <a:gd name="connsiteY695" fmla="*/ 1980766 h 6858000"/>
              <a:gd name="connsiteX696" fmla="*/ 116765 w 7467600"/>
              <a:gd name="connsiteY696" fmla="*/ 1911033 h 6858000"/>
              <a:gd name="connsiteX697" fmla="*/ 16405 w 7467600"/>
              <a:gd name="connsiteY697" fmla="*/ 1803412 h 6858000"/>
              <a:gd name="connsiteX698" fmla="*/ 0 w 7467600"/>
              <a:gd name="connsiteY698" fmla="*/ 1784777 h 6858000"/>
              <a:gd name="connsiteX699" fmla="*/ 0 w 7467600"/>
              <a:gd name="connsiteY699" fmla="*/ 1740082 h 6858000"/>
              <a:gd name="connsiteX700" fmla="*/ 39394 w 7467600"/>
              <a:gd name="connsiteY700" fmla="*/ 1784856 h 6858000"/>
              <a:gd name="connsiteX701" fmla="*/ 135813 w 7467600"/>
              <a:gd name="connsiteY701" fmla="*/ 1888838 h 6858000"/>
              <a:gd name="connsiteX702" fmla="*/ 242575 w 7467600"/>
              <a:gd name="connsiteY702" fmla="*/ 1958841 h 6858000"/>
              <a:gd name="connsiteX703" fmla="*/ 82197 w 7467600"/>
              <a:gd name="connsiteY703" fmla="*/ 1754826 h 6858000"/>
              <a:gd name="connsiteX704" fmla="*/ 0 w 7467600"/>
              <a:gd name="connsiteY704" fmla="*/ 1679650 h 6858000"/>
              <a:gd name="connsiteX705" fmla="*/ 0 w 7467600"/>
              <a:gd name="connsiteY705" fmla="*/ 1602463 h 6858000"/>
              <a:gd name="connsiteX706" fmla="*/ 84689 w 7467600"/>
              <a:gd name="connsiteY706" fmla="*/ 1677442 h 6858000"/>
              <a:gd name="connsiteX707" fmla="*/ 298437 w 7467600"/>
              <a:gd name="connsiteY707" fmla="*/ 1968019 h 6858000"/>
              <a:gd name="connsiteX708" fmla="*/ 227269 w 7467600"/>
              <a:gd name="connsiteY708" fmla="*/ 1114064 h 6858000"/>
              <a:gd name="connsiteX709" fmla="*/ 248003 w 7467600"/>
              <a:gd name="connsiteY709" fmla="*/ 1089613 h 6858000"/>
              <a:gd name="connsiteX710" fmla="*/ 427020 w 7467600"/>
              <a:gd name="connsiteY710" fmla="*/ 1619803 h 6858000"/>
              <a:gd name="connsiteX711" fmla="*/ 340345 w 7467600"/>
              <a:gd name="connsiteY711" fmla="*/ 2027739 h 6858000"/>
              <a:gd name="connsiteX712" fmla="*/ 360865 w 7467600"/>
              <a:gd name="connsiteY712" fmla="*/ 2044827 h 6858000"/>
              <a:gd name="connsiteX713" fmla="*/ 560414 w 7467600"/>
              <a:gd name="connsiteY713" fmla="*/ 2421457 h 6858000"/>
              <a:gd name="connsiteX714" fmla="*/ 1359703 w 7467600"/>
              <a:gd name="connsiteY714" fmla="*/ 2578554 h 6858000"/>
              <a:gd name="connsiteX715" fmla="*/ 1359422 w 7467600"/>
              <a:gd name="connsiteY715" fmla="*/ 2577994 h 6858000"/>
              <a:gd name="connsiteX716" fmla="*/ 828701 w 7467600"/>
              <a:gd name="connsiteY716" fmla="*/ 1839520 h 6858000"/>
              <a:gd name="connsiteX717" fmla="*/ 494427 w 7467600"/>
              <a:gd name="connsiteY717" fmla="*/ 1092333 h 6858000"/>
              <a:gd name="connsiteX718" fmla="*/ 506322 w 7467600"/>
              <a:gd name="connsiteY718" fmla="*/ 1020997 h 6858000"/>
              <a:gd name="connsiteX719" fmla="*/ 4570198 w 7467600"/>
              <a:gd name="connsiteY719" fmla="*/ 978081 h 6858000"/>
              <a:gd name="connsiteX720" fmla="*/ 4523691 w 7467600"/>
              <a:gd name="connsiteY720" fmla="*/ 1127776 h 6858000"/>
              <a:gd name="connsiteX721" fmla="*/ 4509875 w 7467600"/>
              <a:gd name="connsiteY721" fmla="*/ 1167552 h 6858000"/>
              <a:gd name="connsiteX722" fmla="*/ 4478168 w 7467600"/>
              <a:gd name="connsiteY722" fmla="*/ 1260735 h 6858000"/>
              <a:gd name="connsiteX723" fmla="*/ 4409309 w 7467600"/>
              <a:gd name="connsiteY723" fmla="*/ 1666996 h 6858000"/>
              <a:gd name="connsiteX724" fmla="*/ 4370031 w 7467600"/>
              <a:gd name="connsiteY724" fmla="*/ 1955666 h 6858000"/>
              <a:gd name="connsiteX725" fmla="*/ 4570198 w 7467600"/>
              <a:gd name="connsiteY725" fmla="*/ 978081 h 6858000"/>
              <a:gd name="connsiteX726" fmla="*/ 4557898 w 7467600"/>
              <a:gd name="connsiteY726" fmla="*/ 900011 h 6858000"/>
              <a:gd name="connsiteX727" fmla="*/ 4344840 w 7467600"/>
              <a:gd name="connsiteY727" fmla="*/ 1922038 h 6858000"/>
              <a:gd name="connsiteX728" fmla="*/ 4378710 w 7467600"/>
              <a:gd name="connsiteY728" fmla="*/ 1665516 h 6858000"/>
              <a:gd name="connsiteX729" fmla="*/ 4448798 w 7467600"/>
              <a:gd name="connsiteY729" fmla="*/ 1253024 h 6858000"/>
              <a:gd name="connsiteX730" fmla="*/ 4480315 w 7467600"/>
              <a:gd name="connsiteY730" fmla="*/ 1158454 h 6858000"/>
              <a:gd name="connsiteX731" fmla="*/ 4494133 w 7467600"/>
              <a:gd name="connsiteY731" fmla="*/ 1118676 h 6858000"/>
              <a:gd name="connsiteX732" fmla="*/ 4557898 w 7467600"/>
              <a:gd name="connsiteY732" fmla="*/ 900011 h 6858000"/>
              <a:gd name="connsiteX733" fmla="*/ 5870151 w 7467600"/>
              <a:gd name="connsiteY733" fmla="*/ 898890 h 6858000"/>
              <a:gd name="connsiteX734" fmla="*/ 5861335 w 7467600"/>
              <a:gd name="connsiteY734" fmla="*/ 899177 h 6858000"/>
              <a:gd name="connsiteX735" fmla="*/ 5843702 w 7467600"/>
              <a:gd name="connsiteY735" fmla="*/ 899748 h 6858000"/>
              <a:gd name="connsiteX736" fmla="*/ 5651107 w 7467600"/>
              <a:gd name="connsiteY736" fmla="*/ 920306 h 6858000"/>
              <a:gd name="connsiteX737" fmla="*/ 5459407 w 7467600"/>
              <a:gd name="connsiteY737" fmla="*/ 940975 h 6858000"/>
              <a:gd name="connsiteX738" fmla="*/ 5374846 w 7467600"/>
              <a:gd name="connsiteY738" fmla="*/ 941988 h 6858000"/>
              <a:gd name="connsiteX739" fmla="*/ 5256105 w 7467600"/>
              <a:gd name="connsiteY739" fmla="*/ 945632 h 6858000"/>
              <a:gd name="connsiteX740" fmla="*/ 5107071 w 7467600"/>
              <a:gd name="connsiteY740" fmla="*/ 969720 h 6858000"/>
              <a:gd name="connsiteX741" fmla="*/ 4998681 w 7467600"/>
              <a:gd name="connsiteY741" fmla="*/ 988771 h 6858000"/>
              <a:gd name="connsiteX742" fmla="*/ 5870151 w 7467600"/>
              <a:gd name="connsiteY742" fmla="*/ 898890 h 6858000"/>
              <a:gd name="connsiteX743" fmla="*/ 5504425 w 7467600"/>
              <a:gd name="connsiteY743" fmla="*/ 848067 h 6858000"/>
              <a:gd name="connsiteX744" fmla="*/ 4968849 w 7467600"/>
              <a:gd name="connsiteY744" fmla="*/ 962318 h 6858000"/>
              <a:gd name="connsiteX745" fmla="*/ 5104039 w 7467600"/>
              <a:gd name="connsiteY745" fmla="*/ 940634 h 6858000"/>
              <a:gd name="connsiteX746" fmla="*/ 5256311 w 7467600"/>
              <a:gd name="connsiteY746" fmla="*/ 916490 h 6858000"/>
              <a:gd name="connsiteX747" fmla="*/ 5377381 w 7467600"/>
              <a:gd name="connsiteY747" fmla="*/ 912671 h 6858000"/>
              <a:gd name="connsiteX748" fmla="*/ 5460148 w 7467600"/>
              <a:gd name="connsiteY748" fmla="*/ 911442 h 6858000"/>
              <a:gd name="connsiteX749" fmla="*/ 5648971 w 7467600"/>
              <a:gd name="connsiteY749" fmla="*/ 891331 h 6858000"/>
              <a:gd name="connsiteX750" fmla="*/ 5844807 w 7467600"/>
              <a:gd name="connsiteY750" fmla="*/ 870718 h 6858000"/>
              <a:gd name="connsiteX751" fmla="*/ 5862975 w 7467600"/>
              <a:gd name="connsiteY751" fmla="*/ 869756 h 6858000"/>
              <a:gd name="connsiteX752" fmla="*/ 5920887 w 7467600"/>
              <a:gd name="connsiteY752" fmla="*/ 865929 h 6858000"/>
              <a:gd name="connsiteX753" fmla="*/ 5504425 w 7467600"/>
              <a:gd name="connsiteY753" fmla="*/ 848067 h 6858000"/>
              <a:gd name="connsiteX754" fmla="*/ 3607114 w 7467600"/>
              <a:gd name="connsiteY754" fmla="*/ 467441 h 6858000"/>
              <a:gd name="connsiteX755" fmla="*/ 3296242 w 7467600"/>
              <a:gd name="connsiteY755" fmla="*/ 807991 h 6858000"/>
              <a:gd name="connsiteX756" fmla="*/ 3174674 w 7467600"/>
              <a:gd name="connsiteY756" fmla="*/ 919759 h 6858000"/>
              <a:gd name="connsiteX757" fmla="*/ 3042978 w 7467600"/>
              <a:gd name="connsiteY757" fmla="*/ 1054894 h 6858000"/>
              <a:gd name="connsiteX758" fmla="*/ 2968914 w 7467600"/>
              <a:gd name="connsiteY758" fmla="*/ 1133756 h 6858000"/>
              <a:gd name="connsiteX759" fmla="*/ 3103823 w 7467600"/>
              <a:gd name="connsiteY759" fmla="*/ 1026814 h 6858000"/>
              <a:gd name="connsiteX760" fmla="*/ 3607114 w 7467600"/>
              <a:gd name="connsiteY760" fmla="*/ 467441 h 6858000"/>
              <a:gd name="connsiteX761" fmla="*/ 3744487 w 7467600"/>
              <a:gd name="connsiteY761" fmla="*/ 383136 h 6858000"/>
              <a:gd name="connsiteX762" fmla="*/ 3970213 w 7467600"/>
              <a:gd name="connsiteY762" fmla="*/ 995559 h 6858000"/>
              <a:gd name="connsiteX763" fmla="*/ 3744487 w 7467600"/>
              <a:gd name="connsiteY763" fmla="*/ 383136 h 6858000"/>
              <a:gd name="connsiteX764" fmla="*/ 3624562 w 7467600"/>
              <a:gd name="connsiteY764" fmla="*/ 367041 h 6858000"/>
              <a:gd name="connsiteX765" fmla="*/ 3489712 w 7467600"/>
              <a:gd name="connsiteY765" fmla="*/ 485386 h 6858000"/>
              <a:gd name="connsiteX766" fmla="*/ 3182994 w 7467600"/>
              <a:gd name="connsiteY766" fmla="*/ 828265 h 6858000"/>
              <a:gd name="connsiteX767" fmla="*/ 2892114 w 7467600"/>
              <a:gd name="connsiteY767" fmla="*/ 1172635 h 6858000"/>
              <a:gd name="connsiteX768" fmla="*/ 3021459 w 7467600"/>
              <a:gd name="connsiteY768" fmla="*/ 1035385 h 6858000"/>
              <a:gd name="connsiteX769" fmla="*/ 3153873 w 7467600"/>
              <a:gd name="connsiteY769" fmla="*/ 898971 h 6858000"/>
              <a:gd name="connsiteX770" fmla="*/ 3276511 w 7467600"/>
              <a:gd name="connsiteY770" fmla="*/ 786423 h 6858000"/>
              <a:gd name="connsiteX771" fmla="*/ 3584154 w 7467600"/>
              <a:gd name="connsiteY771" fmla="*/ 448218 h 6858000"/>
              <a:gd name="connsiteX772" fmla="*/ 3624562 w 7467600"/>
              <a:gd name="connsiteY772" fmla="*/ 367041 h 6858000"/>
              <a:gd name="connsiteX773" fmla="*/ 3766672 w 7467600"/>
              <a:gd name="connsiteY773" fmla="*/ 359429 h 6858000"/>
              <a:gd name="connsiteX774" fmla="*/ 3996338 w 7467600"/>
              <a:gd name="connsiteY774" fmla="*/ 968237 h 6858000"/>
              <a:gd name="connsiteX775" fmla="*/ 3766672 w 7467600"/>
              <a:gd name="connsiteY775" fmla="*/ 359429 h 6858000"/>
              <a:gd name="connsiteX776" fmla="*/ 5805386 w 7467600"/>
              <a:gd name="connsiteY776" fmla="*/ 239240 h 6858000"/>
              <a:gd name="connsiteX777" fmla="*/ 5736947 w 7467600"/>
              <a:gd name="connsiteY777" fmla="*/ 261367 h 6858000"/>
              <a:gd name="connsiteX778" fmla="*/ 5427012 w 7467600"/>
              <a:gd name="connsiteY778" fmla="*/ 311272 h 6858000"/>
              <a:gd name="connsiteX779" fmla="*/ 5147818 w 7467600"/>
              <a:gd name="connsiteY779" fmla="*/ 322112 h 6858000"/>
              <a:gd name="connsiteX780" fmla="*/ 5060854 w 7467600"/>
              <a:gd name="connsiteY780" fmla="*/ 311882 h 6858000"/>
              <a:gd name="connsiteX781" fmla="*/ 4945989 w 7467600"/>
              <a:gd name="connsiteY781" fmla="*/ 300516 h 6858000"/>
              <a:gd name="connsiteX782" fmla="*/ 5410479 w 7467600"/>
              <a:gd name="connsiteY782" fmla="*/ 348434 h 6858000"/>
              <a:gd name="connsiteX783" fmla="*/ 5805386 w 7467600"/>
              <a:gd name="connsiteY783" fmla="*/ 239240 h 6858000"/>
              <a:gd name="connsiteX784" fmla="*/ 5905192 w 7467600"/>
              <a:gd name="connsiteY784" fmla="*/ 163079 h 6858000"/>
              <a:gd name="connsiteX785" fmla="*/ 5865655 w 7467600"/>
              <a:gd name="connsiteY785" fmla="*/ 171901 h 6858000"/>
              <a:gd name="connsiteX786" fmla="*/ 5259740 w 7467600"/>
              <a:gd name="connsiteY786" fmla="*/ 257013 h 6858000"/>
              <a:gd name="connsiteX787" fmla="*/ 5208466 w 7467600"/>
              <a:gd name="connsiteY787" fmla="*/ 257550 h 6858000"/>
              <a:gd name="connsiteX788" fmla="*/ 4980204 w 7467600"/>
              <a:gd name="connsiteY788" fmla="*/ 271903 h 6858000"/>
              <a:gd name="connsiteX789" fmla="*/ 5068068 w 7467600"/>
              <a:gd name="connsiteY789" fmla="*/ 282244 h 6858000"/>
              <a:gd name="connsiteX790" fmla="*/ 5153231 w 7467600"/>
              <a:gd name="connsiteY790" fmla="*/ 292240 h 6858000"/>
              <a:gd name="connsiteX791" fmla="*/ 5426491 w 7467600"/>
              <a:gd name="connsiteY791" fmla="*/ 281128 h 6858000"/>
              <a:gd name="connsiteX792" fmla="*/ 5731212 w 7467600"/>
              <a:gd name="connsiteY792" fmla="*/ 231951 h 6858000"/>
              <a:gd name="connsiteX793" fmla="*/ 5905192 w 7467600"/>
              <a:gd name="connsiteY793" fmla="*/ 163079 h 6858000"/>
              <a:gd name="connsiteX794" fmla="*/ 5944437 w 7467600"/>
              <a:gd name="connsiteY794" fmla="*/ 113829 h 6858000"/>
              <a:gd name="connsiteX795" fmla="*/ 5825032 w 7467600"/>
              <a:gd name="connsiteY795" fmla="*/ 146405 h 6858000"/>
              <a:gd name="connsiteX796" fmla="*/ 4955599 w 7467600"/>
              <a:gd name="connsiteY796" fmla="*/ 247008 h 6858000"/>
              <a:gd name="connsiteX797" fmla="*/ 5210104 w 7467600"/>
              <a:gd name="connsiteY797" fmla="*/ 228123 h 6858000"/>
              <a:gd name="connsiteX798" fmla="*/ 5261015 w 7467600"/>
              <a:gd name="connsiteY798" fmla="*/ 227087 h 6858000"/>
              <a:gd name="connsiteX799" fmla="*/ 5861181 w 7467600"/>
              <a:gd name="connsiteY799" fmla="*/ 143093 h 6858000"/>
              <a:gd name="connsiteX800" fmla="*/ 5961252 w 7467600"/>
              <a:gd name="connsiteY800" fmla="*/ 114820 h 6858000"/>
              <a:gd name="connsiteX801" fmla="*/ 5944437 w 7467600"/>
              <a:gd name="connsiteY801" fmla="*/ 113829 h 6858000"/>
              <a:gd name="connsiteX802" fmla="*/ 3882765 w 7467600"/>
              <a:gd name="connsiteY802" fmla="*/ 0 h 6858000"/>
              <a:gd name="connsiteX803" fmla="*/ 3995099 w 7467600"/>
              <a:gd name="connsiteY803" fmla="*/ 0 h 6858000"/>
              <a:gd name="connsiteX804" fmla="*/ 4163818 w 7467600"/>
              <a:gd name="connsiteY804" fmla="*/ 234104 h 6858000"/>
              <a:gd name="connsiteX805" fmla="*/ 4172099 w 7467600"/>
              <a:gd name="connsiteY805" fmla="*/ 234207 h 6858000"/>
              <a:gd name="connsiteX806" fmla="*/ 4784282 w 7467600"/>
              <a:gd name="connsiteY806" fmla="*/ 276561 h 6858000"/>
              <a:gd name="connsiteX807" fmla="*/ 4801687 w 7467600"/>
              <a:gd name="connsiteY807" fmla="*/ 267764 h 6858000"/>
              <a:gd name="connsiteX808" fmla="*/ 6082788 w 7467600"/>
              <a:gd name="connsiteY808" fmla="*/ 64119 h 6858000"/>
              <a:gd name="connsiteX809" fmla="*/ 6099442 w 7467600"/>
              <a:gd name="connsiteY809" fmla="*/ 82568 h 6858000"/>
              <a:gd name="connsiteX810" fmla="*/ 4804137 w 7467600"/>
              <a:gd name="connsiteY810" fmla="*/ 320931 h 6858000"/>
              <a:gd name="connsiteX811" fmla="*/ 4227047 w 7467600"/>
              <a:gd name="connsiteY811" fmla="*/ 313415 h 6858000"/>
              <a:gd name="connsiteX812" fmla="*/ 4346041 w 7467600"/>
              <a:gd name="connsiteY812" fmla="*/ 456086 h 6858000"/>
              <a:gd name="connsiteX813" fmla="*/ 4870967 w 7467600"/>
              <a:gd name="connsiteY813" fmla="*/ 963061 h 6858000"/>
              <a:gd name="connsiteX814" fmla="*/ 4889647 w 7467600"/>
              <a:gd name="connsiteY814" fmla="*/ 957147 h 6858000"/>
              <a:gd name="connsiteX815" fmla="*/ 5422504 w 7467600"/>
              <a:gd name="connsiteY815" fmla="*/ 805191 h 6858000"/>
              <a:gd name="connsiteX816" fmla="*/ 6087656 w 7467600"/>
              <a:gd name="connsiteY816" fmla="*/ 826703 h 6858000"/>
              <a:gd name="connsiteX817" fmla="*/ 6058717 w 7467600"/>
              <a:gd name="connsiteY817" fmla="*/ 865992 h 6858000"/>
              <a:gd name="connsiteX818" fmla="*/ 4974153 w 7467600"/>
              <a:gd name="connsiteY818" fmla="*/ 1045456 h 6858000"/>
              <a:gd name="connsiteX819" fmla="*/ 5627835 w 7467600"/>
              <a:gd name="connsiteY819" fmla="*/ 1472077 h 6858000"/>
              <a:gd name="connsiteX820" fmla="*/ 5629817 w 7467600"/>
              <a:gd name="connsiteY820" fmla="*/ 1471412 h 6858000"/>
              <a:gd name="connsiteX821" fmla="*/ 5634124 w 7467600"/>
              <a:gd name="connsiteY821" fmla="*/ 1470572 h 6858000"/>
              <a:gd name="connsiteX822" fmla="*/ 5755832 w 7467600"/>
              <a:gd name="connsiteY822" fmla="*/ 1383886 h 6858000"/>
              <a:gd name="connsiteX823" fmla="*/ 6014186 w 7467600"/>
              <a:gd name="connsiteY823" fmla="*/ 1279799 h 6858000"/>
              <a:gd name="connsiteX824" fmla="*/ 6901619 w 7467600"/>
              <a:gd name="connsiteY824" fmla="*/ 1047874 h 6858000"/>
              <a:gd name="connsiteX825" fmla="*/ 6931566 w 7467600"/>
              <a:gd name="connsiteY825" fmla="*/ 1062034 h 6858000"/>
              <a:gd name="connsiteX826" fmla="*/ 5790982 w 7467600"/>
              <a:gd name="connsiteY826" fmla="*/ 1561380 h 6858000"/>
              <a:gd name="connsiteX827" fmla="*/ 6188971 w 7467600"/>
              <a:gd name="connsiteY827" fmla="*/ 1755168 h 6858000"/>
              <a:gd name="connsiteX828" fmla="*/ 6202446 w 7467600"/>
              <a:gd name="connsiteY828" fmla="*/ 1752268 h 6858000"/>
              <a:gd name="connsiteX829" fmla="*/ 7179560 w 7467600"/>
              <a:gd name="connsiteY829" fmla="*/ 1467551 h 6858000"/>
              <a:gd name="connsiteX830" fmla="*/ 7158730 w 7467600"/>
              <a:gd name="connsiteY830" fmla="*/ 1507835 h 6858000"/>
              <a:gd name="connsiteX831" fmla="*/ 6326959 w 7467600"/>
              <a:gd name="connsiteY831" fmla="*/ 1817686 h 6858000"/>
              <a:gd name="connsiteX832" fmla="*/ 6537433 w 7467600"/>
              <a:gd name="connsiteY832" fmla="*/ 1907790 h 6858000"/>
              <a:gd name="connsiteX833" fmla="*/ 6550221 w 7467600"/>
              <a:gd name="connsiteY833" fmla="*/ 1910729 h 6858000"/>
              <a:gd name="connsiteX834" fmla="*/ 6964438 w 7467600"/>
              <a:gd name="connsiteY834" fmla="*/ 2209505 h 6858000"/>
              <a:gd name="connsiteX835" fmla="*/ 7367862 w 7467600"/>
              <a:gd name="connsiteY835" fmla="*/ 2806833 h 6858000"/>
              <a:gd name="connsiteX836" fmla="*/ 7364329 w 7467600"/>
              <a:gd name="connsiteY836" fmla="*/ 2826907 h 6858000"/>
              <a:gd name="connsiteX837" fmla="*/ 7290545 w 7467600"/>
              <a:gd name="connsiteY837" fmla="*/ 2850663 h 6858000"/>
              <a:gd name="connsiteX838" fmla="*/ 6472036 w 7467600"/>
              <a:gd name="connsiteY838" fmla="*/ 1959003 h 6858000"/>
              <a:gd name="connsiteX839" fmla="*/ 5792897 w 7467600"/>
              <a:gd name="connsiteY839" fmla="*/ 1647747 h 6858000"/>
              <a:gd name="connsiteX840" fmla="*/ 5842751 w 7467600"/>
              <a:gd name="connsiteY840" fmla="*/ 1816112 h 6858000"/>
              <a:gd name="connsiteX841" fmla="*/ 5847424 w 7467600"/>
              <a:gd name="connsiteY841" fmla="*/ 1815776 h 6858000"/>
              <a:gd name="connsiteX842" fmla="*/ 6399821 w 7467600"/>
              <a:gd name="connsiteY842" fmla="*/ 2344799 h 6858000"/>
              <a:gd name="connsiteX843" fmla="*/ 6323232 w 7467600"/>
              <a:gd name="connsiteY843" fmla="*/ 2389634 h 6858000"/>
              <a:gd name="connsiteX844" fmla="*/ 5942958 w 7467600"/>
              <a:gd name="connsiteY844" fmla="*/ 2077708 h 6858000"/>
              <a:gd name="connsiteX845" fmla="*/ 5921559 w 7467600"/>
              <a:gd name="connsiteY845" fmla="*/ 2378596 h 6858000"/>
              <a:gd name="connsiteX846" fmla="*/ 5817651 w 7467600"/>
              <a:gd name="connsiteY846" fmla="*/ 3023919 h 6858000"/>
              <a:gd name="connsiteX847" fmla="*/ 5729634 w 7467600"/>
              <a:gd name="connsiteY847" fmla="*/ 3051849 h 6858000"/>
              <a:gd name="connsiteX848" fmla="*/ 5611018 w 7467600"/>
              <a:gd name="connsiteY848" fmla="*/ 2316769 h 6858000"/>
              <a:gd name="connsiteX849" fmla="*/ 5687608 w 7467600"/>
              <a:gd name="connsiteY849" fmla="*/ 2039972 h 6858000"/>
              <a:gd name="connsiteX850" fmla="*/ 5657554 w 7467600"/>
              <a:gd name="connsiteY850" fmla="*/ 1576445 h 6858000"/>
              <a:gd name="connsiteX851" fmla="*/ 5150475 w 7467600"/>
              <a:gd name="connsiteY851" fmla="*/ 1274012 h 6858000"/>
              <a:gd name="connsiteX852" fmla="*/ 5349142 w 7467600"/>
              <a:gd name="connsiteY852" fmla="*/ 2204405 h 6858000"/>
              <a:gd name="connsiteX853" fmla="*/ 5262214 w 7467600"/>
              <a:gd name="connsiteY853" fmla="*/ 2233836 h 6858000"/>
              <a:gd name="connsiteX854" fmla="*/ 4981539 w 7467600"/>
              <a:gd name="connsiteY854" fmla="*/ 1542201 h 6858000"/>
              <a:gd name="connsiteX855" fmla="*/ 4958461 w 7467600"/>
              <a:gd name="connsiteY855" fmla="*/ 1136957 h 6858000"/>
              <a:gd name="connsiteX856" fmla="*/ 4655015 w 7467600"/>
              <a:gd name="connsiteY856" fmla="*/ 891426 h 6858000"/>
              <a:gd name="connsiteX857" fmla="*/ 4348002 w 7467600"/>
              <a:gd name="connsiteY857" fmla="*/ 2205895 h 6858000"/>
              <a:gd name="connsiteX858" fmla="*/ 4262250 w 7467600"/>
              <a:gd name="connsiteY858" fmla="*/ 2219972 h 6858000"/>
              <a:gd name="connsiteX859" fmla="*/ 4550611 w 7467600"/>
              <a:gd name="connsiteY859" fmla="*/ 817540 h 6858000"/>
              <a:gd name="connsiteX860" fmla="*/ 4564418 w 7467600"/>
              <a:gd name="connsiteY860" fmla="*/ 808293 h 6858000"/>
              <a:gd name="connsiteX861" fmla="*/ 4266388 w 7467600"/>
              <a:gd name="connsiteY861" fmla="*/ 500083 h 6858000"/>
              <a:gd name="connsiteX862" fmla="*/ 4032842 w 7467600"/>
              <a:gd name="connsiteY862" fmla="*/ 211809 h 6858000"/>
              <a:gd name="connsiteX863" fmla="*/ 3882765 w 7467600"/>
              <a:gd name="connsiteY863" fmla="*/ 0 h 6858000"/>
              <a:gd name="connsiteX864" fmla="*/ 3721337 w 7467600"/>
              <a:gd name="connsiteY864" fmla="*/ 0 h 6858000"/>
              <a:gd name="connsiteX865" fmla="*/ 3797544 w 7467600"/>
              <a:gd name="connsiteY865" fmla="*/ 0 h 6858000"/>
              <a:gd name="connsiteX866" fmla="*/ 3775734 w 7467600"/>
              <a:gd name="connsiteY866" fmla="*/ 95131 h 6858000"/>
              <a:gd name="connsiteX867" fmla="*/ 3724807 w 7467600"/>
              <a:gd name="connsiteY867" fmla="*/ 272257 h 6858000"/>
              <a:gd name="connsiteX868" fmla="*/ 3726844 w 7467600"/>
              <a:gd name="connsiteY868" fmla="*/ 282988 h 6858000"/>
              <a:gd name="connsiteX869" fmla="*/ 3742664 w 7467600"/>
              <a:gd name="connsiteY869" fmla="*/ 279918 h 6858000"/>
              <a:gd name="connsiteX870" fmla="*/ 4103910 w 7467600"/>
              <a:gd name="connsiteY870" fmla="*/ 1161917 h 6858000"/>
              <a:gd name="connsiteX871" fmla="*/ 4020269 w 7467600"/>
              <a:gd name="connsiteY871" fmla="*/ 1200406 h 6858000"/>
              <a:gd name="connsiteX872" fmla="*/ 3674882 w 7467600"/>
              <a:gd name="connsiteY872" fmla="*/ 488524 h 6858000"/>
              <a:gd name="connsiteX873" fmla="*/ 3132682 w 7467600"/>
              <a:gd name="connsiteY873" fmla="*/ 1072284 h 6858000"/>
              <a:gd name="connsiteX874" fmla="*/ 2716346 w 7467600"/>
              <a:gd name="connsiteY874" fmla="*/ 1276376 h 6858000"/>
              <a:gd name="connsiteX875" fmla="*/ 2716772 w 7467600"/>
              <a:gd name="connsiteY875" fmla="*/ 1255462 h 6858000"/>
              <a:gd name="connsiteX876" fmla="*/ 3471096 w 7467600"/>
              <a:gd name="connsiteY876" fmla="*/ 437072 h 6858000"/>
              <a:gd name="connsiteX877" fmla="*/ 3639057 w 7467600"/>
              <a:gd name="connsiteY877" fmla="*/ 286334 h 6858000"/>
              <a:gd name="connsiteX878" fmla="*/ 3640309 w 7467600"/>
              <a:gd name="connsiteY878" fmla="*/ 284664 h 6858000"/>
              <a:gd name="connsiteX879" fmla="*/ 3646022 w 7467600"/>
              <a:gd name="connsiteY879" fmla="*/ 276711 h 6858000"/>
              <a:gd name="connsiteX880" fmla="*/ 3707943 w 7467600"/>
              <a:gd name="connsiteY880" fmla="*/ 65958 h 6858000"/>
              <a:gd name="connsiteX881" fmla="*/ 3721337 w 7467600"/>
              <a:gd name="connsiteY881" fmla="*/ 0 h 6858000"/>
              <a:gd name="connsiteX882" fmla="*/ 2867960 w 7467600"/>
              <a:gd name="connsiteY882" fmla="*/ 0 h 6858000"/>
              <a:gd name="connsiteX883" fmla="*/ 2926351 w 7467600"/>
              <a:gd name="connsiteY883" fmla="*/ 0 h 6858000"/>
              <a:gd name="connsiteX884" fmla="*/ 2902823 w 7467600"/>
              <a:gd name="connsiteY884" fmla="*/ 262929 h 6858000"/>
              <a:gd name="connsiteX885" fmla="*/ 2940663 w 7467600"/>
              <a:gd name="connsiteY885" fmla="*/ 140884 h 6858000"/>
              <a:gd name="connsiteX886" fmla="*/ 2947039 w 7467600"/>
              <a:gd name="connsiteY886" fmla="*/ 122524 h 6858000"/>
              <a:gd name="connsiteX887" fmla="*/ 2984316 w 7467600"/>
              <a:gd name="connsiteY887" fmla="*/ 0 h 6858000"/>
              <a:gd name="connsiteX888" fmla="*/ 3016114 w 7467600"/>
              <a:gd name="connsiteY888" fmla="*/ 0 h 6858000"/>
              <a:gd name="connsiteX889" fmla="*/ 2979949 w 7467600"/>
              <a:gd name="connsiteY889" fmla="*/ 119274 h 6858000"/>
              <a:gd name="connsiteX890" fmla="*/ 3023879 w 7467600"/>
              <a:gd name="connsiteY890" fmla="*/ 0 h 6858000"/>
              <a:gd name="connsiteX891" fmla="*/ 3105400 w 7467600"/>
              <a:gd name="connsiteY891" fmla="*/ 0 h 6858000"/>
              <a:gd name="connsiteX892" fmla="*/ 3094669 w 7467600"/>
              <a:gd name="connsiteY892" fmla="*/ 30308 h 6858000"/>
              <a:gd name="connsiteX893" fmla="*/ 2901945 w 7467600"/>
              <a:gd name="connsiteY893" fmla="*/ 466538 h 6858000"/>
              <a:gd name="connsiteX894" fmla="*/ 2815209 w 7467600"/>
              <a:gd name="connsiteY894" fmla="*/ 497361 h 6858000"/>
              <a:gd name="connsiteX895" fmla="*/ 2844845 w 7467600"/>
              <a:gd name="connsiteY895" fmla="*/ 127638 h 6858000"/>
              <a:gd name="connsiteX896" fmla="*/ 2867960 w 7467600"/>
              <a:gd name="connsiteY896" fmla="*/ 0 h 6858000"/>
              <a:gd name="connsiteX897" fmla="*/ 1057230 w 7467600"/>
              <a:gd name="connsiteY897" fmla="*/ 0 h 6858000"/>
              <a:gd name="connsiteX898" fmla="*/ 1111003 w 7467600"/>
              <a:gd name="connsiteY898" fmla="*/ 0 h 6858000"/>
              <a:gd name="connsiteX899" fmla="*/ 1125553 w 7467600"/>
              <a:gd name="connsiteY899" fmla="*/ 52588 h 6858000"/>
              <a:gd name="connsiteX900" fmla="*/ 1304276 w 7467600"/>
              <a:gd name="connsiteY900" fmla="*/ 476275 h 6858000"/>
              <a:gd name="connsiteX901" fmla="*/ 1492066 w 7467600"/>
              <a:gd name="connsiteY901" fmla="*/ 886333 h 6858000"/>
              <a:gd name="connsiteX902" fmla="*/ 1423698 w 7467600"/>
              <a:gd name="connsiteY902" fmla="*/ 710817 h 6858000"/>
              <a:gd name="connsiteX903" fmla="*/ 1357609 w 7467600"/>
              <a:gd name="connsiteY903" fmla="*/ 532892 h 6858000"/>
              <a:gd name="connsiteX904" fmla="*/ 1309550 w 7467600"/>
              <a:gd name="connsiteY904" fmla="*/ 374031 h 6858000"/>
              <a:gd name="connsiteX905" fmla="*/ 1193673 w 7467600"/>
              <a:gd name="connsiteY905" fmla="*/ 49533 h 6858000"/>
              <a:gd name="connsiteX906" fmla="*/ 1164391 w 7467600"/>
              <a:gd name="connsiteY906" fmla="*/ 0 h 6858000"/>
              <a:gd name="connsiteX907" fmla="*/ 1200666 w 7467600"/>
              <a:gd name="connsiteY907" fmla="*/ 0 h 6858000"/>
              <a:gd name="connsiteX908" fmla="*/ 1223408 w 7467600"/>
              <a:gd name="connsiteY908" fmla="*/ 38996 h 6858000"/>
              <a:gd name="connsiteX909" fmla="*/ 1339635 w 7467600"/>
              <a:gd name="connsiteY909" fmla="*/ 365517 h 6858000"/>
              <a:gd name="connsiteX910" fmla="*/ 1387469 w 7467600"/>
              <a:gd name="connsiteY910" fmla="*/ 523079 h 6858000"/>
              <a:gd name="connsiteX911" fmla="*/ 1452685 w 7467600"/>
              <a:gd name="connsiteY911" fmla="*/ 699806 h 6858000"/>
              <a:gd name="connsiteX912" fmla="*/ 1492092 w 7467600"/>
              <a:gd name="connsiteY912" fmla="*/ 800424 h 6858000"/>
              <a:gd name="connsiteX913" fmla="*/ 1455302 w 7467600"/>
              <a:gd name="connsiteY913" fmla="*/ 632913 h 6858000"/>
              <a:gd name="connsiteX914" fmla="*/ 1222336 w 7467600"/>
              <a:gd name="connsiteY914" fmla="*/ 9480 h 6858000"/>
              <a:gd name="connsiteX915" fmla="*/ 1214634 w 7467600"/>
              <a:gd name="connsiteY915" fmla="*/ 0 h 6858000"/>
              <a:gd name="connsiteX916" fmla="*/ 1289827 w 7467600"/>
              <a:gd name="connsiteY916" fmla="*/ 0 h 6858000"/>
              <a:gd name="connsiteX917" fmla="*/ 1321076 w 7467600"/>
              <a:gd name="connsiteY917" fmla="*/ 59722 h 6858000"/>
              <a:gd name="connsiteX918" fmla="*/ 1512579 w 7467600"/>
              <a:gd name="connsiteY918" fmla="*/ 626441 h 6858000"/>
              <a:gd name="connsiteX919" fmla="*/ 1506076 w 7467600"/>
              <a:gd name="connsiteY919" fmla="*/ 1089289 h 6858000"/>
              <a:gd name="connsiteX920" fmla="*/ 1486346 w 7467600"/>
              <a:gd name="connsiteY920" fmla="*/ 1079919 h 6858000"/>
              <a:gd name="connsiteX921" fmla="*/ 1070511 w 7467600"/>
              <a:gd name="connsiteY921" fmla="*/ 48609 h 6858000"/>
              <a:gd name="connsiteX922" fmla="*/ 1057230 w 7467600"/>
              <a:gd name="connsiteY922" fmla="*/ 0 h 6858000"/>
              <a:gd name="connsiteX923" fmla="*/ 43151 w 7467600"/>
              <a:gd name="connsiteY923" fmla="*/ 0 h 6858000"/>
              <a:gd name="connsiteX924" fmla="*/ 95283 w 7467600"/>
              <a:gd name="connsiteY924" fmla="*/ 0 h 6858000"/>
              <a:gd name="connsiteX925" fmla="*/ 300708 w 7467600"/>
              <a:gd name="connsiteY925" fmla="*/ 154571 h 6858000"/>
              <a:gd name="connsiteX926" fmla="*/ 530414 w 7467600"/>
              <a:gd name="connsiteY926" fmla="*/ 354673 h 6858000"/>
              <a:gd name="connsiteX927" fmla="*/ 333785 w 7467600"/>
              <a:gd name="connsiteY927" fmla="*/ 161564 h 6858000"/>
              <a:gd name="connsiteX928" fmla="*/ 147005 w 7467600"/>
              <a:gd name="connsiteY928" fmla="*/ 0 h 6858000"/>
              <a:gd name="connsiteX929" fmla="*/ 272509 w 7467600"/>
              <a:gd name="connsiteY929" fmla="*/ 0 h 6858000"/>
              <a:gd name="connsiteX930" fmla="*/ 326276 w 7467600"/>
              <a:gd name="connsiteY930" fmla="*/ 45847 h 6858000"/>
              <a:gd name="connsiteX931" fmla="*/ 823759 w 7467600"/>
              <a:gd name="connsiteY931" fmla="*/ 574145 h 6858000"/>
              <a:gd name="connsiteX932" fmla="*/ 811254 w 7467600"/>
              <a:gd name="connsiteY932" fmla="*/ 665546 h 6858000"/>
              <a:gd name="connsiteX933" fmla="*/ 154042 w 7467600"/>
              <a:gd name="connsiteY933" fmla="*/ 261522 h 6858000"/>
              <a:gd name="connsiteX934" fmla="*/ 13550 w 7467600"/>
              <a:gd name="connsiteY934" fmla="*/ 158423 h 6858000"/>
              <a:gd name="connsiteX935" fmla="*/ 0 w 7467600"/>
              <a:gd name="connsiteY935" fmla="*/ 146618 h 6858000"/>
              <a:gd name="connsiteX936" fmla="*/ 0 w 7467600"/>
              <a:gd name="connsiteY936" fmla="*/ 59161 h 6858000"/>
              <a:gd name="connsiteX937" fmla="*/ 45427 w 7467600"/>
              <a:gd name="connsiteY937" fmla="*/ 101078 h 6858000"/>
              <a:gd name="connsiteX938" fmla="*/ 630103 w 7467600"/>
              <a:gd name="connsiteY938" fmla="*/ 485885 h 6858000"/>
              <a:gd name="connsiteX939" fmla="*/ 532040 w 7467600"/>
              <a:gd name="connsiteY939" fmla="*/ 399359 h 6858000"/>
              <a:gd name="connsiteX940" fmla="*/ 517618 w 7467600"/>
              <a:gd name="connsiteY940" fmla="*/ 385726 h 6858000"/>
              <a:gd name="connsiteX941" fmla="*/ 285074 w 7467600"/>
              <a:gd name="connsiteY941" fmla="*/ 182755 h 6858000"/>
              <a:gd name="connsiteX942" fmla="*/ 43151 w 7467600"/>
              <a:gd name="connsiteY94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289862 w 7467600"/>
              <a:gd name="connsiteY9" fmla="*/ 6659827 h 6858000"/>
              <a:gd name="connsiteX10" fmla="*/ 1019354 w 7467600"/>
              <a:gd name="connsiteY10" fmla="*/ 6315006 h 6858000"/>
              <a:gd name="connsiteX11" fmla="*/ 441046 w 7467600"/>
              <a:gd name="connsiteY11" fmla="*/ 6691153 h 6858000"/>
              <a:gd name="connsiteX12" fmla="*/ 1019354 w 7467600"/>
              <a:gd name="connsiteY12" fmla="*/ 6315006 h 6858000"/>
              <a:gd name="connsiteX13" fmla="*/ 991680 w 7467600"/>
              <a:gd name="connsiteY13" fmla="*/ 6298413 h 6858000"/>
              <a:gd name="connsiteX14" fmla="*/ 409060 w 7467600"/>
              <a:gd name="connsiteY14" fmla="*/ 6671470 h 6858000"/>
              <a:gd name="connsiteX15" fmla="*/ 991680 w 7467600"/>
              <a:gd name="connsiteY15" fmla="*/ 6298413 h 6858000"/>
              <a:gd name="connsiteX16" fmla="*/ 103333 w 7467600"/>
              <a:gd name="connsiteY16" fmla="*/ 5699602 h 6858000"/>
              <a:gd name="connsiteX17" fmla="*/ 233938 w 7467600"/>
              <a:gd name="connsiteY17" fmla="*/ 5809416 h 6858000"/>
              <a:gd name="connsiteX18" fmla="*/ 883580 w 7467600"/>
              <a:gd name="connsiteY18" fmla="*/ 6180710 h 6858000"/>
              <a:gd name="connsiteX19" fmla="*/ 487337 w 7467600"/>
              <a:gd name="connsiteY19" fmla="*/ 5950182 h 6858000"/>
              <a:gd name="connsiteX20" fmla="*/ 354051 w 7467600"/>
              <a:gd name="connsiteY20" fmla="*/ 5854912 h 6858000"/>
              <a:gd name="connsiteX21" fmla="*/ 195436 w 7467600"/>
              <a:gd name="connsiteY21" fmla="*/ 5755068 h 6858000"/>
              <a:gd name="connsiteX22" fmla="*/ 103333 w 7467600"/>
              <a:gd name="connsiteY22" fmla="*/ 5699602 h 6858000"/>
              <a:gd name="connsiteX23" fmla="*/ 5539432 w 7467600"/>
              <a:gd name="connsiteY23" fmla="*/ 5642928 h 6858000"/>
              <a:gd name="connsiteX24" fmla="*/ 5555462 w 7467600"/>
              <a:gd name="connsiteY24" fmla="*/ 5694454 h 6858000"/>
              <a:gd name="connsiteX25" fmla="*/ 5828270 w 7467600"/>
              <a:gd name="connsiteY25" fmla="*/ 6320663 h 6858000"/>
              <a:gd name="connsiteX26" fmla="*/ 5947416 w 7467600"/>
              <a:gd name="connsiteY26" fmla="*/ 6574846 h 6858000"/>
              <a:gd name="connsiteX27" fmla="*/ 5539432 w 7467600"/>
              <a:gd name="connsiteY27" fmla="*/ 5642928 h 6858000"/>
              <a:gd name="connsiteX28" fmla="*/ 51253 w 7467600"/>
              <a:gd name="connsiteY28" fmla="*/ 5631825 h 6858000"/>
              <a:gd name="connsiteX29" fmla="*/ 211622 w 7467600"/>
              <a:gd name="connsiteY29" fmla="*/ 5728803 h 6858000"/>
              <a:gd name="connsiteX30" fmla="*/ 371652 w 7467600"/>
              <a:gd name="connsiteY30" fmla="*/ 5829062 h 6858000"/>
              <a:gd name="connsiteX31" fmla="*/ 505903 w 7467600"/>
              <a:gd name="connsiteY31" fmla="*/ 5925221 h 6858000"/>
              <a:gd name="connsiteX32" fmla="*/ 899240 w 7467600"/>
              <a:gd name="connsiteY32" fmla="*/ 6153068 h 6858000"/>
              <a:gd name="connsiteX33" fmla="*/ 988114 w 7467600"/>
              <a:gd name="connsiteY33" fmla="*/ 6174204 h 6858000"/>
              <a:gd name="connsiteX34" fmla="*/ 845971 w 7467600"/>
              <a:gd name="connsiteY34" fmla="*/ 6067177 h 6858000"/>
              <a:gd name="connsiteX35" fmla="*/ 448057 w 7467600"/>
              <a:gd name="connsiteY35" fmla="*/ 5841376 h 6858000"/>
              <a:gd name="connsiteX36" fmla="*/ 51253 w 7467600"/>
              <a:gd name="connsiteY36" fmla="*/ 5631825 h 6858000"/>
              <a:gd name="connsiteX37" fmla="*/ 2606687 w 7467600"/>
              <a:gd name="connsiteY37" fmla="*/ 5630718 h 6858000"/>
              <a:gd name="connsiteX38" fmla="*/ 2645658 w 7467600"/>
              <a:gd name="connsiteY38" fmla="*/ 6640259 h 6858000"/>
              <a:gd name="connsiteX39" fmla="*/ 2606687 w 7467600"/>
              <a:gd name="connsiteY39" fmla="*/ 5630718 h 6858000"/>
              <a:gd name="connsiteX40" fmla="*/ 3642057 w 7467600"/>
              <a:gd name="connsiteY40" fmla="*/ 5573487 h 6858000"/>
              <a:gd name="connsiteX41" fmla="*/ 3632981 w 7467600"/>
              <a:gd name="connsiteY41" fmla="*/ 5579437 h 6858000"/>
              <a:gd name="connsiteX42" fmla="*/ 3382436 w 7467600"/>
              <a:gd name="connsiteY42" fmla="*/ 5952726 h 6858000"/>
              <a:gd name="connsiteX43" fmla="*/ 3191929 w 7467600"/>
              <a:gd name="connsiteY43" fmla="*/ 6662669 h 6858000"/>
              <a:gd name="connsiteX44" fmla="*/ 3369898 w 7467600"/>
              <a:gd name="connsiteY44" fmla="*/ 6081771 h 6858000"/>
              <a:gd name="connsiteX45" fmla="*/ 3642057 w 7467600"/>
              <a:gd name="connsiteY45" fmla="*/ 5573487 h 6858000"/>
              <a:gd name="connsiteX46" fmla="*/ 2650666 w 7467600"/>
              <a:gd name="connsiteY46" fmla="*/ 5530686 h 6858000"/>
              <a:gd name="connsiteX47" fmla="*/ 2650249 w 7467600"/>
              <a:gd name="connsiteY47" fmla="*/ 5532101 h 6858000"/>
              <a:gd name="connsiteX48" fmla="*/ 2663808 w 7467600"/>
              <a:gd name="connsiteY48" fmla="*/ 6535215 h 6858000"/>
              <a:gd name="connsiteX49" fmla="*/ 2665418 w 7467600"/>
              <a:gd name="connsiteY49" fmla="*/ 6132756 h 6858000"/>
              <a:gd name="connsiteX50" fmla="*/ 2650666 w 7467600"/>
              <a:gd name="connsiteY50" fmla="*/ 5530686 h 6858000"/>
              <a:gd name="connsiteX51" fmla="*/ 2680277 w 7467600"/>
              <a:gd name="connsiteY51" fmla="*/ 5479204 h 6858000"/>
              <a:gd name="connsiteX52" fmla="*/ 2678972 w 7467600"/>
              <a:gd name="connsiteY52" fmla="*/ 5481582 h 6858000"/>
              <a:gd name="connsiteX53" fmla="*/ 2696666 w 7467600"/>
              <a:gd name="connsiteY53" fmla="*/ 6133836 h 6858000"/>
              <a:gd name="connsiteX54" fmla="*/ 2695769 w 7467600"/>
              <a:gd name="connsiteY54" fmla="*/ 6390955 h 6858000"/>
              <a:gd name="connsiteX55" fmla="*/ 2739893 w 7467600"/>
              <a:gd name="connsiteY55" fmla="*/ 6108357 h 6858000"/>
              <a:gd name="connsiteX56" fmla="*/ 2680277 w 7467600"/>
              <a:gd name="connsiteY56" fmla="*/ 5479204 h 6858000"/>
              <a:gd name="connsiteX57" fmla="*/ 1132195 w 7467600"/>
              <a:gd name="connsiteY57" fmla="*/ 5467980 h 6858000"/>
              <a:gd name="connsiteX58" fmla="*/ 1679056 w 7467600"/>
              <a:gd name="connsiteY58" fmla="*/ 5516907 h 6858000"/>
              <a:gd name="connsiteX59" fmla="*/ 2128648 w 7467600"/>
              <a:gd name="connsiteY59" fmla="*/ 5474249 h 6858000"/>
              <a:gd name="connsiteX60" fmla="*/ 1825619 w 7467600"/>
              <a:gd name="connsiteY60" fmla="*/ 5478447 h 6858000"/>
              <a:gd name="connsiteX61" fmla="*/ 1737798 w 7467600"/>
              <a:gd name="connsiteY61" fmla="*/ 5483353 h 6858000"/>
              <a:gd name="connsiteX62" fmla="*/ 1132195 w 7467600"/>
              <a:gd name="connsiteY62" fmla="*/ 5467980 h 6858000"/>
              <a:gd name="connsiteX63" fmla="*/ 1456157 w 7467600"/>
              <a:gd name="connsiteY63" fmla="*/ 5371404 h 6858000"/>
              <a:gd name="connsiteX64" fmla="*/ 1244432 w 7467600"/>
              <a:gd name="connsiteY64" fmla="*/ 5385601 h 6858000"/>
              <a:gd name="connsiteX65" fmla="*/ 973990 w 7467600"/>
              <a:gd name="connsiteY65" fmla="*/ 5424940 h 6858000"/>
              <a:gd name="connsiteX66" fmla="*/ 1103809 w 7467600"/>
              <a:gd name="connsiteY66" fmla="*/ 5433720 h 6858000"/>
              <a:gd name="connsiteX67" fmla="*/ 1123454 w 7467600"/>
              <a:gd name="connsiteY67" fmla="*/ 5435727 h 6858000"/>
              <a:gd name="connsiteX68" fmla="*/ 1737017 w 7467600"/>
              <a:gd name="connsiteY68" fmla="*/ 5452183 h 6858000"/>
              <a:gd name="connsiteX69" fmla="*/ 1824397 w 7467600"/>
              <a:gd name="connsiteY69" fmla="*/ 5447757 h 6858000"/>
              <a:gd name="connsiteX70" fmla="*/ 2070059 w 7467600"/>
              <a:gd name="connsiteY70" fmla="*/ 5441660 h 6858000"/>
              <a:gd name="connsiteX71" fmla="*/ 1456157 w 7467600"/>
              <a:gd name="connsiteY71" fmla="*/ 5371404 h 6858000"/>
              <a:gd name="connsiteX72" fmla="*/ 4988186 w 7467600"/>
              <a:gd name="connsiteY72" fmla="*/ 5216467 h 6858000"/>
              <a:gd name="connsiteX73" fmla="*/ 4777334 w 7467600"/>
              <a:gd name="connsiteY73" fmla="*/ 5406072 h 6858000"/>
              <a:gd name="connsiteX74" fmla="*/ 4718341 w 7467600"/>
              <a:gd name="connsiteY74" fmla="*/ 5468043 h 6858000"/>
              <a:gd name="connsiteX75" fmla="*/ 4604655 w 7467600"/>
              <a:gd name="connsiteY75" fmla="*/ 5583434 h 6858000"/>
              <a:gd name="connsiteX76" fmla="*/ 4565074 w 7467600"/>
              <a:gd name="connsiteY76" fmla="*/ 5618550 h 6858000"/>
              <a:gd name="connsiteX77" fmla="*/ 4988186 w 7467600"/>
              <a:gd name="connsiteY77" fmla="*/ 5216467 h 6858000"/>
              <a:gd name="connsiteX78" fmla="*/ 4978032 w 7467600"/>
              <a:gd name="connsiteY78" fmla="*/ 5183809 h 6858000"/>
              <a:gd name="connsiteX79" fmla="*/ 4463413 w 7467600"/>
              <a:gd name="connsiteY79" fmla="*/ 5615162 h 6858000"/>
              <a:gd name="connsiteX80" fmla="*/ 4358134 w 7467600"/>
              <a:gd name="connsiteY80" fmla="*/ 5742791 h 6858000"/>
              <a:gd name="connsiteX81" fmla="*/ 4376219 w 7467600"/>
              <a:gd name="connsiteY81" fmla="*/ 5729027 h 6858000"/>
              <a:gd name="connsiteX82" fmla="*/ 4582340 w 7467600"/>
              <a:gd name="connsiteY82" fmla="*/ 5561037 h 6858000"/>
              <a:gd name="connsiteX83" fmla="*/ 4694684 w 7467600"/>
              <a:gd name="connsiteY83" fmla="*/ 5447098 h 6858000"/>
              <a:gd name="connsiteX84" fmla="*/ 4754123 w 7467600"/>
              <a:gd name="connsiteY84" fmla="*/ 5384643 h 6858000"/>
              <a:gd name="connsiteX85" fmla="*/ 4978032 w 7467600"/>
              <a:gd name="connsiteY85" fmla="*/ 5183809 h 6858000"/>
              <a:gd name="connsiteX86" fmla="*/ 1903353 w 7467600"/>
              <a:gd name="connsiteY86" fmla="*/ 5044827 h 6858000"/>
              <a:gd name="connsiteX87" fmla="*/ 1936931 w 7467600"/>
              <a:gd name="connsiteY87" fmla="*/ 5093954 h 6858000"/>
              <a:gd name="connsiteX88" fmla="*/ 2195868 w 7467600"/>
              <a:gd name="connsiteY88" fmla="*/ 5396574 h 6858000"/>
              <a:gd name="connsiteX89" fmla="*/ 2088852 w 7467600"/>
              <a:gd name="connsiteY89" fmla="*/ 5166123 h 6858000"/>
              <a:gd name="connsiteX90" fmla="*/ 1958241 w 7467600"/>
              <a:gd name="connsiteY90" fmla="*/ 5067955 h 6858000"/>
              <a:gd name="connsiteX91" fmla="*/ 1903353 w 7467600"/>
              <a:gd name="connsiteY91" fmla="*/ 5044827 h 6858000"/>
              <a:gd name="connsiteX92" fmla="*/ 1979378 w 7467600"/>
              <a:gd name="connsiteY92" fmla="*/ 4769504 h 6858000"/>
              <a:gd name="connsiteX93" fmla="*/ 2882120 w 7467600"/>
              <a:gd name="connsiteY93" fmla="*/ 5064547 h 6858000"/>
              <a:gd name="connsiteX94" fmla="*/ 2793103 w 7467600"/>
              <a:gd name="connsiteY94" fmla="*/ 5039699 h 6858000"/>
              <a:gd name="connsiteX95" fmla="*/ 2770041 w 7467600"/>
              <a:gd name="connsiteY95" fmla="*/ 5033634 h 6858000"/>
              <a:gd name="connsiteX96" fmla="*/ 1979378 w 7467600"/>
              <a:gd name="connsiteY96" fmla="*/ 4769504 h 6858000"/>
              <a:gd name="connsiteX97" fmla="*/ 1927410 w 7467600"/>
              <a:gd name="connsiteY97" fmla="*/ 4716164 h 6858000"/>
              <a:gd name="connsiteX98" fmla="*/ 1959587 w 7467600"/>
              <a:gd name="connsiteY98" fmla="*/ 4728849 h 6858000"/>
              <a:gd name="connsiteX99" fmla="*/ 2777707 w 7467600"/>
              <a:gd name="connsiteY99" fmla="*/ 5003991 h 6858000"/>
              <a:gd name="connsiteX100" fmla="*/ 2800768 w 7467600"/>
              <a:gd name="connsiteY100" fmla="*/ 5010056 h 6858000"/>
              <a:gd name="connsiteX101" fmla="*/ 2879408 w 7467600"/>
              <a:gd name="connsiteY101" fmla="*/ 5031590 h 6858000"/>
              <a:gd name="connsiteX102" fmla="*/ 2862295 w 7467600"/>
              <a:gd name="connsiteY102" fmla="*/ 5022958 h 6858000"/>
              <a:gd name="connsiteX103" fmla="*/ 2813343 w 7467600"/>
              <a:gd name="connsiteY103" fmla="*/ 4998369 h 6858000"/>
              <a:gd name="connsiteX104" fmla="*/ 2646245 w 7467600"/>
              <a:gd name="connsiteY104" fmla="*/ 4930999 h 6858000"/>
              <a:gd name="connsiteX105" fmla="*/ 1999243 w 7467600"/>
              <a:gd name="connsiteY105" fmla="*/ 4730524 h 6858000"/>
              <a:gd name="connsiteX106" fmla="*/ 1979527 w 7467600"/>
              <a:gd name="connsiteY106" fmla="*/ 4726651 h 6858000"/>
              <a:gd name="connsiteX107" fmla="*/ 1927410 w 7467600"/>
              <a:gd name="connsiteY107" fmla="*/ 4716164 h 6858000"/>
              <a:gd name="connsiteX108" fmla="*/ 1997014 w 7467600"/>
              <a:gd name="connsiteY108" fmla="*/ 4698007 h 6858000"/>
              <a:gd name="connsiteX109" fmla="*/ 2005458 w 7467600"/>
              <a:gd name="connsiteY109" fmla="*/ 4699540 h 6858000"/>
              <a:gd name="connsiteX110" fmla="*/ 2657186 w 7467600"/>
              <a:gd name="connsiteY110" fmla="*/ 4901687 h 6858000"/>
              <a:gd name="connsiteX111" fmla="*/ 2826662 w 7467600"/>
              <a:gd name="connsiteY111" fmla="*/ 4970362 h 6858000"/>
              <a:gd name="connsiteX112" fmla="*/ 2876100 w 7467600"/>
              <a:gd name="connsiteY112" fmla="*/ 4995397 h 6858000"/>
              <a:gd name="connsiteX113" fmla="*/ 3042600 w 7467600"/>
              <a:gd name="connsiteY113" fmla="*/ 5059532 h 6858000"/>
              <a:gd name="connsiteX114" fmla="*/ 1997014 w 7467600"/>
              <a:gd name="connsiteY114" fmla="*/ 4698007 h 6858000"/>
              <a:gd name="connsiteX115" fmla="*/ 2305292 w 7467600"/>
              <a:gd name="connsiteY115" fmla="*/ 4219492 h 6858000"/>
              <a:gd name="connsiteX116" fmla="*/ 3360922 w 7467600"/>
              <a:gd name="connsiteY116" fmla="*/ 4529373 h 6858000"/>
              <a:gd name="connsiteX117" fmla="*/ 3492420 w 7467600"/>
              <a:gd name="connsiteY117" fmla="*/ 4510145 h 6858000"/>
              <a:gd name="connsiteX118" fmla="*/ 3364086 w 7467600"/>
              <a:gd name="connsiteY118" fmla="*/ 4480340 h 6858000"/>
              <a:gd name="connsiteX119" fmla="*/ 3225818 w 7467600"/>
              <a:gd name="connsiteY119" fmla="*/ 4411822 h 6858000"/>
              <a:gd name="connsiteX120" fmla="*/ 3129696 w 7467600"/>
              <a:gd name="connsiteY120" fmla="*/ 4360704 h 6858000"/>
              <a:gd name="connsiteX121" fmla="*/ 2814545 w 7467600"/>
              <a:gd name="connsiteY121" fmla="*/ 4282955 h 6858000"/>
              <a:gd name="connsiteX122" fmla="*/ 2305292 w 7467600"/>
              <a:gd name="connsiteY122" fmla="*/ 4219492 h 6858000"/>
              <a:gd name="connsiteX123" fmla="*/ 2626982 w 7467600"/>
              <a:gd name="connsiteY123" fmla="*/ 4206450 h 6858000"/>
              <a:gd name="connsiteX124" fmla="*/ 2490617 w 7467600"/>
              <a:gd name="connsiteY124" fmla="*/ 4206951 h 6858000"/>
              <a:gd name="connsiteX125" fmla="*/ 2819869 w 7467600"/>
              <a:gd name="connsiteY125" fmla="*/ 4252936 h 6858000"/>
              <a:gd name="connsiteX126" fmla="*/ 3143018 w 7467600"/>
              <a:gd name="connsiteY126" fmla="*/ 4332698 h 6858000"/>
              <a:gd name="connsiteX127" fmla="*/ 3241520 w 7467600"/>
              <a:gd name="connsiteY127" fmla="*/ 4385112 h 6858000"/>
              <a:gd name="connsiteX128" fmla="*/ 3374575 w 7467600"/>
              <a:gd name="connsiteY128" fmla="*/ 4451517 h 6858000"/>
              <a:gd name="connsiteX129" fmla="*/ 3505221 w 7467600"/>
              <a:gd name="connsiteY129" fmla="*/ 4480757 h 6858000"/>
              <a:gd name="connsiteX130" fmla="*/ 2626982 w 7467600"/>
              <a:gd name="connsiteY130" fmla="*/ 4206450 h 6858000"/>
              <a:gd name="connsiteX131" fmla="*/ 1310106 w 7467600"/>
              <a:gd name="connsiteY131" fmla="*/ 3943217 h 6858000"/>
              <a:gd name="connsiteX132" fmla="*/ 854994 w 7467600"/>
              <a:gd name="connsiteY132" fmla="*/ 4399136 h 6858000"/>
              <a:gd name="connsiteX133" fmla="*/ 742462 w 7467600"/>
              <a:gd name="connsiteY133" fmla="*/ 4594648 h 6858000"/>
              <a:gd name="connsiteX134" fmla="*/ 820602 w 7467600"/>
              <a:gd name="connsiteY134" fmla="*/ 4485915 h 6858000"/>
              <a:gd name="connsiteX135" fmla="*/ 878295 w 7467600"/>
              <a:gd name="connsiteY135" fmla="*/ 4403594 h 6858000"/>
              <a:gd name="connsiteX136" fmla="*/ 1240607 w 7467600"/>
              <a:gd name="connsiteY136" fmla="*/ 4010401 h 6858000"/>
              <a:gd name="connsiteX137" fmla="*/ 1310106 w 7467600"/>
              <a:gd name="connsiteY137" fmla="*/ 3943217 h 6858000"/>
              <a:gd name="connsiteX138" fmla="*/ 1423113 w 7467600"/>
              <a:gd name="connsiteY138" fmla="*/ 3874565 h 6858000"/>
              <a:gd name="connsiteX139" fmla="*/ 1260565 w 7467600"/>
              <a:gd name="connsiteY139" fmla="*/ 4031982 h 6858000"/>
              <a:gd name="connsiteX140" fmla="*/ 901900 w 7467600"/>
              <a:gd name="connsiteY140" fmla="*/ 4421236 h 6858000"/>
              <a:gd name="connsiteX141" fmla="*/ 845044 w 7467600"/>
              <a:gd name="connsiteY141" fmla="*/ 4502436 h 6858000"/>
              <a:gd name="connsiteX142" fmla="*/ 685926 w 7467600"/>
              <a:gd name="connsiteY142" fmla="*/ 4703069 h 6858000"/>
              <a:gd name="connsiteX143" fmla="*/ 684248 w 7467600"/>
              <a:gd name="connsiteY143" fmla="*/ 4706721 h 6858000"/>
              <a:gd name="connsiteX144" fmla="*/ 1423113 w 7467600"/>
              <a:gd name="connsiteY144" fmla="*/ 3874565 h 6858000"/>
              <a:gd name="connsiteX145" fmla="*/ 3316479 w 7467600"/>
              <a:gd name="connsiteY145" fmla="*/ 3872136 h 6858000"/>
              <a:gd name="connsiteX146" fmla="*/ 3546806 w 7467600"/>
              <a:gd name="connsiteY146" fmla="*/ 4356139 h 6858000"/>
              <a:gd name="connsiteX147" fmla="*/ 3364433 w 7467600"/>
              <a:gd name="connsiteY147" fmla="*/ 3953121 h 6858000"/>
              <a:gd name="connsiteX148" fmla="*/ 3316479 w 7467600"/>
              <a:gd name="connsiteY148" fmla="*/ 3872136 h 6858000"/>
              <a:gd name="connsiteX149" fmla="*/ 3291335 w 7467600"/>
              <a:gd name="connsiteY149" fmla="*/ 3767420 h 6858000"/>
              <a:gd name="connsiteX150" fmla="*/ 3390805 w 7467600"/>
              <a:gd name="connsiteY150" fmla="*/ 3937163 h 6858000"/>
              <a:gd name="connsiteX151" fmla="*/ 3579062 w 7467600"/>
              <a:gd name="connsiteY151" fmla="*/ 4359040 h 6858000"/>
              <a:gd name="connsiteX152" fmla="*/ 3467355 w 7467600"/>
              <a:gd name="connsiteY152" fmla="*/ 3988130 h 6858000"/>
              <a:gd name="connsiteX153" fmla="*/ 3310753 w 7467600"/>
              <a:gd name="connsiteY153" fmla="*/ 3787140 h 6858000"/>
              <a:gd name="connsiteX154" fmla="*/ 3291335 w 7467600"/>
              <a:gd name="connsiteY154" fmla="*/ 3767420 h 6858000"/>
              <a:gd name="connsiteX155" fmla="*/ 1635889 w 7467600"/>
              <a:gd name="connsiteY155" fmla="*/ 3709494 h 6858000"/>
              <a:gd name="connsiteX156" fmla="*/ 1634800 w 7467600"/>
              <a:gd name="connsiteY156" fmla="*/ 3731111 h 6858000"/>
              <a:gd name="connsiteX157" fmla="*/ 1635889 w 7467600"/>
              <a:gd name="connsiteY157" fmla="*/ 3709494 h 6858000"/>
              <a:gd name="connsiteX158" fmla="*/ 1510397 w 7467600"/>
              <a:gd name="connsiteY158" fmla="*/ 3684705 h 6858000"/>
              <a:gd name="connsiteX159" fmla="*/ 1146550 w 7467600"/>
              <a:gd name="connsiteY159" fmla="*/ 3802012 h 6858000"/>
              <a:gd name="connsiteX160" fmla="*/ 698834 w 7467600"/>
              <a:gd name="connsiteY160" fmla="*/ 3952272 h 6858000"/>
              <a:gd name="connsiteX161" fmla="*/ 34256 w 7467600"/>
              <a:gd name="connsiteY161" fmla="*/ 4347603 h 6858000"/>
              <a:gd name="connsiteX162" fmla="*/ 527241 w 7467600"/>
              <a:gd name="connsiteY162" fmla="*/ 4065078 h 6858000"/>
              <a:gd name="connsiteX163" fmla="*/ 1510397 w 7467600"/>
              <a:gd name="connsiteY163" fmla="*/ 3684705 h 6858000"/>
              <a:gd name="connsiteX164" fmla="*/ 1313114 w 7467600"/>
              <a:gd name="connsiteY164" fmla="*/ 3655216 h 6858000"/>
              <a:gd name="connsiteX165" fmla="*/ 1109304 w 7467600"/>
              <a:gd name="connsiteY165" fmla="*/ 3669030 h 6858000"/>
              <a:gd name="connsiteX166" fmla="*/ 8129 w 7467600"/>
              <a:gd name="connsiteY166" fmla="*/ 4330519 h 6858000"/>
              <a:gd name="connsiteX167" fmla="*/ 687572 w 7467600"/>
              <a:gd name="connsiteY167" fmla="*/ 3925629 h 6858000"/>
              <a:gd name="connsiteX168" fmla="*/ 1138365 w 7467600"/>
              <a:gd name="connsiteY168" fmla="*/ 3774515 h 6858000"/>
              <a:gd name="connsiteX169" fmla="*/ 1505579 w 7467600"/>
              <a:gd name="connsiteY169" fmla="*/ 3655526 h 6858000"/>
              <a:gd name="connsiteX170" fmla="*/ 1313114 w 7467600"/>
              <a:gd name="connsiteY170" fmla="*/ 3655216 h 6858000"/>
              <a:gd name="connsiteX171" fmla="*/ 3655073 w 7467600"/>
              <a:gd name="connsiteY171" fmla="*/ 3650884 h 6858000"/>
              <a:gd name="connsiteX172" fmla="*/ 3989938 w 7467600"/>
              <a:gd name="connsiteY172" fmla="*/ 3991685 h 6858000"/>
              <a:gd name="connsiteX173" fmla="*/ 4393907 w 7467600"/>
              <a:gd name="connsiteY173" fmla="*/ 4261258 h 6858000"/>
              <a:gd name="connsiteX174" fmla="*/ 4648051 w 7467600"/>
              <a:gd name="connsiteY174" fmla="*/ 4374051 h 6858000"/>
              <a:gd name="connsiteX175" fmla="*/ 4383389 w 7467600"/>
              <a:gd name="connsiteY175" fmla="*/ 4184369 h 6858000"/>
              <a:gd name="connsiteX176" fmla="*/ 4165508 w 7467600"/>
              <a:gd name="connsiteY176" fmla="*/ 4035196 h 6858000"/>
              <a:gd name="connsiteX177" fmla="*/ 4068162 w 7467600"/>
              <a:gd name="connsiteY177" fmla="*/ 3953394 h 6858000"/>
              <a:gd name="connsiteX178" fmla="*/ 3981416 w 7467600"/>
              <a:gd name="connsiteY178" fmla="*/ 3880482 h 6858000"/>
              <a:gd name="connsiteX179" fmla="*/ 3800147 w 7467600"/>
              <a:gd name="connsiteY179" fmla="*/ 3749872 h 6858000"/>
              <a:gd name="connsiteX180" fmla="*/ 3655073 w 7467600"/>
              <a:gd name="connsiteY180" fmla="*/ 3650884 h 6858000"/>
              <a:gd name="connsiteX181" fmla="*/ 3670252 w 7467600"/>
              <a:gd name="connsiteY181" fmla="*/ 3622798 h 6858000"/>
              <a:gd name="connsiteX182" fmla="*/ 3817258 w 7467600"/>
              <a:gd name="connsiteY182" fmla="*/ 3723577 h 6858000"/>
              <a:gd name="connsiteX183" fmla="*/ 4000461 w 7467600"/>
              <a:gd name="connsiteY183" fmla="*/ 3855966 h 6858000"/>
              <a:gd name="connsiteX184" fmla="*/ 4088180 w 7467600"/>
              <a:gd name="connsiteY184" fmla="*/ 3929774 h 6858000"/>
              <a:gd name="connsiteX185" fmla="*/ 4184555 w 7467600"/>
              <a:gd name="connsiteY185" fmla="*/ 4010683 h 6858000"/>
              <a:gd name="connsiteX186" fmla="*/ 4399563 w 7467600"/>
              <a:gd name="connsiteY186" fmla="*/ 4158106 h 6858000"/>
              <a:gd name="connsiteX187" fmla="*/ 4684469 w 7467600"/>
              <a:gd name="connsiteY187" fmla="*/ 4364680 h 6858000"/>
              <a:gd name="connsiteX188" fmla="*/ 4690271 w 7467600"/>
              <a:gd name="connsiteY188" fmla="*/ 4370034 h 6858000"/>
              <a:gd name="connsiteX189" fmla="*/ 4136093 w 7467600"/>
              <a:gd name="connsiteY189" fmla="*/ 3858466 h 6858000"/>
              <a:gd name="connsiteX190" fmla="*/ 3670252 w 7467600"/>
              <a:gd name="connsiteY190" fmla="*/ 3622798 h 6858000"/>
              <a:gd name="connsiteX191" fmla="*/ 4440129 w 7467600"/>
              <a:gd name="connsiteY191" fmla="*/ 3448571 h 6858000"/>
              <a:gd name="connsiteX192" fmla="*/ 4856525 w 7467600"/>
              <a:gd name="connsiteY192" fmla="*/ 3915351 h 6858000"/>
              <a:gd name="connsiteX193" fmla="*/ 5059055 w 7467600"/>
              <a:gd name="connsiteY193" fmla="*/ 4108918 h 6858000"/>
              <a:gd name="connsiteX194" fmla="*/ 5290070 w 7467600"/>
              <a:gd name="connsiteY194" fmla="*/ 4263619 h 6858000"/>
              <a:gd name="connsiteX195" fmla="*/ 4834991 w 7467600"/>
              <a:gd name="connsiteY195" fmla="*/ 3830985 h 6858000"/>
              <a:gd name="connsiteX196" fmla="*/ 4440129 w 7467600"/>
              <a:gd name="connsiteY196" fmla="*/ 3448571 h 6858000"/>
              <a:gd name="connsiteX197" fmla="*/ 4441737 w 7467600"/>
              <a:gd name="connsiteY197" fmla="*/ 3399734 h 6858000"/>
              <a:gd name="connsiteX198" fmla="*/ 4431236 w 7467600"/>
              <a:gd name="connsiteY198" fmla="*/ 3400954 h 6858000"/>
              <a:gd name="connsiteX199" fmla="*/ 4557150 w 7467600"/>
              <a:gd name="connsiteY199" fmla="*/ 3510023 h 6858000"/>
              <a:gd name="connsiteX200" fmla="*/ 4856936 w 7467600"/>
              <a:gd name="connsiteY200" fmla="*/ 3809146 h 6858000"/>
              <a:gd name="connsiteX201" fmla="*/ 5111996 w 7467600"/>
              <a:gd name="connsiteY201" fmla="*/ 4065759 h 6858000"/>
              <a:gd name="connsiteX202" fmla="*/ 5388878 w 7467600"/>
              <a:gd name="connsiteY202" fmla="*/ 4300185 h 6858000"/>
              <a:gd name="connsiteX203" fmla="*/ 5425556 w 7467600"/>
              <a:gd name="connsiteY203" fmla="*/ 4308967 h 6858000"/>
              <a:gd name="connsiteX204" fmla="*/ 4943646 w 7467600"/>
              <a:gd name="connsiteY204" fmla="*/ 3822916 h 6858000"/>
              <a:gd name="connsiteX205" fmla="*/ 4594837 w 7467600"/>
              <a:gd name="connsiteY205" fmla="*/ 3532274 h 6858000"/>
              <a:gd name="connsiteX206" fmla="*/ 4441737 w 7467600"/>
              <a:gd name="connsiteY206" fmla="*/ 3399734 h 6858000"/>
              <a:gd name="connsiteX207" fmla="*/ 5425834 w 7467600"/>
              <a:gd name="connsiteY207" fmla="*/ 3162785 h 6858000"/>
              <a:gd name="connsiteX208" fmla="*/ 5401644 w 7467600"/>
              <a:gd name="connsiteY208" fmla="*/ 3617847 h 6858000"/>
              <a:gd name="connsiteX209" fmla="*/ 5467256 w 7467600"/>
              <a:gd name="connsiteY209" fmla="*/ 4175494 h 6858000"/>
              <a:gd name="connsiteX210" fmla="*/ 5448069 w 7467600"/>
              <a:gd name="connsiteY210" fmla="*/ 3567554 h 6858000"/>
              <a:gd name="connsiteX211" fmla="*/ 5425834 w 7467600"/>
              <a:gd name="connsiteY211" fmla="*/ 3162785 h 6858000"/>
              <a:gd name="connsiteX212" fmla="*/ 1318687 w 7467600"/>
              <a:gd name="connsiteY212" fmla="*/ 3113840 h 6858000"/>
              <a:gd name="connsiteX213" fmla="*/ 1066793 w 7467600"/>
              <a:gd name="connsiteY213" fmla="*/ 3212171 h 6858000"/>
              <a:gd name="connsiteX214" fmla="*/ 993319 w 7467600"/>
              <a:gd name="connsiteY214" fmla="*/ 3247648 h 6858000"/>
              <a:gd name="connsiteX215" fmla="*/ 853081 w 7467600"/>
              <a:gd name="connsiteY215" fmla="*/ 3312410 h 6858000"/>
              <a:gd name="connsiteX216" fmla="*/ 805957 w 7467600"/>
              <a:gd name="connsiteY216" fmla="*/ 3330443 h 6858000"/>
              <a:gd name="connsiteX217" fmla="*/ 1318687 w 7467600"/>
              <a:gd name="connsiteY217" fmla="*/ 3113840 h 6858000"/>
              <a:gd name="connsiteX218" fmla="*/ 5453702 w 7467600"/>
              <a:gd name="connsiteY218" fmla="*/ 3090882 h 6858000"/>
              <a:gd name="connsiteX219" fmla="*/ 5480135 w 7467600"/>
              <a:gd name="connsiteY219" fmla="*/ 3565802 h 6858000"/>
              <a:gd name="connsiteX220" fmla="*/ 5499023 w 7467600"/>
              <a:gd name="connsiteY220" fmla="*/ 4166310 h 6858000"/>
              <a:gd name="connsiteX221" fmla="*/ 5547022 w 7467600"/>
              <a:gd name="connsiteY221" fmla="*/ 3607838 h 6858000"/>
              <a:gd name="connsiteX222" fmla="*/ 5515964 w 7467600"/>
              <a:gd name="connsiteY222" fmla="*/ 3378541 h 6858000"/>
              <a:gd name="connsiteX223" fmla="*/ 5453702 w 7467600"/>
              <a:gd name="connsiteY223" fmla="*/ 3090882 h 6858000"/>
              <a:gd name="connsiteX224" fmla="*/ 1238695 w 7467600"/>
              <a:gd name="connsiteY224" fmla="*/ 3076820 h 6858000"/>
              <a:gd name="connsiteX225" fmla="*/ 716371 w 7467600"/>
              <a:gd name="connsiteY225" fmla="*/ 3293249 h 6858000"/>
              <a:gd name="connsiteX226" fmla="*/ 579522 w 7467600"/>
              <a:gd name="connsiteY226" fmla="*/ 3371759 h 6858000"/>
              <a:gd name="connsiteX227" fmla="*/ 600288 w 7467600"/>
              <a:gd name="connsiteY227" fmla="*/ 3365555 h 6858000"/>
              <a:gd name="connsiteX228" fmla="*/ 840692 w 7467600"/>
              <a:gd name="connsiteY228" fmla="*/ 3284921 h 6858000"/>
              <a:gd name="connsiteX229" fmla="*/ 979248 w 7467600"/>
              <a:gd name="connsiteY229" fmla="*/ 3221003 h 6858000"/>
              <a:gd name="connsiteX230" fmla="*/ 1053282 w 7467600"/>
              <a:gd name="connsiteY230" fmla="*/ 3185247 h 6858000"/>
              <a:gd name="connsiteX231" fmla="*/ 1320603 w 7467600"/>
              <a:gd name="connsiteY231" fmla="*/ 3081281 h 6858000"/>
              <a:gd name="connsiteX232" fmla="*/ 1238695 w 7467600"/>
              <a:gd name="connsiteY232" fmla="*/ 3076820 h 6858000"/>
              <a:gd name="connsiteX233" fmla="*/ 5425627 w 7467600"/>
              <a:gd name="connsiteY233" fmla="*/ 2954192 h 6858000"/>
              <a:gd name="connsiteX234" fmla="*/ 5470770 w 7467600"/>
              <a:gd name="connsiteY234" fmla="*/ 3005435 h 6858000"/>
              <a:gd name="connsiteX235" fmla="*/ 5519779 w 7467600"/>
              <a:gd name="connsiteY235" fmla="*/ 4359223 h 6858000"/>
              <a:gd name="connsiteX236" fmla="*/ 5520293 w 7467600"/>
              <a:gd name="connsiteY236" fmla="*/ 4360602 h 6858000"/>
              <a:gd name="connsiteX237" fmla="*/ 5767221 w 7467600"/>
              <a:gd name="connsiteY237" fmla="*/ 4665564 h 6858000"/>
              <a:gd name="connsiteX238" fmla="*/ 6937169 w 7467600"/>
              <a:gd name="connsiteY238" fmla="*/ 4815941 h 6858000"/>
              <a:gd name="connsiteX239" fmla="*/ 6953922 w 7467600"/>
              <a:gd name="connsiteY239" fmla="*/ 4890068 h 6858000"/>
              <a:gd name="connsiteX240" fmla="*/ 6071359 w 7467600"/>
              <a:gd name="connsiteY240" fmla="*/ 4770770 h 6858000"/>
              <a:gd name="connsiteX241" fmla="*/ 6038839 w 7467600"/>
              <a:gd name="connsiteY241" fmla="*/ 4764474 h 6858000"/>
              <a:gd name="connsiteX242" fmla="*/ 6038706 w 7467600"/>
              <a:gd name="connsiteY242" fmla="*/ 4763847 h 6858000"/>
              <a:gd name="connsiteX243" fmla="*/ 6037784 w 7467600"/>
              <a:gd name="connsiteY243" fmla="*/ 4764270 h 6858000"/>
              <a:gd name="connsiteX244" fmla="*/ 6038839 w 7467600"/>
              <a:gd name="connsiteY244" fmla="*/ 4764474 h 6858000"/>
              <a:gd name="connsiteX245" fmla="*/ 6040338 w 7467600"/>
              <a:gd name="connsiteY245" fmla="*/ 4771418 h 6858000"/>
              <a:gd name="connsiteX246" fmla="*/ 6024488 w 7467600"/>
              <a:gd name="connsiteY246" fmla="*/ 4809903 h 6858000"/>
              <a:gd name="connsiteX247" fmla="*/ 5599771 w 7467600"/>
              <a:gd name="connsiteY247" fmla="*/ 5509652 h 6858000"/>
              <a:gd name="connsiteX248" fmla="*/ 5548843 w 7467600"/>
              <a:gd name="connsiteY248" fmla="*/ 5563845 h 6858000"/>
              <a:gd name="connsiteX249" fmla="*/ 5940952 w 7467600"/>
              <a:gd name="connsiteY249" fmla="*/ 6250028 h 6858000"/>
              <a:gd name="connsiteX250" fmla="*/ 6043441 w 7467600"/>
              <a:gd name="connsiteY250" fmla="*/ 6665847 h 6858000"/>
              <a:gd name="connsiteX251" fmla="*/ 6093432 w 7467600"/>
              <a:gd name="connsiteY251" fmla="*/ 6858000 h 6858000"/>
              <a:gd name="connsiteX252" fmla="*/ 6034344 w 7467600"/>
              <a:gd name="connsiteY252" fmla="*/ 6858000 h 6858000"/>
              <a:gd name="connsiteX253" fmla="*/ 6026679 w 7467600"/>
              <a:gd name="connsiteY253" fmla="*/ 6836959 h 6858000"/>
              <a:gd name="connsiteX254" fmla="*/ 5800441 w 7467600"/>
              <a:gd name="connsiteY254" fmla="*/ 6335286 h 6858000"/>
              <a:gd name="connsiteX255" fmla="*/ 5526562 w 7467600"/>
              <a:gd name="connsiteY255" fmla="*/ 5705388 h 6858000"/>
              <a:gd name="connsiteX256" fmla="*/ 5519640 w 7467600"/>
              <a:gd name="connsiteY256" fmla="*/ 5683774 h 6858000"/>
              <a:gd name="connsiteX257" fmla="*/ 5844559 w 7467600"/>
              <a:gd name="connsiteY257" fmla="*/ 6553349 h 6858000"/>
              <a:gd name="connsiteX258" fmla="*/ 5975994 w 7467600"/>
              <a:gd name="connsiteY258" fmla="*/ 6858000 h 6858000"/>
              <a:gd name="connsiteX259" fmla="*/ 5898547 w 7467600"/>
              <a:gd name="connsiteY259" fmla="*/ 6858000 h 6858000"/>
              <a:gd name="connsiteX260" fmla="*/ 5682041 w 7467600"/>
              <a:gd name="connsiteY260" fmla="*/ 6355860 h 6858000"/>
              <a:gd name="connsiteX261" fmla="*/ 5461758 w 7467600"/>
              <a:gd name="connsiteY261" fmla="*/ 5820220 h 6858000"/>
              <a:gd name="connsiteX262" fmla="*/ 5237282 w 7467600"/>
              <a:gd name="connsiteY262" fmla="*/ 6579086 h 6858000"/>
              <a:gd name="connsiteX263" fmla="*/ 5115009 w 7467600"/>
              <a:gd name="connsiteY263" fmla="*/ 6858000 h 6858000"/>
              <a:gd name="connsiteX264" fmla="*/ 5028074 w 7467600"/>
              <a:gd name="connsiteY264" fmla="*/ 6858000 h 6858000"/>
              <a:gd name="connsiteX265" fmla="*/ 5079508 w 7467600"/>
              <a:gd name="connsiteY265" fmla="*/ 6749074 h 6858000"/>
              <a:gd name="connsiteX266" fmla="*/ 5371846 w 7467600"/>
              <a:gd name="connsiteY266" fmla="*/ 5924413 h 6858000"/>
              <a:gd name="connsiteX267" fmla="*/ 5270512 w 7467600"/>
              <a:gd name="connsiteY267" fmla="*/ 6138975 h 6858000"/>
              <a:gd name="connsiteX268" fmla="*/ 5062409 w 7467600"/>
              <a:gd name="connsiteY268" fmla="*/ 6653544 h 6858000"/>
              <a:gd name="connsiteX269" fmla="*/ 5036628 w 7467600"/>
              <a:gd name="connsiteY269" fmla="*/ 6754247 h 6858000"/>
              <a:gd name="connsiteX270" fmla="*/ 5009112 w 7467600"/>
              <a:gd name="connsiteY270" fmla="*/ 6858000 h 6858000"/>
              <a:gd name="connsiteX271" fmla="*/ 4976679 w 7467600"/>
              <a:gd name="connsiteY271" fmla="*/ 6858000 h 6858000"/>
              <a:gd name="connsiteX272" fmla="*/ 5006537 w 7467600"/>
              <a:gd name="connsiteY272" fmla="*/ 6747068 h 6858000"/>
              <a:gd name="connsiteX273" fmla="*/ 5032723 w 7467600"/>
              <a:gd name="connsiteY273" fmla="*/ 6644957 h 6858000"/>
              <a:gd name="connsiteX274" fmla="*/ 5242949 w 7467600"/>
              <a:gd name="connsiteY274" fmla="*/ 6125175 h 6858000"/>
              <a:gd name="connsiteX275" fmla="*/ 5286321 w 7467600"/>
              <a:gd name="connsiteY275" fmla="*/ 6033555 h 6858000"/>
              <a:gd name="connsiteX276" fmla="*/ 5008210 w 7467600"/>
              <a:gd name="connsiteY276" fmla="*/ 6649194 h 6858000"/>
              <a:gd name="connsiteX277" fmla="*/ 4986321 w 7467600"/>
              <a:gd name="connsiteY277" fmla="*/ 6765687 h 6858000"/>
              <a:gd name="connsiteX278" fmla="*/ 4973474 w 7467600"/>
              <a:gd name="connsiteY278" fmla="*/ 6858000 h 6858000"/>
              <a:gd name="connsiteX279" fmla="*/ 4907178 w 7467600"/>
              <a:gd name="connsiteY279" fmla="*/ 6858000 h 6858000"/>
              <a:gd name="connsiteX280" fmla="*/ 4910810 w 7467600"/>
              <a:gd name="connsiteY280" fmla="*/ 6829660 h 6858000"/>
              <a:gd name="connsiteX281" fmla="*/ 4987461 w 7467600"/>
              <a:gd name="connsiteY281" fmla="*/ 6432994 h 6858000"/>
              <a:gd name="connsiteX282" fmla="*/ 5179262 w 7467600"/>
              <a:gd name="connsiteY282" fmla="*/ 6035044 h 6858000"/>
              <a:gd name="connsiteX283" fmla="*/ 4689678 w 7467600"/>
              <a:gd name="connsiteY283" fmla="*/ 6440241 h 6858000"/>
              <a:gd name="connsiteX284" fmla="*/ 4477543 w 7467600"/>
              <a:gd name="connsiteY284" fmla="*/ 6674836 h 6858000"/>
              <a:gd name="connsiteX285" fmla="*/ 4329957 w 7467600"/>
              <a:gd name="connsiteY285" fmla="*/ 6858000 h 6858000"/>
              <a:gd name="connsiteX286" fmla="*/ 4218595 w 7467600"/>
              <a:gd name="connsiteY286" fmla="*/ 6858000 h 6858000"/>
              <a:gd name="connsiteX287" fmla="*/ 4368888 w 7467600"/>
              <a:gd name="connsiteY287" fmla="*/ 6668412 h 6858000"/>
              <a:gd name="connsiteX288" fmla="*/ 4563091 w 7467600"/>
              <a:gd name="connsiteY288" fmla="*/ 6442508 h 6858000"/>
              <a:gd name="connsiteX289" fmla="*/ 5387324 w 7467600"/>
              <a:gd name="connsiteY289" fmla="*/ 5705830 h 6858000"/>
              <a:gd name="connsiteX290" fmla="*/ 5073620 w 7467600"/>
              <a:gd name="connsiteY290" fmla="*/ 5955437 h 6858000"/>
              <a:gd name="connsiteX291" fmla="*/ 4689789 w 7467600"/>
              <a:gd name="connsiteY291" fmla="*/ 6268382 h 6858000"/>
              <a:gd name="connsiteX292" fmla="*/ 4418722 w 7467600"/>
              <a:gd name="connsiteY292" fmla="*/ 6570886 h 6858000"/>
              <a:gd name="connsiteX293" fmla="*/ 4214944 w 7467600"/>
              <a:gd name="connsiteY293" fmla="*/ 6858000 h 6858000"/>
              <a:gd name="connsiteX294" fmla="*/ 4177898 w 7467600"/>
              <a:gd name="connsiteY294" fmla="*/ 6858000 h 6858000"/>
              <a:gd name="connsiteX295" fmla="*/ 4391597 w 7467600"/>
              <a:gd name="connsiteY295" fmla="*/ 6556370 h 6858000"/>
              <a:gd name="connsiteX296" fmla="*/ 4668889 w 7467600"/>
              <a:gd name="connsiteY296" fmla="*/ 6246399 h 6858000"/>
              <a:gd name="connsiteX297" fmla="*/ 5055427 w 7467600"/>
              <a:gd name="connsiteY297" fmla="*/ 5931476 h 6858000"/>
              <a:gd name="connsiteX298" fmla="*/ 5371814 w 7467600"/>
              <a:gd name="connsiteY298" fmla="*/ 5678975 h 6858000"/>
              <a:gd name="connsiteX299" fmla="*/ 4987918 w 7467600"/>
              <a:gd name="connsiteY299" fmla="*/ 5838701 h 6858000"/>
              <a:gd name="connsiteX300" fmla="*/ 4317146 w 7467600"/>
              <a:gd name="connsiteY300" fmla="*/ 6587716 h 6858000"/>
              <a:gd name="connsiteX301" fmla="*/ 4171627 w 7467600"/>
              <a:gd name="connsiteY301" fmla="*/ 6858000 h 6858000"/>
              <a:gd name="connsiteX302" fmla="*/ 4081585 w 7467600"/>
              <a:gd name="connsiteY302" fmla="*/ 6858000 h 6858000"/>
              <a:gd name="connsiteX303" fmla="*/ 4238603 w 7467600"/>
              <a:gd name="connsiteY303" fmla="*/ 6559341 h 6858000"/>
              <a:gd name="connsiteX304" fmla="*/ 4778333 w 7467600"/>
              <a:gd name="connsiteY304" fmla="*/ 5873626 h 6858000"/>
              <a:gd name="connsiteX305" fmla="*/ 5414185 w 7467600"/>
              <a:gd name="connsiteY305" fmla="*/ 5573882 h 6858000"/>
              <a:gd name="connsiteX306" fmla="*/ 5959648 w 7467600"/>
              <a:gd name="connsiteY306" fmla="*/ 4760797 h 6858000"/>
              <a:gd name="connsiteX307" fmla="*/ 5355019 w 7467600"/>
              <a:gd name="connsiteY307" fmla="*/ 4734672 h 6858000"/>
              <a:gd name="connsiteX308" fmla="*/ 5083565 w 7467600"/>
              <a:gd name="connsiteY308" fmla="*/ 5179121 h 6858000"/>
              <a:gd name="connsiteX309" fmla="*/ 4713577 w 7467600"/>
              <a:gd name="connsiteY309" fmla="*/ 5616803 h 6858000"/>
              <a:gd name="connsiteX310" fmla="*/ 3989559 w 7467600"/>
              <a:gd name="connsiteY310" fmla="*/ 6145945 h 6858000"/>
              <a:gd name="connsiteX311" fmla="*/ 3939824 w 7467600"/>
              <a:gd name="connsiteY311" fmla="*/ 6066900 h 6858000"/>
              <a:gd name="connsiteX312" fmla="*/ 4584537 w 7467600"/>
              <a:gd name="connsiteY312" fmla="*/ 5324826 h 6858000"/>
              <a:gd name="connsiteX313" fmla="*/ 5037105 w 7467600"/>
              <a:gd name="connsiteY313" fmla="*/ 5088765 h 6858000"/>
              <a:gd name="connsiteX314" fmla="*/ 5039930 w 7467600"/>
              <a:gd name="connsiteY314" fmla="*/ 5089585 h 6858000"/>
              <a:gd name="connsiteX315" fmla="*/ 5263764 w 7467600"/>
              <a:gd name="connsiteY315" fmla="*/ 4735525 h 6858000"/>
              <a:gd name="connsiteX316" fmla="*/ 4086300 w 7467600"/>
              <a:gd name="connsiteY316" fmla="*/ 4884599 h 6858000"/>
              <a:gd name="connsiteX317" fmla="*/ 4085485 w 7467600"/>
              <a:gd name="connsiteY317" fmla="*/ 4899070 h 6858000"/>
              <a:gd name="connsiteX318" fmla="*/ 3871915 w 7467600"/>
              <a:gd name="connsiteY318" fmla="*/ 5253645 h 6858000"/>
              <a:gd name="connsiteX319" fmla="*/ 3799374 w 7467600"/>
              <a:gd name="connsiteY319" fmla="*/ 5466127 h 6858000"/>
              <a:gd name="connsiteX320" fmla="*/ 3498850 w 7467600"/>
              <a:gd name="connsiteY320" fmla="*/ 6661888 h 6858000"/>
              <a:gd name="connsiteX321" fmla="*/ 3399216 w 7467600"/>
              <a:gd name="connsiteY321" fmla="*/ 6858000 h 6858000"/>
              <a:gd name="connsiteX322" fmla="*/ 3303688 w 7467600"/>
              <a:gd name="connsiteY322" fmla="*/ 6858000 h 6858000"/>
              <a:gd name="connsiteX323" fmla="*/ 3391774 w 7467600"/>
              <a:gd name="connsiteY323" fmla="*/ 6697181 h 6858000"/>
              <a:gd name="connsiteX324" fmla="*/ 3735540 w 7467600"/>
              <a:gd name="connsiteY324" fmla="*/ 5546923 h 6858000"/>
              <a:gd name="connsiteX325" fmla="*/ 3729438 w 7467600"/>
              <a:gd name="connsiteY325" fmla="*/ 5569058 h 6858000"/>
              <a:gd name="connsiteX326" fmla="*/ 3707782 w 7467600"/>
              <a:gd name="connsiteY326" fmla="*/ 5644908 h 6858000"/>
              <a:gd name="connsiteX327" fmla="*/ 3583827 w 7467600"/>
              <a:gd name="connsiteY327" fmla="*/ 6039215 h 6858000"/>
              <a:gd name="connsiteX328" fmla="*/ 3547861 w 7467600"/>
              <a:gd name="connsiteY328" fmla="*/ 6129609 h 6858000"/>
              <a:gd name="connsiteX329" fmla="*/ 3490905 w 7467600"/>
              <a:gd name="connsiteY329" fmla="*/ 6277660 h 6858000"/>
              <a:gd name="connsiteX330" fmla="*/ 3455859 w 7467600"/>
              <a:gd name="connsiteY330" fmla="*/ 6391301 h 6858000"/>
              <a:gd name="connsiteX331" fmla="*/ 3429112 w 7467600"/>
              <a:gd name="connsiteY331" fmla="*/ 6479469 h 6858000"/>
              <a:gd name="connsiteX332" fmla="*/ 3304862 w 7467600"/>
              <a:gd name="connsiteY332" fmla="*/ 6796476 h 6858000"/>
              <a:gd name="connsiteX333" fmla="*/ 3276071 w 7467600"/>
              <a:gd name="connsiteY333" fmla="*/ 6858000 h 6858000"/>
              <a:gd name="connsiteX334" fmla="*/ 3240805 w 7467600"/>
              <a:gd name="connsiteY334" fmla="*/ 6858000 h 6858000"/>
              <a:gd name="connsiteX335" fmla="*/ 3275917 w 7467600"/>
              <a:gd name="connsiteY335" fmla="*/ 6783192 h 6858000"/>
              <a:gd name="connsiteX336" fmla="*/ 3399358 w 7467600"/>
              <a:gd name="connsiteY336" fmla="*/ 6469011 h 6858000"/>
              <a:gd name="connsiteX337" fmla="*/ 3425650 w 7467600"/>
              <a:gd name="connsiteY337" fmla="*/ 6381333 h 6858000"/>
              <a:gd name="connsiteX338" fmla="*/ 3460661 w 7467600"/>
              <a:gd name="connsiteY338" fmla="*/ 6266763 h 6858000"/>
              <a:gd name="connsiteX339" fmla="*/ 3518021 w 7467600"/>
              <a:gd name="connsiteY339" fmla="*/ 6117298 h 6858000"/>
              <a:gd name="connsiteX340" fmla="*/ 3554035 w 7467600"/>
              <a:gd name="connsiteY340" fmla="*/ 6027832 h 6858000"/>
              <a:gd name="connsiteX341" fmla="*/ 3677174 w 7467600"/>
              <a:gd name="connsiteY341" fmla="*/ 5636351 h 6858000"/>
              <a:gd name="connsiteX342" fmla="*/ 3698819 w 7467600"/>
              <a:gd name="connsiteY342" fmla="*/ 5560503 h 6858000"/>
              <a:gd name="connsiteX343" fmla="*/ 3702094 w 7467600"/>
              <a:gd name="connsiteY343" fmla="*/ 5549194 h 6858000"/>
              <a:gd name="connsiteX344" fmla="*/ 3398355 w 7467600"/>
              <a:gd name="connsiteY344" fmla="*/ 6094603 h 6858000"/>
              <a:gd name="connsiteX345" fmla="*/ 3193941 w 7467600"/>
              <a:gd name="connsiteY345" fmla="*/ 6798775 h 6858000"/>
              <a:gd name="connsiteX346" fmla="*/ 3184140 w 7467600"/>
              <a:gd name="connsiteY346" fmla="*/ 6858000 h 6858000"/>
              <a:gd name="connsiteX347" fmla="*/ 3099978 w 7467600"/>
              <a:gd name="connsiteY347" fmla="*/ 6858000 h 6858000"/>
              <a:gd name="connsiteX348" fmla="*/ 3101556 w 7467600"/>
              <a:gd name="connsiteY348" fmla="*/ 6843337 h 6858000"/>
              <a:gd name="connsiteX349" fmla="*/ 3370162 w 7467600"/>
              <a:gd name="connsiteY349" fmla="*/ 5785550 h 6858000"/>
              <a:gd name="connsiteX350" fmla="*/ 3746477 w 7467600"/>
              <a:gd name="connsiteY350" fmla="*/ 5377889 h 6858000"/>
              <a:gd name="connsiteX351" fmla="*/ 3863399 w 7467600"/>
              <a:gd name="connsiteY351" fmla="*/ 5087257 h 6858000"/>
              <a:gd name="connsiteX352" fmla="*/ 3968712 w 7467600"/>
              <a:gd name="connsiteY352" fmla="*/ 4913989 h 6858000"/>
              <a:gd name="connsiteX353" fmla="*/ 2792390 w 7467600"/>
              <a:gd name="connsiteY353" fmla="*/ 5382974 h 6858000"/>
              <a:gd name="connsiteX354" fmla="*/ 2714982 w 7467600"/>
              <a:gd name="connsiteY354" fmla="*/ 5427051 h 6858000"/>
              <a:gd name="connsiteX355" fmla="*/ 2813361 w 7467600"/>
              <a:gd name="connsiteY355" fmla="*/ 6023912 h 6858000"/>
              <a:gd name="connsiteX356" fmla="*/ 2688430 w 7467600"/>
              <a:gd name="connsiteY356" fmla="*/ 6801564 h 6858000"/>
              <a:gd name="connsiteX357" fmla="*/ 2629626 w 7467600"/>
              <a:gd name="connsiteY357" fmla="*/ 6763394 h 6858000"/>
              <a:gd name="connsiteX358" fmla="*/ 2565328 w 7467600"/>
              <a:gd name="connsiteY358" fmla="*/ 5516399 h 6858000"/>
              <a:gd name="connsiteX359" fmla="*/ 1922999 w 7467600"/>
              <a:gd name="connsiteY359" fmla="*/ 5980343 h 6858000"/>
              <a:gd name="connsiteX360" fmla="*/ 1950261 w 7467600"/>
              <a:gd name="connsiteY360" fmla="*/ 6405858 h 6858000"/>
              <a:gd name="connsiteX361" fmla="*/ 2365554 w 7467600"/>
              <a:gd name="connsiteY361" fmla="*/ 6759107 h 6858000"/>
              <a:gd name="connsiteX362" fmla="*/ 2424142 w 7467600"/>
              <a:gd name="connsiteY362" fmla="*/ 6858000 h 6858000"/>
              <a:gd name="connsiteX363" fmla="*/ 2395994 w 7467600"/>
              <a:gd name="connsiteY363" fmla="*/ 6858000 h 6858000"/>
              <a:gd name="connsiteX364" fmla="*/ 2392863 w 7467600"/>
              <a:gd name="connsiteY364" fmla="*/ 6852964 h 6858000"/>
              <a:gd name="connsiteX365" fmla="*/ 2017589 w 7467600"/>
              <a:gd name="connsiteY365" fmla="*/ 6493982 h 6858000"/>
              <a:gd name="connsiteX366" fmla="*/ 2147336 w 7467600"/>
              <a:gd name="connsiteY366" fmla="*/ 6594052 h 6858000"/>
              <a:gd name="connsiteX367" fmla="*/ 2207047 w 7467600"/>
              <a:gd name="connsiteY367" fmla="*/ 6654540 h 6858000"/>
              <a:gd name="connsiteX368" fmla="*/ 2299106 w 7467600"/>
              <a:gd name="connsiteY368" fmla="*/ 6778931 h 6858000"/>
              <a:gd name="connsiteX369" fmla="*/ 2314430 w 7467600"/>
              <a:gd name="connsiteY369" fmla="*/ 6801144 h 6858000"/>
              <a:gd name="connsiteX370" fmla="*/ 2352406 w 7467600"/>
              <a:gd name="connsiteY370" fmla="*/ 6858000 h 6858000"/>
              <a:gd name="connsiteX371" fmla="*/ 2314492 w 7467600"/>
              <a:gd name="connsiteY371" fmla="*/ 6858000 h 6858000"/>
              <a:gd name="connsiteX372" fmla="*/ 2288095 w 7467600"/>
              <a:gd name="connsiteY372" fmla="*/ 6818030 h 6858000"/>
              <a:gd name="connsiteX373" fmla="*/ 2272768 w 7467600"/>
              <a:gd name="connsiteY373" fmla="*/ 6795822 h 6858000"/>
              <a:gd name="connsiteX374" fmla="*/ 2182715 w 7467600"/>
              <a:gd name="connsiteY374" fmla="*/ 6675071 h 6858000"/>
              <a:gd name="connsiteX375" fmla="*/ 2032061 w 7467600"/>
              <a:gd name="connsiteY375" fmla="*/ 6541380 h 6858000"/>
              <a:gd name="connsiteX376" fmla="*/ 2257220 w 7467600"/>
              <a:gd name="connsiteY376" fmla="*/ 6826257 h 6858000"/>
              <a:gd name="connsiteX377" fmla="*/ 2281324 w 7467600"/>
              <a:gd name="connsiteY377" fmla="*/ 6858000 h 6858000"/>
              <a:gd name="connsiteX378" fmla="*/ 2242860 w 7467600"/>
              <a:gd name="connsiteY378" fmla="*/ 6858000 h 6858000"/>
              <a:gd name="connsiteX379" fmla="*/ 2232818 w 7467600"/>
              <a:gd name="connsiteY379" fmla="*/ 6844926 h 6858000"/>
              <a:gd name="connsiteX380" fmla="*/ 1990172 w 7467600"/>
              <a:gd name="connsiteY380" fmla="*/ 6542121 h 6858000"/>
              <a:gd name="connsiteX381" fmla="*/ 2124090 w 7467600"/>
              <a:gd name="connsiteY381" fmla="*/ 6761017 h 6858000"/>
              <a:gd name="connsiteX382" fmla="*/ 2200380 w 7467600"/>
              <a:gd name="connsiteY382" fmla="*/ 6858000 h 6858000"/>
              <a:gd name="connsiteX383" fmla="*/ 2147507 w 7467600"/>
              <a:gd name="connsiteY383" fmla="*/ 6858000 h 6858000"/>
              <a:gd name="connsiteX384" fmla="*/ 2070668 w 7467600"/>
              <a:gd name="connsiteY384" fmla="*/ 6761520 h 6858000"/>
              <a:gd name="connsiteX385" fmla="*/ 1975142 w 7467600"/>
              <a:gd name="connsiteY385" fmla="*/ 6585570 h 6858000"/>
              <a:gd name="connsiteX386" fmla="*/ 2050035 w 7467600"/>
              <a:gd name="connsiteY386" fmla="*/ 6813345 h 6858000"/>
              <a:gd name="connsiteX387" fmla="*/ 2063025 w 7467600"/>
              <a:gd name="connsiteY387" fmla="*/ 6858000 h 6858000"/>
              <a:gd name="connsiteX388" fmla="*/ 2021675 w 7467600"/>
              <a:gd name="connsiteY388" fmla="*/ 6858000 h 6858000"/>
              <a:gd name="connsiteX389" fmla="*/ 2019308 w 7467600"/>
              <a:gd name="connsiteY389" fmla="*/ 6847118 h 6858000"/>
              <a:gd name="connsiteX390" fmla="*/ 1938835 w 7467600"/>
              <a:gd name="connsiteY390" fmla="*/ 6551160 h 6858000"/>
              <a:gd name="connsiteX391" fmla="*/ 1953230 w 7467600"/>
              <a:gd name="connsiteY391" fmla="*/ 6759699 h 6858000"/>
              <a:gd name="connsiteX392" fmla="*/ 1956763 w 7467600"/>
              <a:gd name="connsiteY392" fmla="*/ 6778191 h 6858000"/>
              <a:gd name="connsiteX393" fmla="*/ 1967925 w 7467600"/>
              <a:gd name="connsiteY393" fmla="*/ 6858000 h 6858000"/>
              <a:gd name="connsiteX394" fmla="*/ 1936622 w 7467600"/>
              <a:gd name="connsiteY394" fmla="*/ 6858000 h 6858000"/>
              <a:gd name="connsiteX395" fmla="*/ 1926261 w 7467600"/>
              <a:gd name="connsiteY395" fmla="*/ 6784064 h 6858000"/>
              <a:gd name="connsiteX396" fmla="*/ 1922724 w 7467600"/>
              <a:gd name="connsiteY396" fmla="*/ 6765577 h 6858000"/>
              <a:gd name="connsiteX397" fmla="*/ 1904650 w 7467600"/>
              <a:gd name="connsiteY397" fmla="*/ 6639616 h 6858000"/>
              <a:gd name="connsiteX398" fmla="*/ 1885273 w 7467600"/>
              <a:gd name="connsiteY398" fmla="*/ 6858000 h 6858000"/>
              <a:gd name="connsiteX399" fmla="*/ 1854363 w 7467600"/>
              <a:gd name="connsiteY399" fmla="*/ 6858000 h 6858000"/>
              <a:gd name="connsiteX400" fmla="*/ 1880391 w 7467600"/>
              <a:gd name="connsiteY400" fmla="*/ 6603796 h 6858000"/>
              <a:gd name="connsiteX401" fmla="*/ 1818273 w 7467600"/>
              <a:gd name="connsiteY401" fmla="*/ 6715729 h 6858000"/>
              <a:gd name="connsiteX402" fmla="*/ 1794691 w 7467600"/>
              <a:gd name="connsiteY402" fmla="*/ 6843239 h 6858000"/>
              <a:gd name="connsiteX403" fmla="*/ 1794914 w 7467600"/>
              <a:gd name="connsiteY403" fmla="*/ 6858000 h 6858000"/>
              <a:gd name="connsiteX404" fmla="*/ 1746128 w 7467600"/>
              <a:gd name="connsiteY404" fmla="*/ 6858000 h 6858000"/>
              <a:gd name="connsiteX405" fmla="*/ 1753934 w 7467600"/>
              <a:gd name="connsiteY405" fmla="*/ 6724796 h 6858000"/>
              <a:gd name="connsiteX406" fmla="*/ 1792053 w 7467600"/>
              <a:gd name="connsiteY406" fmla="*/ 6572396 h 6858000"/>
              <a:gd name="connsiteX407" fmla="*/ 1862248 w 7467600"/>
              <a:gd name="connsiteY407" fmla="*/ 6266397 h 6858000"/>
              <a:gd name="connsiteX408" fmla="*/ 1862250 w 7467600"/>
              <a:gd name="connsiteY408" fmla="*/ 6033531 h 6858000"/>
              <a:gd name="connsiteX409" fmla="*/ 1211999 w 7467600"/>
              <a:gd name="connsiteY409" fmla="*/ 6683610 h 6858000"/>
              <a:gd name="connsiteX410" fmla="*/ 1213266 w 7467600"/>
              <a:gd name="connsiteY410" fmla="*/ 6691947 h 6858000"/>
              <a:gd name="connsiteX411" fmla="*/ 1203370 w 7467600"/>
              <a:gd name="connsiteY411" fmla="*/ 6850676 h 6858000"/>
              <a:gd name="connsiteX412" fmla="*/ 1203671 w 7467600"/>
              <a:gd name="connsiteY412" fmla="*/ 6858000 h 6858000"/>
              <a:gd name="connsiteX413" fmla="*/ 1143180 w 7467600"/>
              <a:gd name="connsiteY413" fmla="*/ 6858000 h 6858000"/>
              <a:gd name="connsiteX414" fmla="*/ 1142176 w 7467600"/>
              <a:gd name="connsiteY414" fmla="*/ 6766045 h 6858000"/>
              <a:gd name="connsiteX415" fmla="*/ 1067484 w 7467600"/>
              <a:gd name="connsiteY415" fmla="*/ 6858000 h 6858000"/>
              <a:gd name="connsiteX416" fmla="*/ 953928 w 7467600"/>
              <a:gd name="connsiteY416" fmla="*/ 6858000 h 6858000"/>
              <a:gd name="connsiteX417" fmla="*/ 959715 w 7467600"/>
              <a:gd name="connsiteY417" fmla="*/ 6850185 h 6858000"/>
              <a:gd name="connsiteX418" fmla="*/ 1483788 w 7467600"/>
              <a:gd name="connsiteY418" fmla="*/ 6259174 h 6858000"/>
              <a:gd name="connsiteX419" fmla="*/ 1100671 w 7467600"/>
              <a:gd name="connsiteY419" fmla="*/ 6252137 h 6858000"/>
              <a:gd name="connsiteX420" fmla="*/ 1090144 w 7467600"/>
              <a:gd name="connsiteY420" fmla="*/ 6256748 h 6858000"/>
              <a:gd name="connsiteX421" fmla="*/ 1095872 w 7467600"/>
              <a:gd name="connsiteY421" fmla="*/ 6271892 h 6858000"/>
              <a:gd name="connsiteX422" fmla="*/ 262785 w 7467600"/>
              <a:gd name="connsiteY422" fmla="*/ 6845450 h 6858000"/>
              <a:gd name="connsiteX423" fmla="*/ 209968 w 7467600"/>
              <a:gd name="connsiteY423" fmla="*/ 6770713 h 6858000"/>
              <a:gd name="connsiteX424" fmla="*/ 873460 w 7467600"/>
              <a:gd name="connsiteY424" fmla="*/ 6253768 h 6858000"/>
              <a:gd name="connsiteX425" fmla="*/ 192686 w 7467600"/>
              <a:gd name="connsiteY425" fmla="*/ 5849257 h 6858000"/>
              <a:gd name="connsiteX426" fmla="*/ 4696 w 7467600"/>
              <a:gd name="connsiteY426" fmla="*/ 5697668 h 6858000"/>
              <a:gd name="connsiteX427" fmla="*/ 0 w 7467600"/>
              <a:gd name="connsiteY427" fmla="*/ 5689984 h 6858000"/>
              <a:gd name="connsiteX428" fmla="*/ 0 w 7467600"/>
              <a:gd name="connsiteY428" fmla="*/ 5513472 h 6858000"/>
              <a:gd name="connsiteX429" fmla="*/ 174101 w 7467600"/>
              <a:gd name="connsiteY429" fmla="*/ 5620277 h 6858000"/>
              <a:gd name="connsiteX430" fmla="*/ 891800 w 7467600"/>
              <a:gd name="connsiteY430" fmla="*/ 6036935 h 6858000"/>
              <a:gd name="connsiteX431" fmla="*/ 1072219 w 7467600"/>
              <a:gd name="connsiteY431" fmla="*/ 6169443 h 6858000"/>
              <a:gd name="connsiteX432" fmla="*/ 1074117 w 7467600"/>
              <a:gd name="connsiteY432" fmla="*/ 6170301 h 6858000"/>
              <a:gd name="connsiteX433" fmla="*/ 1083114 w 7467600"/>
              <a:gd name="connsiteY433" fmla="*/ 6174131 h 6858000"/>
              <a:gd name="connsiteX434" fmla="*/ 1543010 w 7467600"/>
              <a:gd name="connsiteY434" fmla="*/ 6191140 h 6858000"/>
              <a:gd name="connsiteX435" fmla="*/ 1551080 w 7467600"/>
              <a:gd name="connsiteY435" fmla="*/ 6195006 h 6858000"/>
              <a:gd name="connsiteX436" fmla="*/ 2345443 w 7467600"/>
              <a:gd name="connsiteY436" fmla="*/ 5549882 h 6858000"/>
              <a:gd name="connsiteX437" fmla="*/ 1721499 w 7467600"/>
              <a:gd name="connsiteY437" fmla="*/ 5599969 h 6858000"/>
              <a:gd name="connsiteX438" fmla="*/ 767716 w 7467600"/>
              <a:gd name="connsiteY438" fmla="*/ 5472768 h 6858000"/>
              <a:gd name="connsiteX439" fmla="*/ 722147 w 7467600"/>
              <a:gd name="connsiteY439" fmla="*/ 5393091 h 6858000"/>
              <a:gd name="connsiteX440" fmla="*/ 1485552 w 7467600"/>
              <a:gd name="connsiteY440" fmla="*/ 5313202 h 6858000"/>
              <a:gd name="connsiteX441" fmla="*/ 2143004 w 7467600"/>
              <a:gd name="connsiteY441" fmla="*/ 5402420 h 6858000"/>
              <a:gd name="connsiteX442" fmla="*/ 1933391 w 7467600"/>
              <a:gd name="connsiteY442" fmla="*/ 5156971 h 6858000"/>
              <a:gd name="connsiteX443" fmla="*/ 1827118 w 7467600"/>
              <a:gd name="connsiteY443" fmla="*/ 4968410 h 6858000"/>
              <a:gd name="connsiteX444" fmla="*/ 1837349 w 7467600"/>
              <a:gd name="connsiteY444" fmla="*/ 4956357 h 6858000"/>
              <a:gd name="connsiteX445" fmla="*/ 2162835 w 7467600"/>
              <a:gd name="connsiteY445" fmla="*/ 5187853 h 6858000"/>
              <a:gd name="connsiteX446" fmla="*/ 2257167 w 7467600"/>
              <a:gd name="connsiteY446" fmla="*/ 5462123 h 6858000"/>
              <a:gd name="connsiteX447" fmla="*/ 2261598 w 7467600"/>
              <a:gd name="connsiteY447" fmla="*/ 5467998 h 6858000"/>
              <a:gd name="connsiteX448" fmla="*/ 2437177 w 7467600"/>
              <a:gd name="connsiteY448" fmla="*/ 5479608 h 6858000"/>
              <a:gd name="connsiteX449" fmla="*/ 2445247 w 7467600"/>
              <a:gd name="connsiteY449" fmla="*/ 5483476 h 6858000"/>
              <a:gd name="connsiteX450" fmla="*/ 2743626 w 7467600"/>
              <a:gd name="connsiteY450" fmla="*/ 5304819 h 6858000"/>
              <a:gd name="connsiteX451" fmla="*/ 3048102 w 7467600"/>
              <a:gd name="connsiteY451" fmla="*/ 5150595 h 6858000"/>
              <a:gd name="connsiteX452" fmla="*/ 1799414 w 7467600"/>
              <a:gd name="connsiteY452" fmla="*/ 4694732 h 6858000"/>
              <a:gd name="connsiteX453" fmla="*/ 1771735 w 7467600"/>
              <a:gd name="connsiteY453" fmla="*/ 4619929 h 6858000"/>
              <a:gd name="connsiteX454" fmla="*/ 3104273 w 7467600"/>
              <a:gd name="connsiteY454" fmla="*/ 5076159 h 6858000"/>
              <a:gd name="connsiteX455" fmla="*/ 3113245 w 7467600"/>
              <a:gd name="connsiteY455" fmla="*/ 5090705 h 6858000"/>
              <a:gd name="connsiteX456" fmla="*/ 3126294 w 7467600"/>
              <a:gd name="connsiteY456" fmla="*/ 5114400 h 6858000"/>
              <a:gd name="connsiteX457" fmla="*/ 3937433 w 7467600"/>
              <a:gd name="connsiteY457" fmla="*/ 4830473 h 6858000"/>
              <a:gd name="connsiteX458" fmla="*/ 3590475 w 7467600"/>
              <a:gd name="connsiteY458" fmla="*/ 4597974 h 6858000"/>
              <a:gd name="connsiteX459" fmla="*/ 3100264 w 7467600"/>
              <a:gd name="connsiteY459" fmla="*/ 4579845 h 6858000"/>
              <a:gd name="connsiteX460" fmla="*/ 2183576 w 7467600"/>
              <a:gd name="connsiteY460" fmla="*/ 4227150 h 6858000"/>
              <a:gd name="connsiteX461" fmla="*/ 2151029 w 7467600"/>
              <a:gd name="connsiteY461" fmla="*/ 4146947 h 6858000"/>
              <a:gd name="connsiteX462" fmla="*/ 3563434 w 7467600"/>
              <a:gd name="connsiteY462" fmla="*/ 4469115 h 6858000"/>
              <a:gd name="connsiteX463" fmla="*/ 3177952 w 7467600"/>
              <a:gd name="connsiteY463" fmla="*/ 3657386 h 6858000"/>
              <a:gd name="connsiteX464" fmla="*/ 3189263 w 7467600"/>
              <a:gd name="connsiteY464" fmla="*/ 3625726 h 6858000"/>
              <a:gd name="connsiteX465" fmla="*/ 3560912 w 7467600"/>
              <a:gd name="connsiteY465" fmla="*/ 4079863 h 6858000"/>
              <a:gd name="connsiteX466" fmla="*/ 3626636 w 7467600"/>
              <a:gd name="connsiteY466" fmla="*/ 4512230 h 6858000"/>
              <a:gd name="connsiteX467" fmla="*/ 3653088 w 7467600"/>
              <a:gd name="connsiteY467" fmla="*/ 4521417 h 6858000"/>
              <a:gd name="connsiteX468" fmla="*/ 3988128 w 7467600"/>
              <a:gd name="connsiteY468" fmla="*/ 4817267 h 6858000"/>
              <a:gd name="connsiteX469" fmla="*/ 4830582 w 7467600"/>
              <a:gd name="connsiteY469" fmla="*/ 4676000 h 6858000"/>
              <a:gd name="connsiteX470" fmla="*/ 4830100 w 7467600"/>
              <a:gd name="connsiteY470" fmla="*/ 4675554 h 6858000"/>
              <a:gd name="connsiteX471" fmla="*/ 4036318 w 7467600"/>
              <a:gd name="connsiteY471" fmla="*/ 4147013 h 6858000"/>
              <a:gd name="connsiteX472" fmla="*/ 3432098 w 7467600"/>
              <a:gd name="connsiteY472" fmla="*/ 3537312 h 6858000"/>
              <a:gd name="connsiteX473" fmla="*/ 3446761 w 7467600"/>
              <a:gd name="connsiteY473" fmla="*/ 3461278 h 6858000"/>
              <a:gd name="connsiteX474" fmla="*/ 4419733 w 7467600"/>
              <a:gd name="connsiteY474" fmla="*/ 3963555 h 6858000"/>
              <a:gd name="connsiteX475" fmla="*/ 4781371 w 7467600"/>
              <a:gd name="connsiteY475" fmla="*/ 4458604 h 6858000"/>
              <a:gd name="connsiteX476" fmla="*/ 4780440 w 7467600"/>
              <a:gd name="connsiteY476" fmla="*/ 4470290 h 6858000"/>
              <a:gd name="connsiteX477" fmla="*/ 4898954 w 7467600"/>
              <a:gd name="connsiteY477" fmla="*/ 4662092 h 6858000"/>
              <a:gd name="connsiteX478" fmla="*/ 4900699 w 7467600"/>
              <a:gd name="connsiteY478" fmla="*/ 4670867 h 6858000"/>
              <a:gd name="connsiteX479" fmla="*/ 5714511 w 7467600"/>
              <a:gd name="connsiteY479" fmla="*/ 4663483 h 6858000"/>
              <a:gd name="connsiteX480" fmla="*/ 5464793 w 7467600"/>
              <a:gd name="connsiteY480" fmla="*/ 4393556 h 6858000"/>
              <a:gd name="connsiteX481" fmla="*/ 5461897 w 7467600"/>
              <a:gd name="connsiteY481" fmla="*/ 4390879 h 6858000"/>
              <a:gd name="connsiteX482" fmla="*/ 4294126 w 7467600"/>
              <a:gd name="connsiteY482" fmla="*/ 3303048 h 6858000"/>
              <a:gd name="connsiteX483" fmla="*/ 4305321 w 7467600"/>
              <a:gd name="connsiteY483" fmla="*/ 3256953 h 6858000"/>
              <a:gd name="connsiteX484" fmla="*/ 4949299 w 7467600"/>
              <a:gd name="connsiteY484" fmla="*/ 3766336 h 6858000"/>
              <a:gd name="connsiteX485" fmla="*/ 5291452 w 7467600"/>
              <a:gd name="connsiteY485" fmla="*/ 4076801 h 6858000"/>
              <a:gd name="connsiteX486" fmla="*/ 5434998 w 7467600"/>
              <a:gd name="connsiteY486" fmla="*/ 4254100 h 6858000"/>
              <a:gd name="connsiteX487" fmla="*/ 5351015 w 7467600"/>
              <a:gd name="connsiteY487" fmla="*/ 3760989 h 6858000"/>
              <a:gd name="connsiteX488" fmla="*/ 5413780 w 7467600"/>
              <a:gd name="connsiteY488" fmla="*/ 2966265 h 6858000"/>
              <a:gd name="connsiteX489" fmla="*/ 5425627 w 7467600"/>
              <a:gd name="connsiteY489" fmla="*/ 2954192 h 6858000"/>
              <a:gd name="connsiteX490" fmla="*/ 6604735 w 7467600"/>
              <a:gd name="connsiteY490" fmla="*/ 2041381 h 6858000"/>
              <a:gd name="connsiteX491" fmla="*/ 7204487 w 7467600"/>
              <a:gd name="connsiteY491" fmla="*/ 2742112 h 6858000"/>
              <a:gd name="connsiteX492" fmla="*/ 7131592 w 7467600"/>
              <a:gd name="connsiteY492" fmla="*/ 2672096 h 6858000"/>
              <a:gd name="connsiteX493" fmla="*/ 6996344 w 7467600"/>
              <a:gd name="connsiteY493" fmla="*/ 2518310 h 6858000"/>
              <a:gd name="connsiteX494" fmla="*/ 6735495 w 7467600"/>
              <a:gd name="connsiteY494" fmla="*/ 2196890 h 6858000"/>
              <a:gd name="connsiteX495" fmla="*/ 6721901 w 7467600"/>
              <a:gd name="connsiteY495" fmla="*/ 2179274 h 6858000"/>
              <a:gd name="connsiteX496" fmla="*/ 6604735 w 7467600"/>
              <a:gd name="connsiteY496" fmla="*/ 2041381 h 6858000"/>
              <a:gd name="connsiteX497" fmla="*/ 6591670 w 7467600"/>
              <a:gd name="connsiteY497" fmla="*/ 1988277 h 6858000"/>
              <a:gd name="connsiteX498" fmla="*/ 6747349 w 7467600"/>
              <a:gd name="connsiteY498" fmla="*/ 2160069 h 6858000"/>
              <a:gd name="connsiteX499" fmla="*/ 6760943 w 7467600"/>
              <a:gd name="connsiteY499" fmla="*/ 2177686 h 6858000"/>
              <a:gd name="connsiteX500" fmla="*/ 7021065 w 7467600"/>
              <a:gd name="connsiteY500" fmla="*/ 2498102 h 6858000"/>
              <a:gd name="connsiteX501" fmla="*/ 7155223 w 7467600"/>
              <a:gd name="connsiteY501" fmla="*/ 2650386 h 6858000"/>
              <a:gd name="connsiteX502" fmla="*/ 7203167 w 7467600"/>
              <a:gd name="connsiteY502" fmla="*/ 2697288 h 6858000"/>
              <a:gd name="connsiteX503" fmla="*/ 6937703 w 7467600"/>
              <a:gd name="connsiteY503" fmla="*/ 2321981 h 6858000"/>
              <a:gd name="connsiteX504" fmla="*/ 6591670 w 7467600"/>
              <a:gd name="connsiteY504" fmla="*/ 1988277 h 6858000"/>
              <a:gd name="connsiteX505" fmla="*/ 5798671 w 7467600"/>
              <a:gd name="connsiteY505" fmla="*/ 1981601 h 6858000"/>
              <a:gd name="connsiteX506" fmla="*/ 5754709 w 7467600"/>
              <a:gd name="connsiteY506" fmla="*/ 2071454 h 6858000"/>
              <a:gd name="connsiteX507" fmla="*/ 5763044 w 7467600"/>
              <a:gd name="connsiteY507" fmla="*/ 2842206 h 6858000"/>
              <a:gd name="connsiteX508" fmla="*/ 5764974 w 7467600"/>
              <a:gd name="connsiteY508" fmla="*/ 2799609 h 6858000"/>
              <a:gd name="connsiteX509" fmla="*/ 5767665 w 7467600"/>
              <a:gd name="connsiteY509" fmla="*/ 2666409 h 6858000"/>
              <a:gd name="connsiteX510" fmla="*/ 5763055 w 7467600"/>
              <a:gd name="connsiteY510" fmla="*/ 2579705 h 6858000"/>
              <a:gd name="connsiteX511" fmla="*/ 5758079 w 7467600"/>
              <a:gd name="connsiteY511" fmla="*/ 2492508 h 6858000"/>
              <a:gd name="connsiteX512" fmla="*/ 5779325 w 7467600"/>
              <a:gd name="connsiteY512" fmla="*/ 2197069 h 6858000"/>
              <a:gd name="connsiteX513" fmla="*/ 5798671 w 7467600"/>
              <a:gd name="connsiteY513" fmla="*/ 1981601 h 6858000"/>
              <a:gd name="connsiteX514" fmla="*/ 5829202 w 7467600"/>
              <a:gd name="connsiteY514" fmla="*/ 1971679 h 6858000"/>
              <a:gd name="connsiteX515" fmla="*/ 5809558 w 7467600"/>
              <a:gd name="connsiteY515" fmla="*/ 2198043 h 6858000"/>
              <a:gd name="connsiteX516" fmla="*/ 5788653 w 7467600"/>
              <a:gd name="connsiteY516" fmla="*/ 2489430 h 6858000"/>
              <a:gd name="connsiteX517" fmla="*/ 5793439 w 7467600"/>
              <a:gd name="connsiteY517" fmla="*/ 2575235 h 6858000"/>
              <a:gd name="connsiteX518" fmla="*/ 5796837 w 7467600"/>
              <a:gd name="connsiteY518" fmla="*/ 2637633 h 6858000"/>
              <a:gd name="connsiteX519" fmla="*/ 5818614 w 7467600"/>
              <a:gd name="connsiteY519" fmla="*/ 2473055 h 6858000"/>
              <a:gd name="connsiteX520" fmla="*/ 5829202 w 7467600"/>
              <a:gd name="connsiteY520" fmla="*/ 1971679 h 6858000"/>
              <a:gd name="connsiteX521" fmla="*/ 5911389 w 7467600"/>
              <a:gd name="connsiteY521" fmla="*/ 1898371 h 6858000"/>
              <a:gd name="connsiteX522" fmla="*/ 6237627 w 7467600"/>
              <a:gd name="connsiteY522" fmla="*/ 2231921 h 6858000"/>
              <a:gd name="connsiteX523" fmla="*/ 5911389 w 7467600"/>
              <a:gd name="connsiteY523" fmla="*/ 1898371 h 6858000"/>
              <a:gd name="connsiteX524" fmla="*/ 6944437 w 7467600"/>
              <a:gd name="connsiteY524" fmla="*/ 1575402 h 6858000"/>
              <a:gd name="connsiteX525" fmla="*/ 6304730 w 7467600"/>
              <a:gd name="connsiteY525" fmla="*/ 1766654 h 6858000"/>
              <a:gd name="connsiteX526" fmla="*/ 6944437 w 7467600"/>
              <a:gd name="connsiteY526" fmla="*/ 1575402 h 6858000"/>
              <a:gd name="connsiteX527" fmla="*/ 7019523 w 7467600"/>
              <a:gd name="connsiteY527" fmla="*/ 1519450 h 6858000"/>
              <a:gd name="connsiteX528" fmla="*/ 6298091 w 7467600"/>
              <a:gd name="connsiteY528" fmla="*/ 1737122 h 6858000"/>
              <a:gd name="connsiteX529" fmla="*/ 7019523 w 7467600"/>
              <a:gd name="connsiteY529" fmla="*/ 1519450 h 6858000"/>
              <a:gd name="connsiteX530" fmla="*/ 2399523 w 7467600"/>
              <a:gd name="connsiteY530" fmla="*/ 1428234 h 6858000"/>
              <a:gd name="connsiteX531" fmla="*/ 2224982 w 7467600"/>
              <a:gd name="connsiteY531" fmla="*/ 1826201 h 6858000"/>
              <a:gd name="connsiteX532" fmla="*/ 2096099 w 7467600"/>
              <a:gd name="connsiteY532" fmla="*/ 2345900 h 6858000"/>
              <a:gd name="connsiteX533" fmla="*/ 2283317 w 7467600"/>
              <a:gd name="connsiteY533" fmla="*/ 1796925 h 6858000"/>
              <a:gd name="connsiteX534" fmla="*/ 2399523 w 7467600"/>
              <a:gd name="connsiteY534" fmla="*/ 1428234 h 6858000"/>
              <a:gd name="connsiteX535" fmla="*/ 2448558 w 7467600"/>
              <a:gd name="connsiteY535" fmla="*/ 1373435 h 6858000"/>
              <a:gd name="connsiteX536" fmla="*/ 2312521 w 7467600"/>
              <a:gd name="connsiteY536" fmla="*/ 1806140 h 6858000"/>
              <a:gd name="connsiteX537" fmla="*/ 2127533 w 7467600"/>
              <a:gd name="connsiteY537" fmla="*/ 2348380 h 6858000"/>
              <a:gd name="connsiteX538" fmla="*/ 2358080 w 7467600"/>
              <a:gd name="connsiteY538" fmla="*/ 1866134 h 6858000"/>
              <a:gd name="connsiteX539" fmla="*/ 2407436 w 7467600"/>
              <a:gd name="connsiteY539" fmla="*/ 1651070 h 6858000"/>
              <a:gd name="connsiteX540" fmla="*/ 2448558 w 7467600"/>
              <a:gd name="connsiteY540" fmla="*/ 1373435 h 6858000"/>
              <a:gd name="connsiteX541" fmla="*/ 278707 w 7467600"/>
              <a:gd name="connsiteY541" fmla="*/ 1352270 h 6858000"/>
              <a:gd name="connsiteX542" fmla="*/ 321570 w 7467600"/>
              <a:gd name="connsiteY542" fmla="*/ 1861610 h 6858000"/>
              <a:gd name="connsiteX543" fmla="*/ 294281 w 7467600"/>
              <a:gd name="connsiteY543" fmla="*/ 1440658 h 6858000"/>
              <a:gd name="connsiteX544" fmla="*/ 278707 w 7467600"/>
              <a:gd name="connsiteY544" fmla="*/ 1352270 h 6858000"/>
              <a:gd name="connsiteX545" fmla="*/ 1423821 w 7467600"/>
              <a:gd name="connsiteY545" fmla="*/ 1351958 h 6858000"/>
              <a:gd name="connsiteX546" fmla="*/ 1638521 w 7467600"/>
              <a:gd name="connsiteY546" fmla="*/ 1908470 h 6858000"/>
              <a:gd name="connsiteX547" fmla="*/ 1754199 w 7467600"/>
              <a:gd name="connsiteY547" fmla="*/ 2149284 h 6858000"/>
              <a:gd name="connsiteX548" fmla="*/ 1908359 w 7467600"/>
              <a:gd name="connsiteY548" fmla="*/ 2364988 h 6858000"/>
              <a:gd name="connsiteX549" fmla="*/ 1647661 w 7467600"/>
              <a:gd name="connsiteY549" fmla="*/ 1825945 h 6858000"/>
              <a:gd name="connsiteX550" fmla="*/ 1423821 w 7467600"/>
              <a:gd name="connsiteY550" fmla="*/ 1351958 h 6858000"/>
              <a:gd name="connsiteX551" fmla="*/ 1431890 w 7467600"/>
              <a:gd name="connsiteY551" fmla="*/ 1306475 h 6858000"/>
              <a:gd name="connsiteX552" fmla="*/ 1507597 w 7467600"/>
              <a:gd name="connsiteY552" fmla="*/ 1446132 h 6858000"/>
              <a:gd name="connsiteX553" fmla="*/ 1674586 w 7467600"/>
              <a:gd name="connsiteY553" fmla="*/ 1813832 h 6858000"/>
              <a:gd name="connsiteX554" fmla="*/ 1815950 w 7467600"/>
              <a:gd name="connsiteY554" fmla="*/ 2128564 h 6858000"/>
              <a:gd name="connsiteX555" fmla="*/ 1984242 w 7467600"/>
              <a:gd name="connsiteY555" fmla="*/ 2430829 h 6858000"/>
              <a:gd name="connsiteX556" fmla="*/ 2014023 w 7467600"/>
              <a:gd name="connsiteY556" fmla="*/ 2450995 h 6858000"/>
              <a:gd name="connsiteX557" fmla="*/ 1747337 w 7467600"/>
              <a:gd name="connsiteY557" fmla="*/ 1855264 h 6858000"/>
              <a:gd name="connsiteX558" fmla="*/ 1533749 w 7467600"/>
              <a:gd name="connsiteY558" fmla="*/ 1478656 h 6858000"/>
              <a:gd name="connsiteX559" fmla="*/ 1431890 w 7467600"/>
              <a:gd name="connsiteY559" fmla="*/ 1306475 h 6858000"/>
              <a:gd name="connsiteX560" fmla="*/ 5052692 w 7467600"/>
              <a:gd name="connsiteY560" fmla="*/ 1292994 h 6858000"/>
              <a:gd name="connsiteX561" fmla="*/ 5200661 w 7467600"/>
              <a:gd name="connsiteY561" fmla="*/ 1635186 h 6858000"/>
              <a:gd name="connsiteX562" fmla="*/ 5297138 w 7467600"/>
              <a:gd name="connsiteY562" fmla="*/ 1906351 h 6858000"/>
              <a:gd name="connsiteX563" fmla="*/ 5052692 w 7467600"/>
              <a:gd name="connsiteY563" fmla="*/ 1292994 h 6858000"/>
              <a:gd name="connsiteX564" fmla="*/ 5009948 w 7467600"/>
              <a:gd name="connsiteY564" fmla="*/ 1273619 h 6858000"/>
              <a:gd name="connsiteX565" fmla="*/ 5121777 w 7467600"/>
              <a:gd name="connsiteY565" fmla="*/ 1654213 h 6858000"/>
              <a:gd name="connsiteX566" fmla="*/ 5293545 w 7467600"/>
              <a:gd name="connsiteY566" fmla="*/ 2072247 h 6858000"/>
              <a:gd name="connsiteX567" fmla="*/ 5294042 w 7467600"/>
              <a:gd name="connsiteY567" fmla="*/ 2065019 h 6858000"/>
              <a:gd name="connsiteX568" fmla="*/ 5171936 w 7467600"/>
              <a:gd name="connsiteY568" fmla="*/ 1647613 h 6858000"/>
              <a:gd name="connsiteX569" fmla="*/ 5009948 w 7467600"/>
              <a:gd name="connsiteY569" fmla="*/ 1273619 h 6858000"/>
              <a:gd name="connsiteX570" fmla="*/ 655236 w 7467600"/>
              <a:gd name="connsiteY570" fmla="*/ 1268632 h 6858000"/>
              <a:gd name="connsiteX571" fmla="*/ 839521 w 7467600"/>
              <a:gd name="connsiteY571" fmla="*/ 1685315 h 6858000"/>
              <a:gd name="connsiteX572" fmla="*/ 1109416 w 7467600"/>
              <a:gd name="connsiteY572" fmla="*/ 2061663 h 6858000"/>
              <a:gd name="connsiteX573" fmla="*/ 1298300 w 7467600"/>
              <a:gd name="connsiteY573" fmla="*/ 2247742 h 6858000"/>
              <a:gd name="connsiteX574" fmla="*/ 1125871 w 7467600"/>
              <a:gd name="connsiteY574" fmla="*/ 1989513 h 6858000"/>
              <a:gd name="connsiteX575" fmla="*/ 981574 w 7467600"/>
              <a:gd name="connsiteY575" fmla="*/ 1783157 h 6858000"/>
              <a:gd name="connsiteX576" fmla="*/ 922198 w 7467600"/>
              <a:gd name="connsiteY576" fmla="*/ 1677437 h 6858000"/>
              <a:gd name="connsiteX577" fmla="*/ 869293 w 7467600"/>
              <a:gd name="connsiteY577" fmla="*/ 1583214 h 6858000"/>
              <a:gd name="connsiteX578" fmla="*/ 751431 w 7467600"/>
              <a:gd name="connsiteY578" fmla="*/ 1405731 h 6858000"/>
              <a:gd name="connsiteX579" fmla="*/ 655236 w 7467600"/>
              <a:gd name="connsiteY579" fmla="*/ 1268632 h 6858000"/>
              <a:gd name="connsiteX580" fmla="*/ 6516292 w 7467600"/>
              <a:gd name="connsiteY580" fmla="*/ 1263064 h 6858000"/>
              <a:gd name="connsiteX581" fmla="*/ 5736320 w 7467600"/>
              <a:gd name="connsiteY581" fmla="*/ 1501803 h 6858000"/>
              <a:gd name="connsiteX582" fmla="*/ 6516292 w 7467600"/>
              <a:gd name="connsiteY582" fmla="*/ 1263064 h 6858000"/>
              <a:gd name="connsiteX583" fmla="*/ 291466 w 7467600"/>
              <a:gd name="connsiteY583" fmla="*/ 1250369 h 6858000"/>
              <a:gd name="connsiteX584" fmla="*/ 323180 w 7467600"/>
              <a:gd name="connsiteY584" fmla="*/ 1435283 h 6858000"/>
              <a:gd name="connsiteX585" fmla="*/ 349381 w 7467600"/>
              <a:gd name="connsiteY585" fmla="*/ 1875041 h 6858000"/>
              <a:gd name="connsiteX586" fmla="*/ 374363 w 7467600"/>
              <a:gd name="connsiteY586" fmla="*/ 1506494 h 6858000"/>
              <a:gd name="connsiteX587" fmla="*/ 302168 w 7467600"/>
              <a:gd name="connsiteY587" fmla="*/ 1274495 h 6858000"/>
              <a:gd name="connsiteX588" fmla="*/ 291466 w 7467600"/>
              <a:gd name="connsiteY588" fmla="*/ 1250369 h 6858000"/>
              <a:gd name="connsiteX589" fmla="*/ 678222 w 7467600"/>
              <a:gd name="connsiteY589" fmla="*/ 1248670 h 6858000"/>
              <a:gd name="connsiteX590" fmla="*/ 775536 w 7467600"/>
              <a:gd name="connsiteY590" fmla="*/ 1388015 h 6858000"/>
              <a:gd name="connsiteX591" fmla="*/ 894529 w 7467600"/>
              <a:gd name="connsiteY591" fmla="*/ 1567739 h 6858000"/>
              <a:gd name="connsiteX592" fmla="*/ 948000 w 7467600"/>
              <a:gd name="connsiteY592" fmla="*/ 1663088 h 6858000"/>
              <a:gd name="connsiteX593" fmla="*/ 1006812 w 7467600"/>
              <a:gd name="connsiteY593" fmla="*/ 1767683 h 6858000"/>
              <a:gd name="connsiteX594" fmla="*/ 1149133 w 7467600"/>
              <a:gd name="connsiteY594" fmla="*/ 1971513 h 6858000"/>
              <a:gd name="connsiteX595" fmla="*/ 1333952 w 7467600"/>
              <a:gd name="connsiteY595" fmla="*/ 2251620 h 6858000"/>
              <a:gd name="connsiteX596" fmla="*/ 1337329 w 7467600"/>
              <a:gd name="connsiteY596" fmla="*/ 2258350 h 6858000"/>
              <a:gd name="connsiteX597" fmla="*/ 1014726 w 7467600"/>
              <a:gd name="connsiteY597" fmla="*/ 1615556 h 6858000"/>
              <a:gd name="connsiteX598" fmla="*/ 678222 w 7467600"/>
              <a:gd name="connsiteY598" fmla="*/ 1248670 h 6858000"/>
              <a:gd name="connsiteX599" fmla="*/ 6691602 w 7467600"/>
              <a:gd name="connsiteY599" fmla="*/ 1140573 h 6858000"/>
              <a:gd name="connsiteX600" fmla="*/ 6571100 w 7467600"/>
              <a:gd name="connsiteY600" fmla="*/ 1183662 h 6858000"/>
              <a:gd name="connsiteX601" fmla="*/ 6241687 w 7467600"/>
              <a:gd name="connsiteY601" fmla="*/ 1257600 h 6858000"/>
              <a:gd name="connsiteX602" fmla="*/ 5693009 w 7467600"/>
              <a:gd name="connsiteY602" fmla="*/ 1478256 h 6858000"/>
              <a:gd name="connsiteX603" fmla="*/ 6548420 w 7467600"/>
              <a:gd name="connsiteY603" fmla="*/ 1214599 h 6858000"/>
              <a:gd name="connsiteX604" fmla="*/ 6605473 w 7467600"/>
              <a:gd name="connsiteY604" fmla="*/ 1184686 h 6858000"/>
              <a:gd name="connsiteX605" fmla="*/ 6691602 w 7467600"/>
              <a:gd name="connsiteY605" fmla="*/ 1140573 h 6858000"/>
              <a:gd name="connsiteX606" fmla="*/ 4002475 w 7467600"/>
              <a:gd name="connsiteY606" fmla="*/ 1037802 h 6858000"/>
              <a:gd name="connsiteX607" fmla="*/ 4000324 w 7467600"/>
              <a:gd name="connsiteY607" fmla="*/ 1039362 h 6858000"/>
              <a:gd name="connsiteX608" fmla="*/ 4002862 w 7467600"/>
              <a:gd name="connsiteY608" fmla="*/ 1042866 h 6858000"/>
              <a:gd name="connsiteX609" fmla="*/ 4002475 w 7467600"/>
              <a:gd name="connsiteY609" fmla="*/ 1037802 h 6858000"/>
              <a:gd name="connsiteX610" fmla="*/ 506322 w 7467600"/>
              <a:gd name="connsiteY610" fmla="*/ 1020997 h 6858000"/>
              <a:gd name="connsiteX611" fmla="*/ 533068 w 7467600"/>
              <a:gd name="connsiteY611" fmla="*/ 1029409 h 6858000"/>
              <a:gd name="connsiteX612" fmla="*/ 1232525 w 7467600"/>
              <a:gd name="connsiteY612" fmla="*/ 1804675 h 6858000"/>
              <a:gd name="connsiteX613" fmla="*/ 1388858 w 7467600"/>
              <a:gd name="connsiteY613" fmla="*/ 2368011 h 6858000"/>
              <a:gd name="connsiteX614" fmla="*/ 1384098 w 7467600"/>
              <a:gd name="connsiteY614" fmla="*/ 2378125 h 6858000"/>
              <a:gd name="connsiteX615" fmla="*/ 1425393 w 7467600"/>
              <a:gd name="connsiteY615" fmla="*/ 2589124 h 6858000"/>
              <a:gd name="connsiteX616" fmla="*/ 1424001 w 7467600"/>
              <a:gd name="connsiteY616" fmla="*/ 2597541 h 6858000"/>
              <a:gd name="connsiteX617" fmla="*/ 2152729 w 7467600"/>
              <a:gd name="connsiteY617" fmla="*/ 2864487 h 6858000"/>
              <a:gd name="connsiteX618" fmla="*/ 2020609 w 7467600"/>
              <a:gd name="connsiteY618" fmla="*/ 2539671 h 6858000"/>
              <a:gd name="connsiteX619" fmla="*/ 2018920 w 7467600"/>
              <a:gd name="connsiteY619" fmla="*/ 2536309 h 6858000"/>
              <a:gd name="connsiteX620" fmla="*/ 1342441 w 7467600"/>
              <a:gd name="connsiteY620" fmla="*/ 1173017 h 6858000"/>
              <a:gd name="connsiteX621" fmla="*/ 1367925 w 7467600"/>
              <a:gd name="connsiteY621" fmla="*/ 1135648 h 6858000"/>
              <a:gd name="connsiteX622" fmla="*/ 1771401 w 7467600"/>
              <a:gd name="connsiteY622" fmla="*/ 1806673 h 6858000"/>
              <a:gd name="connsiteX623" fmla="*/ 1972385 w 7467600"/>
              <a:gd name="connsiteY623" fmla="*/ 2198735 h 6858000"/>
              <a:gd name="connsiteX624" fmla="*/ 2040892 w 7467600"/>
              <a:gd name="connsiteY624" fmla="*/ 2405205 h 6858000"/>
              <a:gd name="connsiteX625" fmla="*/ 2131689 w 7467600"/>
              <a:gd name="connsiteY625" fmla="*/ 1936926 h 6858000"/>
              <a:gd name="connsiteX626" fmla="*/ 2454820 w 7467600"/>
              <a:gd name="connsiteY626" fmla="*/ 1248808 h 6858000"/>
              <a:gd name="connsiteX627" fmla="*/ 2492512 w 7467600"/>
              <a:gd name="connsiteY627" fmla="*/ 1302920 h 6858000"/>
              <a:gd name="connsiteX628" fmla="*/ 2081216 w 7467600"/>
              <a:gd name="connsiteY628" fmla="*/ 2527513 h 6858000"/>
              <a:gd name="connsiteX629" fmla="*/ 2081211 w 7467600"/>
              <a:gd name="connsiteY629" fmla="*/ 2528916 h 6858000"/>
              <a:gd name="connsiteX630" fmla="*/ 2199067 w 7467600"/>
              <a:gd name="connsiteY630" fmla="*/ 2884061 h 6858000"/>
              <a:gd name="connsiteX631" fmla="*/ 3192586 w 7467600"/>
              <a:gd name="connsiteY631" fmla="*/ 3411496 h 6858000"/>
              <a:gd name="connsiteX632" fmla="*/ 3182620 w 7467600"/>
              <a:gd name="connsiteY632" fmla="*/ 3483279 h 6858000"/>
              <a:gd name="connsiteX633" fmla="*/ 2435119 w 7467600"/>
              <a:gd name="connsiteY633" fmla="*/ 3080173 h 6858000"/>
              <a:gd name="connsiteX634" fmla="*/ 2410152 w 7467600"/>
              <a:gd name="connsiteY634" fmla="*/ 3063751 h 6858000"/>
              <a:gd name="connsiteX635" fmla="*/ 2408099 w 7467600"/>
              <a:gd name="connsiteY635" fmla="*/ 3064403 h 6858000"/>
              <a:gd name="connsiteX636" fmla="*/ 2407218 w 7467600"/>
              <a:gd name="connsiteY636" fmla="*/ 3070324 h 6858000"/>
              <a:gd name="connsiteX637" fmla="*/ 2380138 w 7467600"/>
              <a:gd name="connsiteY637" fmla="*/ 3099341 h 6858000"/>
              <a:gd name="connsiteX638" fmla="*/ 1765923 w 7467600"/>
              <a:gd name="connsiteY638" fmla="*/ 3581043 h 6858000"/>
              <a:gd name="connsiteX639" fmla="*/ 1702258 w 7467600"/>
              <a:gd name="connsiteY639" fmla="*/ 3612286 h 6858000"/>
              <a:gd name="connsiteX640" fmla="*/ 1538370 w 7467600"/>
              <a:gd name="connsiteY640" fmla="*/ 3811804 h 6858000"/>
              <a:gd name="connsiteX641" fmla="*/ 542867 w 7467600"/>
              <a:gd name="connsiteY641" fmla="*/ 4944092 h 6858000"/>
              <a:gd name="connsiteX642" fmla="*/ 515800 w 7467600"/>
              <a:gd name="connsiteY642" fmla="*/ 4862180 h 6858000"/>
              <a:gd name="connsiteX643" fmla="*/ 909145 w 7467600"/>
              <a:gd name="connsiteY643" fmla="*/ 4199225 h 6858000"/>
              <a:gd name="connsiteX644" fmla="*/ 1214067 w 7467600"/>
              <a:gd name="connsiteY644" fmla="*/ 3908561 h 6858000"/>
              <a:gd name="connsiteX645" fmla="*/ 640967 w 7467600"/>
              <a:gd name="connsiteY645" fmla="*/ 4105601 h 6858000"/>
              <a:gd name="connsiteX646" fmla="*/ 112563 w 7467600"/>
              <a:gd name="connsiteY646" fmla="*/ 4396952 h 6858000"/>
              <a:gd name="connsiteX647" fmla="*/ 0 w 7467600"/>
              <a:gd name="connsiteY647" fmla="*/ 4466006 h 6858000"/>
              <a:gd name="connsiteX648" fmla="*/ 0 w 7467600"/>
              <a:gd name="connsiteY648" fmla="*/ 4233763 h 6858000"/>
              <a:gd name="connsiteX649" fmla="*/ 36881 w 7467600"/>
              <a:gd name="connsiteY649" fmla="*/ 4200118 h 6858000"/>
              <a:gd name="connsiteX650" fmla="*/ 910534 w 7467600"/>
              <a:gd name="connsiteY650" fmla="*/ 3629753 h 6858000"/>
              <a:gd name="connsiteX651" fmla="*/ 1578717 w 7467600"/>
              <a:gd name="connsiteY651" fmla="*/ 3575982 h 6858000"/>
              <a:gd name="connsiteX652" fmla="*/ 2338780 w 7467600"/>
              <a:gd name="connsiteY652" fmla="*/ 3033725 h 6858000"/>
              <a:gd name="connsiteX653" fmla="*/ 1807991 w 7467600"/>
              <a:gd name="connsiteY653" fmla="*/ 2807184 h 6858000"/>
              <a:gd name="connsiteX654" fmla="*/ 1416358 w 7467600"/>
              <a:gd name="connsiteY654" fmla="*/ 3112571 h 6858000"/>
              <a:gd name="connsiteX655" fmla="*/ 939066 w 7467600"/>
              <a:gd name="connsiteY655" fmla="*/ 3378798 h 6858000"/>
              <a:gd name="connsiteX656" fmla="*/ 115099 w 7467600"/>
              <a:gd name="connsiteY656" fmla="*/ 3607650 h 6858000"/>
              <a:gd name="connsiteX657" fmla="*/ 97284 w 7467600"/>
              <a:gd name="connsiteY657" fmla="*/ 3520393 h 6858000"/>
              <a:gd name="connsiteX658" fmla="*/ 922050 w 7467600"/>
              <a:gd name="connsiteY658" fmla="*/ 3074867 h 6858000"/>
              <a:gd name="connsiteX659" fmla="*/ 1405265 w 7467600"/>
              <a:gd name="connsiteY659" fmla="*/ 3016319 h 6858000"/>
              <a:gd name="connsiteX660" fmla="*/ 1407512 w 7467600"/>
              <a:gd name="connsiteY660" fmla="*/ 3018001 h 6858000"/>
              <a:gd name="connsiteX661" fmla="*/ 1726266 w 7467600"/>
              <a:gd name="connsiteY661" fmla="*/ 2777274 h 6858000"/>
              <a:gd name="connsiteX662" fmla="*/ 625390 w 7467600"/>
              <a:gd name="connsiteY662" fmla="*/ 2514541 h 6858000"/>
              <a:gd name="connsiteX663" fmla="*/ 619799 w 7467600"/>
              <a:gd name="connsiteY663" fmla="*/ 2527180 h 6858000"/>
              <a:gd name="connsiteX664" fmla="*/ 310030 w 7467600"/>
              <a:gd name="connsiteY664" fmla="*/ 2771818 h 6858000"/>
              <a:gd name="connsiteX665" fmla="*/ 173877 w 7467600"/>
              <a:gd name="connsiteY665" fmla="*/ 2937056 h 6858000"/>
              <a:gd name="connsiteX666" fmla="*/ 77889 w 7467600"/>
              <a:gd name="connsiteY666" fmla="*/ 3138440 h 6858000"/>
              <a:gd name="connsiteX667" fmla="*/ 0 w 7467600"/>
              <a:gd name="connsiteY667" fmla="*/ 3271395 h 6858000"/>
              <a:gd name="connsiteX668" fmla="*/ 0 w 7467600"/>
              <a:gd name="connsiteY668" fmla="*/ 3153002 h 6858000"/>
              <a:gd name="connsiteX669" fmla="*/ 2386 w 7467600"/>
              <a:gd name="connsiteY669" fmla="*/ 3149203 h 6858000"/>
              <a:gd name="connsiteX670" fmla="*/ 89753 w 7467600"/>
              <a:gd name="connsiteY670" fmla="*/ 2987702 h 6858000"/>
              <a:gd name="connsiteX671" fmla="*/ 76869 w 7467600"/>
              <a:gd name="connsiteY671" fmla="*/ 3005404 h 6858000"/>
              <a:gd name="connsiteX672" fmla="*/ 32049 w 7467600"/>
              <a:gd name="connsiteY672" fmla="*/ 3065814 h 6858000"/>
              <a:gd name="connsiteX673" fmla="*/ 0 w 7467600"/>
              <a:gd name="connsiteY673" fmla="*/ 3108744 h 6858000"/>
              <a:gd name="connsiteX674" fmla="*/ 0 w 7467600"/>
              <a:gd name="connsiteY674" fmla="*/ 3058059 h 6858000"/>
              <a:gd name="connsiteX675" fmla="*/ 7610 w 7467600"/>
              <a:gd name="connsiteY675" fmla="*/ 3047889 h 6858000"/>
              <a:gd name="connsiteX676" fmla="*/ 52419 w 7467600"/>
              <a:gd name="connsiteY676" fmla="*/ 2987479 h 6858000"/>
              <a:gd name="connsiteX677" fmla="*/ 59142 w 7467600"/>
              <a:gd name="connsiteY677" fmla="*/ 2978488 h 6858000"/>
              <a:gd name="connsiteX678" fmla="*/ 0 w 7467600"/>
              <a:gd name="connsiteY678" fmla="*/ 3015334 h 6858000"/>
              <a:gd name="connsiteX679" fmla="*/ 0 w 7467600"/>
              <a:gd name="connsiteY679" fmla="*/ 2914286 h 6858000"/>
              <a:gd name="connsiteX680" fmla="*/ 36383 w 7467600"/>
              <a:gd name="connsiteY680" fmla="*/ 2901128 h 6858000"/>
              <a:gd name="connsiteX681" fmla="*/ 156329 w 7467600"/>
              <a:gd name="connsiteY681" fmla="*/ 2840533 h 6858000"/>
              <a:gd name="connsiteX682" fmla="*/ 358355 w 7467600"/>
              <a:gd name="connsiteY682" fmla="*/ 2620471 h 6858000"/>
              <a:gd name="connsiteX683" fmla="*/ 510577 w 7467600"/>
              <a:gd name="connsiteY683" fmla="*/ 2501244 h 6858000"/>
              <a:gd name="connsiteX684" fmla="*/ 211967 w 7467600"/>
              <a:gd name="connsiteY684" fmla="*/ 2479171 h 6858000"/>
              <a:gd name="connsiteX685" fmla="*/ 0 w 7467600"/>
              <a:gd name="connsiteY685" fmla="*/ 2476398 h 6858000"/>
              <a:gd name="connsiteX686" fmla="*/ 0 w 7467600"/>
              <a:gd name="connsiteY686" fmla="*/ 2389189 h 6858000"/>
              <a:gd name="connsiteX687" fmla="*/ 103062 w 7467600"/>
              <a:gd name="connsiteY687" fmla="*/ 2389518 h 6858000"/>
              <a:gd name="connsiteX688" fmla="*/ 510734 w 7467600"/>
              <a:gd name="connsiteY688" fmla="*/ 2416201 h 6858000"/>
              <a:gd name="connsiteX689" fmla="*/ 279257 w 7467600"/>
              <a:gd name="connsiteY689" fmla="*/ 2092102 h 6858000"/>
              <a:gd name="connsiteX690" fmla="*/ 65265 w 7467600"/>
              <a:gd name="connsiteY690" fmla="*/ 2006049 h 6858000"/>
              <a:gd name="connsiteX691" fmla="*/ 0 w 7467600"/>
              <a:gd name="connsiteY691" fmla="*/ 1982532 h 6858000"/>
              <a:gd name="connsiteX692" fmla="*/ 0 w 7467600"/>
              <a:gd name="connsiteY692" fmla="*/ 1912789 h 6858000"/>
              <a:gd name="connsiteX693" fmla="*/ 97460 w 7467600"/>
              <a:gd name="connsiteY693" fmla="*/ 1953725 h 6858000"/>
              <a:gd name="connsiteX694" fmla="*/ 221272 w 7467600"/>
              <a:gd name="connsiteY694" fmla="*/ 1980766 h 6858000"/>
              <a:gd name="connsiteX695" fmla="*/ 116765 w 7467600"/>
              <a:gd name="connsiteY695" fmla="*/ 1911033 h 6858000"/>
              <a:gd name="connsiteX696" fmla="*/ 16405 w 7467600"/>
              <a:gd name="connsiteY696" fmla="*/ 1803412 h 6858000"/>
              <a:gd name="connsiteX697" fmla="*/ 0 w 7467600"/>
              <a:gd name="connsiteY697" fmla="*/ 1784777 h 6858000"/>
              <a:gd name="connsiteX698" fmla="*/ 0 w 7467600"/>
              <a:gd name="connsiteY698" fmla="*/ 1740082 h 6858000"/>
              <a:gd name="connsiteX699" fmla="*/ 39394 w 7467600"/>
              <a:gd name="connsiteY699" fmla="*/ 1784856 h 6858000"/>
              <a:gd name="connsiteX700" fmla="*/ 135813 w 7467600"/>
              <a:gd name="connsiteY700" fmla="*/ 1888838 h 6858000"/>
              <a:gd name="connsiteX701" fmla="*/ 242575 w 7467600"/>
              <a:gd name="connsiteY701" fmla="*/ 1958841 h 6858000"/>
              <a:gd name="connsiteX702" fmla="*/ 82197 w 7467600"/>
              <a:gd name="connsiteY702" fmla="*/ 1754826 h 6858000"/>
              <a:gd name="connsiteX703" fmla="*/ 0 w 7467600"/>
              <a:gd name="connsiteY703" fmla="*/ 1679650 h 6858000"/>
              <a:gd name="connsiteX704" fmla="*/ 0 w 7467600"/>
              <a:gd name="connsiteY704" fmla="*/ 1602463 h 6858000"/>
              <a:gd name="connsiteX705" fmla="*/ 84689 w 7467600"/>
              <a:gd name="connsiteY705" fmla="*/ 1677442 h 6858000"/>
              <a:gd name="connsiteX706" fmla="*/ 298437 w 7467600"/>
              <a:gd name="connsiteY706" fmla="*/ 1968019 h 6858000"/>
              <a:gd name="connsiteX707" fmla="*/ 227269 w 7467600"/>
              <a:gd name="connsiteY707" fmla="*/ 1114064 h 6858000"/>
              <a:gd name="connsiteX708" fmla="*/ 248003 w 7467600"/>
              <a:gd name="connsiteY708" fmla="*/ 1089613 h 6858000"/>
              <a:gd name="connsiteX709" fmla="*/ 427020 w 7467600"/>
              <a:gd name="connsiteY709" fmla="*/ 1619803 h 6858000"/>
              <a:gd name="connsiteX710" fmla="*/ 340345 w 7467600"/>
              <a:gd name="connsiteY710" fmla="*/ 2027739 h 6858000"/>
              <a:gd name="connsiteX711" fmla="*/ 360865 w 7467600"/>
              <a:gd name="connsiteY711" fmla="*/ 2044827 h 6858000"/>
              <a:gd name="connsiteX712" fmla="*/ 560414 w 7467600"/>
              <a:gd name="connsiteY712" fmla="*/ 2421457 h 6858000"/>
              <a:gd name="connsiteX713" fmla="*/ 1359703 w 7467600"/>
              <a:gd name="connsiteY713" fmla="*/ 2578554 h 6858000"/>
              <a:gd name="connsiteX714" fmla="*/ 1359422 w 7467600"/>
              <a:gd name="connsiteY714" fmla="*/ 2577994 h 6858000"/>
              <a:gd name="connsiteX715" fmla="*/ 828701 w 7467600"/>
              <a:gd name="connsiteY715" fmla="*/ 1839520 h 6858000"/>
              <a:gd name="connsiteX716" fmla="*/ 494427 w 7467600"/>
              <a:gd name="connsiteY716" fmla="*/ 1092333 h 6858000"/>
              <a:gd name="connsiteX717" fmla="*/ 506322 w 7467600"/>
              <a:gd name="connsiteY717" fmla="*/ 1020997 h 6858000"/>
              <a:gd name="connsiteX718" fmla="*/ 4570198 w 7467600"/>
              <a:gd name="connsiteY718" fmla="*/ 978081 h 6858000"/>
              <a:gd name="connsiteX719" fmla="*/ 4523691 w 7467600"/>
              <a:gd name="connsiteY719" fmla="*/ 1127776 h 6858000"/>
              <a:gd name="connsiteX720" fmla="*/ 4509875 w 7467600"/>
              <a:gd name="connsiteY720" fmla="*/ 1167552 h 6858000"/>
              <a:gd name="connsiteX721" fmla="*/ 4478168 w 7467600"/>
              <a:gd name="connsiteY721" fmla="*/ 1260735 h 6858000"/>
              <a:gd name="connsiteX722" fmla="*/ 4409309 w 7467600"/>
              <a:gd name="connsiteY722" fmla="*/ 1666996 h 6858000"/>
              <a:gd name="connsiteX723" fmla="*/ 4370031 w 7467600"/>
              <a:gd name="connsiteY723" fmla="*/ 1955666 h 6858000"/>
              <a:gd name="connsiteX724" fmla="*/ 4570198 w 7467600"/>
              <a:gd name="connsiteY724" fmla="*/ 978081 h 6858000"/>
              <a:gd name="connsiteX725" fmla="*/ 4557898 w 7467600"/>
              <a:gd name="connsiteY725" fmla="*/ 900011 h 6858000"/>
              <a:gd name="connsiteX726" fmla="*/ 4344840 w 7467600"/>
              <a:gd name="connsiteY726" fmla="*/ 1922038 h 6858000"/>
              <a:gd name="connsiteX727" fmla="*/ 4378710 w 7467600"/>
              <a:gd name="connsiteY727" fmla="*/ 1665516 h 6858000"/>
              <a:gd name="connsiteX728" fmla="*/ 4448798 w 7467600"/>
              <a:gd name="connsiteY728" fmla="*/ 1253024 h 6858000"/>
              <a:gd name="connsiteX729" fmla="*/ 4480315 w 7467600"/>
              <a:gd name="connsiteY729" fmla="*/ 1158454 h 6858000"/>
              <a:gd name="connsiteX730" fmla="*/ 4494133 w 7467600"/>
              <a:gd name="connsiteY730" fmla="*/ 1118676 h 6858000"/>
              <a:gd name="connsiteX731" fmla="*/ 4557898 w 7467600"/>
              <a:gd name="connsiteY731" fmla="*/ 900011 h 6858000"/>
              <a:gd name="connsiteX732" fmla="*/ 5870151 w 7467600"/>
              <a:gd name="connsiteY732" fmla="*/ 898890 h 6858000"/>
              <a:gd name="connsiteX733" fmla="*/ 5861335 w 7467600"/>
              <a:gd name="connsiteY733" fmla="*/ 899177 h 6858000"/>
              <a:gd name="connsiteX734" fmla="*/ 5843702 w 7467600"/>
              <a:gd name="connsiteY734" fmla="*/ 899748 h 6858000"/>
              <a:gd name="connsiteX735" fmla="*/ 5651107 w 7467600"/>
              <a:gd name="connsiteY735" fmla="*/ 920306 h 6858000"/>
              <a:gd name="connsiteX736" fmla="*/ 5459407 w 7467600"/>
              <a:gd name="connsiteY736" fmla="*/ 940975 h 6858000"/>
              <a:gd name="connsiteX737" fmla="*/ 5374846 w 7467600"/>
              <a:gd name="connsiteY737" fmla="*/ 941988 h 6858000"/>
              <a:gd name="connsiteX738" fmla="*/ 5256105 w 7467600"/>
              <a:gd name="connsiteY738" fmla="*/ 945632 h 6858000"/>
              <a:gd name="connsiteX739" fmla="*/ 5107071 w 7467600"/>
              <a:gd name="connsiteY739" fmla="*/ 969720 h 6858000"/>
              <a:gd name="connsiteX740" fmla="*/ 4998681 w 7467600"/>
              <a:gd name="connsiteY740" fmla="*/ 988771 h 6858000"/>
              <a:gd name="connsiteX741" fmla="*/ 5870151 w 7467600"/>
              <a:gd name="connsiteY741" fmla="*/ 898890 h 6858000"/>
              <a:gd name="connsiteX742" fmla="*/ 5504425 w 7467600"/>
              <a:gd name="connsiteY742" fmla="*/ 848067 h 6858000"/>
              <a:gd name="connsiteX743" fmla="*/ 4968849 w 7467600"/>
              <a:gd name="connsiteY743" fmla="*/ 962318 h 6858000"/>
              <a:gd name="connsiteX744" fmla="*/ 5104039 w 7467600"/>
              <a:gd name="connsiteY744" fmla="*/ 940634 h 6858000"/>
              <a:gd name="connsiteX745" fmla="*/ 5256311 w 7467600"/>
              <a:gd name="connsiteY745" fmla="*/ 916490 h 6858000"/>
              <a:gd name="connsiteX746" fmla="*/ 5377381 w 7467600"/>
              <a:gd name="connsiteY746" fmla="*/ 912671 h 6858000"/>
              <a:gd name="connsiteX747" fmla="*/ 5460148 w 7467600"/>
              <a:gd name="connsiteY747" fmla="*/ 911442 h 6858000"/>
              <a:gd name="connsiteX748" fmla="*/ 5648971 w 7467600"/>
              <a:gd name="connsiteY748" fmla="*/ 891331 h 6858000"/>
              <a:gd name="connsiteX749" fmla="*/ 5844807 w 7467600"/>
              <a:gd name="connsiteY749" fmla="*/ 870718 h 6858000"/>
              <a:gd name="connsiteX750" fmla="*/ 5862975 w 7467600"/>
              <a:gd name="connsiteY750" fmla="*/ 869756 h 6858000"/>
              <a:gd name="connsiteX751" fmla="*/ 5920887 w 7467600"/>
              <a:gd name="connsiteY751" fmla="*/ 865929 h 6858000"/>
              <a:gd name="connsiteX752" fmla="*/ 5504425 w 7467600"/>
              <a:gd name="connsiteY752" fmla="*/ 848067 h 6858000"/>
              <a:gd name="connsiteX753" fmla="*/ 3607114 w 7467600"/>
              <a:gd name="connsiteY753" fmla="*/ 467441 h 6858000"/>
              <a:gd name="connsiteX754" fmla="*/ 3296242 w 7467600"/>
              <a:gd name="connsiteY754" fmla="*/ 807991 h 6858000"/>
              <a:gd name="connsiteX755" fmla="*/ 3174674 w 7467600"/>
              <a:gd name="connsiteY755" fmla="*/ 919759 h 6858000"/>
              <a:gd name="connsiteX756" fmla="*/ 3042978 w 7467600"/>
              <a:gd name="connsiteY756" fmla="*/ 1054894 h 6858000"/>
              <a:gd name="connsiteX757" fmla="*/ 2968914 w 7467600"/>
              <a:gd name="connsiteY757" fmla="*/ 1133756 h 6858000"/>
              <a:gd name="connsiteX758" fmla="*/ 3103823 w 7467600"/>
              <a:gd name="connsiteY758" fmla="*/ 1026814 h 6858000"/>
              <a:gd name="connsiteX759" fmla="*/ 3607114 w 7467600"/>
              <a:gd name="connsiteY759" fmla="*/ 467441 h 6858000"/>
              <a:gd name="connsiteX760" fmla="*/ 3744487 w 7467600"/>
              <a:gd name="connsiteY760" fmla="*/ 383136 h 6858000"/>
              <a:gd name="connsiteX761" fmla="*/ 3970213 w 7467600"/>
              <a:gd name="connsiteY761" fmla="*/ 995559 h 6858000"/>
              <a:gd name="connsiteX762" fmla="*/ 3744487 w 7467600"/>
              <a:gd name="connsiteY762" fmla="*/ 383136 h 6858000"/>
              <a:gd name="connsiteX763" fmla="*/ 3624562 w 7467600"/>
              <a:gd name="connsiteY763" fmla="*/ 367041 h 6858000"/>
              <a:gd name="connsiteX764" fmla="*/ 3489712 w 7467600"/>
              <a:gd name="connsiteY764" fmla="*/ 485386 h 6858000"/>
              <a:gd name="connsiteX765" fmla="*/ 3182994 w 7467600"/>
              <a:gd name="connsiteY765" fmla="*/ 828265 h 6858000"/>
              <a:gd name="connsiteX766" fmla="*/ 2892114 w 7467600"/>
              <a:gd name="connsiteY766" fmla="*/ 1172635 h 6858000"/>
              <a:gd name="connsiteX767" fmla="*/ 3021459 w 7467600"/>
              <a:gd name="connsiteY767" fmla="*/ 1035385 h 6858000"/>
              <a:gd name="connsiteX768" fmla="*/ 3153873 w 7467600"/>
              <a:gd name="connsiteY768" fmla="*/ 898971 h 6858000"/>
              <a:gd name="connsiteX769" fmla="*/ 3276511 w 7467600"/>
              <a:gd name="connsiteY769" fmla="*/ 786423 h 6858000"/>
              <a:gd name="connsiteX770" fmla="*/ 3584154 w 7467600"/>
              <a:gd name="connsiteY770" fmla="*/ 448218 h 6858000"/>
              <a:gd name="connsiteX771" fmla="*/ 3624562 w 7467600"/>
              <a:gd name="connsiteY771" fmla="*/ 367041 h 6858000"/>
              <a:gd name="connsiteX772" fmla="*/ 3766672 w 7467600"/>
              <a:gd name="connsiteY772" fmla="*/ 359429 h 6858000"/>
              <a:gd name="connsiteX773" fmla="*/ 3996338 w 7467600"/>
              <a:gd name="connsiteY773" fmla="*/ 968237 h 6858000"/>
              <a:gd name="connsiteX774" fmla="*/ 3766672 w 7467600"/>
              <a:gd name="connsiteY774" fmla="*/ 359429 h 6858000"/>
              <a:gd name="connsiteX775" fmla="*/ 5805386 w 7467600"/>
              <a:gd name="connsiteY775" fmla="*/ 239240 h 6858000"/>
              <a:gd name="connsiteX776" fmla="*/ 5736947 w 7467600"/>
              <a:gd name="connsiteY776" fmla="*/ 261367 h 6858000"/>
              <a:gd name="connsiteX777" fmla="*/ 5427012 w 7467600"/>
              <a:gd name="connsiteY777" fmla="*/ 311272 h 6858000"/>
              <a:gd name="connsiteX778" fmla="*/ 5147818 w 7467600"/>
              <a:gd name="connsiteY778" fmla="*/ 322112 h 6858000"/>
              <a:gd name="connsiteX779" fmla="*/ 5060854 w 7467600"/>
              <a:gd name="connsiteY779" fmla="*/ 311882 h 6858000"/>
              <a:gd name="connsiteX780" fmla="*/ 4945989 w 7467600"/>
              <a:gd name="connsiteY780" fmla="*/ 300516 h 6858000"/>
              <a:gd name="connsiteX781" fmla="*/ 5410479 w 7467600"/>
              <a:gd name="connsiteY781" fmla="*/ 348434 h 6858000"/>
              <a:gd name="connsiteX782" fmla="*/ 5805386 w 7467600"/>
              <a:gd name="connsiteY782" fmla="*/ 239240 h 6858000"/>
              <a:gd name="connsiteX783" fmla="*/ 5905192 w 7467600"/>
              <a:gd name="connsiteY783" fmla="*/ 163079 h 6858000"/>
              <a:gd name="connsiteX784" fmla="*/ 5865655 w 7467600"/>
              <a:gd name="connsiteY784" fmla="*/ 171901 h 6858000"/>
              <a:gd name="connsiteX785" fmla="*/ 5259740 w 7467600"/>
              <a:gd name="connsiteY785" fmla="*/ 257013 h 6858000"/>
              <a:gd name="connsiteX786" fmla="*/ 5208466 w 7467600"/>
              <a:gd name="connsiteY786" fmla="*/ 257550 h 6858000"/>
              <a:gd name="connsiteX787" fmla="*/ 4980204 w 7467600"/>
              <a:gd name="connsiteY787" fmla="*/ 271903 h 6858000"/>
              <a:gd name="connsiteX788" fmla="*/ 5068068 w 7467600"/>
              <a:gd name="connsiteY788" fmla="*/ 282244 h 6858000"/>
              <a:gd name="connsiteX789" fmla="*/ 5153231 w 7467600"/>
              <a:gd name="connsiteY789" fmla="*/ 292240 h 6858000"/>
              <a:gd name="connsiteX790" fmla="*/ 5426491 w 7467600"/>
              <a:gd name="connsiteY790" fmla="*/ 281128 h 6858000"/>
              <a:gd name="connsiteX791" fmla="*/ 5731212 w 7467600"/>
              <a:gd name="connsiteY791" fmla="*/ 231951 h 6858000"/>
              <a:gd name="connsiteX792" fmla="*/ 5905192 w 7467600"/>
              <a:gd name="connsiteY792" fmla="*/ 163079 h 6858000"/>
              <a:gd name="connsiteX793" fmla="*/ 5944437 w 7467600"/>
              <a:gd name="connsiteY793" fmla="*/ 113829 h 6858000"/>
              <a:gd name="connsiteX794" fmla="*/ 5825032 w 7467600"/>
              <a:gd name="connsiteY794" fmla="*/ 146405 h 6858000"/>
              <a:gd name="connsiteX795" fmla="*/ 4955599 w 7467600"/>
              <a:gd name="connsiteY795" fmla="*/ 247008 h 6858000"/>
              <a:gd name="connsiteX796" fmla="*/ 5210104 w 7467600"/>
              <a:gd name="connsiteY796" fmla="*/ 228123 h 6858000"/>
              <a:gd name="connsiteX797" fmla="*/ 5261015 w 7467600"/>
              <a:gd name="connsiteY797" fmla="*/ 227087 h 6858000"/>
              <a:gd name="connsiteX798" fmla="*/ 5861181 w 7467600"/>
              <a:gd name="connsiteY798" fmla="*/ 143093 h 6858000"/>
              <a:gd name="connsiteX799" fmla="*/ 5961252 w 7467600"/>
              <a:gd name="connsiteY799" fmla="*/ 114820 h 6858000"/>
              <a:gd name="connsiteX800" fmla="*/ 5944437 w 7467600"/>
              <a:gd name="connsiteY800" fmla="*/ 113829 h 6858000"/>
              <a:gd name="connsiteX801" fmla="*/ 3882765 w 7467600"/>
              <a:gd name="connsiteY801" fmla="*/ 0 h 6858000"/>
              <a:gd name="connsiteX802" fmla="*/ 3995099 w 7467600"/>
              <a:gd name="connsiteY802" fmla="*/ 0 h 6858000"/>
              <a:gd name="connsiteX803" fmla="*/ 4163818 w 7467600"/>
              <a:gd name="connsiteY803" fmla="*/ 234104 h 6858000"/>
              <a:gd name="connsiteX804" fmla="*/ 4172099 w 7467600"/>
              <a:gd name="connsiteY804" fmla="*/ 234207 h 6858000"/>
              <a:gd name="connsiteX805" fmla="*/ 4784282 w 7467600"/>
              <a:gd name="connsiteY805" fmla="*/ 276561 h 6858000"/>
              <a:gd name="connsiteX806" fmla="*/ 4801687 w 7467600"/>
              <a:gd name="connsiteY806" fmla="*/ 267764 h 6858000"/>
              <a:gd name="connsiteX807" fmla="*/ 6082788 w 7467600"/>
              <a:gd name="connsiteY807" fmla="*/ 64119 h 6858000"/>
              <a:gd name="connsiteX808" fmla="*/ 6099442 w 7467600"/>
              <a:gd name="connsiteY808" fmla="*/ 82568 h 6858000"/>
              <a:gd name="connsiteX809" fmla="*/ 4804137 w 7467600"/>
              <a:gd name="connsiteY809" fmla="*/ 320931 h 6858000"/>
              <a:gd name="connsiteX810" fmla="*/ 4227047 w 7467600"/>
              <a:gd name="connsiteY810" fmla="*/ 313415 h 6858000"/>
              <a:gd name="connsiteX811" fmla="*/ 4346041 w 7467600"/>
              <a:gd name="connsiteY811" fmla="*/ 456086 h 6858000"/>
              <a:gd name="connsiteX812" fmla="*/ 4870967 w 7467600"/>
              <a:gd name="connsiteY812" fmla="*/ 963061 h 6858000"/>
              <a:gd name="connsiteX813" fmla="*/ 4889647 w 7467600"/>
              <a:gd name="connsiteY813" fmla="*/ 957147 h 6858000"/>
              <a:gd name="connsiteX814" fmla="*/ 5422504 w 7467600"/>
              <a:gd name="connsiteY814" fmla="*/ 805191 h 6858000"/>
              <a:gd name="connsiteX815" fmla="*/ 6087656 w 7467600"/>
              <a:gd name="connsiteY815" fmla="*/ 826703 h 6858000"/>
              <a:gd name="connsiteX816" fmla="*/ 6058717 w 7467600"/>
              <a:gd name="connsiteY816" fmla="*/ 865992 h 6858000"/>
              <a:gd name="connsiteX817" fmla="*/ 4974153 w 7467600"/>
              <a:gd name="connsiteY817" fmla="*/ 1045456 h 6858000"/>
              <a:gd name="connsiteX818" fmla="*/ 5627835 w 7467600"/>
              <a:gd name="connsiteY818" fmla="*/ 1472077 h 6858000"/>
              <a:gd name="connsiteX819" fmla="*/ 5629817 w 7467600"/>
              <a:gd name="connsiteY819" fmla="*/ 1471412 h 6858000"/>
              <a:gd name="connsiteX820" fmla="*/ 5634124 w 7467600"/>
              <a:gd name="connsiteY820" fmla="*/ 1470572 h 6858000"/>
              <a:gd name="connsiteX821" fmla="*/ 5755832 w 7467600"/>
              <a:gd name="connsiteY821" fmla="*/ 1383886 h 6858000"/>
              <a:gd name="connsiteX822" fmla="*/ 6014186 w 7467600"/>
              <a:gd name="connsiteY822" fmla="*/ 1279799 h 6858000"/>
              <a:gd name="connsiteX823" fmla="*/ 6901619 w 7467600"/>
              <a:gd name="connsiteY823" fmla="*/ 1047874 h 6858000"/>
              <a:gd name="connsiteX824" fmla="*/ 6931566 w 7467600"/>
              <a:gd name="connsiteY824" fmla="*/ 1062034 h 6858000"/>
              <a:gd name="connsiteX825" fmla="*/ 5790982 w 7467600"/>
              <a:gd name="connsiteY825" fmla="*/ 1561380 h 6858000"/>
              <a:gd name="connsiteX826" fmla="*/ 6188971 w 7467600"/>
              <a:gd name="connsiteY826" fmla="*/ 1755168 h 6858000"/>
              <a:gd name="connsiteX827" fmla="*/ 6202446 w 7467600"/>
              <a:gd name="connsiteY827" fmla="*/ 1752268 h 6858000"/>
              <a:gd name="connsiteX828" fmla="*/ 7179560 w 7467600"/>
              <a:gd name="connsiteY828" fmla="*/ 1467551 h 6858000"/>
              <a:gd name="connsiteX829" fmla="*/ 7158730 w 7467600"/>
              <a:gd name="connsiteY829" fmla="*/ 1507835 h 6858000"/>
              <a:gd name="connsiteX830" fmla="*/ 6326959 w 7467600"/>
              <a:gd name="connsiteY830" fmla="*/ 1817686 h 6858000"/>
              <a:gd name="connsiteX831" fmla="*/ 6537433 w 7467600"/>
              <a:gd name="connsiteY831" fmla="*/ 1907790 h 6858000"/>
              <a:gd name="connsiteX832" fmla="*/ 6550221 w 7467600"/>
              <a:gd name="connsiteY832" fmla="*/ 1910729 h 6858000"/>
              <a:gd name="connsiteX833" fmla="*/ 6964438 w 7467600"/>
              <a:gd name="connsiteY833" fmla="*/ 2209505 h 6858000"/>
              <a:gd name="connsiteX834" fmla="*/ 7367862 w 7467600"/>
              <a:gd name="connsiteY834" fmla="*/ 2806833 h 6858000"/>
              <a:gd name="connsiteX835" fmla="*/ 7364329 w 7467600"/>
              <a:gd name="connsiteY835" fmla="*/ 2826907 h 6858000"/>
              <a:gd name="connsiteX836" fmla="*/ 7290545 w 7467600"/>
              <a:gd name="connsiteY836" fmla="*/ 2850663 h 6858000"/>
              <a:gd name="connsiteX837" fmla="*/ 6472036 w 7467600"/>
              <a:gd name="connsiteY837" fmla="*/ 1959003 h 6858000"/>
              <a:gd name="connsiteX838" fmla="*/ 5792897 w 7467600"/>
              <a:gd name="connsiteY838" fmla="*/ 1647747 h 6858000"/>
              <a:gd name="connsiteX839" fmla="*/ 5842751 w 7467600"/>
              <a:gd name="connsiteY839" fmla="*/ 1816112 h 6858000"/>
              <a:gd name="connsiteX840" fmla="*/ 5847424 w 7467600"/>
              <a:gd name="connsiteY840" fmla="*/ 1815776 h 6858000"/>
              <a:gd name="connsiteX841" fmla="*/ 6399821 w 7467600"/>
              <a:gd name="connsiteY841" fmla="*/ 2344799 h 6858000"/>
              <a:gd name="connsiteX842" fmla="*/ 6323232 w 7467600"/>
              <a:gd name="connsiteY842" fmla="*/ 2389634 h 6858000"/>
              <a:gd name="connsiteX843" fmla="*/ 5942958 w 7467600"/>
              <a:gd name="connsiteY843" fmla="*/ 2077708 h 6858000"/>
              <a:gd name="connsiteX844" fmla="*/ 5921559 w 7467600"/>
              <a:gd name="connsiteY844" fmla="*/ 2378596 h 6858000"/>
              <a:gd name="connsiteX845" fmla="*/ 5817651 w 7467600"/>
              <a:gd name="connsiteY845" fmla="*/ 3023919 h 6858000"/>
              <a:gd name="connsiteX846" fmla="*/ 5729634 w 7467600"/>
              <a:gd name="connsiteY846" fmla="*/ 3051849 h 6858000"/>
              <a:gd name="connsiteX847" fmla="*/ 5611018 w 7467600"/>
              <a:gd name="connsiteY847" fmla="*/ 2316769 h 6858000"/>
              <a:gd name="connsiteX848" fmla="*/ 5687608 w 7467600"/>
              <a:gd name="connsiteY848" fmla="*/ 2039972 h 6858000"/>
              <a:gd name="connsiteX849" fmla="*/ 5657554 w 7467600"/>
              <a:gd name="connsiteY849" fmla="*/ 1576445 h 6858000"/>
              <a:gd name="connsiteX850" fmla="*/ 5150475 w 7467600"/>
              <a:gd name="connsiteY850" fmla="*/ 1274012 h 6858000"/>
              <a:gd name="connsiteX851" fmla="*/ 5349142 w 7467600"/>
              <a:gd name="connsiteY851" fmla="*/ 2204405 h 6858000"/>
              <a:gd name="connsiteX852" fmla="*/ 5262214 w 7467600"/>
              <a:gd name="connsiteY852" fmla="*/ 2233836 h 6858000"/>
              <a:gd name="connsiteX853" fmla="*/ 4981539 w 7467600"/>
              <a:gd name="connsiteY853" fmla="*/ 1542201 h 6858000"/>
              <a:gd name="connsiteX854" fmla="*/ 4958461 w 7467600"/>
              <a:gd name="connsiteY854" fmla="*/ 1136957 h 6858000"/>
              <a:gd name="connsiteX855" fmla="*/ 4655015 w 7467600"/>
              <a:gd name="connsiteY855" fmla="*/ 891426 h 6858000"/>
              <a:gd name="connsiteX856" fmla="*/ 4348002 w 7467600"/>
              <a:gd name="connsiteY856" fmla="*/ 2205895 h 6858000"/>
              <a:gd name="connsiteX857" fmla="*/ 4262250 w 7467600"/>
              <a:gd name="connsiteY857" fmla="*/ 2219972 h 6858000"/>
              <a:gd name="connsiteX858" fmla="*/ 4550611 w 7467600"/>
              <a:gd name="connsiteY858" fmla="*/ 817540 h 6858000"/>
              <a:gd name="connsiteX859" fmla="*/ 4564418 w 7467600"/>
              <a:gd name="connsiteY859" fmla="*/ 808293 h 6858000"/>
              <a:gd name="connsiteX860" fmla="*/ 4266388 w 7467600"/>
              <a:gd name="connsiteY860" fmla="*/ 500083 h 6858000"/>
              <a:gd name="connsiteX861" fmla="*/ 4032842 w 7467600"/>
              <a:gd name="connsiteY861" fmla="*/ 211809 h 6858000"/>
              <a:gd name="connsiteX862" fmla="*/ 3882765 w 7467600"/>
              <a:gd name="connsiteY862" fmla="*/ 0 h 6858000"/>
              <a:gd name="connsiteX863" fmla="*/ 3721337 w 7467600"/>
              <a:gd name="connsiteY863" fmla="*/ 0 h 6858000"/>
              <a:gd name="connsiteX864" fmla="*/ 3797544 w 7467600"/>
              <a:gd name="connsiteY864" fmla="*/ 0 h 6858000"/>
              <a:gd name="connsiteX865" fmla="*/ 3775734 w 7467600"/>
              <a:gd name="connsiteY865" fmla="*/ 95131 h 6858000"/>
              <a:gd name="connsiteX866" fmla="*/ 3724807 w 7467600"/>
              <a:gd name="connsiteY866" fmla="*/ 272257 h 6858000"/>
              <a:gd name="connsiteX867" fmla="*/ 3726844 w 7467600"/>
              <a:gd name="connsiteY867" fmla="*/ 282988 h 6858000"/>
              <a:gd name="connsiteX868" fmla="*/ 3742664 w 7467600"/>
              <a:gd name="connsiteY868" fmla="*/ 279918 h 6858000"/>
              <a:gd name="connsiteX869" fmla="*/ 4103910 w 7467600"/>
              <a:gd name="connsiteY869" fmla="*/ 1161917 h 6858000"/>
              <a:gd name="connsiteX870" fmla="*/ 4020269 w 7467600"/>
              <a:gd name="connsiteY870" fmla="*/ 1200406 h 6858000"/>
              <a:gd name="connsiteX871" fmla="*/ 3674882 w 7467600"/>
              <a:gd name="connsiteY871" fmla="*/ 488524 h 6858000"/>
              <a:gd name="connsiteX872" fmla="*/ 3132682 w 7467600"/>
              <a:gd name="connsiteY872" fmla="*/ 1072284 h 6858000"/>
              <a:gd name="connsiteX873" fmla="*/ 2716346 w 7467600"/>
              <a:gd name="connsiteY873" fmla="*/ 1276376 h 6858000"/>
              <a:gd name="connsiteX874" fmla="*/ 2716772 w 7467600"/>
              <a:gd name="connsiteY874" fmla="*/ 1255462 h 6858000"/>
              <a:gd name="connsiteX875" fmla="*/ 3471096 w 7467600"/>
              <a:gd name="connsiteY875" fmla="*/ 437072 h 6858000"/>
              <a:gd name="connsiteX876" fmla="*/ 3639057 w 7467600"/>
              <a:gd name="connsiteY876" fmla="*/ 286334 h 6858000"/>
              <a:gd name="connsiteX877" fmla="*/ 3640309 w 7467600"/>
              <a:gd name="connsiteY877" fmla="*/ 284664 h 6858000"/>
              <a:gd name="connsiteX878" fmla="*/ 3646022 w 7467600"/>
              <a:gd name="connsiteY878" fmla="*/ 276711 h 6858000"/>
              <a:gd name="connsiteX879" fmla="*/ 3707943 w 7467600"/>
              <a:gd name="connsiteY879" fmla="*/ 65958 h 6858000"/>
              <a:gd name="connsiteX880" fmla="*/ 3721337 w 7467600"/>
              <a:gd name="connsiteY880" fmla="*/ 0 h 6858000"/>
              <a:gd name="connsiteX881" fmla="*/ 2867960 w 7467600"/>
              <a:gd name="connsiteY881" fmla="*/ 0 h 6858000"/>
              <a:gd name="connsiteX882" fmla="*/ 2926351 w 7467600"/>
              <a:gd name="connsiteY882" fmla="*/ 0 h 6858000"/>
              <a:gd name="connsiteX883" fmla="*/ 2902823 w 7467600"/>
              <a:gd name="connsiteY883" fmla="*/ 262929 h 6858000"/>
              <a:gd name="connsiteX884" fmla="*/ 2940663 w 7467600"/>
              <a:gd name="connsiteY884" fmla="*/ 140884 h 6858000"/>
              <a:gd name="connsiteX885" fmla="*/ 2947039 w 7467600"/>
              <a:gd name="connsiteY885" fmla="*/ 122524 h 6858000"/>
              <a:gd name="connsiteX886" fmla="*/ 2984316 w 7467600"/>
              <a:gd name="connsiteY886" fmla="*/ 0 h 6858000"/>
              <a:gd name="connsiteX887" fmla="*/ 3016114 w 7467600"/>
              <a:gd name="connsiteY887" fmla="*/ 0 h 6858000"/>
              <a:gd name="connsiteX888" fmla="*/ 2979949 w 7467600"/>
              <a:gd name="connsiteY888" fmla="*/ 119274 h 6858000"/>
              <a:gd name="connsiteX889" fmla="*/ 3023879 w 7467600"/>
              <a:gd name="connsiteY889" fmla="*/ 0 h 6858000"/>
              <a:gd name="connsiteX890" fmla="*/ 3105400 w 7467600"/>
              <a:gd name="connsiteY890" fmla="*/ 0 h 6858000"/>
              <a:gd name="connsiteX891" fmla="*/ 3094669 w 7467600"/>
              <a:gd name="connsiteY891" fmla="*/ 30308 h 6858000"/>
              <a:gd name="connsiteX892" fmla="*/ 2901945 w 7467600"/>
              <a:gd name="connsiteY892" fmla="*/ 466538 h 6858000"/>
              <a:gd name="connsiteX893" fmla="*/ 2815209 w 7467600"/>
              <a:gd name="connsiteY893" fmla="*/ 497361 h 6858000"/>
              <a:gd name="connsiteX894" fmla="*/ 2844845 w 7467600"/>
              <a:gd name="connsiteY894" fmla="*/ 127638 h 6858000"/>
              <a:gd name="connsiteX895" fmla="*/ 2867960 w 7467600"/>
              <a:gd name="connsiteY895" fmla="*/ 0 h 6858000"/>
              <a:gd name="connsiteX896" fmla="*/ 1057230 w 7467600"/>
              <a:gd name="connsiteY896" fmla="*/ 0 h 6858000"/>
              <a:gd name="connsiteX897" fmla="*/ 1111003 w 7467600"/>
              <a:gd name="connsiteY897" fmla="*/ 0 h 6858000"/>
              <a:gd name="connsiteX898" fmla="*/ 1125553 w 7467600"/>
              <a:gd name="connsiteY898" fmla="*/ 52588 h 6858000"/>
              <a:gd name="connsiteX899" fmla="*/ 1304276 w 7467600"/>
              <a:gd name="connsiteY899" fmla="*/ 476275 h 6858000"/>
              <a:gd name="connsiteX900" fmla="*/ 1492066 w 7467600"/>
              <a:gd name="connsiteY900" fmla="*/ 886333 h 6858000"/>
              <a:gd name="connsiteX901" fmla="*/ 1423698 w 7467600"/>
              <a:gd name="connsiteY901" fmla="*/ 710817 h 6858000"/>
              <a:gd name="connsiteX902" fmla="*/ 1357609 w 7467600"/>
              <a:gd name="connsiteY902" fmla="*/ 532892 h 6858000"/>
              <a:gd name="connsiteX903" fmla="*/ 1309550 w 7467600"/>
              <a:gd name="connsiteY903" fmla="*/ 374031 h 6858000"/>
              <a:gd name="connsiteX904" fmla="*/ 1193673 w 7467600"/>
              <a:gd name="connsiteY904" fmla="*/ 49533 h 6858000"/>
              <a:gd name="connsiteX905" fmla="*/ 1164391 w 7467600"/>
              <a:gd name="connsiteY905" fmla="*/ 0 h 6858000"/>
              <a:gd name="connsiteX906" fmla="*/ 1200666 w 7467600"/>
              <a:gd name="connsiteY906" fmla="*/ 0 h 6858000"/>
              <a:gd name="connsiteX907" fmla="*/ 1223408 w 7467600"/>
              <a:gd name="connsiteY907" fmla="*/ 38996 h 6858000"/>
              <a:gd name="connsiteX908" fmla="*/ 1339635 w 7467600"/>
              <a:gd name="connsiteY908" fmla="*/ 365517 h 6858000"/>
              <a:gd name="connsiteX909" fmla="*/ 1387469 w 7467600"/>
              <a:gd name="connsiteY909" fmla="*/ 523079 h 6858000"/>
              <a:gd name="connsiteX910" fmla="*/ 1452685 w 7467600"/>
              <a:gd name="connsiteY910" fmla="*/ 699806 h 6858000"/>
              <a:gd name="connsiteX911" fmla="*/ 1492092 w 7467600"/>
              <a:gd name="connsiteY911" fmla="*/ 800424 h 6858000"/>
              <a:gd name="connsiteX912" fmla="*/ 1455302 w 7467600"/>
              <a:gd name="connsiteY912" fmla="*/ 632913 h 6858000"/>
              <a:gd name="connsiteX913" fmla="*/ 1222336 w 7467600"/>
              <a:gd name="connsiteY913" fmla="*/ 9480 h 6858000"/>
              <a:gd name="connsiteX914" fmla="*/ 1214634 w 7467600"/>
              <a:gd name="connsiteY914" fmla="*/ 0 h 6858000"/>
              <a:gd name="connsiteX915" fmla="*/ 1289827 w 7467600"/>
              <a:gd name="connsiteY915" fmla="*/ 0 h 6858000"/>
              <a:gd name="connsiteX916" fmla="*/ 1321076 w 7467600"/>
              <a:gd name="connsiteY916" fmla="*/ 59722 h 6858000"/>
              <a:gd name="connsiteX917" fmla="*/ 1512579 w 7467600"/>
              <a:gd name="connsiteY917" fmla="*/ 626441 h 6858000"/>
              <a:gd name="connsiteX918" fmla="*/ 1506076 w 7467600"/>
              <a:gd name="connsiteY918" fmla="*/ 1089289 h 6858000"/>
              <a:gd name="connsiteX919" fmla="*/ 1486346 w 7467600"/>
              <a:gd name="connsiteY919" fmla="*/ 1079919 h 6858000"/>
              <a:gd name="connsiteX920" fmla="*/ 1070511 w 7467600"/>
              <a:gd name="connsiteY920" fmla="*/ 48609 h 6858000"/>
              <a:gd name="connsiteX921" fmla="*/ 1057230 w 7467600"/>
              <a:gd name="connsiteY921" fmla="*/ 0 h 6858000"/>
              <a:gd name="connsiteX922" fmla="*/ 43151 w 7467600"/>
              <a:gd name="connsiteY922" fmla="*/ 0 h 6858000"/>
              <a:gd name="connsiteX923" fmla="*/ 95283 w 7467600"/>
              <a:gd name="connsiteY923" fmla="*/ 0 h 6858000"/>
              <a:gd name="connsiteX924" fmla="*/ 300708 w 7467600"/>
              <a:gd name="connsiteY924" fmla="*/ 154571 h 6858000"/>
              <a:gd name="connsiteX925" fmla="*/ 530414 w 7467600"/>
              <a:gd name="connsiteY925" fmla="*/ 354673 h 6858000"/>
              <a:gd name="connsiteX926" fmla="*/ 333785 w 7467600"/>
              <a:gd name="connsiteY926" fmla="*/ 161564 h 6858000"/>
              <a:gd name="connsiteX927" fmla="*/ 147005 w 7467600"/>
              <a:gd name="connsiteY927" fmla="*/ 0 h 6858000"/>
              <a:gd name="connsiteX928" fmla="*/ 272509 w 7467600"/>
              <a:gd name="connsiteY928" fmla="*/ 0 h 6858000"/>
              <a:gd name="connsiteX929" fmla="*/ 326276 w 7467600"/>
              <a:gd name="connsiteY929" fmla="*/ 45847 h 6858000"/>
              <a:gd name="connsiteX930" fmla="*/ 823759 w 7467600"/>
              <a:gd name="connsiteY930" fmla="*/ 574145 h 6858000"/>
              <a:gd name="connsiteX931" fmla="*/ 811254 w 7467600"/>
              <a:gd name="connsiteY931" fmla="*/ 665546 h 6858000"/>
              <a:gd name="connsiteX932" fmla="*/ 154042 w 7467600"/>
              <a:gd name="connsiteY932" fmla="*/ 261522 h 6858000"/>
              <a:gd name="connsiteX933" fmla="*/ 13550 w 7467600"/>
              <a:gd name="connsiteY933" fmla="*/ 158423 h 6858000"/>
              <a:gd name="connsiteX934" fmla="*/ 0 w 7467600"/>
              <a:gd name="connsiteY934" fmla="*/ 146618 h 6858000"/>
              <a:gd name="connsiteX935" fmla="*/ 0 w 7467600"/>
              <a:gd name="connsiteY935" fmla="*/ 59161 h 6858000"/>
              <a:gd name="connsiteX936" fmla="*/ 45427 w 7467600"/>
              <a:gd name="connsiteY936" fmla="*/ 101078 h 6858000"/>
              <a:gd name="connsiteX937" fmla="*/ 630103 w 7467600"/>
              <a:gd name="connsiteY937" fmla="*/ 485885 h 6858000"/>
              <a:gd name="connsiteX938" fmla="*/ 532040 w 7467600"/>
              <a:gd name="connsiteY938" fmla="*/ 399359 h 6858000"/>
              <a:gd name="connsiteX939" fmla="*/ 517618 w 7467600"/>
              <a:gd name="connsiteY939" fmla="*/ 385726 h 6858000"/>
              <a:gd name="connsiteX940" fmla="*/ 285074 w 7467600"/>
              <a:gd name="connsiteY940" fmla="*/ 182755 h 6858000"/>
              <a:gd name="connsiteX941" fmla="*/ 43151 w 7467600"/>
              <a:gd name="connsiteY94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289862 w 7467600"/>
              <a:gd name="connsiteY8" fmla="*/ 6659827 h 6858000"/>
              <a:gd name="connsiteX9" fmla="*/ 1019354 w 7467600"/>
              <a:gd name="connsiteY9" fmla="*/ 6315006 h 6858000"/>
              <a:gd name="connsiteX10" fmla="*/ 441046 w 7467600"/>
              <a:gd name="connsiteY10" fmla="*/ 6691153 h 6858000"/>
              <a:gd name="connsiteX11" fmla="*/ 1019354 w 7467600"/>
              <a:gd name="connsiteY11" fmla="*/ 6315006 h 6858000"/>
              <a:gd name="connsiteX12" fmla="*/ 991680 w 7467600"/>
              <a:gd name="connsiteY12" fmla="*/ 6298413 h 6858000"/>
              <a:gd name="connsiteX13" fmla="*/ 409060 w 7467600"/>
              <a:gd name="connsiteY13" fmla="*/ 6671470 h 6858000"/>
              <a:gd name="connsiteX14" fmla="*/ 991680 w 7467600"/>
              <a:gd name="connsiteY14" fmla="*/ 6298413 h 6858000"/>
              <a:gd name="connsiteX15" fmla="*/ 103333 w 7467600"/>
              <a:gd name="connsiteY15" fmla="*/ 5699602 h 6858000"/>
              <a:gd name="connsiteX16" fmla="*/ 233938 w 7467600"/>
              <a:gd name="connsiteY16" fmla="*/ 5809416 h 6858000"/>
              <a:gd name="connsiteX17" fmla="*/ 883580 w 7467600"/>
              <a:gd name="connsiteY17" fmla="*/ 6180710 h 6858000"/>
              <a:gd name="connsiteX18" fmla="*/ 487337 w 7467600"/>
              <a:gd name="connsiteY18" fmla="*/ 5950182 h 6858000"/>
              <a:gd name="connsiteX19" fmla="*/ 354051 w 7467600"/>
              <a:gd name="connsiteY19" fmla="*/ 5854912 h 6858000"/>
              <a:gd name="connsiteX20" fmla="*/ 195436 w 7467600"/>
              <a:gd name="connsiteY20" fmla="*/ 5755068 h 6858000"/>
              <a:gd name="connsiteX21" fmla="*/ 103333 w 7467600"/>
              <a:gd name="connsiteY21" fmla="*/ 5699602 h 6858000"/>
              <a:gd name="connsiteX22" fmla="*/ 5539432 w 7467600"/>
              <a:gd name="connsiteY22" fmla="*/ 5642928 h 6858000"/>
              <a:gd name="connsiteX23" fmla="*/ 5555462 w 7467600"/>
              <a:gd name="connsiteY23" fmla="*/ 5694454 h 6858000"/>
              <a:gd name="connsiteX24" fmla="*/ 5828270 w 7467600"/>
              <a:gd name="connsiteY24" fmla="*/ 6320663 h 6858000"/>
              <a:gd name="connsiteX25" fmla="*/ 5947416 w 7467600"/>
              <a:gd name="connsiteY25" fmla="*/ 6574846 h 6858000"/>
              <a:gd name="connsiteX26" fmla="*/ 5539432 w 7467600"/>
              <a:gd name="connsiteY26" fmla="*/ 5642928 h 6858000"/>
              <a:gd name="connsiteX27" fmla="*/ 51253 w 7467600"/>
              <a:gd name="connsiteY27" fmla="*/ 5631825 h 6858000"/>
              <a:gd name="connsiteX28" fmla="*/ 211622 w 7467600"/>
              <a:gd name="connsiteY28" fmla="*/ 5728803 h 6858000"/>
              <a:gd name="connsiteX29" fmla="*/ 371652 w 7467600"/>
              <a:gd name="connsiteY29" fmla="*/ 5829062 h 6858000"/>
              <a:gd name="connsiteX30" fmla="*/ 505903 w 7467600"/>
              <a:gd name="connsiteY30" fmla="*/ 5925221 h 6858000"/>
              <a:gd name="connsiteX31" fmla="*/ 899240 w 7467600"/>
              <a:gd name="connsiteY31" fmla="*/ 6153068 h 6858000"/>
              <a:gd name="connsiteX32" fmla="*/ 988114 w 7467600"/>
              <a:gd name="connsiteY32" fmla="*/ 6174204 h 6858000"/>
              <a:gd name="connsiteX33" fmla="*/ 845971 w 7467600"/>
              <a:gd name="connsiteY33" fmla="*/ 6067177 h 6858000"/>
              <a:gd name="connsiteX34" fmla="*/ 448057 w 7467600"/>
              <a:gd name="connsiteY34" fmla="*/ 5841376 h 6858000"/>
              <a:gd name="connsiteX35" fmla="*/ 51253 w 7467600"/>
              <a:gd name="connsiteY35" fmla="*/ 5631825 h 6858000"/>
              <a:gd name="connsiteX36" fmla="*/ 2606687 w 7467600"/>
              <a:gd name="connsiteY36" fmla="*/ 5630718 h 6858000"/>
              <a:gd name="connsiteX37" fmla="*/ 2645658 w 7467600"/>
              <a:gd name="connsiteY37" fmla="*/ 6640259 h 6858000"/>
              <a:gd name="connsiteX38" fmla="*/ 2606687 w 7467600"/>
              <a:gd name="connsiteY38" fmla="*/ 5630718 h 6858000"/>
              <a:gd name="connsiteX39" fmla="*/ 3642057 w 7467600"/>
              <a:gd name="connsiteY39" fmla="*/ 5573487 h 6858000"/>
              <a:gd name="connsiteX40" fmla="*/ 3632981 w 7467600"/>
              <a:gd name="connsiteY40" fmla="*/ 5579437 h 6858000"/>
              <a:gd name="connsiteX41" fmla="*/ 3382436 w 7467600"/>
              <a:gd name="connsiteY41" fmla="*/ 5952726 h 6858000"/>
              <a:gd name="connsiteX42" fmla="*/ 3191929 w 7467600"/>
              <a:gd name="connsiteY42" fmla="*/ 6662669 h 6858000"/>
              <a:gd name="connsiteX43" fmla="*/ 3369898 w 7467600"/>
              <a:gd name="connsiteY43" fmla="*/ 6081771 h 6858000"/>
              <a:gd name="connsiteX44" fmla="*/ 3642057 w 7467600"/>
              <a:gd name="connsiteY44" fmla="*/ 5573487 h 6858000"/>
              <a:gd name="connsiteX45" fmla="*/ 2650666 w 7467600"/>
              <a:gd name="connsiteY45" fmla="*/ 5530686 h 6858000"/>
              <a:gd name="connsiteX46" fmla="*/ 2650249 w 7467600"/>
              <a:gd name="connsiteY46" fmla="*/ 5532101 h 6858000"/>
              <a:gd name="connsiteX47" fmla="*/ 2663808 w 7467600"/>
              <a:gd name="connsiteY47" fmla="*/ 6535215 h 6858000"/>
              <a:gd name="connsiteX48" fmla="*/ 2665418 w 7467600"/>
              <a:gd name="connsiteY48" fmla="*/ 6132756 h 6858000"/>
              <a:gd name="connsiteX49" fmla="*/ 2650666 w 7467600"/>
              <a:gd name="connsiteY49" fmla="*/ 5530686 h 6858000"/>
              <a:gd name="connsiteX50" fmla="*/ 2680277 w 7467600"/>
              <a:gd name="connsiteY50" fmla="*/ 5479204 h 6858000"/>
              <a:gd name="connsiteX51" fmla="*/ 2678972 w 7467600"/>
              <a:gd name="connsiteY51" fmla="*/ 5481582 h 6858000"/>
              <a:gd name="connsiteX52" fmla="*/ 2696666 w 7467600"/>
              <a:gd name="connsiteY52" fmla="*/ 6133836 h 6858000"/>
              <a:gd name="connsiteX53" fmla="*/ 2695769 w 7467600"/>
              <a:gd name="connsiteY53" fmla="*/ 6390955 h 6858000"/>
              <a:gd name="connsiteX54" fmla="*/ 2739893 w 7467600"/>
              <a:gd name="connsiteY54" fmla="*/ 6108357 h 6858000"/>
              <a:gd name="connsiteX55" fmla="*/ 2680277 w 7467600"/>
              <a:gd name="connsiteY55" fmla="*/ 5479204 h 6858000"/>
              <a:gd name="connsiteX56" fmla="*/ 1132195 w 7467600"/>
              <a:gd name="connsiteY56" fmla="*/ 5467980 h 6858000"/>
              <a:gd name="connsiteX57" fmla="*/ 1679056 w 7467600"/>
              <a:gd name="connsiteY57" fmla="*/ 5516907 h 6858000"/>
              <a:gd name="connsiteX58" fmla="*/ 2128648 w 7467600"/>
              <a:gd name="connsiteY58" fmla="*/ 5474249 h 6858000"/>
              <a:gd name="connsiteX59" fmla="*/ 1825619 w 7467600"/>
              <a:gd name="connsiteY59" fmla="*/ 5478447 h 6858000"/>
              <a:gd name="connsiteX60" fmla="*/ 1737798 w 7467600"/>
              <a:gd name="connsiteY60" fmla="*/ 5483353 h 6858000"/>
              <a:gd name="connsiteX61" fmla="*/ 1132195 w 7467600"/>
              <a:gd name="connsiteY61" fmla="*/ 5467980 h 6858000"/>
              <a:gd name="connsiteX62" fmla="*/ 1456157 w 7467600"/>
              <a:gd name="connsiteY62" fmla="*/ 5371404 h 6858000"/>
              <a:gd name="connsiteX63" fmla="*/ 1244432 w 7467600"/>
              <a:gd name="connsiteY63" fmla="*/ 5385601 h 6858000"/>
              <a:gd name="connsiteX64" fmla="*/ 973990 w 7467600"/>
              <a:gd name="connsiteY64" fmla="*/ 5424940 h 6858000"/>
              <a:gd name="connsiteX65" fmla="*/ 1103809 w 7467600"/>
              <a:gd name="connsiteY65" fmla="*/ 5433720 h 6858000"/>
              <a:gd name="connsiteX66" fmla="*/ 1123454 w 7467600"/>
              <a:gd name="connsiteY66" fmla="*/ 5435727 h 6858000"/>
              <a:gd name="connsiteX67" fmla="*/ 1737017 w 7467600"/>
              <a:gd name="connsiteY67" fmla="*/ 5452183 h 6858000"/>
              <a:gd name="connsiteX68" fmla="*/ 1824397 w 7467600"/>
              <a:gd name="connsiteY68" fmla="*/ 5447757 h 6858000"/>
              <a:gd name="connsiteX69" fmla="*/ 2070059 w 7467600"/>
              <a:gd name="connsiteY69" fmla="*/ 5441660 h 6858000"/>
              <a:gd name="connsiteX70" fmla="*/ 1456157 w 7467600"/>
              <a:gd name="connsiteY70" fmla="*/ 5371404 h 6858000"/>
              <a:gd name="connsiteX71" fmla="*/ 4988186 w 7467600"/>
              <a:gd name="connsiteY71" fmla="*/ 5216467 h 6858000"/>
              <a:gd name="connsiteX72" fmla="*/ 4777334 w 7467600"/>
              <a:gd name="connsiteY72" fmla="*/ 5406072 h 6858000"/>
              <a:gd name="connsiteX73" fmla="*/ 4718341 w 7467600"/>
              <a:gd name="connsiteY73" fmla="*/ 5468043 h 6858000"/>
              <a:gd name="connsiteX74" fmla="*/ 4604655 w 7467600"/>
              <a:gd name="connsiteY74" fmla="*/ 5583434 h 6858000"/>
              <a:gd name="connsiteX75" fmla="*/ 4565074 w 7467600"/>
              <a:gd name="connsiteY75" fmla="*/ 5618550 h 6858000"/>
              <a:gd name="connsiteX76" fmla="*/ 4988186 w 7467600"/>
              <a:gd name="connsiteY76" fmla="*/ 5216467 h 6858000"/>
              <a:gd name="connsiteX77" fmla="*/ 4978032 w 7467600"/>
              <a:gd name="connsiteY77" fmla="*/ 5183809 h 6858000"/>
              <a:gd name="connsiteX78" fmla="*/ 4463413 w 7467600"/>
              <a:gd name="connsiteY78" fmla="*/ 5615162 h 6858000"/>
              <a:gd name="connsiteX79" fmla="*/ 4358134 w 7467600"/>
              <a:gd name="connsiteY79" fmla="*/ 5742791 h 6858000"/>
              <a:gd name="connsiteX80" fmla="*/ 4376219 w 7467600"/>
              <a:gd name="connsiteY80" fmla="*/ 5729027 h 6858000"/>
              <a:gd name="connsiteX81" fmla="*/ 4582340 w 7467600"/>
              <a:gd name="connsiteY81" fmla="*/ 5561037 h 6858000"/>
              <a:gd name="connsiteX82" fmla="*/ 4694684 w 7467600"/>
              <a:gd name="connsiteY82" fmla="*/ 5447098 h 6858000"/>
              <a:gd name="connsiteX83" fmla="*/ 4754123 w 7467600"/>
              <a:gd name="connsiteY83" fmla="*/ 5384643 h 6858000"/>
              <a:gd name="connsiteX84" fmla="*/ 4978032 w 7467600"/>
              <a:gd name="connsiteY84" fmla="*/ 5183809 h 6858000"/>
              <a:gd name="connsiteX85" fmla="*/ 1903353 w 7467600"/>
              <a:gd name="connsiteY85" fmla="*/ 5044827 h 6858000"/>
              <a:gd name="connsiteX86" fmla="*/ 1936931 w 7467600"/>
              <a:gd name="connsiteY86" fmla="*/ 5093954 h 6858000"/>
              <a:gd name="connsiteX87" fmla="*/ 2195868 w 7467600"/>
              <a:gd name="connsiteY87" fmla="*/ 5396574 h 6858000"/>
              <a:gd name="connsiteX88" fmla="*/ 2088852 w 7467600"/>
              <a:gd name="connsiteY88" fmla="*/ 5166123 h 6858000"/>
              <a:gd name="connsiteX89" fmla="*/ 1958241 w 7467600"/>
              <a:gd name="connsiteY89" fmla="*/ 5067955 h 6858000"/>
              <a:gd name="connsiteX90" fmla="*/ 1903353 w 7467600"/>
              <a:gd name="connsiteY90" fmla="*/ 5044827 h 6858000"/>
              <a:gd name="connsiteX91" fmla="*/ 1979378 w 7467600"/>
              <a:gd name="connsiteY91" fmla="*/ 4769504 h 6858000"/>
              <a:gd name="connsiteX92" fmla="*/ 2882120 w 7467600"/>
              <a:gd name="connsiteY92" fmla="*/ 5064547 h 6858000"/>
              <a:gd name="connsiteX93" fmla="*/ 2793103 w 7467600"/>
              <a:gd name="connsiteY93" fmla="*/ 5039699 h 6858000"/>
              <a:gd name="connsiteX94" fmla="*/ 2770041 w 7467600"/>
              <a:gd name="connsiteY94" fmla="*/ 5033634 h 6858000"/>
              <a:gd name="connsiteX95" fmla="*/ 1979378 w 7467600"/>
              <a:gd name="connsiteY95" fmla="*/ 4769504 h 6858000"/>
              <a:gd name="connsiteX96" fmla="*/ 1927410 w 7467600"/>
              <a:gd name="connsiteY96" fmla="*/ 4716164 h 6858000"/>
              <a:gd name="connsiteX97" fmla="*/ 1959587 w 7467600"/>
              <a:gd name="connsiteY97" fmla="*/ 4728849 h 6858000"/>
              <a:gd name="connsiteX98" fmla="*/ 2777707 w 7467600"/>
              <a:gd name="connsiteY98" fmla="*/ 5003991 h 6858000"/>
              <a:gd name="connsiteX99" fmla="*/ 2800768 w 7467600"/>
              <a:gd name="connsiteY99" fmla="*/ 5010056 h 6858000"/>
              <a:gd name="connsiteX100" fmla="*/ 2879408 w 7467600"/>
              <a:gd name="connsiteY100" fmla="*/ 5031590 h 6858000"/>
              <a:gd name="connsiteX101" fmla="*/ 2862295 w 7467600"/>
              <a:gd name="connsiteY101" fmla="*/ 5022958 h 6858000"/>
              <a:gd name="connsiteX102" fmla="*/ 2813343 w 7467600"/>
              <a:gd name="connsiteY102" fmla="*/ 4998369 h 6858000"/>
              <a:gd name="connsiteX103" fmla="*/ 2646245 w 7467600"/>
              <a:gd name="connsiteY103" fmla="*/ 4930999 h 6858000"/>
              <a:gd name="connsiteX104" fmla="*/ 1999243 w 7467600"/>
              <a:gd name="connsiteY104" fmla="*/ 4730524 h 6858000"/>
              <a:gd name="connsiteX105" fmla="*/ 1979527 w 7467600"/>
              <a:gd name="connsiteY105" fmla="*/ 4726651 h 6858000"/>
              <a:gd name="connsiteX106" fmla="*/ 1927410 w 7467600"/>
              <a:gd name="connsiteY106" fmla="*/ 4716164 h 6858000"/>
              <a:gd name="connsiteX107" fmla="*/ 1997014 w 7467600"/>
              <a:gd name="connsiteY107" fmla="*/ 4698007 h 6858000"/>
              <a:gd name="connsiteX108" fmla="*/ 2005458 w 7467600"/>
              <a:gd name="connsiteY108" fmla="*/ 4699540 h 6858000"/>
              <a:gd name="connsiteX109" fmla="*/ 2657186 w 7467600"/>
              <a:gd name="connsiteY109" fmla="*/ 4901687 h 6858000"/>
              <a:gd name="connsiteX110" fmla="*/ 2826662 w 7467600"/>
              <a:gd name="connsiteY110" fmla="*/ 4970362 h 6858000"/>
              <a:gd name="connsiteX111" fmla="*/ 2876100 w 7467600"/>
              <a:gd name="connsiteY111" fmla="*/ 4995397 h 6858000"/>
              <a:gd name="connsiteX112" fmla="*/ 3042600 w 7467600"/>
              <a:gd name="connsiteY112" fmla="*/ 5059532 h 6858000"/>
              <a:gd name="connsiteX113" fmla="*/ 1997014 w 7467600"/>
              <a:gd name="connsiteY113" fmla="*/ 4698007 h 6858000"/>
              <a:gd name="connsiteX114" fmla="*/ 2305292 w 7467600"/>
              <a:gd name="connsiteY114" fmla="*/ 4219492 h 6858000"/>
              <a:gd name="connsiteX115" fmla="*/ 3360922 w 7467600"/>
              <a:gd name="connsiteY115" fmla="*/ 4529373 h 6858000"/>
              <a:gd name="connsiteX116" fmla="*/ 3492420 w 7467600"/>
              <a:gd name="connsiteY116" fmla="*/ 4510145 h 6858000"/>
              <a:gd name="connsiteX117" fmla="*/ 3364086 w 7467600"/>
              <a:gd name="connsiteY117" fmla="*/ 4480340 h 6858000"/>
              <a:gd name="connsiteX118" fmla="*/ 3225818 w 7467600"/>
              <a:gd name="connsiteY118" fmla="*/ 4411822 h 6858000"/>
              <a:gd name="connsiteX119" fmla="*/ 3129696 w 7467600"/>
              <a:gd name="connsiteY119" fmla="*/ 4360704 h 6858000"/>
              <a:gd name="connsiteX120" fmla="*/ 2814545 w 7467600"/>
              <a:gd name="connsiteY120" fmla="*/ 4282955 h 6858000"/>
              <a:gd name="connsiteX121" fmla="*/ 2305292 w 7467600"/>
              <a:gd name="connsiteY121" fmla="*/ 4219492 h 6858000"/>
              <a:gd name="connsiteX122" fmla="*/ 2626982 w 7467600"/>
              <a:gd name="connsiteY122" fmla="*/ 4206450 h 6858000"/>
              <a:gd name="connsiteX123" fmla="*/ 2490617 w 7467600"/>
              <a:gd name="connsiteY123" fmla="*/ 4206951 h 6858000"/>
              <a:gd name="connsiteX124" fmla="*/ 2819869 w 7467600"/>
              <a:gd name="connsiteY124" fmla="*/ 4252936 h 6858000"/>
              <a:gd name="connsiteX125" fmla="*/ 3143018 w 7467600"/>
              <a:gd name="connsiteY125" fmla="*/ 4332698 h 6858000"/>
              <a:gd name="connsiteX126" fmla="*/ 3241520 w 7467600"/>
              <a:gd name="connsiteY126" fmla="*/ 4385112 h 6858000"/>
              <a:gd name="connsiteX127" fmla="*/ 3374575 w 7467600"/>
              <a:gd name="connsiteY127" fmla="*/ 4451517 h 6858000"/>
              <a:gd name="connsiteX128" fmla="*/ 3505221 w 7467600"/>
              <a:gd name="connsiteY128" fmla="*/ 4480757 h 6858000"/>
              <a:gd name="connsiteX129" fmla="*/ 2626982 w 7467600"/>
              <a:gd name="connsiteY129" fmla="*/ 4206450 h 6858000"/>
              <a:gd name="connsiteX130" fmla="*/ 1310106 w 7467600"/>
              <a:gd name="connsiteY130" fmla="*/ 3943217 h 6858000"/>
              <a:gd name="connsiteX131" fmla="*/ 854994 w 7467600"/>
              <a:gd name="connsiteY131" fmla="*/ 4399136 h 6858000"/>
              <a:gd name="connsiteX132" fmla="*/ 742462 w 7467600"/>
              <a:gd name="connsiteY132" fmla="*/ 4594648 h 6858000"/>
              <a:gd name="connsiteX133" fmla="*/ 820602 w 7467600"/>
              <a:gd name="connsiteY133" fmla="*/ 4485915 h 6858000"/>
              <a:gd name="connsiteX134" fmla="*/ 878295 w 7467600"/>
              <a:gd name="connsiteY134" fmla="*/ 4403594 h 6858000"/>
              <a:gd name="connsiteX135" fmla="*/ 1240607 w 7467600"/>
              <a:gd name="connsiteY135" fmla="*/ 4010401 h 6858000"/>
              <a:gd name="connsiteX136" fmla="*/ 1310106 w 7467600"/>
              <a:gd name="connsiteY136" fmla="*/ 3943217 h 6858000"/>
              <a:gd name="connsiteX137" fmla="*/ 1423113 w 7467600"/>
              <a:gd name="connsiteY137" fmla="*/ 3874565 h 6858000"/>
              <a:gd name="connsiteX138" fmla="*/ 1260565 w 7467600"/>
              <a:gd name="connsiteY138" fmla="*/ 4031982 h 6858000"/>
              <a:gd name="connsiteX139" fmla="*/ 901900 w 7467600"/>
              <a:gd name="connsiteY139" fmla="*/ 4421236 h 6858000"/>
              <a:gd name="connsiteX140" fmla="*/ 845044 w 7467600"/>
              <a:gd name="connsiteY140" fmla="*/ 4502436 h 6858000"/>
              <a:gd name="connsiteX141" fmla="*/ 685926 w 7467600"/>
              <a:gd name="connsiteY141" fmla="*/ 4703069 h 6858000"/>
              <a:gd name="connsiteX142" fmla="*/ 684248 w 7467600"/>
              <a:gd name="connsiteY142" fmla="*/ 4706721 h 6858000"/>
              <a:gd name="connsiteX143" fmla="*/ 1423113 w 7467600"/>
              <a:gd name="connsiteY143" fmla="*/ 3874565 h 6858000"/>
              <a:gd name="connsiteX144" fmla="*/ 3316479 w 7467600"/>
              <a:gd name="connsiteY144" fmla="*/ 3872136 h 6858000"/>
              <a:gd name="connsiteX145" fmla="*/ 3546806 w 7467600"/>
              <a:gd name="connsiteY145" fmla="*/ 4356139 h 6858000"/>
              <a:gd name="connsiteX146" fmla="*/ 3364433 w 7467600"/>
              <a:gd name="connsiteY146" fmla="*/ 3953121 h 6858000"/>
              <a:gd name="connsiteX147" fmla="*/ 3316479 w 7467600"/>
              <a:gd name="connsiteY147" fmla="*/ 3872136 h 6858000"/>
              <a:gd name="connsiteX148" fmla="*/ 3291335 w 7467600"/>
              <a:gd name="connsiteY148" fmla="*/ 3767420 h 6858000"/>
              <a:gd name="connsiteX149" fmla="*/ 3390805 w 7467600"/>
              <a:gd name="connsiteY149" fmla="*/ 3937163 h 6858000"/>
              <a:gd name="connsiteX150" fmla="*/ 3579062 w 7467600"/>
              <a:gd name="connsiteY150" fmla="*/ 4359040 h 6858000"/>
              <a:gd name="connsiteX151" fmla="*/ 3467355 w 7467600"/>
              <a:gd name="connsiteY151" fmla="*/ 3988130 h 6858000"/>
              <a:gd name="connsiteX152" fmla="*/ 3310753 w 7467600"/>
              <a:gd name="connsiteY152" fmla="*/ 3787140 h 6858000"/>
              <a:gd name="connsiteX153" fmla="*/ 3291335 w 7467600"/>
              <a:gd name="connsiteY153" fmla="*/ 3767420 h 6858000"/>
              <a:gd name="connsiteX154" fmla="*/ 1635889 w 7467600"/>
              <a:gd name="connsiteY154" fmla="*/ 3709494 h 6858000"/>
              <a:gd name="connsiteX155" fmla="*/ 1634800 w 7467600"/>
              <a:gd name="connsiteY155" fmla="*/ 3731111 h 6858000"/>
              <a:gd name="connsiteX156" fmla="*/ 1635889 w 7467600"/>
              <a:gd name="connsiteY156" fmla="*/ 3709494 h 6858000"/>
              <a:gd name="connsiteX157" fmla="*/ 1510397 w 7467600"/>
              <a:gd name="connsiteY157" fmla="*/ 3684705 h 6858000"/>
              <a:gd name="connsiteX158" fmla="*/ 1146550 w 7467600"/>
              <a:gd name="connsiteY158" fmla="*/ 3802012 h 6858000"/>
              <a:gd name="connsiteX159" fmla="*/ 698834 w 7467600"/>
              <a:gd name="connsiteY159" fmla="*/ 3952272 h 6858000"/>
              <a:gd name="connsiteX160" fmla="*/ 34256 w 7467600"/>
              <a:gd name="connsiteY160" fmla="*/ 4347603 h 6858000"/>
              <a:gd name="connsiteX161" fmla="*/ 527241 w 7467600"/>
              <a:gd name="connsiteY161" fmla="*/ 4065078 h 6858000"/>
              <a:gd name="connsiteX162" fmla="*/ 1510397 w 7467600"/>
              <a:gd name="connsiteY162" fmla="*/ 3684705 h 6858000"/>
              <a:gd name="connsiteX163" fmla="*/ 1313114 w 7467600"/>
              <a:gd name="connsiteY163" fmla="*/ 3655216 h 6858000"/>
              <a:gd name="connsiteX164" fmla="*/ 1109304 w 7467600"/>
              <a:gd name="connsiteY164" fmla="*/ 3669030 h 6858000"/>
              <a:gd name="connsiteX165" fmla="*/ 8129 w 7467600"/>
              <a:gd name="connsiteY165" fmla="*/ 4330519 h 6858000"/>
              <a:gd name="connsiteX166" fmla="*/ 687572 w 7467600"/>
              <a:gd name="connsiteY166" fmla="*/ 3925629 h 6858000"/>
              <a:gd name="connsiteX167" fmla="*/ 1138365 w 7467600"/>
              <a:gd name="connsiteY167" fmla="*/ 3774515 h 6858000"/>
              <a:gd name="connsiteX168" fmla="*/ 1505579 w 7467600"/>
              <a:gd name="connsiteY168" fmla="*/ 3655526 h 6858000"/>
              <a:gd name="connsiteX169" fmla="*/ 1313114 w 7467600"/>
              <a:gd name="connsiteY169" fmla="*/ 3655216 h 6858000"/>
              <a:gd name="connsiteX170" fmla="*/ 3655073 w 7467600"/>
              <a:gd name="connsiteY170" fmla="*/ 3650884 h 6858000"/>
              <a:gd name="connsiteX171" fmla="*/ 3989938 w 7467600"/>
              <a:gd name="connsiteY171" fmla="*/ 3991685 h 6858000"/>
              <a:gd name="connsiteX172" fmla="*/ 4393907 w 7467600"/>
              <a:gd name="connsiteY172" fmla="*/ 4261258 h 6858000"/>
              <a:gd name="connsiteX173" fmla="*/ 4648051 w 7467600"/>
              <a:gd name="connsiteY173" fmla="*/ 4374051 h 6858000"/>
              <a:gd name="connsiteX174" fmla="*/ 4383389 w 7467600"/>
              <a:gd name="connsiteY174" fmla="*/ 4184369 h 6858000"/>
              <a:gd name="connsiteX175" fmla="*/ 4165508 w 7467600"/>
              <a:gd name="connsiteY175" fmla="*/ 4035196 h 6858000"/>
              <a:gd name="connsiteX176" fmla="*/ 4068162 w 7467600"/>
              <a:gd name="connsiteY176" fmla="*/ 3953394 h 6858000"/>
              <a:gd name="connsiteX177" fmla="*/ 3981416 w 7467600"/>
              <a:gd name="connsiteY177" fmla="*/ 3880482 h 6858000"/>
              <a:gd name="connsiteX178" fmla="*/ 3800147 w 7467600"/>
              <a:gd name="connsiteY178" fmla="*/ 3749872 h 6858000"/>
              <a:gd name="connsiteX179" fmla="*/ 3655073 w 7467600"/>
              <a:gd name="connsiteY179" fmla="*/ 3650884 h 6858000"/>
              <a:gd name="connsiteX180" fmla="*/ 3670252 w 7467600"/>
              <a:gd name="connsiteY180" fmla="*/ 3622798 h 6858000"/>
              <a:gd name="connsiteX181" fmla="*/ 3817258 w 7467600"/>
              <a:gd name="connsiteY181" fmla="*/ 3723577 h 6858000"/>
              <a:gd name="connsiteX182" fmla="*/ 4000461 w 7467600"/>
              <a:gd name="connsiteY182" fmla="*/ 3855966 h 6858000"/>
              <a:gd name="connsiteX183" fmla="*/ 4088180 w 7467600"/>
              <a:gd name="connsiteY183" fmla="*/ 3929774 h 6858000"/>
              <a:gd name="connsiteX184" fmla="*/ 4184555 w 7467600"/>
              <a:gd name="connsiteY184" fmla="*/ 4010683 h 6858000"/>
              <a:gd name="connsiteX185" fmla="*/ 4399563 w 7467600"/>
              <a:gd name="connsiteY185" fmla="*/ 4158106 h 6858000"/>
              <a:gd name="connsiteX186" fmla="*/ 4684469 w 7467600"/>
              <a:gd name="connsiteY186" fmla="*/ 4364680 h 6858000"/>
              <a:gd name="connsiteX187" fmla="*/ 4690271 w 7467600"/>
              <a:gd name="connsiteY187" fmla="*/ 4370034 h 6858000"/>
              <a:gd name="connsiteX188" fmla="*/ 4136093 w 7467600"/>
              <a:gd name="connsiteY188" fmla="*/ 3858466 h 6858000"/>
              <a:gd name="connsiteX189" fmla="*/ 3670252 w 7467600"/>
              <a:gd name="connsiteY189" fmla="*/ 3622798 h 6858000"/>
              <a:gd name="connsiteX190" fmla="*/ 4440129 w 7467600"/>
              <a:gd name="connsiteY190" fmla="*/ 3448571 h 6858000"/>
              <a:gd name="connsiteX191" fmla="*/ 4856525 w 7467600"/>
              <a:gd name="connsiteY191" fmla="*/ 3915351 h 6858000"/>
              <a:gd name="connsiteX192" fmla="*/ 5059055 w 7467600"/>
              <a:gd name="connsiteY192" fmla="*/ 4108918 h 6858000"/>
              <a:gd name="connsiteX193" fmla="*/ 5290070 w 7467600"/>
              <a:gd name="connsiteY193" fmla="*/ 4263619 h 6858000"/>
              <a:gd name="connsiteX194" fmla="*/ 4834991 w 7467600"/>
              <a:gd name="connsiteY194" fmla="*/ 3830985 h 6858000"/>
              <a:gd name="connsiteX195" fmla="*/ 4440129 w 7467600"/>
              <a:gd name="connsiteY195" fmla="*/ 3448571 h 6858000"/>
              <a:gd name="connsiteX196" fmla="*/ 4441737 w 7467600"/>
              <a:gd name="connsiteY196" fmla="*/ 3399734 h 6858000"/>
              <a:gd name="connsiteX197" fmla="*/ 4431236 w 7467600"/>
              <a:gd name="connsiteY197" fmla="*/ 3400954 h 6858000"/>
              <a:gd name="connsiteX198" fmla="*/ 4557150 w 7467600"/>
              <a:gd name="connsiteY198" fmla="*/ 3510023 h 6858000"/>
              <a:gd name="connsiteX199" fmla="*/ 4856936 w 7467600"/>
              <a:gd name="connsiteY199" fmla="*/ 3809146 h 6858000"/>
              <a:gd name="connsiteX200" fmla="*/ 5111996 w 7467600"/>
              <a:gd name="connsiteY200" fmla="*/ 4065759 h 6858000"/>
              <a:gd name="connsiteX201" fmla="*/ 5388878 w 7467600"/>
              <a:gd name="connsiteY201" fmla="*/ 4300185 h 6858000"/>
              <a:gd name="connsiteX202" fmla="*/ 5425556 w 7467600"/>
              <a:gd name="connsiteY202" fmla="*/ 4308967 h 6858000"/>
              <a:gd name="connsiteX203" fmla="*/ 4943646 w 7467600"/>
              <a:gd name="connsiteY203" fmla="*/ 3822916 h 6858000"/>
              <a:gd name="connsiteX204" fmla="*/ 4594837 w 7467600"/>
              <a:gd name="connsiteY204" fmla="*/ 3532274 h 6858000"/>
              <a:gd name="connsiteX205" fmla="*/ 4441737 w 7467600"/>
              <a:gd name="connsiteY205" fmla="*/ 3399734 h 6858000"/>
              <a:gd name="connsiteX206" fmla="*/ 5425834 w 7467600"/>
              <a:gd name="connsiteY206" fmla="*/ 3162785 h 6858000"/>
              <a:gd name="connsiteX207" fmla="*/ 5401644 w 7467600"/>
              <a:gd name="connsiteY207" fmla="*/ 3617847 h 6858000"/>
              <a:gd name="connsiteX208" fmla="*/ 5467256 w 7467600"/>
              <a:gd name="connsiteY208" fmla="*/ 4175494 h 6858000"/>
              <a:gd name="connsiteX209" fmla="*/ 5448069 w 7467600"/>
              <a:gd name="connsiteY209" fmla="*/ 3567554 h 6858000"/>
              <a:gd name="connsiteX210" fmla="*/ 5425834 w 7467600"/>
              <a:gd name="connsiteY210" fmla="*/ 3162785 h 6858000"/>
              <a:gd name="connsiteX211" fmla="*/ 1318687 w 7467600"/>
              <a:gd name="connsiteY211" fmla="*/ 3113840 h 6858000"/>
              <a:gd name="connsiteX212" fmla="*/ 1066793 w 7467600"/>
              <a:gd name="connsiteY212" fmla="*/ 3212171 h 6858000"/>
              <a:gd name="connsiteX213" fmla="*/ 993319 w 7467600"/>
              <a:gd name="connsiteY213" fmla="*/ 3247648 h 6858000"/>
              <a:gd name="connsiteX214" fmla="*/ 853081 w 7467600"/>
              <a:gd name="connsiteY214" fmla="*/ 3312410 h 6858000"/>
              <a:gd name="connsiteX215" fmla="*/ 805957 w 7467600"/>
              <a:gd name="connsiteY215" fmla="*/ 3330443 h 6858000"/>
              <a:gd name="connsiteX216" fmla="*/ 1318687 w 7467600"/>
              <a:gd name="connsiteY216" fmla="*/ 3113840 h 6858000"/>
              <a:gd name="connsiteX217" fmla="*/ 5453702 w 7467600"/>
              <a:gd name="connsiteY217" fmla="*/ 3090882 h 6858000"/>
              <a:gd name="connsiteX218" fmla="*/ 5480135 w 7467600"/>
              <a:gd name="connsiteY218" fmla="*/ 3565802 h 6858000"/>
              <a:gd name="connsiteX219" fmla="*/ 5499023 w 7467600"/>
              <a:gd name="connsiteY219" fmla="*/ 4166310 h 6858000"/>
              <a:gd name="connsiteX220" fmla="*/ 5547022 w 7467600"/>
              <a:gd name="connsiteY220" fmla="*/ 3607838 h 6858000"/>
              <a:gd name="connsiteX221" fmla="*/ 5515964 w 7467600"/>
              <a:gd name="connsiteY221" fmla="*/ 3378541 h 6858000"/>
              <a:gd name="connsiteX222" fmla="*/ 5453702 w 7467600"/>
              <a:gd name="connsiteY222" fmla="*/ 3090882 h 6858000"/>
              <a:gd name="connsiteX223" fmla="*/ 1238695 w 7467600"/>
              <a:gd name="connsiteY223" fmla="*/ 3076820 h 6858000"/>
              <a:gd name="connsiteX224" fmla="*/ 716371 w 7467600"/>
              <a:gd name="connsiteY224" fmla="*/ 3293249 h 6858000"/>
              <a:gd name="connsiteX225" fmla="*/ 579522 w 7467600"/>
              <a:gd name="connsiteY225" fmla="*/ 3371759 h 6858000"/>
              <a:gd name="connsiteX226" fmla="*/ 600288 w 7467600"/>
              <a:gd name="connsiteY226" fmla="*/ 3365555 h 6858000"/>
              <a:gd name="connsiteX227" fmla="*/ 840692 w 7467600"/>
              <a:gd name="connsiteY227" fmla="*/ 3284921 h 6858000"/>
              <a:gd name="connsiteX228" fmla="*/ 979248 w 7467600"/>
              <a:gd name="connsiteY228" fmla="*/ 3221003 h 6858000"/>
              <a:gd name="connsiteX229" fmla="*/ 1053282 w 7467600"/>
              <a:gd name="connsiteY229" fmla="*/ 3185247 h 6858000"/>
              <a:gd name="connsiteX230" fmla="*/ 1320603 w 7467600"/>
              <a:gd name="connsiteY230" fmla="*/ 3081281 h 6858000"/>
              <a:gd name="connsiteX231" fmla="*/ 1238695 w 7467600"/>
              <a:gd name="connsiteY231" fmla="*/ 3076820 h 6858000"/>
              <a:gd name="connsiteX232" fmla="*/ 5425627 w 7467600"/>
              <a:gd name="connsiteY232" fmla="*/ 2954192 h 6858000"/>
              <a:gd name="connsiteX233" fmla="*/ 5470770 w 7467600"/>
              <a:gd name="connsiteY233" fmla="*/ 3005435 h 6858000"/>
              <a:gd name="connsiteX234" fmla="*/ 5519779 w 7467600"/>
              <a:gd name="connsiteY234" fmla="*/ 4359223 h 6858000"/>
              <a:gd name="connsiteX235" fmla="*/ 5520293 w 7467600"/>
              <a:gd name="connsiteY235" fmla="*/ 4360602 h 6858000"/>
              <a:gd name="connsiteX236" fmla="*/ 5767221 w 7467600"/>
              <a:gd name="connsiteY236" fmla="*/ 4665564 h 6858000"/>
              <a:gd name="connsiteX237" fmla="*/ 6937169 w 7467600"/>
              <a:gd name="connsiteY237" fmla="*/ 4815941 h 6858000"/>
              <a:gd name="connsiteX238" fmla="*/ 6953922 w 7467600"/>
              <a:gd name="connsiteY238" fmla="*/ 4890068 h 6858000"/>
              <a:gd name="connsiteX239" fmla="*/ 6071359 w 7467600"/>
              <a:gd name="connsiteY239" fmla="*/ 4770770 h 6858000"/>
              <a:gd name="connsiteX240" fmla="*/ 6038839 w 7467600"/>
              <a:gd name="connsiteY240" fmla="*/ 4764474 h 6858000"/>
              <a:gd name="connsiteX241" fmla="*/ 6038706 w 7467600"/>
              <a:gd name="connsiteY241" fmla="*/ 4763847 h 6858000"/>
              <a:gd name="connsiteX242" fmla="*/ 6037784 w 7467600"/>
              <a:gd name="connsiteY242" fmla="*/ 4764270 h 6858000"/>
              <a:gd name="connsiteX243" fmla="*/ 6038839 w 7467600"/>
              <a:gd name="connsiteY243" fmla="*/ 4764474 h 6858000"/>
              <a:gd name="connsiteX244" fmla="*/ 6040338 w 7467600"/>
              <a:gd name="connsiteY244" fmla="*/ 4771418 h 6858000"/>
              <a:gd name="connsiteX245" fmla="*/ 6024488 w 7467600"/>
              <a:gd name="connsiteY245" fmla="*/ 4809903 h 6858000"/>
              <a:gd name="connsiteX246" fmla="*/ 5599771 w 7467600"/>
              <a:gd name="connsiteY246" fmla="*/ 5509652 h 6858000"/>
              <a:gd name="connsiteX247" fmla="*/ 5548843 w 7467600"/>
              <a:gd name="connsiteY247" fmla="*/ 5563845 h 6858000"/>
              <a:gd name="connsiteX248" fmla="*/ 5940952 w 7467600"/>
              <a:gd name="connsiteY248" fmla="*/ 6250028 h 6858000"/>
              <a:gd name="connsiteX249" fmla="*/ 6043441 w 7467600"/>
              <a:gd name="connsiteY249" fmla="*/ 6665847 h 6858000"/>
              <a:gd name="connsiteX250" fmla="*/ 6093432 w 7467600"/>
              <a:gd name="connsiteY250" fmla="*/ 6858000 h 6858000"/>
              <a:gd name="connsiteX251" fmla="*/ 6034344 w 7467600"/>
              <a:gd name="connsiteY251" fmla="*/ 6858000 h 6858000"/>
              <a:gd name="connsiteX252" fmla="*/ 6026679 w 7467600"/>
              <a:gd name="connsiteY252" fmla="*/ 6836959 h 6858000"/>
              <a:gd name="connsiteX253" fmla="*/ 5800441 w 7467600"/>
              <a:gd name="connsiteY253" fmla="*/ 6335286 h 6858000"/>
              <a:gd name="connsiteX254" fmla="*/ 5526562 w 7467600"/>
              <a:gd name="connsiteY254" fmla="*/ 5705388 h 6858000"/>
              <a:gd name="connsiteX255" fmla="*/ 5519640 w 7467600"/>
              <a:gd name="connsiteY255" fmla="*/ 5683774 h 6858000"/>
              <a:gd name="connsiteX256" fmla="*/ 5844559 w 7467600"/>
              <a:gd name="connsiteY256" fmla="*/ 6553349 h 6858000"/>
              <a:gd name="connsiteX257" fmla="*/ 5975994 w 7467600"/>
              <a:gd name="connsiteY257" fmla="*/ 6858000 h 6858000"/>
              <a:gd name="connsiteX258" fmla="*/ 5898547 w 7467600"/>
              <a:gd name="connsiteY258" fmla="*/ 6858000 h 6858000"/>
              <a:gd name="connsiteX259" fmla="*/ 5682041 w 7467600"/>
              <a:gd name="connsiteY259" fmla="*/ 6355860 h 6858000"/>
              <a:gd name="connsiteX260" fmla="*/ 5461758 w 7467600"/>
              <a:gd name="connsiteY260" fmla="*/ 5820220 h 6858000"/>
              <a:gd name="connsiteX261" fmla="*/ 5237282 w 7467600"/>
              <a:gd name="connsiteY261" fmla="*/ 6579086 h 6858000"/>
              <a:gd name="connsiteX262" fmla="*/ 5115009 w 7467600"/>
              <a:gd name="connsiteY262" fmla="*/ 6858000 h 6858000"/>
              <a:gd name="connsiteX263" fmla="*/ 5028074 w 7467600"/>
              <a:gd name="connsiteY263" fmla="*/ 6858000 h 6858000"/>
              <a:gd name="connsiteX264" fmla="*/ 5079508 w 7467600"/>
              <a:gd name="connsiteY264" fmla="*/ 6749074 h 6858000"/>
              <a:gd name="connsiteX265" fmla="*/ 5371846 w 7467600"/>
              <a:gd name="connsiteY265" fmla="*/ 5924413 h 6858000"/>
              <a:gd name="connsiteX266" fmla="*/ 5270512 w 7467600"/>
              <a:gd name="connsiteY266" fmla="*/ 6138975 h 6858000"/>
              <a:gd name="connsiteX267" fmla="*/ 5062409 w 7467600"/>
              <a:gd name="connsiteY267" fmla="*/ 6653544 h 6858000"/>
              <a:gd name="connsiteX268" fmla="*/ 5036628 w 7467600"/>
              <a:gd name="connsiteY268" fmla="*/ 6754247 h 6858000"/>
              <a:gd name="connsiteX269" fmla="*/ 5009112 w 7467600"/>
              <a:gd name="connsiteY269" fmla="*/ 6858000 h 6858000"/>
              <a:gd name="connsiteX270" fmla="*/ 4976679 w 7467600"/>
              <a:gd name="connsiteY270" fmla="*/ 6858000 h 6858000"/>
              <a:gd name="connsiteX271" fmla="*/ 5006537 w 7467600"/>
              <a:gd name="connsiteY271" fmla="*/ 6747068 h 6858000"/>
              <a:gd name="connsiteX272" fmla="*/ 5032723 w 7467600"/>
              <a:gd name="connsiteY272" fmla="*/ 6644957 h 6858000"/>
              <a:gd name="connsiteX273" fmla="*/ 5242949 w 7467600"/>
              <a:gd name="connsiteY273" fmla="*/ 6125175 h 6858000"/>
              <a:gd name="connsiteX274" fmla="*/ 5286321 w 7467600"/>
              <a:gd name="connsiteY274" fmla="*/ 6033555 h 6858000"/>
              <a:gd name="connsiteX275" fmla="*/ 5008210 w 7467600"/>
              <a:gd name="connsiteY275" fmla="*/ 6649194 h 6858000"/>
              <a:gd name="connsiteX276" fmla="*/ 4986321 w 7467600"/>
              <a:gd name="connsiteY276" fmla="*/ 6765687 h 6858000"/>
              <a:gd name="connsiteX277" fmla="*/ 4973474 w 7467600"/>
              <a:gd name="connsiteY277" fmla="*/ 6858000 h 6858000"/>
              <a:gd name="connsiteX278" fmla="*/ 4907178 w 7467600"/>
              <a:gd name="connsiteY278" fmla="*/ 6858000 h 6858000"/>
              <a:gd name="connsiteX279" fmla="*/ 4910810 w 7467600"/>
              <a:gd name="connsiteY279" fmla="*/ 6829660 h 6858000"/>
              <a:gd name="connsiteX280" fmla="*/ 4987461 w 7467600"/>
              <a:gd name="connsiteY280" fmla="*/ 6432994 h 6858000"/>
              <a:gd name="connsiteX281" fmla="*/ 5179262 w 7467600"/>
              <a:gd name="connsiteY281" fmla="*/ 6035044 h 6858000"/>
              <a:gd name="connsiteX282" fmla="*/ 4689678 w 7467600"/>
              <a:gd name="connsiteY282" fmla="*/ 6440241 h 6858000"/>
              <a:gd name="connsiteX283" fmla="*/ 4477543 w 7467600"/>
              <a:gd name="connsiteY283" fmla="*/ 6674836 h 6858000"/>
              <a:gd name="connsiteX284" fmla="*/ 4329957 w 7467600"/>
              <a:gd name="connsiteY284" fmla="*/ 6858000 h 6858000"/>
              <a:gd name="connsiteX285" fmla="*/ 4218595 w 7467600"/>
              <a:gd name="connsiteY285" fmla="*/ 6858000 h 6858000"/>
              <a:gd name="connsiteX286" fmla="*/ 4368888 w 7467600"/>
              <a:gd name="connsiteY286" fmla="*/ 6668412 h 6858000"/>
              <a:gd name="connsiteX287" fmla="*/ 4563091 w 7467600"/>
              <a:gd name="connsiteY287" fmla="*/ 6442508 h 6858000"/>
              <a:gd name="connsiteX288" fmla="*/ 5387324 w 7467600"/>
              <a:gd name="connsiteY288" fmla="*/ 5705830 h 6858000"/>
              <a:gd name="connsiteX289" fmla="*/ 5073620 w 7467600"/>
              <a:gd name="connsiteY289" fmla="*/ 5955437 h 6858000"/>
              <a:gd name="connsiteX290" fmla="*/ 4689789 w 7467600"/>
              <a:gd name="connsiteY290" fmla="*/ 6268382 h 6858000"/>
              <a:gd name="connsiteX291" fmla="*/ 4418722 w 7467600"/>
              <a:gd name="connsiteY291" fmla="*/ 6570886 h 6858000"/>
              <a:gd name="connsiteX292" fmla="*/ 4214944 w 7467600"/>
              <a:gd name="connsiteY292" fmla="*/ 6858000 h 6858000"/>
              <a:gd name="connsiteX293" fmla="*/ 4177898 w 7467600"/>
              <a:gd name="connsiteY293" fmla="*/ 6858000 h 6858000"/>
              <a:gd name="connsiteX294" fmla="*/ 4391597 w 7467600"/>
              <a:gd name="connsiteY294" fmla="*/ 6556370 h 6858000"/>
              <a:gd name="connsiteX295" fmla="*/ 4668889 w 7467600"/>
              <a:gd name="connsiteY295" fmla="*/ 6246399 h 6858000"/>
              <a:gd name="connsiteX296" fmla="*/ 5055427 w 7467600"/>
              <a:gd name="connsiteY296" fmla="*/ 5931476 h 6858000"/>
              <a:gd name="connsiteX297" fmla="*/ 5371814 w 7467600"/>
              <a:gd name="connsiteY297" fmla="*/ 5678975 h 6858000"/>
              <a:gd name="connsiteX298" fmla="*/ 4987918 w 7467600"/>
              <a:gd name="connsiteY298" fmla="*/ 5838701 h 6858000"/>
              <a:gd name="connsiteX299" fmla="*/ 4317146 w 7467600"/>
              <a:gd name="connsiteY299" fmla="*/ 6587716 h 6858000"/>
              <a:gd name="connsiteX300" fmla="*/ 4171627 w 7467600"/>
              <a:gd name="connsiteY300" fmla="*/ 6858000 h 6858000"/>
              <a:gd name="connsiteX301" fmla="*/ 4081585 w 7467600"/>
              <a:gd name="connsiteY301" fmla="*/ 6858000 h 6858000"/>
              <a:gd name="connsiteX302" fmla="*/ 4238603 w 7467600"/>
              <a:gd name="connsiteY302" fmla="*/ 6559341 h 6858000"/>
              <a:gd name="connsiteX303" fmla="*/ 4778333 w 7467600"/>
              <a:gd name="connsiteY303" fmla="*/ 5873626 h 6858000"/>
              <a:gd name="connsiteX304" fmla="*/ 5414185 w 7467600"/>
              <a:gd name="connsiteY304" fmla="*/ 5573882 h 6858000"/>
              <a:gd name="connsiteX305" fmla="*/ 5959648 w 7467600"/>
              <a:gd name="connsiteY305" fmla="*/ 4760797 h 6858000"/>
              <a:gd name="connsiteX306" fmla="*/ 5355019 w 7467600"/>
              <a:gd name="connsiteY306" fmla="*/ 4734672 h 6858000"/>
              <a:gd name="connsiteX307" fmla="*/ 5083565 w 7467600"/>
              <a:gd name="connsiteY307" fmla="*/ 5179121 h 6858000"/>
              <a:gd name="connsiteX308" fmla="*/ 4713577 w 7467600"/>
              <a:gd name="connsiteY308" fmla="*/ 5616803 h 6858000"/>
              <a:gd name="connsiteX309" fmla="*/ 3989559 w 7467600"/>
              <a:gd name="connsiteY309" fmla="*/ 6145945 h 6858000"/>
              <a:gd name="connsiteX310" fmla="*/ 3939824 w 7467600"/>
              <a:gd name="connsiteY310" fmla="*/ 6066900 h 6858000"/>
              <a:gd name="connsiteX311" fmla="*/ 4584537 w 7467600"/>
              <a:gd name="connsiteY311" fmla="*/ 5324826 h 6858000"/>
              <a:gd name="connsiteX312" fmla="*/ 5037105 w 7467600"/>
              <a:gd name="connsiteY312" fmla="*/ 5088765 h 6858000"/>
              <a:gd name="connsiteX313" fmla="*/ 5039930 w 7467600"/>
              <a:gd name="connsiteY313" fmla="*/ 5089585 h 6858000"/>
              <a:gd name="connsiteX314" fmla="*/ 5263764 w 7467600"/>
              <a:gd name="connsiteY314" fmla="*/ 4735525 h 6858000"/>
              <a:gd name="connsiteX315" fmla="*/ 4086300 w 7467600"/>
              <a:gd name="connsiteY315" fmla="*/ 4884599 h 6858000"/>
              <a:gd name="connsiteX316" fmla="*/ 4085485 w 7467600"/>
              <a:gd name="connsiteY316" fmla="*/ 4899070 h 6858000"/>
              <a:gd name="connsiteX317" fmla="*/ 3871915 w 7467600"/>
              <a:gd name="connsiteY317" fmla="*/ 5253645 h 6858000"/>
              <a:gd name="connsiteX318" fmla="*/ 3799374 w 7467600"/>
              <a:gd name="connsiteY318" fmla="*/ 5466127 h 6858000"/>
              <a:gd name="connsiteX319" fmla="*/ 3498850 w 7467600"/>
              <a:gd name="connsiteY319" fmla="*/ 6661888 h 6858000"/>
              <a:gd name="connsiteX320" fmla="*/ 3399216 w 7467600"/>
              <a:gd name="connsiteY320" fmla="*/ 6858000 h 6858000"/>
              <a:gd name="connsiteX321" fmla="*/ 3303688 w 7467600"/>
              <a:gd name="connsiteY321" fmla="*/ 6858000 h 6858000"/>
              <a:gd name="connsiteX322" fmla="*/ 3391774 w 7467600"/>
              <a:gd name="connsiteY322" fmla="*/ 6697181 h 6858000"/>
              <a:gd name="connsiteX323" fmla="*/ 3735540 w 7467600"/>
              <a:gd name="connsiteY323" fmla="*/ 5546923 h 6858000"/>
              <a:gd name="connsiteX324" fmla="*/ 3729438 w 7467600"/>
              <a:gd name="connsiteY324" fmla="*/ 5569058 h 6858000"/>
              <a:gd name="connsiteX325" fmla="*/ 3707782 w 7467600"/>
              <a:gd name="connsiteY325" fmla="*/ 5644908 h 6858000"/>
              <a:gd name="connsiteX326" fmla="*/ 3583827 w 7467600"/>
              <a:gd name="connsiteY326" fmla="*/ 6039215 h 6858000"/>
              <a:gd name="connsiteX327" fmla="*/ 3547861 w 7467600"/>
              <a:gd name="connsiteY327" fmla="*/ 6129609 h 6858000"/>
              <a:gd name="connsiteX328" fmla="*/ 3490905 w 7467600"/>
              <a:gd name="connsiteY328" fmla="*/ 6277660 h 6858000"/>
              <a:gd name="connsiteX329" fmla="*/ 3455859 w 7467600"/>
              <a:gd name="connsiteY329" fmla="*/ 6391301 h 6858000"/>
              <a:gd name="connsiteX330" fmla="*/ 3429112 w 7467600"/>
              <a:gd name="connsiteY330" fmla="*/ 6479469 h 6858000"/>
              <a:gd name="connsiteX331" fmla="*/ 3304862 w 7467600"/>
              <a:gd name="connsiteY331" fmla="*/ 6796476 h 6858000"/>
              <a:gd name="connsiteX332" fmla="*/ 3276071 w 7467600"/>
              <a:gd name="connsiteY332" fmla="*/ 6858000 h 6858000"/>
              <a:gd name="connsiteX333" fmla="*/ 3240805 w 7467600"/>
              <a:gd name="connsiteY333" fmla="*/ 6858000 h 6858000"/>
              <a:gd name="connsiteX334" fmla="*/ 3275917 w 7467600"/>
              <a:gd name="connsiteY334" fmla="*/ 6783192 h 6858000"/>
              <a:gd name="connsiteX335" fmla="*/ 3399358 w 7467600"/>
              <a:gd name="connsiteY335" fmla="*/ 6469011 h 6858000"/>
              <a:gd name="connsiteX336" fmla="*/ 3425650 w 7467600"/>
              <a:gd name="connsiteY336" fmla="*/ 6381333 h 6858000"/>
              <a:gd name="connsiteX337" fmla="*/ 3460661 w 7467600"/>
              <a:gd name="connsiteY337" fmla="*/ 6266763 h 6858000"/>
              <a:gd name="connsiteX338" fmla="*/ 3518021 w 7467600"/>
              <a:gd name="connsiteY338" fmla="*/ 6117298 h 6858000"/>
              <a:gd name="connsiteX339" fmla="*/ 3554035 w 7467600"/>
              <a:gd name="connsiteY339" fmla="*/ 6027832 h 6858000"/>
              <a:gd name="connsiteX340" fmla="*/ 3677174 w 7467600"/>
              <a:gd name="connsiteY340" fmla="*/ 5636351 h 6858000"/>
              <a:gd name="connsiteX341" fmla="*/ 3698819 w 7467600"/>
              <a:gd name="connsiteY341" fmla="*/ 5560503 h 6858000"/>
              <a:gd name="connsiteX342" fmla="*/ 3702094 w 7467600"/>
              <a:gd name="connsiteY342" fmla="*/ 5549194 h 6858000"/>
              <a:gd name="connsiteX343" fmla="*/ 3398355 w 7467600"/>
              <a:gd name="connsiteY343" fmla="*/ 6094603 h 6858000"/>
              <a:gd name="connsiteX344" fmla="*/ 3193941 w 7467600"/>
              <a:gd name="connsiteY344" fmla="*/ 6798775 h 6858000"/>
              <a:gd name="connsiteX345" fmla="*/ 3184140 w 7467600"/>
              <a:gd name="connsiteY345" fmla="*/ 6858000 h 6858000"/>
              <a:gd name="connsiteX346" fmla="*/ 3099978 w 7467600"/>
              <a:gd name="connsiteY346" fmla="*/ 6858000 h 6858000"/>
              <a:gd name="connsiteX347" fmla="*/ 3101556 w 7467600"/>
              <a:gd name="connsiteY347" fmla="*/ 6843337 h 6858000"/>
              <a:gd name="connsiteX348" fmla="*/ 3370162 w 7467600"/>
              <a:gd name="connsiteY348" fmla="*/ 5785550 h 6858000"/>
              <a:gd name="connsiteX349" fmla="*/ 3746477 w 7467600"/>
              <a:gd name="connsiteY349" fmla="*/ 5377889 h 6858000"/>
              <a:gd name="connsiteX350" fmla="*/ 3863399 w 7467600"/>
              <a:gd name="connsiteY350" fmla="*/ 5087257 h 6858000"/>
              <a:gd name="connsiteX351" fmla="*/ 3968712 w 7467600"/>
              <a:gd name="connsiteY351" fmla="*/ 4913989 h 6858000"/>
              <a:gd name="connsiteX352" fmla="*/ 2792390 w 7467600"/>
              <a:gd name="connsiteY352" fmla="*/ 5382974 h 6858000"/>
              <a:gd name="connsiteX353" fmla="*/ 2714982 w 7467600"/>
              <a:gd name="connsiteY353" fmla="*/ 5427051 h 6858000"/>
              <a:gd name="connsiteX354" fmla="*/ 2813361 w 7467600"/>
              <a:gd name="connsiteY354" fmla="*/ 6023912 h 6858000"/>
              <a:gd name="connsiteX355" fmla="*/ 2688430 w 7467600"/>
              <a:gd name="connsiteY355" fmla="*/ 6801564 h 6858000"/>
              <a:gd name="connsiteX356" fmla="*/ 2629626 w 7467600"/>
              <a:gd name="connsiteY356" fmla="*/ 6763394 h 6858000"/>
              <a:gd name="connsiteX357" fmla="*/ 2565328 w 7467600"/>
              <a:gd name="connsiteY357" fmla="*/ 5516399 h 6858000"/>
              <a:gd name="connsiteX358" fmla="*/ 1922999 w 7467600"/>
              <a:gd name="connsiteY358" fmla="*/ 5980343 h 6858000"/>
              <a:gd name="connsiteX359" fmla="*/ 1950261 w 7467600"/>
              <a:gd name="connsiteY359" fmla="*/ 6405858 h 6858000"/>
              <a:gd name="connsiteX360" fmla="*/ 2365554 w 7467600"/>
              <a:gd name="connsiteY360" fmla="*/ 6759107 h 6858000"/>
              <a:gd name="connsiteX361" fmla="*/ 2424142 w 7467600"/>
              <a:gd name="connsiteY361" fmla="*/ 6858000 h 6858000"/>
              <a:gd name="connsiteX362" fmla="*/ 2395994 w 7467600"/>
              <a:gd name="connsiteY362" fmla="*/ 6858000 h 6858000"/>
              <a:gd name="connsiteX363" fmla="*/ 2392863 w 7467600"/>
              <a:gd name="connsiteY363" fmla="*/ 6852964 h 6858000"/>
              <a:gd name="connsiteX364" fmla="*/ 2017589 w 7467600"/>
              <a:gd name="connsiteY364" fmla="*/ 6493982 h 6858000"/>
              <a:gd name="connsiteX365" fmla="*/ 2147336 w 7467600"/>
              <a:gd name="connsiteY365" fmla="*/ 6594052 h 6858000"/>
              <a:gd name="connsiteX366" fmla="*/ 2207047 w 7467600"/>
              <a:gd name="connsiteY366" fmla="*/ 6654540 h 6858000"/>
              <a:gd name="connsiteX367" fmla="*/ 2299106 w 7467600"/>
              <a:gd name="connsiteY367" fmla="*/ 6778931 h 6858000"/>
              <a:gd name="connsiteX368" fmla="*/ 2314430 w 7467600"/>
              <a:gd name="connsiteY368" fmla="*/ 6801144 h 6858000"/>
              <a:gd name="connsiteX369" fmla="*/ 2352406 w 7467600"/>
              <a:gd name="connsiteY369" fmla="*/ 6858000 h 6858000"/>
              <a:gd name="connsiteX370" fmla="*/ 2314492 w 7467600"/>
              <a:gd name="connsiteY370" fmla="*/ 6858000 h 6858000"/>
              <a:gd name="connsiteX371" fmla="*/ 2288095 w 7467600"/>
              <a:gd name="connsiteY371" fmla="*/ 6818030 h 6858000"/>
              <a:gd name="connsiteX372" fmla="*/ 2272768 w 7467600"/>
              <a:gd name="connsiteY372" fmla="*/ 6795822 h 6858000"/>
              <a:gd name="connsiteX373" fmla="*/ 2182715 w 7467600"/>
              <a:gd name="connsiteY373" fmla="*/ 6675071 h 6858000"/>
              <a:gd name="connsiteX374" fmla="*/ 2032061 w 7467600"/>
              <a:gd name="connsiteY374" fmla="*/ 6541380 h 6858000"/>
              <a:gd name="connsiteX375" fmla="*/ 2257220 w 7467600"/>
              <a:gd name="connsiteY375" fmla="*/ 6826257 h 6858000"/>
              <a:gd name="connsiteX376" fmla="*/ 2281324 w 7467600"/>
              <a:gd name="connsiteY376" fmla="*/ 6858000 h 6858000"/>
              <a:gd name="connsiteX377" fmla="*/ 2242860 w 7467600"/>
              <a:gd name="connsiteY377" fmla="*/ 6858000 h 6858000"/>
              <a:gd name="connsiteX378" fmla="*/ 2232818 w 7467600"/>
              <a:gd name="connsiteY378" fmla="*/ 6844926 h 6858000"/>
              <a:gd name="connsiteX379" fmla="*/ 1990172 w 7467600"/>
              <a:gd name="connsiteY379" fmla="*/ 6542121 h 6858000"/>
              <a:gd name="connsiteX380" fmla="*/ 2124090 w 7467600"/>
              <a:gd name="connsiteY380" fmla="*/ 6761017 h 6858000"/>
              <a:gd name="connsiteX381" fmla="*/ 2200380 w 7467600"/>
              <a:gd name="connsiteY381" fmla="*/ 6858000 h 6858000"/>
              <a:gd name="connsiteX382" fmla="*/ 2147507 w 7467600"/>
              <a:gd name="connsiteY382" fmla="*/ 6858000 h 6858000"/>
              <a:gd name="connsiteX383" fmla="*/ 2070668 w 7467600"/>
              <a:gd name="connsiteY383" fmla="*/ 6761520 h 6858000"/>
              <a:gd name="connsiteX384" fmla="*/ 1975142 w 7467600"/>
              <a:gd name="connsiteY384" fmla="*/ 6585570 h 6858000"/>
              <a:gd name="connsiteX385" fmla="*/ 2050035 w 7467600"/>
              <a:gd name="connsiteY385" fmla="*/ 6813345 h 6858000"/>
              <a:gd name="connsiteX386" fmla="*/ 2063025 w 7467600"/>
              <a:gd name="connsiteY386" fmla="*/ 6858000 h 6858000"/>
              <a:gd name="connsiteX387" fmla="*/ 2021675 w 7467600"/>
              <a:gd name="connsiteY387" fmla="*/ 6858000 h 6858000"/>
              <a:gd name="connsiteX388" fmla="*/ 2019308 w 7467600"/>
              <a:gd name="connsiteY388" fmla="*/ 6847118 h 6858000"/>
              <a:gd name="connsiteX389" fmla="*/ 1938835 w 7467600"/>
              <a:gd name="connsiteY389" fmla="*/ 6551160 h 6858000"/>
              <a:gd name="connsiteX390" fmla="*/ 1953230 w 7467600"/>
              <a:gd name="connsiteY390" fmla="*/ 6759699 h 6858000"/>
              <a:gd name="connsiteX391" fmla="*/ 1956763 w 7467600"/>
              <a:gd name="connsiteY391" fmla="*/ 6778191 h 6858000"/>
              <a:gd name="connsiteX392" fmla="*/ 1967925 w 7467600"/>
              <a:gd name="connsiteY392" fmla="*/ 6858000 h 6858000"/>
              <a:gd name="connsiteX393" fmla="*/ 1936622 w 7467600"/>
              <a:gd name="connsiteY393" fmla="*/ 6858000 h 6858000"/>
              <a:gd name="connsiteX394" fmla="*/ 1926261 w 7467600"/>
              <a:gd name="connsiteY394" fmla="*/ 6784064 h 6858000"/>
              <a:gd name="connsiteX395" fmla="*/ 1922724 w 7467600"/>
              <a:gd name="connsiteY395" fmla="*/ 6765577 h 6858000"/>
              <a:gd name="connsiteX396" fmla="*/ 1904650 w 7467600"/>
              <a:gd name="connsiteY396" fmla="*/ 6639616 h 6858000"/>
              <a:gd name="connsiteX397" fmla="*/ 1885273 w 7467600"/>
              <a:gd name="connsiteY397" fmla="*/ 6858000 h 6858000"/>
              <a:gd name="connsiteX398" fmla="*/ 1854363 w 7467600"/>
              <a:gd name="connsiteY398" fmla="*/ 6858000 h 6858000"/>
              <a:gd name="connsiteX399" fmla="*/ 1880391 w 7467600"/>
              <a:gd name="connsiteY399" fmla="*/ 6603796 h 6858000"/>
              <a:gd name="connsiteX400" fmla="*/ 1818273 w 7467600"/>
              <a:gd name="connsiteY400" fmla="*/ 6715729 h 6858000"/>
              <a:gd name="connsiteX401" fmla="*/ 1794691 w 7467600"/>
              <a:gd name="connsiteY401" fmla="*/ 6843239 h 6858000"/>
              <a:gd name="connsiteX402" fmla="*/ 1794914 w 7467600"/>
              <a:gd name="connsiteY402" fmla="*/ 6858000 h 6858000"/>
              <a:gd name="connsiteX403" fmla="*/ 1746128 w 7467600"/>
              <a:gd name="connsiteY403" fmla="*/ 6858000 h 6858000"/>
              <a:gd name="connsiteX404" fmla="*/ 1753934 w 7467600"/>
              <a:gd name="connsiteY404" fmla="*/ 6724796 h 6858000"/>
              <a:gd name="connsiteX405" fmla="*/ 1792053 w 7467600"/>
              <a:gd name="connsiteY405" fmla="*/ 6572396 h 6858000"/>
              <a:gd name="connsiteX406" fmla="*/ 1862248 w 7467600"/>
              <a:gd name="connsiteY406" fmla="*/ 6266397 h 6858000"/>
              <a:gd name="connsiteX407" fmla="*/ 1862250 w 7467600"/>
              <a:gd name="connsiteY407" fmla="*/ 6033531 h 6858000"/>
              <a:gd name="connsiteX408" fmla="*/ 1211999 w 7467600"/>
              <a:gd name="connsiteY408" fmla="*/ 6683610 h 6858000"/>
              <a:gd name="connsiteX409" fmla="*/ 1213266 w 7467600"/>
              <a:gd name="connsiteY409" fmla="*/ 6691947 h 6858000"/>
              <a:gd name="connsiteX410" fmla="*/ 1203370 w 7467600"/>
              <a:gd name="connsiteY410" fmla="*/ 6850676 h 6858000"/>
              <a:gd name="connsiteX411" fmla="*/ 1203671 w 7467600"/>
              <a:gd name="connsiteY411" fmla="*/ 6858000 h 6858000"/>
              <a:gd name="connsiteX412" fmla="*/ 1143180 w 7467600"/>
              <a:gd name="connsiteY412" fmla="*/ 6858000 h 6858000"/>
              <a:gd name="connsiteX413" fmla="*/ 1142176 w 7467600"/>
              <a:gd name="connsiteY413" fmla="*/ 6766045 h 6858000"/>
              <a:gd name="connsiteX414" fmla="*/ 1067484 w 7467600"/>
              <a:gd name="connsiteY414" fmla="*/ 6858000 h 6858000"/>
              <a:gd name="connsiteX415" fmla="*/ 953928 w 7467600"/>
              <a:gd name="connsiteY415" fmla="*/ 6858000 h 6858000"/>
              <a:gd name="connsiteX416" fmla="*/ 959715 w 7467600"/>
              <a:gd name="connsiteY416" fmla="*/ 6850185 h 6858000"/>
              <a:gd name="connsiteX417" fmla="*/ 1483788 w 7467600"/>
              <a:gd name="connsiteY417" fmla="*/ 6259174 h 6858000"/>
              <a:gd name="connsiteX418" fmla="*/ 1100671 w 7467600"/>
              <a:gd name="connsiteY418" fmla="*/ 6252137 h 6858000"/>
              <a:gd name="connsiteX419" fmla="*/ 1090144 w 7467600"/>
              <a:gd name="connsiteY419" fmla="*/ 6256748 h 6858000"/>
              <a:gd name="connsiteX420" fmla="*/ 1095872 w 7467600"/>
              <a:gd name="connsiteY420" fmla="*/ 6271892 h 6858000"/>
              <a:gd name="connsiteX421" fmla="*/ 262785 w 7467600"/>
              <a:gd name="connsiteY421" fmla="*/ 6845450 h 6858000"/>
              <a:gd name="connsiteX422" fmla="*/ 209968 w 7467600"/>
              <a:gd name="connsiteY422" fmla="*/ 6770713 h 6858000"/>
              <a:gd name="connsiteX423" fmla="*/ 873460 w 7467600"/>
              <a:gd name="connsiteY423" fmla="*/ 6253768 h 6858000"/>
              <a:gd name="connsiteX424" fmla="*/ 192686 w 7467600"/>
              <a:gd name="connsiteY424" fmla="*/ 5849257 h 6858000"/>
              <a:gd name="connsiteX425" fmla="*/ 4696 w 7467600"/>
              <a:gd name="connsiteY425" fmla="*/ 5697668 h 6858000"/>
              <a:gd name="connsiteX426" fmla="*/ 0 w 7467600"/>
              <a:gd name="connsiteY426" fmla="*/ 5689984 h 6858000"/>
              <a:gd name="connsiteX427" fmla="*/ 0 w 7467600"/>
              <a:gd name="connsiteY427" fmla="*/ 5513472 h 6858000"/>
              <a:gd name="connsiteX428" fmla="*/ 174101 w 7467600"/>
              <a:gd name="connsiteY428" fmla="*/ 5620277 h 6858000"/>
              <a:gd name="connsiteX429" fmla="*/ 891800 w 7467600"/>
              <a:gd name="connsiteY429" fmla="*/ 6036935 h 6858000"/>
              <a:gd name="connsiteX430" fmla="*/ 1072219 w 7467600"/>
              <a:gd name="connsiteY430" fmla="*/ 6169443 h 6858000"/>
              <a:gd name="connsiteX431" fmla="*/ 1074117 w 7467600"/>
              <a:gd name="connsiteY431" fmla="*/ 6170301 h 6858000"/>
              <a:gd name="connsiteX432" fmla="*/ 1083114 w 7467600"/>
              <a:gd name="connsiteY432" fmla="*/ 6174131 h 6858000"/>
              <a:gd name="connsiteX433" fmla="*/ 1543010 w 7467600"/>
              <a:gd name="connsiteY433" fmla="*/ 6191140 h 6858000"/>
              <a:gd name="connsiteX434" fmla="*/ 1551080 w 7467600"/>
              <a:gd name="connsiteY434" fmla="*/ 6195006 h 6858000"/>
              <a:gd name="connsiteX435" fmla="*/ 2345443 w 7467600"/>
              <a:gd name="connsiteY435" fmla="*/ 5549882 h 6858000"/>
              <a:gd name="connsiteX436" fmla="*/ 1721499 w 7467600"/>
              <a:gd name="connsiteY436" fmla="*/ 5599969 h 6858000"/>
              <a:gd name="connsiteX437" fmla="*/ 767716 w 7467600"/>
              <a:gd name="connsiteY437" fmla="*/ 5472768 h 6858000"/>
              <a:gd name="connsiteX438" fmla="*/ 722147 w 7467600"/>
              <a:gd name="connsiteY438" fmla="*/ 5393091 h 6858000"/>
              <a:gd name="connsiteX439" fmla="*/ 1485552 w 7467600"/>
              <a:gd name="connsiteY439" fmla="*/ 5313202 h 6858000"/>
              <a:gd name="connsiteX440" fmla="*/ 2143004 w 7467600"/>
              <a:gd name="connsiteY440" fmla="*/ 5402420 h 6858000"/>
              <a:gd name="connsiteX441" fmla="*/ 1933391 w 7467600"/>
              <a:gd name="connsiteY441" fmla="*/ 5156971 h 6858000"/>
              <a:gd name="connsiteX442" fmla="*/ 1827118 w 7467600"/>
              <a:gd name="connsiteY442" fmla="*/ 4968410 h 6858000"/>
              <a:gd name="connsiteX443" fmla="*/ 1837349 w 7467600"/>
              <a:gd name="connsiteY443" fmla="*/ 4956357 h 6858000"/>
              <a:gd name="connsiteX444" fmla="*/ 2162835 w 7467600"/>
              <a:gd name="connsiteY444" fmla="*/ 5187853 h 6858000"/>
              <a:gd name="connsiteX445" fmla="*/ 2257167 w 7467600"/>
              <a:gd name="connsiteY445" fmla="*/ 5462123 h 6858000"/>
              <a:gd name="connsiteX446" fmla="*/ 2261598 w 7467600"/>
              <a:gd name="connsiteY446" fmla="*/ 5467998 h 6858000"/>
              <a:gd name="connsiteX447" fmla="*/ 2437177 w 7467600"/>
              <a:gd name="connsiteY447" fmla="*/ 5479608 h 6858000"/>
              <a:gd name="connsiteX448" fmla="*/ 2445247 w 7467600"/>
              <a:gd name="connsiteY448" fmla="*/ 5483476 h 6858000"/>
              <a:gd name="connsiteX449" fmla="*/ 2743626 w 7467600"/>
              <a:gd name="connsiteY449" fmla="*/ 5304819 h 6858000"/>
              <a:gd name="connsiteX450" fmla="*/ 3048102 w 7467600"/>
              <a:gd name="connsiteY450" fmla="*/ 5150595 h 6858000"/>
              <a:gd name="connsiteX451" fmla="*/ 1799414 w 7467600"/>
              <a:gd name="connsiteY451" fmla="*/ 4694732 h 6858000"/>
              <a:gd name="connsiteX452" fmla="*/ 1771735 w 7467600"/>
              <a:gd name="connsiteY452" fmla="*/ 4619929 h 6858000"/>
              <a:gd name="connsiteX453" fmla="*/ 3104273 w 7467600"/>
              <a:gd name="connsiteY453" fmla="*/ 5076159 h 6858000"/>
              <a:gd name="connsiteX454" fmla="*/ 3113245 w 7467600"/>
              <a:gd name="connsiteY454" fmla="*/ 5090705 h 6858000"/>
              <a:gd name="connsiteX455" fmla="*/ 3126294 w 7467600"/>
              <a:gd name="connsiteY455" fmla="*/ 5114400 h 6858000"/>
              <a:gd name="connsiteX456" fmla="*/ 3937433 w 7467600"/>
              <a:gd name="connsiteY456" fmla="*/ 4830473 h 6858000"/>
              <a:gd name="connsiteX457" fmla="*/ 3590475 w 7467600"/>
              <a:gd name="connsiteY457" fmla="*/ 4597974 h 6858000"/>
              <a:gd name="connsiteX458" fmla="*/ 3100264 w 7467600"/>
              <a:gd name="connsiteY458" fmla="*/ 4579845 h 6858000"/>
              <a:gd name="connsiteX459" fmla="*/ 2183576 w 7467600"/>
              <a:gd name="connsiteY459" fmla="*/ 4227150 h 6858000"/>
              <a:gd name="connsiteX460" fmla="*/ 2151029 w 7467600"/>
              <a:gd name="connsiteY460" fmla="*/ 4146947 h 6858000"/>
              <a:gd name="connsiteX461" fmla="*/ 3563434 w 7467600"/>
              <a:gd name="connsiteY461" fmla="*/ 4469115 h 6858000"/>
              <a:gd name="connsiteX462" fmla="*/ 3177952 w 7467600"/>
              <a:gd name="connsiteY462" fmla="*/ 3657386 h 6858000"/>
              <a:gd name="connsiteX463" fmla="*/ 3189263 w 7467600"/>
              <a:gd name="connsiteY463" fmla="*/ 3625726 h 6858000"/>
              <a:gd name="connsiteX464" fmla="*/ 3560912 w 7467600"/>
              <a:gd name="connsiteY464" fmla="*/ 4079863 h 6858000"/>
              <a:gd name="connsiteX465" fmla="*/ 3626636 w 7467600"/>
              <a:gd name="connsiteY465" fmla="*/ 4512230 h 6858000"/>
              <a:gd name="connsiteX466" fmla="*/ 3653088 w 7467600"/>
              <a:gd name="connsiteY466" fmla="*/ 4521417 h 6858000"/>
              <a:gd name="connsiteX467" fmla="*/ 3988128 w 7467600"/>
              <a:gd name="connsiteY467" fmla="*/ 4817267 h 6858000"/>
              <a:gd name="connsiteX468" fmla="*/ 4830582 w 7467600"/>
              <a:gd name="connsiteY468" fmla="*/ 4676000 h 6858000"/>
              <a:gd name="connsiteX469" fmla="*/ 4830100 w 7467600"/>
              <a:gd name="connsiteY469" fmla="*/ 4675554 h 6858000"/>
              <a:gd name="connsiteX470" fmla="*/ 4036318 w 7467600"/>
              <a:gd name="connsiteY470" fmla="*/ 4147013 h 6858000"/>
              <a:gd name="connsiteX471" fmla="*/ 3432098 w 7467600"/>
              <a:gd name="connsiteY471" fmla="*/ 3537312 h 6858000"/>
              <a:gd name="connsiteX472" fmla="*/ 3446761 w 7467600"/>
              <a:gd name="connsiteY472" fmla="*/ 3461278 h 6858000"/>
              <a:gd name="connsiteX473" fmla="*/ 4419733 w 7467600"/>
              <a:gd name="connsiteY473" fmla="*/ 3963555 h 6858000"/>
              <a:gd name="connsiteX474" fmla="*/ 4781371 w 7467600"/>
              <a:gd name="connsiteY474" fmla="*/ 4458604 h 6858000"/>
              <a:gd name="connsiteX475" fmla="*/ 4780440 w 7467600"/>
              <a:gd name="connsiteY475" fmla="*/ 4470290 h 6858000"/>
              <a:gd name="connsiteX476" fmla="*/ 4898954 w 7467600"/>
              <a:gd name="connsiteY476" fmla="*/ 4662092 h 6858000"/>
              <a:gd name="connsiteX477" fmla="*/ 4900699 w 7467600"/>
              <a:gd name="connsiteY477" fmla="*/ 4670867 h 6858000"/>
              <a:gd name="connsiteX478" fmla="*/ 5714511 w 7467600"/>
              <a:gd name="connsiteY478" fmla="*/ 4663483 h 6858000"/>
              <a:gd name="connsiteX479" fmla="*/ 5464793 w 7467600"/>
              <a:gd name="connsiteY479" fmla="*/ 4393556 h 6858000"/>
              <a:gd name="connsiteX480" fmla="*/ 5461897 w 7467600"/>
              <a:gd name="connsiteY480" fmla="*/ 4390879 h 6858000"/>
              <a:gd name="connsiteX481" fmla="*/ 4294126 w 7467600"/>
              <a:gd name="connsiteY481" fmla="*/ 3303048 h 6858000"/>
              <a:gd name="connsiteX482" fmla="*/ 4305321 w 7467600"/>
              <a:gd name="connsiteY482" fmla="*/ 3256953 h 6858000"/>
              <a:gd name="connsiteX483" fmla="*/ 4949299 w 7467600"/>
              <a:gd name="connsiteY483" fmla="*/ 3766336 h 6858000"/>
              <a:gd name="connsiteX484" fmla="*/ 5291452 w 7467600"/>
              <a:gd name="connsiteY484" fmla="*/ 4076801 h 6858000"/>
              <a:gd name="connsiteX485" fmla="*/ 5434998 w 7467600"/>
              <a:gd name="connsiteY485" fmla="*/ 4254100 h 6858000"/>
              <a:gd name="connsiteX486" fmla="*/ 5351015 w 7467600"/>
              <a:gd name="connsiteY486" fmla="*/ 3760989 h 6858000"/>
              <a:gd name="connsiteX487" fmla="*/ 5413780 w 7467600"/>
              <a:gd name="connsiteY487" fmla="*/ 2966265 h 6858000"/>
              <a:gd name="connsiteX488" fmla="*/ 5425627 w 7467600"/>
              <a:gd name="connsiteY488" fmla="*/ 2954192 h 6858000"/>
              <a:gd name="connsiteX489" fmla="*/ 6604735 w 7467600"/>
              <a:gd name="connsiteY489" fmla="*/ 2041381 h 6858000"/>
              <a:gd name="connsiteX490" fmla="*/ 7204487 w 7467600"/>
              <a:gd name="connsiteY490" fmla="*/ 2742112 h 6858000"/>
              <a:gd name="connsiteX491" fmla="*/ 7131592 w 7467600"/>
              <a:gd name="connsiteY491" fmla="*/ 2672096 h 6858000"/>
              <a:gd name="connsiteX492" fmla="*/ 6996344 w 7467600"/>
              <a:gd name="connsiteY492" fmla="*/ 2518310 h 6858000"/>
              <a:gd name="connsiteX493" fmla="*/ 6735495 w 7467600"/>
              <a:gd name="connsiteY493" fmla="*/ 2196890 h 6858000"/>
              <a:gd name="connsiteX494" fmla="*/ 6721901 w 7467600"/>
              <a:gd name="connsiteY494" fmla="*/ 2179274 h 6858000"/>
              <a:gd name="connsiteX495" fmla="*/ 6604735 w 7467600"/>
              <a:gd name="connsiteY495" fmla="*/ 2041381 h 6858000"/>
              <a:gd name="connsiteX496" fmla="*/ 6591670 w 7467600"/>
              <a:gd name="connsiteY496" fmla="*/ 1988277 h 6858000"/>
              <a:gd name="connsiteX497" fmla="*/ 6747349 w 7467600"/>
              <a:gd name="connsiteY497" fmla="*/ 2160069 h 6858000"/>
              <a:gd name="connsiteX498" fmla="*/ 6760943 w 7467600"/>
              <a:gd name="connsiteY498" fmla="*/ 2177686 h 6858000"/>
              <a:gd name="connsiteX499" fmla="*/ 7021065 w 7467600"/>
              <a:gd name="connsiteY499" fmla="*/ 2498102 h 6858000"/>
              <a:gd name="connsiteX500" fmla="*/ 7155223 w 7467600"/>
              <a:gd name="connsiteY500" fmla="*/ 2650386 h 6858000"/>
              <a:gd name="connsiteX501" fmla="*/ 7203167 w 7467600"/>
              <a:gd name="connsiteY501" fmla="*/ 2697288 h 6858000"/>
              <a:gd name="connsiteX502" fmla="*/ 6937703 w 7467600"/>
              <a:gd name="connsiteY502" fmla="*/ 2321981 h 6858000"/>
              <a:gd name="connsiteX503" fmla="*/ 6591670 w 7467600"/>
              <a:gd name="connsiteY503" fmla="*/ 1988277 h 6858000"/>
              <a:gd name="connsiteX504" fmla="*/ 5798671 w 7467600"/>
              <a:gd name="connsiteY504" fmla="*/ 1981601 h 6858000"/>
              <a:gd name="connsiteX505" fmla="*/ 5754709 w 7467600"/>
              <a:gd name="connsiteY505" fmla="*/ 2071454 h 6858000"/>
              <a:gd name="connsiteX506" fmla="*/ 5763044 w 7467600"/>
              <a:gd name="connsiteY506" fmla="*/ 2842206 h 6858000"/>
              <a:gd name="connsiteX507" fmla="*/ 5764974 w 7467600"/>
              <a:gd name="connsiteY507" fmla="*/ 2799609 h 6858000"/>
              <a:gd name="connsiteX508" fmla="*/ 5767665 w 7467600"/>
              <a:gd name="connsiteY508" fmla="*/ 2666409 h 6858000"/>
              <a:gd name="connsiteX509" fmla="*/ 5763055 w 7467600"/>
              <a:gd name="connsiteY509" fmla="*/ 2579705 h 6858000"/>
              <a:gd name="connsiteX510" fmla="*/ 5758079 w 7467600"/>
              <a:gd name="connsiteY510" fmla="*/ 2492508 h 6858000"/>
              <a:gd name="connsiteX511" fmla="*/ 5779325 w 7467600"/>
              <a:gd name="connsiteY511" fmla="*/ 2197069 h 6858000"/>
              <a:gd name="connsiteX512" fmla="*/ 5798671 w 7467600"/>
              <a:gd name="connsiteY512" fmla="*/ 1981601 h 6858000"/>
              <a:gd name="connsiteX513" fmla="*/ 5829202 w 7467600"/>
              <a:gd name="connsiteY513" fmla="*/ 1971679 h 6858000"/>
              <a:gd name="connsiteX514" fmla="*/ 5809558 w 7467600"/>
              <a:gd name="connsiteY514" fmla="*/ 2198043 h 6858000"/>
              <a:gd name="connsiteX515" fmla="*/ 5788653 w 7467600"/>
              <a:gd name="connsiteY515" fmla="*/ 2489430 h 6858000"/>
              <a:gd name="connsiteX516" fmla="*/ 5793439 w 7467600"/>
              <a:gd name="connsiteY516" fmla="*/ 2575235 h 6858000"/>
              <a:gd name="connsiteX517" fmla="*/ 5796837 w 7467600"/>
              <a:gd name="connsiteY517" fmla="*/ 2637633 h 6858000"/>
              <a:gd name="connsiteX518" fmla="*/ 5818614 w 7467600"/>
              <a:gd name="connsiteY518" fmla="*/ 2473055 h 6858000"/>
              <a:gd name="connsiteX519" fmla="*/ 5829202 w 7467600"/>
              <a:gd name="connsiteY519" fmla="*/ 1971679 h 6858000"/>
              <a:gd name="connsiteX520" fmla="*/ 5911389 w 7467600"/>
              <a:gd name="connsiteY520" fmla="*/ 1898371 h 6858000"/>
              <a:gd name="connsiteX521" fmla="*/ 6237627 w 7467600"/>
              <a:gd name="connsiteY521" fmla="*/ 2231921 h 6858000"/>
              <a:gd name="connsiteX522" fmla="*/ 5911389 w 7467600"/>
              <a:gd name="connsiteY522" fmla="*/ 1898371 h 6858000"/>
              <a:gd name="connsiteX523" fmla="*/ 6944437 w 7467600"/>
              <a:gd name="connsiteY523" fmla="*/ 1575402 h 6858000"/>
              <a:gd name="connsiteX524" fmla="*/ 6304730 w 7467600"/>
              <a:gd name="connsiteY524" fmla="*/ 1766654 h 6858000"/>
              <a:gd name="connsiteX525" fmla="*/ 6944437 w 7467600"/>
              <a:gd name="connsiteY525" fmla="*/ 1575402 h 6858000"/>
              <a:gd name="connsiteX526" fmla="*/ 7019523 w 7467600"/>
              <a:gd name="connsiteY526" fmla="*/ 1519450 h 6858000"/>
              <a:gd name="connsiteX527" fmla="*/ 6298091 w 7467600"/>
              <a:gd name="connsiteY527" fmla="*/ 1737122 h 6858000"/>
              <a:gd name="connsiteX528" fmla="*/ 7019523 w 7467600"/>
              <a:gd name="connsiteY528" fmla="*/ 1519450 h 6858000"/>
              <a:gd name="connsiteX529" fmla="*/ 2399523 w 7467600"/>
              <a:gd name="connsiteY529" fmla="*/ 1428234 h 6858000"/>
              <a:gd name="connsiteX530" fmla="*/ 2224982 w 7467600"/>
              <a:gd name="connsiteY530" fmla="*/ 1826201 h 6858000"/>
              <a:gd name="connsiteX531" fmla="*/ 2096099 w 7467600"/>
              <a:gd name="connsiteY531" fmla="*/ 2345900 h 6858000"/>
              <a:gd name="connsiteX532" fmla="*/ 2283317 w 7467600"/>
              <a:gd name="connsiteY532" fmla="*/ 1796925 h 6858000"/>
              <a:gd name="connsiteX533" fmla="*/ 2399523 w 7467600"/>
              <a:gd name="connsiteY533" fmla="*/ 1428234 h 6858000"/>
              <a:gd name="connsiteX534" fmla="*/ 2448558 w 7467600"/>
              <a:gd name="connsiteY534" fmla="*/ 1373435 h 6858000"/>
              <a:gd name="connsiteX535" fmla="*/ 2312521 w 7467600"/>
              <a:gd name="connsiteY535" fmla="*/ 1806140 h 6858000"/>
              <a:gd name="connsiteX536" fmla="*/ 2127533 w 7467600"/>
              <a:gd name="connsiteY536" fmla="*/ 2348380 h 6858000"/>
              <a:gd name="connsiteX537" fmla="*/ 2358080 w 7467600"/>
              <a:gd name="connsiteY537" fmla="*/ 1866134 h 6858000"/>
              <a:gd name="connsiteX538" fmla="*/ 2407436 w 7467600"/>
              <a:gd name="connsiteY538" fmla="*/ 1651070 h 6858000"/>
              <a:gd name="connsiteX539" fmla="*/ 2448558 w 7467600"/>
              <a:gd name="connsiteY539" fmla="*/ 1373435 h 6858000"/>
              <a:gd name="connsiteX540" fmla="*/ 278707 w 7467600"/>
              <a:gd name="connsiteY540" fmla="*/ 1352270 h 6858000"/>
              <a:gd name="connsiteX541" fmla="*/ 321570 w 7467600"/>
              <a:gd name="connsiteY541" fmla="*/ 1861610 h 6858000"/>
              <a:gd name="connsiteX542" fmla="*/ 294281 w 7467600"/>
              <a:gd name="connsiteY542" fmla="*/ 1440658 h 6858000"/>
              <a:gd name="connsiteX543" fmla="*/ 278707 w 7467600"/>
              <a:gd name="connsiteY543" fmla="*/ 1352270 h 6858000"/>
              <a:gd name="connsiteX544" fmla="*/ 1423821 w 7467600"/>
              <a:gd name="connsiteY544" fmla="*/ 1351958 h 6858000"/>
              <a:gd name="connsiteX545" fmla="*/ 1638521 w 7467600"/>
              <a:gd name="connsiteY545" fmla="*/ 1908470 h 6858000"/>
              <a:gd name="connsiteX546" fmla="*/ 1754199 w 7467600"/>
              <a:gd name="connsiteY546" fmla="*/ 2149284 h 6858000"/>
              <a:gd name="connsiteX547" fmla="*/ 1908359 w 7467600"/>
              <a:gd name="connsiteY547" fmla="*/ 2364988 h 6858000"/>
              <a:gd name="connsiteX548" fmla="*/ 1647661 w 7467600"/>
              <a:gd name="connsiteY548" fmla="*/ 1825945 h 6858000"/>
              <a:gd name="connsiteX549" fmla="*/ 1423821 w 7467600"/>
              <a:gd name="connsiteY549" fmla="*/ 1351958 h 6858000"/>
              <a:gd name="connsiteX550" fmla="*/ 1431890 w 7467600"/>
              <a:gd name="connsiteY550" fmla="*/ 1306475 h 6858000"/>
              <a:gd name="connsiteX551" fmla="*/ 1507597 w 7467600"/>
              <a:gd name="connsiteY551" fmla="*/ 1446132 h 6858000"/>
              <a:gd name="connsiteX552" fmla="*/ 1674586 w 7467600"/>
              <a:gd name="connsiteY552" fmla="*/ 1813832 h 6858000"/>
              <a:gd name="connsiteX553" fmla="*/ 1815950 w 7467600"/>
              <a:gd name="connsiteY553" fmla="*/ 2128564 h 6858000"/>
              <a:gd name="connsiteX554" fmla="*/ 1984242 w 7467600"/>
              <a:gd name="connsiteY554" fmla="*/ 2430829 h 6858000"/>
              <a:gd name="connsiteX555" fmla="*/ 2014023 w 7467600"/>
              <a:gd name="connsiteY555" fmla="*/ 2450995 h 6858000"/>
              <a:gd name="connsiteX556" fmla="*/ 1747337 w 7467600"/>
              <a:gd name="connsiteY556" fmla="*/ 1855264 h 6858000"/>
              <a:gd name="connsiteX557" fmla="*/ 1533749 w 7467600"/>
              <a:gd name="connsiteY557" fmla="*/ 1478656 h 6858000"/>
              <a:gd name="connsiteX558" fmla="*/ 1431890 w 7467600"/>
              <a:gd name="connsiteY558" fmla="*/ 1306475 h 6858000"/>
              <a:gd name="connsiteX559" fmla="*/ 5052692 w 7467600"/>
              <a:gd name="connsiteY559" fmla="*/ 1292994 h 6858000"/>
              <a:gd name="connsiteX560" fmla="*/ 5200661 w 7467600"/>
              <a:gd name="connsiteY560" fmla="*/ 1635186 h 6858000"/>
              <a:gd name="connsiteX561" fmla="*/ 5297138 w 7467600"/>
              <a:gd name="connsiteY561" fmla="*/ 1906351 h 6858000"/>
              <a:gd name="connsiteX562" fmla="*/ 5052692 w 7467600"/>
              <a:gd name="connsiteY562" fmla="*/ 1292994 h 6858000"/>
              <a:gd name="connsiteX563" fmla="*/ 5009948 w 7467600"/>
              <a:gd name="connsiteY563" fmla="*/ 1273619 h 6858000"/>
              <a:gd name="connsiteX564" fmla="*/ 5121777 w 7467600"/>
              <a:gd name="connsiteY564" fmla="*/ 1654213 h 6858000"/>
              <a:gd name="connsiteX565" fmla="*/ 5293545 w 7467600"/>
              <a:gd name="connsiteY565" fmla="*/ 2072247 h 6858000"/>
              <a:gd name="connsiteX566" fmla="*/ 5294042 w 7467600"/>
              <a:gd name="connsiteY566" fmla="*/ 2065019 h 6858000"/>
              <a:gd name="connsiteX567" fmla="*/ 5171936 w 7467600"/>
              <a:gd name="connsiteY567" fmla="*/ 1647613 h 6858000"/>
              <a:gd name="connsiteX568" fmla="*/ 5009948 w 7467600"/>
              <a:gd name="connsiteY568" fmla="*/ 1273619 h 6858000"/>
              <a:gd name="connsiteX569" fmla="*/ 655236 w 7467600"/>
              <a:gd name="connsiteY569" fmla="*/ 1268632 h 6858000"/>
              <a:gd name="connsiteX570" fmla="*/ 839521 w 7467600"/>
              <a:gd name="connsiteY570" fmla="*/ 1685315 h 6858000"/>
              <a:gd name="connsiteX571" fmla="*/ 1109416 w 7467600"/>
              <a:gd name="connsiteY571" fmla="*/ 2061663 h 6858000"/>
              <a:gd name="connsiteX572" fmla="*/ 1298300 w 7467600"/>
              <a:gd name="connsiteY572" fmla="*/ 2247742 h 6858000"/>
              <a:gd name="connsiteX573" fmla="*/ 1125871 w 7467600"/>
              <a:gd name="connsiteY573" fmla="*/ 1989513 h 6858000"/>
              <a:gd name="connsiteX574" fmla="*/ 981574 w 7467600"/>
              <a:gd name="connsiteY574" fmla="*/ 1783157 h 6858000"/>
              <a:gd name="connsiteX575" fmla="*/ 922198 w 7467600"/>
              <a:gd name="connsiteY575" fmla="*/ 1677437 h 6858000"/>
              <a:gd name="connsiteX576" fmla="*/ 869293 w 7467600"/>
              <a:gd name="connsiteY576" fmla="*/ 1583214 h 6858000"/>
              <a:gd name="connsiteX577" fmla="*/ 751431 w 7467600"/>
              <a:gd name="connsiteY577" fmla="*/ 1405731 h 6858000"/>
              <a:gd name="connsiteX578" fmla="*/ 655236 w 7467600"/>
              <a:gd name="connsiteY578" fmla="*/ 1268632 h 6858000"/>
              <a:gd name="connsiteX579" fmla="*/ 6516292 w 7467600"/>
              <a:gd name="connsiteY579" fmla="*/ 1263064 h 6858000"/>
              <a:gd name="connsiteX580" fmla="*/ 5736320 w 7467600"/>
              <a:gd name="connsiteY580" fmla="*/ 1501803 h 6858000"/>
              <a:gd name="connsiteX581" fmla="*/ 6516292 w 7467600"/>
              <a:gd name="connsiteY581" fmla="*/ 1263064 h 6858000"/>
              <a:gd name="connsiteX582" fmla="*/ 291466 w 7467600"/>
              <a:gd name="connsiteY582" fmla="*/ 1250369 h 6858000"/>
              <a:gd name="connsiteX583" fmla="*/ 323180 w 7467600"/>
              <a:gd name="connsiteY583" fmla="*/ 1435283 h 6858000"/>
              <a:gd name="connsiteX584" fmla="*/ 349381 w 7467600"/>
              <a:gd name="connsiteY584" fmla="*/ 1875041 h 6858000"/>
              <a:gd name="connsiteX585" fmla="*/ 374363 w 7467600"/>
              <a:gd name="connsiteY585" fmla="*/ 1506494 h 6858000"/>
              <a:gd name="connsiteX586" fmla="*/ 302168 w 7467600"/>
              <a:gd name="connsiteY586" fmla="*/ 1274495 h 6858000"/>
              <a:gd name="connsiteX587" fmla="*/ 291466 w 7467600"/>
              <a:gd name="connsiteY587" fmla="*/ 1250369 h 6858000"/>
              <a:gd name="connsiteX588" fmla="*/ 678222 w 7467600"/>
              <a:gd name="connsiteY588" fmla="*/ 1248670 h 6858000"/>
              <a:gd name="connsiteX589" fmla="*/ 775536 w 7467600"/>
              <a:gd name="connsiteY589" fmla="*/ 1388015 h 6858000"/>
              <a:gd name="connsiteX590" fmla="*/ 894529 w 7467600"/>
              <a:gd name="connsiteY590" fmla="*/ 1567739 h 6858000"/>
              <a:gd name="connsiteX591" fmla="*/ 948000 w 7467600"/>
              <a:gd name="connsiteY591" fmla="*/ 1663088 h 6858000"/>
              <a:gd name="connsiteX592" fmla="*/ 1006812 w 7467600"/>
              <a:gd name="connsiteY592" fmla="*/ 1767683 h 6858000"/>
              <a:gd name="connsiteX593" fmla="*/ 1149133 w 7467600"/>
              <a:gd name="connsiteY593" fmla="*/ 1971513 h 6858000"/>
              <a:gd name="connsiteX594" fmla="*/ 1333952 w 7467600"/>
              <a:gd name="connsiteY594" fmla="*/ 2251620 h 6858000"/>
              <a:gd name="connsiteX595" fmla="*/ 1337329 w 7467600"/>
              <a:gd name="connsiteY595" fmla="*/ 2258350 h 6858000"/>
              <a:gd name="connsiteX596" fmla="*/ 1014726 w 7467600"/>
              <a:gd name="connsiteY596" fmla="*/ 1615556 h 6858000"/>
              <a:gd name="connsiteX597" fmla="*/ 678222 w 7467600"/>
              <a:gd name="connsiteY597" fmla="*/ 1248670 h 6858000"/>
              <a:gd name="connsiteX598" fmla="*/ 6691602 w 7467600"/>
              <a:gd name="connsiteY598" fmla="*/ 1140573 h 6858000"/>
              <a:gd name="connsiteX599" fmla="*/ 6571100 w 7467600"/>
              <a:gd name="connsiteY599" fmla="*/ 1183662 h 6858000"/>
              <a:gd name="connsiteX600" fmla="*/ 6241687 w 7467600"/>
              <a:gd name="connsiteY600" fmla="*/ 1257600 h 6858000"/>
              <a:gd name="connsiteX601" fmla="*/ 5693009 w 7467600"/>
              <a:gd name="connsiteY601" fmla="*/ 1478256 h 6858000"/>
              <a:gd name="connsiteX602" fmla="*/ 6548420 w 7467600"/>
              <a:gd name="connsiteY602" fmla="*/ 1214599 h 6858000"/>
              <a:gd name="connsiteX603" fmla="*/ 6605473 w 7467600"/>
              <a:gd name="connsiteY603" fmla="*/ 1184686 h 6858000"/>
              <a:gd name="connsiteX604" fmla="*/ 6691602 w 7467600"/>
              <a:gd name="connsiteY604" fmla="*/ 1140573 h 6858000"/>
              <a:gd name="connsiteX605" fmla="*/ 4002475 w 7467600"/>
              <a:gd name="connsiteY605" fmla="*/ 1037802 h 6858000"/>
              <a:gd name="connsiteX606" fmla="*/ 4000324 w 7467600"/>
              <a:gd name="connsiteY606" fmla="*/ 1039362 h 6858000"/>
              <a:gd name="connsiteX607" fmla="*/ 4002862 w 7467600"/>
              <a:gd name="connsiteY607" fmla="*/ 1042866 h 6858000"/>
              <a:gd name="connsiteX608" fmla="*/ 4002475 w 7467600"/>
              <a:gd name="connsiteY608" fmla="*/ 1037802 h 6858000"/>
              <a:gd name="connsiteX609" fmla="*/ 506322 w 7467600"/>
              <a:gd name="connsiteY609" fmla="*/ 1020997 h 6858000"/>
              <a:gd name="connsiteX610" fmla="*/ 533068 w 7467600"/>
              <a:gd name="connsiteY610" fmla="*/ 1029409 h 6858000"/>
              <a:gd name="connsiteX611" fmla="*/ 1232525 w 7467600"/>
              <a:gd name="connsiteY611" fmla="*/ 1804675 h 6858000"/>
              <a:gd name="connsiteX612" fmla="*/ 1388858 w 7467600"/>
              <a:gd name="connsiteY612" fmla="*/ 2368011 h 6858000"/>
              <a:gd name="connsiteX613" fmla="*/ 1384098 w 7467600"/>
              <a:gd name="connsiteY613" fmla="*/ 2378125 h 6858000"/>
              <a:gd name="connsiteX614" fmla="*/ 1425393 w 7467600"/>
              <a:gd name="connsiteY614" fmla="*/ 2589124 h 6858000"/>
              <a:gd name="connsiteX615" fmla="*/ 1424001 w 7467600"/>
              <a:gd name="connsiteY615" fmla="*/ 2597541 h 6858000"/>
              <a:gd name="connsiteX616" fmla="*/ 2152729 w 7467600"/>
              <a:gd name="connsiteY616" fmla="*/ 2864487 h 6858000"/>
              <a:gd name="connsiteX617" fmla="*/ 2020609 w 7467600"/>
              <a:gd name="connsiteY617" fmla="*/ 2539671 h 6858000"/>
              <a:gd name="connsiteX618" fmla="*/ 2018920 w 7467600"/>
              <a:gd name="connsiteY618" fmla="*/ 2536309 h 6858000"/>
              <a:gd name="connsiteX619" fmla="*/ 1342441 w 7467600"/>
              <a:gd name="connsiteY619" fmla="*/ 1173017 h 6858000"/>
              <a:gd name="connsiteX620" fmla="*/ 1367925 w 7467600"/>
              <a:gd name="connsiteY620" fmla="*/ 1135648 h 6858000"/>
              <a:gd name="connsiteX621" fmla="*/ 1771401 w 7467600"/>
              <a:gd name="connsiteY621" fmla="*/ 1806673 h 6858000"/>
              <a:gd name="connsiteX622" fmla="*/ 1972385 w 7467600"/>
              <a:gd name="connsiteY622" fmla="*/ 2198735 h 6858000"/>
              <a:gd name="connsiteX623" fmla="*/ 2040892 w 7467600"/>
              <a:gd name="connsiteY623" fmla="*/ 2405205 h 6858000"/>
              <a:gd name="connsiteX624" fmla="*/ 2131689 w 7467600"/>
              <a:gd name="connsiteY624" fmla="*/ 1936926 h 6858000"/>
              <a:gd name="connsiteX625" fmla="*/ 2454820 w 7467600"/>
              <a:gd name="connsiteY625" fmla="*/ 1248808 h 6858000"/>
              <a:gd name="connsiteX626" fmla="*/ 2492512 w 7467600"/>
              <a:gd name="connsiteY626" fmla="*/ 1302920 h 6858000"/>
              <a:gd name="connsiteX627" fmla="*/ 2081216 w 7467600"/>
              <a:gd name="connsiteY627" fmla="*/ 2527513 h 6858000"/>
              <a:gd name="connsiteX628" fmla="*/ 2081211 w 7467600"/>
              <a:gd name="connsiteY628" fmla="*/ 2528916 h 6858000"/>
              <a:gd name="connsiteX629" fmla="*/ 2199067 w 7467600"/>
              <a:gd name="connsiteY629" fmla="*/ 2884061 h 6858000"/>
              <a:gd name="connsiteX630" fmla="*/ 3192586 w 7467600"/>
              <a:gd name="connsiteY630" fmla="*/ 3411496 h 6858000"/>
              <a:gd name="connsiteX631" fmla="*/ 3182620 w 7467600"/>
              <a:gd name="connsiteY631" fmla="*/ 3483279 h 6858000"/>
              <a:gd name="connsiteX632" fmla="*/ 2435119 w 7467600"/>
              <a:gd name="connsiteY632" fmla="*/ 3080173 h 6858000"/>
              <a:gd name="connsiteX633" fmla="*/ 2410152 w 7467600"/>
              <a:gd name="connsiteY633" fmla="*/ 3063751 h 6858000"/>
              <a:gd name="connsiteX634" fmla="*/ 2408099 w 7467600"/>
              <a:gd name="connsiteY634" fmla="*/ 3064403 h 6858000"/>
              <a:gd name="connsiteX635" fmla="*/ 2407218 w 7467600"/>
              <a:gd name="connsiteY635" fmla="*/ 3070324 h 6858000"/>
              <a:gd name="connsiteX636" fmla="*/ 2380138 w 7467600"/>
              <a:gd name="connsiteY636" fmla="*/ 3099341 h 6858000"/>
              <a:gd name="connsiteX637" fmla="*/ 1765923 w 7467600"/>
              <a:gd name="connsiteY637" fmla="*/ 3581043 h 6858000"/>
              <a:gd name="connsiteX638" fmla="*/ 1702258 w 7467600"/>
              <a:gd name="connsiteY638" fmla="*/ 3612286 h 6858000"/>
              <a:gd name="connsiteX639" fmla="*/ 1538370 w 7467600"/>
              <a:gd name="connsiteY639" fmla="*/ 3811804 h 6858000"/>
              <a:gd name="connsiteX640" fmla="*/ 542867 w 7467600"/>
              <a:gd name="connsiteY640" fmla="*/ 4944092 h 6858000"/>
              <a:gd name="connsiteX641" fmla="*/ 515800 w 7467600"/>
              <a:gd name="connsiteY641" fmla="*/ 4862180 h 6858000"/>
              <a:gd name="connsiteX642" fmla="*/ 909145 w 7467600"/>
              <a:gd name="connsiteY642" fmla="*/ 4199225 h 6858000"/>
              <a:gd name="connsiteX643" fmla="*/ 1214067 w 7467600"/>
              <a:gd name="connsiteY643" fmla="*/ 3908561 h 6858000"/>
              <a:gd name="connsiteX644" fmla="*/ 640967 w 7467600"/>
              <a:gd name="connsiteY644" fmla="*/ 4105601 h 6858000"/>
              <a:gd name="connsiteX645" fmla="*/ 112563 w 7467600"/>
              <a:gd name="connsiteY645" fmla="*/ 4396952 h 6858000"/>
              <a:gd name="connsiteX646" fmla="*/ 0 w 7467600"/>
              <a:gd name="connsiteY646" fmla="*/ 4466006 h 6858000"/>
              <a:gd name="connsiteX647" fmla="*/ 0 w 7467600"/>
              <a:gd name="connsiteY647" fmla="*/ 4233763 h 6858000"/>
              <a:gd name="connsiteX648" fmla="*/ 36881 w 7467600"/>
              <a:gd name="connsiteY648" fmla="*/ 4200118 h 6858000"/>
              <a:gd name="connsiteX649" fmla="*/ 910534 w 7467600"/>
              <a:gd name="connsiteY649" fmla="*/ 3629753 h 6858000"/>
              <a:gd name="connsiteX650" fmla="*/ 1578717 w 7467600"/>
              <a:gd name="connsiteY650" fmla="*/ 3575982 h 6858000"/>
              <a:gd name="connsiteX651" fmla="*/ 2338780 w 7467600"/>
              <a:gd name="connsiteY651" fmla="*/ 3033725 h 6858000"/>
              <a:gd name="connsiteX652" fmla="*/ 1807991 w 7467600"/>
              <a:gd name="connsiteY652" fmla="*/ 2807184 h 6858000"/>
              <a:gd name="connsiteX653" fmla="*/ 1416358 w 7467600"/>
              <a:gd name="connsiteY653" fmla="*/ 3112571 h 6858000"/>
              <a:gd name="connsiteX654" fmla="*/ 939066 w 7467600"/>
              <a:gd name="connsiteY654" fmla="*/ 3378798 h 6858000"/>
              <a:gd name="connsiteX655" fmla="*/ 115099 w 7467600"/>
              <a:gd name="connsiteY655" fmla="*/ 3607650 h 6858000"/>
              <a:gd name="connsiteX656" fmla="*/ 97284 w 7467600"/>
              <a:gd name="connsiteY656" fmla="*/ 3520393 h 6858000"/>
              <a:gd name="connsiteX657" fmla="*/ 922050 w 7467600"/>
              <a:gd name="connsiteY657" fmla="*/ 3074867 h 6858000"/>
              <a:gd name="connsiteX658" fmla="*/ 1405265 w 7467600"/>
              <a:gd name="connsiteY658" fmla="*/ 3016319 h 6858000"/>
              <a:gd name="connsiteX659" fmla="*/ 1407512 w 7467600"/>
              <a:gd name="connsiteY659" fmla="*/ 3018001 h 6858000"/>
              <a:gd name="connsiteX660" fmla="*/ 1726266 w 7467600"/>
              <a:gd name="connsiteY660" fmla="*/ 2777274 h 6858000"/>
              <a:gd name="connsiteX661" fmla="*/ 625390 w 7467600"/>
              <a:gd name="connsiteY661" fmla="*/ 2514541 h 6858000"/>
              <a:gd name="connsiteX662" fmla="*/ 619799 w 7467600"/>
              <a:gd name="connsiteY662" fmla="*/ 2527180 h 6858000"/>
              <a:gd name="connsiteX663" fmla="*/ 310030 w 7467600"/>
              <a:gd name="connsiteY663" fmla="*/ 2771818 h 6858000"/>
              <a:gd name="connsiteX664" fmla="*/ 173877 w 7467600"/>
              <a:gd name="connsiteY664" fmla="*/ 2937056 h 6858000"/>
              <a:gd name="connsiteX665" fmla="*/ 77889 w 7467600"/>
              <a:gd name="connsiteY665" fmla="*/ 3138440 h 6858000"/>
              <a:gd name="connsiteX666" fmla="*/ 0 w 7467600"/>
              <a:gd name="connsiteY666" fmla="*/ 3271395 h 6858000"/>
              <a:gd name="connsiteX667" fmla="*/ 0 w 7467600"/>
              <a:gd name="connsiteY667" fmla="*/ 3153002 h 6858000"/>
              <a:gd name="connsiteX668" fmla="*/ 2386 w 7467600"/>
              <a:gd name="connsiteY668" fmla="*/ 3149203 h 6858000"/>
              <a:gd name="connsiteX669" fmla="*/ 89753 w 7467600"/>
              <a:gd name="connsiteY669" fmla="*/ 2987702 h 6858000"/>
              <a:gd name="connsiteX670" fmla="*/ 76869 w 7467600"/>
              <a:gd name="connsiteY670" fmla="*/ 3005404 h 6858000"/>
              <a:gd name="connsiteX671" fmla="*/ 32049 w 7467600"/>
              <a:gd name="connsiteY671" fmla="*/ 3065814 h 6858000"/>
              <a:gd name="connsiteX672" fmla="*/ 0 w 7467600"/>
              <a:gd name="connsiteY672" fmla="*/ 3108744 h 6858000"/>
              <a:gd name="connsiteX673" fmla="*/ 0 w 7467600"/>
              <a:gd name="connsiteY673" fmla="*/ 3058059 h 6858000"/>
              <a:gd name="connsiteX674" fmla="*/ 7610 w 7467600"/>
              <a:gd name="connsiteY674" fmla="*/ 3047889 h 6858000"/>
              <a:gd name="connsiteX675" fmla="*/ 52419 w 7467600"/>
              <a:gd name="connsiteY675" fmla="*/ 2987479 h 6858000"/>
              <a:gd name="connsiteX676" fmla="*/ 59142 w 7467600"/>
              <a:gd name="connsiteY676" fmla="*/ 2978488 h 6858000"/>
              <a:gd name="connsiteX677" fmla="*/ 0 w 7467600"/>
              <a:gd name="connsiteY677" fmla="*/ 3015334 h 6858000"/>
              <a:gd name="connsiteX678" fmla="*/ 0 w 7467600"/>
              <a:gd name="connsiteY678" fmla="*/ 2914286 h 6858000"/>
              <a:gd name="connsiteX679" fmla="*/ 36383 w 7467600"/>
              <a:gd name="connsiteY679" fmla="*/ 2901128 h 6858000"/>
              <a:gd name="connsiteX680" fmla="*/ 156329 w 7467600"/>
              <a:gd name="connsiteY680" fmla="*/ 2840533 h 6858000"/>
              <a:gd name="connsiteX681" fmla="*/ 358355 w 7467600"/>
              <a:gd name="connsiteY681" fmla="*/ 2620471 h 6858000"/>
              <a:gd name="connsiteX682" fmla="*/ 510577 w 7467600"/>
              <a:gd name="connsiteY682" fmla="*/ 2501244 h 6858000"/>
              <a:gd name="connsiteX683" fmla="*/ 211967 w 7467600"/>
              <a:gd name="connsiteY683" fmla="*/ 2479171 h 6858000"/>
              <a:gd name="connsiteX684" fmla="*/ 0 w 7467600"/>
              <a:gd name="connsiteY684" fmla="*/ 2476398 h 6858000"/>
              <a:gd name="connsiteX685" fmla="*/ 0 w 7467600"/>
              <a:gd name="connsiteY685" fmla="*/ 2389189 h 6858000"/>
              <a:gd name="connsiteX686" fmla="*/ 103062 w 7467600"/>
              <a:gd name="connsiteY686" fmla="*/ 2389518 h 6858000"/>
              <a:gd name="connsiteX687" fmla="*/ 510734 w 7467600"/>
              <a:gd name="connsiteY687" fmla="*/ 2416201 h 6858000"/>
              <a:gd name="connsiteX688" fmla="*/ 279257 w 7467600"/>
              <a:gd name="connsiteY688" fmla="*/ 2092102 h 6858000"/>
              <a:gd name="connsiteX689" fmla="*/ 65265 w 7467600"/>
              <a:gd name="connsiteY689" fmla="*/ 2006049 h 6858000"/>
              <a:gd name="connsiteX690" fmla="*/ 0 w 7467600"/>
              <a:gd name="connsiteY690" fmla="*/ 1982532 h 6858000"/>
              <a:gd name="connsiteX691" fmla="*/ 0 w 7467600"/>
              <a:gd name="connsiteY691" fmla="*/ 1912789 h 6858000"/>
              <a:gd name="connsiteX692" fmla="*/ 97460 w 7467600"/>
              <a:gd name="connsiteY692" fmla="*/ 1953725 h 6858000"/>
              <a:gd name="connsiteX693" fmla="*/ 221272 w 7467600"/>
              <a:gd name="connsiteY693" fmla="*/ 1980766 h 6858000"/>
              <a:gd name="connsiteX694" fmla="*/ 116765 w 7467600"/>
              <a:gd name="connsiteY694" fmla="*/ 1911033 h 6858000"/>
              <a:gd name="connsiteX695" fmla="*/ 16405 w 7467600"/>
              <a:gd name="connsiteY695" fmla="*/ 1803412 h 6858000"/>
              <a:gd name="connsiteX696" fmla="*/ 0 w 7467600"/>
              <a:gd name="connsiteY696" fmla="*/ 1784777 h 6858000"/>
              <a:gd name="connsiteX697" fmla="*/ 0 w 7467600"/>
              <a:gd name="connsiteY697" fmla="*/ 1740082 h 6858000"/>
              <a:gd name="connsiteX698" fmla="*/ 39394 w 7467600"/>
              <a:gd name="connsiteY698" fmla="*/ 1784856 h 6858000"/>
              <a:gd name="connsiteX699" fmla="*/ 135813 w 7467600"/>
              <a:gd name="connsiteY699" fmla="*/ 1888838 h 6858000"/>
              <a:gd name="connsiteX700" fmla="*/ 242575 w 7467600"/>
              <a:gd name="connsiteY700" fmla="*/ 1958841 h 6858000"/>
              <a:gd name="connsiteX701" fmla="*/ 82197 w 7467600"/>
              <a:gd name="connsiteY701" fmla="*/ 1754826 h 6858000"/>
              <a:gd name="connsiteX702" fmla="*/ 0 w 7467600"/>
              <a:gd name="connsiteY702" fmla="*/ 1679650 h 6858000"/>
              <a:gd name="connsiteX703" fmla="*/ 0 w 7467600"/>
              <a:gd name="connsiteY703" fmla="*/ 1602463 h 6858000"/>
              <a:gd name="connsiteX704" fmla="*/ 84689 w 7467600"/>
              <a:gd name="connsiteY704" fmla="*/ 1677442 h 6858000"/>
              <a:gd name="connsiteX705" fmla="*/ 298437 w 7467600"/>
              <a:gd name="connsiteY705" fmla="*/ 1968019 h 6858000"/>
              <a:gd name="connsiteX706" fmla="*/ 227269 w 7467600"/>
              <a:gd name="connsiteY706" fmla="*/ 1114064 h 6858000"/>
              <a:gd name="connsiteX707" fmla="*/ 248003 w 7467600"/>
              <a:gd name="connsiteY707" fmla="*/ 1089613 h 6858000"/>
              <a:gd name="connsiteX708" fmla="*/ 427020 w 7467600"/>
              <a:gd name="connsiteY708" fmla="*/ 1619803 h 6858000"/>
              <a:gd name="connsiteX709" fmla="*/ 340345 w 7467600"/>
              <a:gd name="connsiteY709" fmla="*/ 2027739 h 6858000"/>
              <a:gd name="connsiteX710" fmla="*/ 360865 w 7467600"/>
              <a:gd name="connsiteY710" fmla="*/ 2044827 h 6858000"/>
              <a:gd name="connsiteX711" fmla="*/ 560414 w 7467600"/>
              <a:gd name="connsiteY711" fmla="*/ 2421457 h 6858000"/>
              <a:gd name="connsiteX712" fmla="*/ 1359703 w 7467600"/>
              <a:gd name="connsiteY712" fmla="*/ 2578554 h 6858000"/>
              <a:gd name="connsiteX713" fmla="*/ 1359422 w 7467600"/>
              <a:gd name="connsiteY713" fmla="*/ 2577994 h 6858000"/>
              <a:gd name="connsiteX714" fmla="*/ 828701 w 7467600"/>
              <a:gd name="connsiteY714" fmla="*/ 1839520 h 6858000"/>
              <a:gd name="connsiteX715" fmla="*/ 494427 w 7467600"/>
              <a:gd name="connsiteY715" fmla="*/ 1092333 h 6858000"/>
              <a:gd name="connsiteX716" fmla="*/ 506322 w 7467600"/>
              <a:gd name="connsiteY716" fmla="*/ 1020997 h 6858000"/>
              <a:gd name="connsiteX717" fmla="*/ 4570198 w 7467600"/>
              <a:gd name="connsiteY717" fmla="*/ 978081 h 6858000"/>
              <a:gd name="connsiteX718" fmla="*/ 4523691 w 7467600"/>
              <a:gd name="connsiteY718" fmla="*/ 1127776 h 6858000"/>
              <a:gd name="connsiteX719" fmla="*/ 4509875 w 7467600"/>
              <a:gd name="connsiteY719" fmla="*/ 1167552 h 6858000"/>
              <a:gd name="connsiteX720" fmla="*/ 4478168 w 7467600"/>
              <a:gd name="connsiteY720" fmla="*/ 1260735 h 6858000"/>
              <a:gd name="connsiteX721" fmla="*/ 4409309 w 7467600"/>
              <a:gd name="connsiteY721" fmla="*/ 1666996 h 6858000"/>
              <a:gd name="connsiteX722" fmla="*/ 4370031 w 7467600"/>
              <a:gd name="connsiteY722" fmla="*/ 1955666 h 6858000"/>
              <a:gd name="connsiteX723" fmla="*/ 4570198 w 7467600"/>
              <a:gd name="connsiteY723" fmla="*/ 978081 h 6858000"/>
              <a:gd name="connsiteX724" fmla="*/ 4557898 w 7467600"/>
              <a:gd name="connsiteY724" fmla="*/ 900011 h 6858000"/>
              <a:gd name="connsiteX725" fmla="*/ 4344840 w 7467600"/>
              <a:gd name="connsiteY725" fmla="*/ 1922038 h 6858000"/>
              <a:gd name="connsiteX726" fmla="*/ 4378710 w 7467600"/>
              <a:gd name="connsiteY726" fmla="*/ 1665516 h 6858000"/>
              <a:gd name="connsiteX727" fmla="*/ 4448798 w 7467600"/>
              <a:gd name="connsiteY727" fmla="*/ 1253024 h 6858000"/>
              <a:gd name="connsiteX728" fmla="*/ 4480315 w 7467600"/>
              <a:gd name="connsiteY728" fmla="*/ 1158454 h 6858000"/>
              <a:gd name="connsiteX729" fmla="*/ 4494133 w 7467600"/>
              <a:gd name="connsiteY729" fmla="*/ 1118676 h 6858000"/>
              <a:gd name="connsiteX730" fmla="*/ 4557898 w 7467600"/>
              <a:gd name="connsiteY730" fmla="*/ 900011 h 6858000"/>
              <a:gd name="connsiteX731" fmla="*/ 5870151 w 7467600"/>
              <a:gd name="connsiteY731" fmla="*/ 898890 h 6858000"/>
              <a:gd name="connsiteX732" fmla="*/ 5861335 w 7467600"/>
              <a:gd name="connsiteY732" fmla="*/ 899177 h 6858000"/>
              <a:gd name="connsiteX733" fmla="*/ 5843702 w 7467600"/>
              <a:gd name="connsiteY733" fmla="*/ 899748 h 6858000"/>
              <a:gd name="connsiteX734" fmla="*/ 5651107 w 7467600"/>
              <a:gd name="connsiteY734" fmla="*/ 920306 h 6858000"/>
              <a:gd name="connsiteX735" fmla="*/ 5459407 w 7467600"/>
              <a:gd name="connsiteY735" fmla="*/ 940975 h 6858000"/>
              <a:gd name="connsiteX736" fmla="*/ 5374846 w 7467600"/>
              <a:gd name="connsiteY736" fmla="*/ 941988 h 6858000"/>
              <a:gd name="connsiteX737" fmla="*/ 5256105 w 7467600"/>
              <a:gd name="connsiteY737" fmla="*/ 945632 h 6858000"/>
              <a:gd name="connsiteX738" fmla="*/ 5107071 w 7467600"/>
              <a:gd name="connsiteY738" fmla="*/ 969720 h 6858000"/>
              <a:gd name="connsiteX739" fmla="*/ 4998681 w 7467600"/>
              <a:gd name="connsiteY739" fmla="*/ 988771 h 6858000"/>
              <a:gd name="connsiteX740" fmla="*/ 5870151 w 7467600"/>
              <a:gd name="connsiteY740" fmla="*/ 898890 h 6858000"/>
              <a:gd name="connsiteX741" fmla="*/ 5504425 w 7467600"/>
              <a:gd name="connsiteY741" fmla="*/ 848067 h 6858000"/>
              <a:gd name="connsiteX742" fmla="*/ 4968849 w 7467600"/>
              <a:gd name="connsiteY742" fmla="*/ 962318 h 6858000"/>
              <a:gd name="connsiteX743" fmla="*/ 5104039 w 7467600"/>
              <a:gd name="connsiteY743" fmla="*/ 940634 h 6858000"/>
              <a:gd name="connsiteX744" fmla="*/ 5256311 w 7467600"/>
              <a:gd name="connsiteY744" fmla="*/ 916490 h 6858000"/>
              <a:gd name="connsiteX745" fmla="*/ 5377381 w 7467600"/>
              <a:gd name="connsiteY745" fmla="*/ 912671 h 6858000"/>
              <a:gd name="connsiteX746" fmla="*/ 5460148 w 7467600"/>
              <a:gd name="connsiteY746" fmla="*/ 911442 h 6858000"/>
              <a:gd name="connsiteX747" fmla="*/ 5648971 w 7467600"/>
              <a:gd name="connsiteY747" fmla="*/ 891331 h 6858000"/>
              <a:gd name="connsiteX748" fmla="*/ 5844807 w 7467600"/>
              <a:gd name="connsiteY748" fmla="*/ 870718 h 6858000"/>
              <a:gd name="connsiteX749" fmla="*/ 5862975 w 7467600"/>
              <a:gd name="connsiteY749" fmla="*/ 869756 h 6858000"/>
              <a:gd name="connsiteX750" fmla="*/ 5920887 w 7467600"/>
              <a:gd name="connsiteY750" fmla="*/ 865929 h 6858000"/>
              <a:gd name="connsiteX751" fmla="*/ 5504425 w 7467600"/>
              <a:gd name="connsiteY751" fmla="*/ 848067 h 6858000"/>
              <a:gd name="connsiteX752" fmla="*/ 3607114 w 7467600"/>
              <a:gd name="connsiteY752" fmla="*/ 467441 h 6858000"/>
              <a:gd name="connsiteX753" fmla="*/ 3296242 w 7467600"/>
              <a:gd name="connsiteY753" fmla="*/ 807991 h 6858000"/>
              <a:gd name="connsiteX754" fmla="*/ 3174674 w 7467600"/>
              <a:gd name="connsiteY754" fmla="*/ 919759 h 6858000"/>
              <a:gd name="connsiteX755" fmla="*/ 3042978 w 7467600"/>
              <a:gd name="connsiteY755" fmla="*/ 1054894 h 6858000"/>
              <a:gd name="connsiteX756" fmla="*/ 2968914 w 7467600"/>
              <a:gd name="connsiteY756" fmla="*/ 1133756 h 6858000"/>
              <a:gd name="connsiteX757" fmla="*/ 3103823 w 7467600"/>
              <a:gd name="connsiteY757" fmla="*/ 1026814 h 6858000"/>
              <a:gd name="connsiteX758" fmla="*/ 3607114 w 7467600"/>
              <a:gd name="connsiteY758" fmla="*/ 467441 h 6858000"/>
              <a:gd name="connsiteX759" fmla="*/ 3744487 w 7467600"/>
              <a:gd name="connsiteY759" fmla="*/ 383136 h 6858000"/>
              <a:gd name="connsiteX760" fmla="*/ 3970213 w 7467600"/>
              <a:gd name="connsiteY760" fmla="*/ 995559 h 6858000"/>
              <a:gd name="connsiteX761" fmla="*/ 3744487 w 7467600"/>
              <a:gd name="connsiteY761" fmla="*/ 383136 h 6858000"/>
              <a:gd name="connsiteX762" fmla="*/ 3624562 w 7467600"/>
              <a:gd name="connsiteY762" fmla="*/ 367041 h 6858000"/>
              <a:gd name="connsiteX763" fmla="*/ 3489712 w 7467600"/>
              <a:gd name="connsiteY763" fmla="*/ 485386 h 6858000"/>
              <a:gd name="connsiteX764" fmla="*/ 3182994 w 7467600"/>
              <a:gd name="connsiteY764" fmla="*/ 828265 h 6858000"/>
              <a:gd name="connsiteX765" fmla="*/ 2892114 w 7467600"/>
              <a:gd name="connsiteY765" fmla="*/ 1172635 h 6858000"/>
              <a:gd name="connsiteX766" fmla="*/ 3021459 w 7467600"/>
              <a:gd name="connsiteY766" fmla="*/ 1035385 h 6858000"/>
              <a:gd name="connsiteX767" fmla="*/ 3153873 w 7467600"/>
              <a:gd name="connsiteY767" fmla="*/ 898971 h 6858000"/>
              <a:gd name="connsiteX768" fmla="*/ 3276511 w 7467600"/>
              <a:gd name="connsiteY768" fmla="*/ 786423 h 6858000"/>
              <a:gd name="connsiteX769" fmla="*/ 3584154 w 7467600"/>
              <a:gd name="connsiteY769" fmla="*/ 448218 h 6858000"/>
              <a:gd name="connsiteX770" fmla="*/ 3624562 w 7467600"/>
              <a:gd name="connsiteY770" fmla="*/ 367041 h 6858000"/>
              <a:gd name="connsiteX771" fmla="*/ 3766672 w 7467600"/>
              <a:gd name="connsiteY771" fmla="*/ 359429 h 6858000"/>
              <a:gd name="connsiteX772" fmla="*/ 3996338 w 7467600"/>
              <a:gd name="connsiteY772" fmla="*/ 968237 h 6858000"/>
              <a:gd name="connsiteX773" fmla="*/ 3766672 w 7467600"/>
              <a:gd name="connsiteY773" fmla="*/ 359429 h 6858000"/>
              <a:gd name="connsiteX774" fmla="*/ 5805386 w 7467600"/>
              <a:gd name="connsiteY774" fmla="*/ 239240 h 6858000"/>
              <a:gd name="connsiteX775" fmla="*/ 5736947 w 7467600"/>
              <a:gd name="connsiteY775" fmla="*/ 261367 h 6858000"/>
              <a:gd name="connsiteX776" fmla="*/ 5427012 w 7467600"/>
              <a:gd name="connsiteY776" fmla="*/ 311272 h 6858000"/>
              <a:gd name="connsiteX777" fmla="*/ 5147818 w 7467600"/>
              <a:gd name="connsiteY777" fmla="*/ 322112 h 6858000"/>
              <a:gd name="connsiteX778" fmla="*/ 5060854 w 7467600"/>
              <a:gd name="connsiteY778" fmla="*/ 311882 h 6858000"/>
              <a:gd name="connsiteX779" fmla="*/ 4945989 w 7467600"/>
              <a:gd name="connsiteY779" fmla="*/ 300516 h 6858000"/>
              <a:gd name="connsiteX780" fmla="*/ 5410479 w 7467600"/>
              <a:gd name="connsiteY780" fmla="*/ 348434 h 6858000"/>
              <a:gd name="connsiteX781" fmla="*/ 5805386 w 7467600"/>
              <a:gd name="connsiteY781" fmla="*/ 239240 h 6858000"/>
              <a:gd name="connsiteX782" fmla="*/ 5905192 w 7467600"/>
              <a:gd name="connsiteY782" fmla="*/ 163079 h 6858000"/>
              <a:gd name="connsiteX783" fmla="*/ 5865655 w 7467600"/>
              <a:gd name="connsiteY783" fmla="*/ 171901 h 6858000"/>
              <a:gd name="connsiteX784" fmla="*/ 5259740 w 7467600"/>
              <a:gd name="connsiteY784" fmla="*/ 257013 h 6858000"/>
              <a:gd name="connsiteX785" fmla="*/ 5208466 w 7467600"/>
              <a:gd name="connsiteY785" fmla="*/ 257550 h 6858000"/>
              <a:gd name="connsiteX786" fmla="*/ 4980204 w 7467600"/>
              <a:gd name="connsiteY786" fmla="*/ 271903 h 6858000"/>
              <a:gd name="connsiteX787" fmla="*/ 5068068 w 7467600"/>
              <a:gd name="connsiteY787" fmla="*/ 282244 h 6858000"/>
              <a:gd name="connsiteX788" fmla="*/ 5153231 w 7467600"/>
              <a:gd name="connsiteY788" fmla="*/ 292240 h 6858000"/>
              <a:gd name="connsiteX789" fmla="*/ 5426491 w 7467600"/>
              <a:gd name="connsiteY789" fmla="*/ 281128 h 6858000"/>
              <a:gd name="connsiteX790" fmla="*/ 5731212 w 7467600"/>
              <a:gd name="connsiteY790" fmla="*/ 231951 h 6858000"/>
              <a:gd name="connsiteX791" fmla="*/ 5905192 w 7467600"/>
              <a:gd name="connsiteY791" fmla="*/ 163079 h 6858000"/>
              <a:gd name="connsiteX792" fmla="*/ 5944437 w 7467600"/>
              <a:gd name="connsiteY792" fmla="*/ 113829 h 6858000"/>
              <a:gd name="connsiteX793" fmla="*/ 5825032 w 7467600"/>
              <a:gd name="connsiteY793" fmla="*/ 146405 h 6858000"/>
              <a:gd name="connsiteX794" fmla="*/ 4955599 w 7467600"/>
              <a:gd name="connsiteY794" fmla="*/ 247008 h 6858000"/>
              <a:gd name="connsiteX795" fmla="*/ 5210104 w 7467600"/>
              <a:gd name="connsiteY795" fmla="*/ 228123 h 6858000"/>
              <a:gd name="connsiteX796" fmla="*/ 5261015 w 7467600"/>
              <a:gd name="connsiteY796" fmla="*/ 227087 h 6858000"/>
              <a:gd name="connsiteX797" fmla="*/ 5861181 w 7467600"/>
              <a:gd name="connsiteY797" fmla="*/ 143093 h 6858000"/>
              <a:gd name="connsiteX798" fmla="*/ 5961252 w 7467600"/>
              <a:gd name="connsiteY798" fmla="*/ 114820 h 6858000"/>
              <a:gd name="connsiteX799" fmla="*/ 5944437 w 7467600"/>
              <a:gd name="connsiteY799" fmla="*/ 113829 h 6858000"/>
              <a:gd name="connsiteX800" fmla="*/ 3882765 w 7467600"/>
              <a:gd name="connsiteY800" fmla="*/ 0 h 6858000"/>
              <a:gd name="connsiteX801" fmla="*/ 3995099 w 7467600"/>
              <a:gd name="connsiteY801" fmla="*/ 0 h 6858000"/>
              <a:gd name="connsiteX802" fmla="*/ 4163818 w 7467600"/>
              <a:gd name="connsiteY802" fmla="*/ 234104 h 6858000"/>
              <a:gd name="connsiteX803" fmla="*/ 4172099 w 7467600"/>
              <a:gd name="connsiteY803" fmla="*/ 234207 h 6858000"/>
              <a:gd name="connsiteX804" fmla="*/ 4784282 w 7467600"/>
              <a:gd name="connsiteY804" fmla="*/ 276561 h 6858000"/>
              <a:gd name="connsiteX805" fmla="*/ 4801687 w 7467600"/>
              <a:gd name="connsiteY805" fmla="*/ 267764 h 6858000"/>
              <a:gd name="connsiteX806" fmla="*/ 6082788 w 7467600"/>
              <a:gd name="connsiteY806" fmla="*/ 64119 h 6858000"/>
              <a:gd name="connsiteX807" fmla="*/ 6099442 w 7467600"/>
              <a:gd name="connsiteY807" fmla="*/ 82568 h 6858000"/>
              <a:gd name="connsiteX808" fmla="*/ 4804137 w 7467600"/>
              <a:gd name="connsiteY808" fmla="*/ 320931 h 6858000"/>
              <a:gd name="connsiteX809" fmla="*/ 4227047 w 7467600"/>
              <a:gd name="connsiteY809" fmla="*/ 313415 h 6858000"/>
              <a:gd name="connsiteX810" fmla="*/ 4346041 w 7467600"/>
              <a:gd name="connsiteY810" fmla="*/ 456086 h 6858000"/>
              <a:gd name="connsiteX811" fmla="*/ 4870967 w 7467600"/>
              <a:gd name="connsiteY811" fmla="*/ 963061 h 6858000"/>
              <a:gd name="connsiteX812" fmla="*/ 4889647 w 7467600"/>
              <a:gd name="connsiteY812" fmla="*/ 957147 h 6858000"/>
              <a:gd name="connsiteX813" fmla="*/ 5422504 w 7467600"/>
              <a:gd name="connsiteY813" fmla="*/ 805191 h 6858000"/>
              <a:gd name="connsiteX814" fmla="*/ 6087656 w 7467600"/>
              <a:gd name="connsiteY814" fmla="*/ 826703 h 6858000"/>
              <a:gd name="connsiteX815" fmla="*/ 6058717 w 7467600"/>
              <a:gd name="connsiteY815" fmla="*/ 865992 h 6858000"/>
              <a:gd name="connsiteX816" fmla="*/ 4974153 w 7467600"/>
              <a:gd name="connsiteY816" fmla="*/ 1045456 h 6858000"/>
              <a:gd name="connsiteX817" fmla="*/ 5627835 w 7467600"/>
              <a:gd name="connsiteY817" fmla="*/ 1472077 h 6858000"/>
              <a:gd name="connsiteX818" fmla="*/ 5629817 w 7467600"/>
              <a:gd name="connsiteY818" fmla="*/ 1471412 h 6858000"/>
              <a:gd name="connsiteX819" fmla="*/ 5634124 w 7467600"/>
              <a:gd name="connsiteY819" fmla="*/ 1470572 h 6858000"/>
              <a:gd name="connsiteX820" fmla="*/ 5755832 w 7467600"/>
              <a:gd name="connsiteY820" fmla="*/ 1383886 h 6858000"/>
              <a:gd name="connsiteX821" fmla="*/ 6014186 w 7467600"/>
              <a:gd name="connsiteY821" fmla="*/ 1279799 h 6858000"/>
              <a:gd name="connsiteX822" fmla="*/ 6901619 w 7467600"/>
              <a:gd name="connsiteY822" fmla="*/ 1047874 h 6858000"/>
              <a:gd name="connsiteX823" fmla="*/ 6931566 w 7467600"/>
              <a:gd name="connsiteY823" fmla="*/ 1062034 h 6858000"/>
              <a:gd name="connsiteX824" fmla="*/ 5790982 w 7467600"/>
              <a:gd name="connsiteY824" fmla="*/ 1561380 h 6858000"/>
              <a:gd name="connsiteX825" fmla="*/ 6188971 w 7467600"/>
              <a:gd name="connsiteY825" fmla="*/ 1755168 h 6858000"/>
              <a:gd name="connsiteX826" fmla="*/ 6202446 w 7467600"/>
              <a:gd name="connsiteY826" fmla="*/ 1752268 h 6858000"/>
              <a:gd name="connsiteX827" fmla="*/ 7179560 w 7467600"/>
              <a:gd name="connsiteY827" fmla="*/ 1467551 h 6858000"/>
              <a:gd name="connsiteX828" fmla="*/ 7158730 w 7467600"/>
              <a:gd name="connsiteY828" fmla="*/ 1507835 h 6858000"/>
              <a:gd name="connsiteX829" fmla="*/ 6326959 w 7467600"/>
              <a:gd name="connsiteY829" fmla="*/ 1817686 h 6858000"/>
              <a:gd name="connsiteX830" fmla="*/ 6537433 w 7467600"/>
              <a:gd name="connsiteY830" fmla="*/ 1907790 h 6858000"/>
              <a:gd name="connsiteX831" fmla="*/ 6550221 w 7467600"/>
              <a:gd name="connsiteY831" fmla="*/ 1910729 h 6858000"/>
              <a:gd name="connsiteX832" fmla="*/ 6964438 w 7467600"/>
              <a:gd name="connsiteY832" fmla="*/ 2209505 h 6858000"/>
              <a:gd name="connsiteX833" fmla="*/ 7367862 w 7467600"/>
              <a:gd name="connsiteY833" fmla="*/ 2806833 h 6858000"/>
              <a:gd name="connsiteX834" fmla="*/ 7364329 w 7467600"/>
              <a:gd name="connsiteY834" fmla="*/ 2826907 h 6858000"/>
              <a:gd name="connsiteX835" fmla="*/ 7290545 w 7467600"/>
              <a:gd name="connsiteY835" fmla="*/ 2850663 h 6858000"/>
              <a:gd name="connsiteX836" fmla="*/ 6472036 w 7467600"/>
              <a:gd name="connsiteY836" fmla="*/ 1959003 h 6858000"/>
              <a:gd name="connsiteX837" fmla="*/ 5792897 w 7467600"/>
              <a:gd name="connsiteY837" fmla="*/ 1647747 h 6858000"/>
              <a:gd name="connsiteX838" fmla="*/ 5842751 w 7467600"/>
              <a:gd name="connsiteY838" fmla="*/ 1816112 h 6858000"/>
              <a:gd name="connsiteX839" fmla="*/ 5847424 w 7467600"/>
              <a:gd name="connsiteY839" fmla="*/ 1815776 h 6858000"/>
              <a:gd name="connsiteX840" fmla="*/ 6399821 w 7467600"/>
              <a:gd name="connsiteY840" fmla="*/ 2344799 h 6858000"/>
              <a:gd name="connsiteX841" fmla="*/ 6323232 w 7467600"/>
              <a:gd name="connsiteY841" fmla="*/ 2389634 h 6858000"/>
              <a:gd name="connsiteX842" fmla="*/ 5942958 w 7467600"/>
              <a:gd name="connsiteY842" fmla="*/ 2077708 h 6858000"/>
              <a:gd name="connsiteX843" fmla="*/ 5921559 w 7467600"/>
              <a:gd name="connsiteY843" fmla="*/ 2378596 h 6858000"/>
              <a:gd name="connsiteX844" fmla="*/ 5817651 w 7467600"/>
              <a:gd name="connsiteY844" fmla="*/ 3023919 h 6858000"/>
              <a:gd name="connsiteX845" fmla="*/ 5729634 w 7467600"/>
              <a:gd name="connsiteY845" fmla="*/ 3051849 h 6858000"/>
              <a:gd name="connsiteX846" fmla="*/ 5611018 w 7467600"/>
              <a:gd name="connsiteY846" fmla="*/ 2316769 h 6858000"/>
              <a:gd name="connsiteX847" fmla="*/ 5687608 w 7467600"/>
              <a:gd name="connsiteY847" fmla="*/ 2039972 h 6858000"/>
              <a:gd name="connsiteX848" fmla="*/ 5657554 w 7467600"/>
              <a:gd name="connsiteY848" fmla="*/ 1576445 h 6858000"/>
              <a:gd name="connsiteX849" fmla="*/ 5150475 w 7467600"/>
              <a:gd name="connsiteY849" fmla="*/ 1274012 h 6858000"/>
              <a:gd name="connsiteX850" fmla="*/ 5349142 w 7467600"/>
              <a:gd name="connsiteY850" fmla="*/ 2204405 h 6858000"/>
              <a:gd name="connsiteX851" fmla="*/ 5262214 w 7467600"/>
              <a:gd name="connsiteY851" fmla="*/ 2233836 h 6858000"/>
              <a:gd name="connsiteX852" fmla="*/ 4981539 w 7467600"/>
              <a:gd name="connsiteY852" fmla="*/ 1542201 h 6858000"/>
              <a:gd name="connsiteX853" fmla="*/ 4958461 w 7467600"/>
              <a:gd name="connsiteY853" fmla="*/ 1136957 h 6858000"/>
              <a:gd name="connsiteX854" fmla="*/ 4655015 w 7467600"/>
              <a:gd name="connsiteY854" fmla="*/ 891426 h 6858000"/>
              <a:gd name="connsiteX855" fmla="*/ 4348002 w 7467600"/>
              <a:gd name="connsiteY855" fmla="*/ 2205895 h 6858000"/>
              <a:gd name="connsiteX856" fmla="*/ 4262250 w 7467600"/>
              <a:gd name="connsiteY856" fmla="*/ 2219972 h 6858000"/>
              <a:gd name="connsiteX857" fmla="*/ 4550611 w 7467600"/>
              <a:gd name="connsiteY857" fmla="*/ 817540 h 6858000"/>
              <a:gd name="connsiteX858" fmla="*/ 4564418 w 7467600"/>
              <a:gd name="connsiteY858" fmla="*/ 808293 h 6858000"/>
              <a:gd name="connsiteX859" fmla="*/ 4266388 w 7467600"/>
              <a:gd name="connsiteY859" fmla="*/ 500083 h 6858000"/>
              <a:gd name="connsiteX860" fmla="*/ 4032842 w 7467600"/>
              <a:gd name="connsiteY860" fmla="*/ 211809 h 6858000"/>
              <a:gd name="connsiteX861" fmla="*/ 3882765 w 7467600"/>
              <a:gd name="connsiteY861" fmla="*/ 0 h 6858000"/>
              <a:gd name="connsiteX862" fmla="*/ 3721337 w 7467600"/>
              <a:gd name="connsiteY862" fmla="*/ 0 h 6858000"/>
              <a:gd name="connsiteX863" fmla="*/ 3797544 w 7467600"/>
              <a:gd name="connsiteY863" fmla="*/ 0 h 6858000"/>
              <a:gd name="connsiteX864" fmla="*/ 3775734 w 7467600"/>
              <a:gd name="connsiteY864" fmla="*/ 95131 h 6858000"/>
              <a:gd name="connsiteX865" fmla="*/ 3724807 w 7467600"/>
              <a:gd name="connsiteY865" fmla="*/ 272257 h 6858000"/>
              <a:gd name="connsiteX866" fmla="*/ 3726844 w 7467600"/>
              <a:gd name="connsiteY866" fmla="*/ 282988 h 6858000"/>
              <a:gd name="connsiteX867" fmla="*/ 3742664 w 7467600"/>
              <a:gd name="connsiteY867" fmla="*/ 279918 h 6858000"/>
              <a:gd name="connsiteX868" fmla="*/ 4103910 w 7467600"/>
              <a:gd name="connsiteY868" fmla="*/ 1161917 h 6858000"/>
              <a:gd name="connsiteX869" fmla="*/ 4020269 w 7467600"/>
              <a:gd name="connsiteY869" fmla="*/ 1200406 h 6858000"/>
              <a:gd name="connsiteX870" fmla="*/ 3674882 w 7467600"/>
              <a:gd name="connsiteY870" fmla="*/ 488524 h 6858000"/>
              <a:gd name="connsiteX871" fmla="*/ 3132682 w 7467600"/>
              <a:gd name="connsiteY871" fmla="*/ 1072284 h 6858000"/>
              <a:gd name="connsiteX872" fmla="*/ 2716346 w 7467600"/>
              <a:gd name="connsiteY872" fmla="*/ 1276376 h 6858000"/>
              <a:gd name="connsiteX873" fmla="*/ 2716772 w 7467600"/>
              <a:gd name="connsiteY873" fmla="*/ 1255462 h 6858000"/>
              <a:gd name="connsiteX874" fmla="*/ 3471096 w 7467600"/>
              <a:gd name="connsiteY874" fmla="*/ 437072 h 6858000"/>
              <a:gd name="connsiteX875" fmla="*/ 3639057 w 7467600"/>
              <a:gd name="connsiteY875" fmla="*/ 286334 h 6858000"/>
              <a:gd name="connsiteX876" fmla="*/ 3640309 w 7467600"/>
              <a:gd name="connsiteY876" fmla="*/ 284664 h 6858000"/>
              <a:gd name="connsiteX877" fmla="*/ 3646022 w 7467600"/>
              <a:gd name="connsiteY877" fmla="*/ 276711 h 6858000"/>
              <a:gd name="connsiteX878" fmla="*/ 3707943 w 7467600"/>
              <a:gd name="connsiteY878" fmla="*/ 65958 h 6858000"/>
              <a:gd name="connsiteX879" fmla="*/ 3721337 w 7467600"/>
              <a:gd name="connsiteY879" fmla="*/ 0 h 6858000"/>
              <a:gd name="connsiteX880" fmla="*/ 2867960 w 7467600"/>
              <a:gd name="connsiteY880" fmla="*/ 0 h 6858000"/>
              <a:gd name="connsiteX881" fmla="*/ 2926351 w 7467600"/>
              <a:gd name="connsiteY881" fmla="*/ 0 h 6858000"/>
              <a:gd name="connsiteX882" fmla="*/ 2902823 w 7467600"/>
              <a:gd name="connsiteY882" fmla="*/ 262929 h 6858000"/>
              <a:gd name="connsiteX883" fmla="*/ 2940663 w 7467600"/>
              <a:gd name="connsiteY883" fmla="*/ 140884 h 6858000"/>
              <a:gd name="connsiteX884" fmla="*/ 2947039 w 7467600"/>
              <a:gd name="connsiteY884" fmla="*/ 122524 h 6858000"/>
              <a:gd name="connsiteX885" fmla="*/ 2984316 w 7467600"/>
              <a:gd name="connsiteY885" fmla="*/ 0 h 6858000"/>
              <a:gd name="connsiteX886" fmla="*/ 3016114 w 7467600"/>
              <a:gd name="connsiteY886" fmla="*/ 0 h 6858000"/>
              <a:gd name="connsiteX887" fmla="*/ 2979949 w 7467600"/>
              <a:gd name="connsiteY887" fmla="*/ 119274 h 6858000"/>
              <a:gd name="connsiteX888" fmla="*/ 3023879 w 7467600"/>
              <a:gd name="connsiteY888" fmla="*/ 0 h 6858000"/>
              <a:gd name="connsiteX889" fmla="*/ 3105400 w 7467600"/>
              <a:gd name="connsiteY889" fmla="*/ 0 h 6858000"/>
              <a:gd name="connsiteX890" fmla="*/ 3094669 w 7467600"/>
              <a:gd name="connsiteY890" fmla="*/ 30308 h 6858000"/>
              <a:gd name="connsiteX891" fmla="*/ 2901945 w 7467600"/>
              <a:gd name="connsiteY891" fmla="*/ 466538 h 6858000"/>
              <a:gd name="connsiteX892" fmla="*/ 2815209 w 7467600"/>
              <a:gd name="connsiteY892" fmla="*/ 497361 h 6858000"/>
              <a:gd name="connsiteX893" fmla="*/ 2844845 w 7467600"/>
              <a:gd name="connsiteY893" fmla="*/ 127638 h 6858000"/>
              <a:gd name="connsiteX894" fmla="*/ 2867960 w 7467600"/>
              <a:gd name="connsiteY894" fmla="*/ 0 h 6858000"/>
              <a:gd name="connsiteX895" fmla="*/ 1057230 w 7467600"/>
              <a:gd name="connsiteY895" fmla="*/ 0 h 6858000"/>
              <a:gd name="connsiteX896" fmla="*/ 1111003 w 7467600"/>
              <a:gd name="connsiteY896" fmla="*/ 0 h 6858000"/>
              <a:gd name="connsiteX897" fmla="*/ 1125553 w 7467600"/>
              <a:gd name="connsiteY897" fmla="*/ 52588 h 6858000"/>
              <a:gd name="connsiteX898" fmla="*/ 1304276 w 7467600"/>
              <a:gd name="connsiteY898" fmla="*/ 476275 h 6858000"/>
              <a:gd name="connsiteX899" fmla="*/ 1492066 w 7467600"/>
              <a:gd name="connsiteY899" fmla="*/ 886333 h 6858000"/>
              <a:gd name="connsiteX900" fmla="*/ 1423698 w 7467600"/>
              <a:gd name="connsiteY900" fmla="*/ 710817 h 6858000"/>
              <a:gd name="connsiteX901" fmla="*/ 1357609 w 7467600"/>
              <a:gd name="connsiteY901" fmla="*/ 532892 h 6858000"/>
              <a:gd name="connsiteX902" fmla="*/ 1309550 w 7467600"/>
              <a:gd name="connsiteY902" fmla="*/ 374031 h 6858000"/>
              <a:gd name="connsiteX903" fmla="*/ 1193673 w 7467600"/>
              <a:gd name="connsiteY903" fmla="*/ 49533 h 6858000"/>
              <a:gd name="connsiteX904" fmla="*/ 1164391 w 7467600"/>
              <a:gd name="connsiteY904" fmla="*/ 0 h 6858000"/>
              <a:gd name="connsiteX905" fmla="*/ 1200666 w 7467600"/>
              <a:gd name="connsiteY905" fmla="*/ 0 h 6858000"/>
              <a:gd name="connsiteX906" fmla="*/ 1223408 w 7467600"/>
              <a:gd name="connsiteY906" fmla="*/ 38996 h 6858000"/>
              <a:gd name="connsiteX907" fmla="*/ 1339635 w 7467600"/>
              <a:gd name="connsiteY907" fmla="*/ 365517 h 6858000"/>
              <a:gd name="connsiteX908" fmla="*/ 1387469 w 7467600"/>
              <a:gd name="connsiteY908" fmla="*/ 523079 h 6858000"/>
              <a:gd name="connsiteX909" fmla="*/ 1452685 w 7467600"/>
              <a:gd name="connsiteY909" fmla="*/ 699806 h 6858000"/>
              <a:gd name="connsiteX910" fmla="*/ 1492092 w 7467600"/>
              <a:gd name="connsiteY910" fmla="*/ 800424 h 6858000"/>
              <a:gd name="connsiteX911" fmla="*/ 1455302 w 7467600"/>
              <a:gd name="connsiteY911" fmla="*/ 632913 h 6858000"/>
              <a:gd name="connsiteX912" fmla="*/ 1222336 w 7467600"/>
              <a:gd name="connsiteY912" fmla="*/ 9480 h 6858000"/>
              <a:gd name="connsiteX913" fmla="*/ 1214634 w 7467600"/>
              <a:gd name="connsiteY913" fmla="*/ 0 h 6858000"/>
              <a:gd name="connsiteX914" fmla="*/ 1289827 w 7467600"/>
              <a:gd name="connsiteY914" fmla="*/ 0 h 6858000"/>
              <a:gd name="connsiteX915" fmla="*/ 1321076 w 7467600"/>
              <a:gd name="connsiteY915" fmla="*/ 59722 h 6858000"/>
              <a:gd name="connsiteX916" fmla="*/ 1512579 w 7467600"/>
              <a:gd name="connsiteY916" fmla="*/ 626441 h 6858000"/>
              <a:gd name="connsiteX917" fmla="*/ 1506076 w 7467600"/>
              <a:gd name="connsiteY917" fmla="*/ 1089289 h 6858000"/>
              <a:gd name="connsiteX918" fmla="*/ 1486346 w 7467600"/>
              <a:gd name="connsiteY918" fmla="*/ 1079919 h 6858000"/>
              <a:gd name="connsiteX919" fmla="*/ 1070511 w 7467600"/>
              <a:gd name="connsiteY919" fmla="*/ 48609 h 6858000"/>
              <a:gd name="connsiteX920" fmla="*/ 1057230 w 7467600"/>
              <a:gd name="connsiteY920" fmla="*/ 0 h 6858000"/>
              <a:gd name="connsiteX921" fmla="*/ 43151 w 7467600"/>
              <a:gd name="connsiteY921" fmla="*/ 0 h 6858000"/>
              <a:gd name="connsiteX922" fmla="*/ 95283 w 7467600"/>
              <a:gd name="connsiteY922" fmla="*/ 0 h 6858000"/>
              <a:gd name="connsiteX923" fmla="*/ 300708 w 7467600"/>
              <a:gd name="connsiteY923" fmla="*/ 154571 h 6858000"/>
              <a:gd name="connsiteX924" fmla="*/ 530414 w 7467600"/>
              <a:gd name="connsiteY924" fmla="*/ 354673 h 6858000"/>
              <a:gd name="connsiteX925" fmla="*/ 333785 w 7467600"/>
              <a:gd name="connsiteY925" fmla="*/ 161564 h 6858000"/>
              <a:gd name="connsiteX926" fmla="*/ 147005 w 7467600"/>
              <a:gd name="connsiteY926" fmla="*/ 0 h 6858000"/>
              <a:gd name="connsiteX927" fmla="*/ 272509 w 7467600"/>
              <a:gd name="connsiteY927" fmla="*/ 0 h 6858000"/>
              <a:gd name="connsiteX928" fmla="*/ 326276 w 7467600"/>
              <a:gd name="connsiteY928" fmla="*/ 45847 h 6858000"/>
              <a:gd name="connsiteX929" fmla="*/ 823759 w 7467600"/>
              <a:gd name="connsiteY929" fmla="*/ 574145 h 6858000"/>
              <a:gd name="connsiteX930" fmla="*/ 811254 w 7467600"/>
              <a:gd name="connsiteY930" fmla="*/ 665546 h 6858000"/>
              <a:gd name="connsiteX931" fmla="*/ 154042 w 7467600"/>
              <a:gd name="connsiteY931" fmla="*/ 261522 h 6858000"/>
              <a:gd name="connsiteX932" fmla="*/ 13550 w 7467600"/>
              <a:gd name="connsiteY932" fmla="*/ 158423 h 6858000"/>
              <a:gd name="connsiteX933" fmla="*/ 0 w 7467600"/>
              <a:gd name="connsiteY933" fmla="*/ 146618 h 6858000"/>
              <a:gd name="connsiteX934" fmla="*/ 0 w 7467600"/>
              <a:gd name="connsiteY934" fmla="*/ 59161 h 6858000"/>
              <a:gd name="connsiteX935" fmla="*/ 45427 w 7467600"/>
              <a:gd name="connsiteY935" fmla="*/ 101078 h 6858000"/>
              <a:gd name="connsiteX936" fmla="*/ 630103 w 7467600"/>
              <a:gd name="connsiteY936" fmla="*/ 485885 h 6858000"/>
              <a:gd name="connsiteX937" fmla="*/ 532040 w 7467600"/>
              <a:gd name="connsiteY937" fmla="*/ 399359 h 6858000"/>
              <a:gd name="connsiteX938" fmla="*/ 517618 w 7467600"/>
              <a:gd name="connsiteY938" fmla="*/ 385726 h 6858000"/>
              <a:gd name="connsiteX939" fmla="*/ 285074 w 7467600"/>
              <a:gd name="connsiteY939" fmla="*/ 182755 h 6858000"/>
              <a:gd name="connsiteX940" fmla="*/ 43151 w 7467600"/>
              <a:gd name="connsiteY94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6857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1019354 w 7467600"/>
              <a:gd name="connsiteY8" fmla="*/ 6315006 h 6858000"/>
              <a:gd name="connsiteX9" fmla="*/ 441046 w 7467600"/>
              <a:gd name="connsiteY9" fmla="*/ 6691153 h 6858000"/>
              <a:gd name="connsiteX10" fmla="*/ 1019354 w 7467600"/>
              <a:gd name="connsiteY10" fmla="*/ 6315006 h 6858000"/>
              <a:gd name="connsiteX11" fmla="*/ 991680 w 7467600"/>
              <a:gd name="connsiteY11" fmla="*/ 6298413 h 6858000"/>
              <a:gd name="connsiteX12" fmla="*/ 409060 w 7467600"/>
              <a:gd name="connsiteY12" fmla="*/ 6671470 h 6858000"/>
              <a:gd name="connsiteX13" fmla="*/ 991680 w 7467600"/>
              <a:gd name="connsiteY13" fmla="*/ 6298413 h 6858000"/>
              <a:gd name="connsiteX14" fmla="*/ 103333 w 7467600"/>
              <a:gd name="connsiteY14" fmla="*/ 5699602 h 6858000"/>
              <a:gd name="connsiteX15" fmla="*/ 233938 w 7467600"/>
              <a:gd name="connsiteY15" fmla="*/ 5809416 h 6858000"/>
              <a:gd name="connsiteX16" fmla="*/ 883580 w 7467600"/>
              <a:gd name="connsiteY16" fmla="*/ 6180710 h 6858000"/>
              <a:gd name="connsiteX17" fmla="*/ 487337 w 7467600"/>
              <a:gd name="connsiteY17" fmla="*/ 5950182 h 6858000"/>
              <a:gd name="connsiteX18" fmla="*/ 354051 w 7467600"/>
              <a:gd name="connsiteY18" fmla="*/ 5854912 h 6858000"/>
              <a:gd name="connsiteX19" fmla="*/ 195436 w 7467600"/>
              <a:gd name="connsiteY19" fmla="*/ 5755068 h 6858000"/>
              <a:gd name="connsiteX20" fmla="*/ 103333 w 7467600"/>
              <a:gd name="connsiteY20" fmla="*/ 5699602 h 6858000"/>
              <a:gd name="connsiteX21" fmla="*/ 5539432 w 7467600"/>
              <a:gd name="connsiteY21" fmla="*/ 5642928 h 6858000"/>
              <a:gd name="connsiteX22" fmla="*/ 5555462 w 7467600"/>
              <a:gd name="connsiteY22" fmla="*/ 5694454 h 6858000"/>
              <a:gd name="connsiteX23" fmla="*/ 5828270 w 7467600"/>
              <a:gd name="connsiteY23" fmla="*/ 6320663 h 6858000"/>
              <a:gd name="connsiteX24" fmla="*/ 5947416 w 7467600"/>
              <a:gd name="connsiteY24" fmla="*/ 6574846 h 6858000"/>
              <a:gd name="connsiteX25" fmla="*/ 5539432 w 7467600"/>
              <a:gd name="connsiteY25" fmla="*/ 5642928 h 6858000"/>
              <a:gd name="connsiteX26" fmla="*/ 51253 w 7467600"/>
              <a:gd name="connsiteY26" fmla="*/ 5631825 h 6858000"/>
              <a:gd name="connsiteX27" fmla="*/ 211622 w 7467600"/>
              <a:gd name="connsiteY27" fmla="*/ 5728803 h 6858000"/>
              <a:gd name="connsiteX28" fmla="*/ 371652 w 7467600"/>
              <a:gd name="connsiteY28" fmla="*/ 5829062 h 6858000"/>
              <a:gd name="connsiteX29" fmla="*/ 505903 w 7467600"/>
              <a:gd name="connsiteY29" fmla="*/ 5925221 h 6858000"/>
              <a:gd name="connsiteX30" fmla="*/ 899240 w 7467600"/>
              <a:gd name="connsiteY30" fmla="*/ 6153068 h 6858000"/>
              <a:gd name="connsiteX31" fmla="*/ 988114 w 7467600"/>
              <a:gd name="connsiteY31" fmla="*/ 6174204 h 6858000"/>
              <a:gd name="connsiteX32" fmla="*/ 845971 w 7467600"/>
              <a:gd name="connsiteY32" fmla="*/ 6067177 h 6858000"/>
              <a:gd name="connsiteX33" fmla="*/ 448057 w 7467600"/>
              <a:gd name="connsiteY33" fmla="*/ 5841376 h 6858000"/>
              <a:gd name="connsiteX34" fmla="*/ 51253 w 7467600"/>
              <a:gd name="connsiteY34" fmla="*/ 5631825 h 6858000"/>
              <a:gd name="connsiteX35" fmla="*/ 2606687 w 7467600"/>
              <a:gd name="connsiteY35" fmla="*/ 5630718 h 6858000"/>
              <a:gd name="connsiteX36" fmla="*/ 2645658 w 7467600"/>
              <a:gd name="connsiteY36" fmla="*/ 6640259 h 6858000"/>
              <a:gd name="connsiteX37" fmla="*/ 2606687 w 7467600"/>
              <a:gd name="connsiteY37" fmla="*/ 5630718 h 6858000"/>
              <a:gd name="connsiteX38" fmla="*/ 3642057 w 7467600"/>
              <a:gd name="connsiteY38" fmla="*/ 5573487 h 6858000"/>
              <a:gd name="connsiteX39" fmla="*/ 3632981 w 7467600"/>
              <a:gd name="connsiteY39" fmla="*/ 5579437 h 6858000"/>
              <a:gd name="connsiteX40" fmla="*/ 3382436 w 7467600"/>
              <a:gd name="connsiteY40" fmla="*/ 5952726 h 6858000"/>
              <a:gd name="connsiteX41" fmla="*/ 3191929 w 7467600"/>
              <a:gd name="connsiteY41" fmla="*/ 6662669 h 6858000"/>
              <a:gd name="connsiteX42" fmla="*/ 3369898 w 7467600"/>
              <a:gd name="connsiteY42" fmla="*/ 6081771 h 6858000"/>
              <a:gd name="connsiteX43" fmla="*/ 3642057 w 7467600"/>
              <a:gd name="connsiteY43" fmla="*/ 5573487 h 6858000"/>
              <a:gd name="connsiteX44" fmla="*/ 2650666 w 7467600"/>
              <a:gd name="connsiteY44" fmla="*/ 5530686 h 6858000"/>
              <a:gd name="connsiteX45" fmla="*/ 2650249 w 7467600"/>
              <a:gd name="connsiteY45" fmla="*/ 5532101 h 6858000"/>
              <a:gd name="connsiteX46" fmla="*/ 2663808 w 7467600"/>
              <a:gd name="connsiteY46" fmla="*/ 6535215 h 6858000"/>
              <a:gd name="connsiteX47" fmla="*/ 2665418 w 7467600"/>
              <a:gd name="connsiteY47" fmla="*/ 6132756 h 6858000"/>
              <a:gd name="connsiteX48" fmla="*/ 2650666 w 7467600"/>
              <a:gd name="connsiteY48" fmla="*/ 5530686 h 6858000"/>
              <a:gd name="connsiteX49" fmla="*/ 2680277 w 7467600"/>
              <a:gd name="connsiteY49" fmla="*/ 5479204 h 6858000"/>
              <a:gd name="connsiteX50" fmla="*/ 2678972 w 7467600"/>
              <a:gd name="connsiteY50" fmla="*/ 5481582 h 6858000"/>
              <a:gd name="connsiteX51" fmla="*/ 2696666 w 7467600"/>
              <a:gd name="connsiteY51" fmla="*/ 6133836 h 6858000"/>
              <a:gd name="connsiteX52" fmla="*/ 2695769 w 7467600"/>
              <a:gd name="connsiteY52" fmla="*/ 6390955 h 6858000"/>
              <a:gd name="connsiteX53" fmla="*/ 2739893 w 7467600"/>
              <a:gd name="connsiteY53" fmla="*/ 6108357 h 6858000"/>
              <a:gd name="connsiteX54" fmla="*/ 2680277 w 7467600"/>
              <a:gd name="connsiteY54" fmla="*/ 5479204 h 6858000"/>
              <a:gd name="connsiteX55" fmla="*/ 1132195 w 7467600"/>
              <a:gd name="connsiteY55" fmla="*/ 5467980 h 6858000"/>
              <a:gd name="connsiteX56" fmla="*/ 1679056 w 7467600"/>
              <a:gd name="connsiteY56" fmla="*/ 5516907 h 6858000"/>
              <a:gd name="connsiteX57" fmla="*/ 2128648 w 7467600"/>
              <a:gd name="connsiteY57" fmla="*/ 5474249 h 6858000"/>
              <a:gd name="connsiteX58" fmla="*/ 1825619 w 7467600"/>
              <a:gd name="connsiteY58" fmla="*/ 5478447 h 6858000"/>
              <a:gd name="connsiteX59" fmla="*/ 1737798 w 7467600"/>
              <a:gd name="connsiteY59" fmla="*/ 5483353 h 6858000"/>
              <a:gd name="connsiteX60" fmla="*/ 1132195 w 7467600"/>
              <a:gd name="connsiteY60" fmla="*/ 5467980 h 6858000"/>
              <a:gd name="connsiteX61" fmla="*/ 1456157 w 7467600"/>
              <a:gd name="connsiteY61" fmla="*/ 5371404 h 6858000"/>
              <a:gd name="connsiteX62" fmla="*/ 1244432 w 7467600"/>
              <a:gd name="connsiteY62" fmla="*/ 5385601 h 6858000"/>
              <a:gd name="connsiteX63" fmla="*/ 973990 w 7467600"/>
              <a:gd name="connsiteY63" fmla="*/ 5424940 h 6858000"/>
              <a:gd name="connsiteX64" fmla="*/ 1103809 w 7467600"/>
              <a:gd name="connsiteY64" fmla="*/ 5433720 h 6858000"/>
              <a:gd name="connsiteX65" fmla="*/ 1123454 w 7467600"/>
              <a:gd name="connsiteY65" fmla="*/ 5435727 h 6858000"/>
              <a:gd name="connsiteX66" fmla="*/ 1737017 w 7467600"/>
              <a:gd name="connsiteY66" fmla="*/ 5452183 h 6858000"/>
              <a:gd name="connsiteX67" fmla="*/ 1824397 w 7467600"/>
              <a:gd name="connsiteY67" fmla="*/ 5447757 h 6858000"/>
              <a:gd name="connsiteX68" fmla="*/ 2070059 w 7467600"/>
              <a:gd name="connsiteY68" fmla="*/ 5441660 h 6858000"/>
              <a:gd name="connsiteX69" fmla="*/ 1456157 w 7467600"/>
              <a:gd name="connsiteY69" fmla="*/ 5371404 h 6858000"/>
              <a:gd name="connsiteX70" fmla="*/ 4988186 w 7467600"/>
              <a:gd name="connsiteY70" fmla="*/ 5216467 h 6858000"/>
              <a:gd name="connsiteX71" fmla="*/ 4777334 w 7467600"/>
              <a:gd name="connsiteY71" fmla="*/ 5406072 h 6858000"/>
              <a:gd name="connsiteX72" fmla="*/ 4718341 w 7467600"/>
              <a:gd name="connsiteY72" fmla="*/ 5468043 h 6858000"/>
              <a:gd name="connsiteX73" fmla="*/ 4604655 w 7467600"/>
              <a:gd name="connsiteY73" fmla="*/ 5583434 h 6858000"/>
              <a:gd name="connsiteX74" fmla="*/ 4565074 w 7467600"/>
              <a:gd name="connsiteY74" fmla="*/ 5618550 h 6858000"/>
              <a:gd name="connsiteX75" fmla="*/ 4988186 w 7467600"/>
              <a:gd name="connsiteY75" fmla="*/ 5216467 h 6858000"/>
              <a:gd name="connsiteX76" fmla="*/ 4978032 w 7467600"/>
              <a:gd name="connsiteY76" fmla="*/ 5183809 h 6858000"/>
              <a:gd name="connsiteX77" fmla="*/ 4463413 w 7467600"/>
              <a:gd name="connsiteY77" fmla="*/ 5615162 h 6858000"/>
              <a:gd name="connsiteX78" fmla="*/ 4358134 w 7467600"/>
              <a:gd name="connsiteY78" fmla="*/ 5742791 h 6858000"/>
              <a:gd name="connsiteX79" fmla="*/ 4376219 w 7467600"/>
              <a:gd name="connsiteY79" fmla="*/ 5729027 h 6858000"/>
              <a:gd name="connsiteX80" fmla="*/ 4582340 w 7467600"/>
              <a:gd name="connsiteY80" fmla="*/ 5561037 h 6858000"/>
              <a:gd name="connsiteX81" fmla="*/ 4694684 w 7467600"/>
              <a:gd name="connsiteY81" fmla="*/ 5447098 h 6858000"/>
              <a:gd name="connsiteX82" fmla="*/ 4754123 w 7467600"/>
              <a:gd name="connsiteY82" fmla="*/ 5384643 h 6858000"/>
              <a:gd name="connsiteX83" fmla="*/ 4978032 w 7467600"/>
              <a:gd name="connsiteY83" fmla="*/ 5183809 h 6858000"/>
              <a:gd name="connsiteX84" fmla="*/ 1903353 w 7467600"/>
              <a:gd name="connsiteY84" fmla="*/ 5044827 h 6858000"/>
              <a:gd name="connsiteX85" fmla="*/ 1936931 w 7467600"/>
              <a:gd name="connsiteY85" fmla="*/ 5093954 h 6858000"/>
              <a:gd name="connsiteX86" fmla="*/ 2195868 w 7467600"/>
              <a:gd name="connsiteY86" fmla="*/ 5396574 h 6858000"/>
              <a:gd name="connsiteX87" fmla="*/ 2088852 w 7467600"/>
              <a:gd name="connsiteY87" fmla="*/ 5166123 h 6858000"/>
              <a:gd name="connsiteX88" fmla="*/ 1958241 w 7467600"/>
              <a:gd name="connsiteY88" fmla="*/ 5067955 h 6858000"/>
              <a:gd name="connsiteX89" fmla="*/ 1903353 w 7467600"/>
              <a:gd name="connsiteY89" fmla="*/ 5044827 h 6858000"/>
              <a:gd name="connsiteX90" fmla="*/ 1979378 w 7467600"/>
              <a:gd name="connsiteY90" fmla="*/ 4769504 h 6858000"/>
              <a:gd name="connsiteX91" fmla="*/ 2882120 w 7467600"/>
              <a:gd name="connsiteY91" fmla="*/ 5064547 h 6858000"/>
              <a:gd name="connsiteX92" fmla="*/ 2793103 w 7467600"/>
              <a:gd name="connsiteY92" fmla="*/ 5039699 h 6858000"/>
              <a:gd name="connsiteX93" fmla="*/ 2770041 w 7467600"/>
              <a:gd name="connsiteY93" fmla="*/ 5033634 h 6858000"/>
              <a:gd name="connsiteX94" fmla="*/ 1979378 w 7467600"/>
              <a:gd name="connsiteY94" fmla="*/ 4769504 h 6858000"/>
              <a:gd name="connsiteX95" fmla="*/ 1927410 w 7467600"/>
              <a:gd name="connsiteY95" fmla="*/ 4716164 h 6858000"/>
              <a:gd name="connsiteX96" fmla="*/ 1959587 w 7467600"/>
              <a:gd name="connsiteY96" fmla="*/ 4728849 h 6858000"/>
              <a:gd name="connsiteX97" fmla="*/ 2777707 w 7467600"/>
              <a:gd name="connsiteY97" fmla="*/ 5003991 h 6858000"/>
              <a:gd name="connsiteX98" fmla="*/ 2800768 w 7467600"/>
              <a:gd name="connsiteY98" fmla="*/ 5010056 h 6858000"/>
              <a:gd name="connsiteX99" fmla="*/ 2879408 w 7467600"/>
              <a:gd name="connsiteY99" fmla="*/ 5031590 h 6858000"/>
              <a:gd name="connsiteX100" fmla="*/ 2862295 w 7467600"/>
              <a:gd name="connsiteY100" fmla="*/ 5022958 h 6858000"/>
              <a:gd name="connsiteX101" fmla="*/ 2813343 w 7467600"/>
              <a:gd name="connsiteY101" fmla="*/ 4998369 h 6858000"/>
              <a:gd name="connsiteX102" fmla="*/ 2646245 w 7467600"/>
              <a:gd name="connsiteY102" fmla="*/ 4930999 h 6858000"/>
              <a:gd name="connsiteX103" fmla="*/ 1999243 w 7467600"/>
              <a:gd name="connsiteY103" fmla="*/ 4730524 h 6858000"/>
              <a:gd name="connsiteX104" fmla="*/ 1979527 w 7467600"/>
              <a:gd name="connsiteY104" fmla="*/ 4726651 h 6858000"/>
              <a:gd name="connsiteX105" fmla="*/ 1927410 w 7467600"/>
              <a:gd name="connsiteY105" fmla="*/ 4716164 h 6858000"/>
              <a:gd name="connsiteX106" fmla="*/ 1997014 w 7467600"/>
              <a:gd name="connsiteY106" fmla="*/ 4698007 h 6858000"/>
              <a:gd name="connsiteX107" fmla="*/ 2005458 w 7467600"/>
              <a:gd name="connsiteY107" fmla="*/ 4699540 h 6858000"/>
              <a:gd name="connsiteX108" fmla="*/ 2657186 w 7467600"/>
              <a:gd name="connsiteY108" fmla="*/ 4901687 h 6858000"/>
              <a:gd name="connsiteX109" fmla="*/ 2826662 w 7467600"/>
              <a:gd name="connsiteY109" fmla="*/ 4970362 h 6858000"/>
              <a:gd name="connsiteX110" fmla="*/ 2876100 w 7467600"/>
              <a:gd name="connsiteY110" fmla="*/ 4995397 h 6858000"/>
              <a:gd name="connsiteX111" fmla="*/ 3042600 w 7467600"/>
              <a:gd name="connsiteY111" fmla="*/ 5059532 h 6858000"/>
              <a:gd name="connsiteX112" fmla="*/ 1997014 w 7467600"/>
              <a:gd name="connsiteY112" fmla="*/ 4698007 h 6858000"/>
              <a:gd name="connsiteX113" fmla="*/ 2305292 w 7467600"/>
              <a:gd name="connsiteY113" fmla="*/ 4219492 h 6858000"/>
              <a:gd name="connsiteX114" fmla="*/ 3360922 w 7467600"/>
              <a:gd name="connsiteY114" fmla="*/ 4529373 h 6858000"/>
              <a:gd name="connsiteX115" fmla="*/ 3492420 w 7467600"/>
              <a:gd name="connsiteY115" fmla="*/ 4510145 h 6858000"/>
              <a:gd name="connsiteX116" fmla="*/ 3364086 w 7467600"/>
              <a:gd name="connsiteY116" fmla="*/ 4480340 h 6858000"/>
              <a:gd name="connsiteX117" fmla="*/ 3225818 w 7467600"/>
              <a:gd name="connsiteY117" fmla="*/ 4411822 h 6858000"/>
              <a:gd name="connsiteX118" fmla="*/ 3129696 w 7467600"/>
              <a:gd name="connsiteY118" fmla="*/ 4360704 h 6858000"/>
              <a:gd name="connsiteX119" fmla="*/ 2814545 w 7467600"/>
              <a:gd name="connsiteY119" fmla="*/ 4282955 h 6858000"/>
              <a:gd name="connsiteX120" fmla="*/ 2305292 w 7467600"/>
              <a:gd name="connsiteY120" fmla="*/ 4219492 h 6858000"/>
              <a:gd name="connsiteX121" fmla="*/ 2626982 w 7467600"/>
              <a:gd name="connsiteY121" fmla="*/ 4206450 h 6858000"/>
              <a:gd name="connsiteX122" fmla="*/ 2490617 w 7467600"/>
              <a:gd name="connsiteY122" fmla="*/ 4206951 h 6858000"/>
              <a:gd name="connsiteX123" fmla="*/ 2819869 w 7467600"/>
              <a:gd name="connsiteY123" fmla="*/ 4252936 h 6858000"/>
              <a:gd name="connsiteX124" fmla="*/ 3143018 w 7467600"/>
              <a:gd name="connsiteY124" fmla="*/ 4332698 h 6858000"/>
              <a:gd name="connsiteX125" fmla="*/ 3241520 w 7467600"/>
              <a:gd name="connsiteY125" fmla="*/ 4385112 h 6858000"/>
              <a:gd name="connsiteX126" fmla="*/ 3374575 w 7467600"/>
              <a:gd name="connsiteY126" fmla="*/ 4451517 h 6858000"/>
              <a:gd name="connsiteX127" fmla="*/ 3505221 w 7467600"/>
              <a:gd name="connsiteY127" fmla="*/ 4480757 h 6858000"/>
              <a:gd name="connsiteX128" fmla="*/ 2626982 w 7467600"/>
              <a:gd name="connsiteY128" fmla="*/ 4206450 h 6858000"/>
              <a:gd name="connsiteX129" fmla="*/ 1310106 w 7467600"/>
              <a:gd name="connsiteY129" fmla="*/ 3943217 h 6858000"/>
              <a:gd name="connsiteX130" fmla="*/ 854994 w 7467600"/>
              <a:gd name="connsiteY130" fmla="*/ 4399136 h 6858000"/>
              <a:gd name="connsiteX131" fmla="*/ 742462 w 7467600"/>
              <a:gd name="connsiteY131" fmla="*/ 4594648 h 6858000"/>
              <a:gd name="connsiteX132" fmla="*/ 820602 w 7467600"/>
              <a:gd name="connsiteY132" fmla="*/ 4485915 h 6858000"/>
              <a:gd name="connsiteX133" fmla="*/ 878295 w 7467600"/>
              <a:gd name="connsiteY133" fmla="*/ 4403594 h 6858000"/>
              <a:gd name="connsiteX134" fmla="*/ 1240607 w 7467600"/>
              <a:gd name="connsiteY134" fmla="*/ 4010401 h 6858000"/>
              <a:gd name="connsiteX135" fmla="*/ 1310106 w 7467600"/>
              <a:gd name="connsiteY135" fmla="*/ 3943217 h 6858000"/>
              <a:gd name="connsiteX136" fmla="*/ 1423113 w 7467600"/>
              <a:gd name="connsiteY136" fmla="*/ 3874565 h 6858000"/>
              <a:gd name="connsiteX137" fmla="*/ 1260565 w 7467600"/>
              <a:gd name="connsiteY137" fmla="*/ 4031982 h 6858000"/>
              <a:gd name="connsiteX138" fmla="*/ 901900 w 7467600"/>
              <a:gd name="connsiteY138" fmla="*/ 4421236 h 6858000"/>
              <a:gd name="connsiteX139" fmla="*/ 845044 w 7467600"/>
              <a:gd name="connsiteY139" fmla="*/ 4502436 h 6858000"/>
              <a:gd name="connsiteX140" fmla="*/ 685926 w 7467600"/>
              <a:gd name="connsiteY140" fmla="*/ 4703069 h 6858000"/>
              <a:gd name="connsiteX141" fmla="*/ 684248 w 7467600"/>
              <a:gd name="connsiteY141" fmla="*/ 4706721 h 6858000"/>
              <a:gd name="connsiteX142" fmla="*/ 1423113 w 7467600"/>
              <a:gd name="connsiteY142" fmla="*/ 3874565 h 6858000"/>
              <a:gd name="connsiteX143" fmla="*/ 3316479 w 7467600"/>
              <a:gd name="connsiteY143" fmla="*/ 3872136 h 6858000"/>
              <a:gd name="connsiteX144" fmla="*/ 3546806 w 7467600"/>
              <a:gd name="connsiteY144" fmla="*/ 4356139 h 6858000"/>
              <a:gd name="connsiteX145" fmla="*/ 3364433 w 7467600"/>
              <a:gd name="connsiteY145" fmla="*/ 3953121 h 6858000"/>
              <a:gd name="connsiteX146" fmla="*/ 3316479 w 7467600"/>
              <a:gd name="connsiteY146" fmla="*/ 3872136 h 6858000"/>
              <a:gd name="connsiteX147" fmla="*/ 3291335 w 7467600"/>
              <a:gd name="connsiteY147" fmla="*/ 3767420 h 6858000"/>
              <a:gd name="connsiteX148" fmla="*/ 3390805 w 7467600"/>
              <a:gd name="connsiteY148" fmla="*/ 3937163 h 6858000"/>
              <a:gd name="connsiteX149" fmla="*/ 3579062 w 7467600"/>
              <a:gd name="connsiteY149" fmla="*/ 4359040 h 6858000"/>
              <a:gd name="connsiteX150" fmla="*/ 3467355 w 7467600"/>
              <a:gd name="connsiteY150" fmla="*/ 3988130 h 6858000"/>
              <a:gd name="connsiteX151" fmla="*/ 3310753 w 7467600"/>
              <a:gd name="connsiteY151" fmla="*/ 3787140 h 6858000"/>
              <a:gd name="connsiteX152" fmla="*/ 3291335 w 7467600"/>
              <a:gd name="connsiteY152" fmla="*/ 3767420 h 6858000"/>
              <a:gd name="connsiteX153" fmla="*/ 1635889 w 7467600"/>
              <a:gd name="connsiteY153" fmla="*/ 3709494 h 6858000"/>
              <a:gd name="connsiteX154" fmla="*/ 1634800 w 7467600"/>
              <a:gd name="connsiteY154" fmla="*/ 3731111 h 6858000"/>
              <a:gd name="connsiteX155" fmla="*/ 1635889 w 7467600"/>
              <a:gd name="connsiteY155" fmla="*/ 3709494 h 6858000"/>
              <a:gd name="connsiteX156" fmla="*/ 1510397 w 7467600"/>
              <a:gd name="connsiteY156" fmla="*/ 3684705 h 6858000"/>
              <a:gd name="connsiteX157" fmla="*/ 1146550 w 7467600"/>
              <a:gd name="connsiteY157" fmla="*/ 3802012 h 6858000"/>
              <a:gd name="connsiteX158" fmla="*/ 698834 w 7467600"/>
              <a:gd name="connsiteY158" fmla="*/ 3952272 h 6858000"/>
              <a:gd name="connsiteX159" fmla="*/ 34256 w 7467600"/>
              <a:gd name="connsiteY159" fmla="*/ 4347603 h 6858000"/>
              <a:gd name="connsiteX160" fmla="*/ 527241 w 7467600"/>
              <a:gd name="connsiteY160" fmla="*/ 4065078 h 6858000"/>
              <a:gd name="connsiteX161" fmla="*/ 1510397 w 7467600"/>
              <a:gd name="connsiteY161" fmla="*/ 3684705 h 6858000"/>
              <a:gd name="connsiteX162" fmla="*/ 1313114 w 7467600"/>
              <a:gd name="connsiteY162" fmla="*/ 3655216 h 6858000"/>
              <a:gd name="connsiteX163" fmla="*/ 1109304 w 7467600"/>
              <a:gd name="connsiteY163" fmla="*/ 3669030 h 6858000"/>
              <a:gd name="connsiteX164" fmla="*/ 8129 w 7467600"/>
              <a:gd name="connsiteY164" fmla="*/ 4330519 h 6858000"/>
              <a:gd name="connsiteX165" fmla="*/ 687572 w 7467600"/>
              <a:gd name="connsiteY165" fmla="*/ 3925629 h 6858000"/>
              <a:gd name="connsiteX166" fmla="*/ 1138365 w 7467600"/>
              <a:gd name="connsiteY166" fmla="*/ 3774515 h 6858000"/>
              <a:gd name="connsiteX167" fmla="*/ 1505579 w 7467600"/>
              <a:gd name="connsiteY167" fmla="*/ 3655526 h 6858000"/>
              <a:gd name="connsiteX168" fmla="*/ 1313114 w 7467600"/>
              <a:gd name="connsiteY168" fmla="*/ 3655216 h 6858000"/>
              <a:gd name="connsiteX169" fmla="*/ 3655073 w 7467600"/>
              <a:gd name="connsiteY169" fmla="*/ 3650884 h 6858000"/>
              <a:gd name="connsiteX170" fmla="*/ 3989938 w 7467600"/>
              <a:gd name="connsiteY170" fmla="*/ 3991685 h 6858000"/>
              <a:gd name="connsiteX171" fmla="*/ 4393907 w 7467600"/>
              <a:gd name="connsiteY171" fmla="*/ 4261258 h 6858000"/>
              <a:gd name="connsiteX172" fmla="*/ 4648051 w 7467600"/>
              <a:gd name="connsiteY172" fmla="*/ 4374051 h 6858000"/>
              <a:gd name="connsiteX173" fmla="*/ 4383389 w 7467600"/>
              <a:gd name="connsiteY173" fmla="*/ 4184369 h 6858000"/>
              <a:gd name="connsiteX174" fmla="*/ 4165508 w 7467600"/>
              <a:gd name="connsiteY174" fmla="*/ 4035196 h 6858000"/>
              <a:gd name="connsiteX175" fmla="*/ 4068162 w 7467600"/>
              <a:gd name="connsiteY175" fmla="*/ 3953394 h 6858000"/>
              <a:gd name="connsiteX176" fmla="*/ 3981416 w 7467600"/>
              <a:gd name="connsiteY176" fmla="*/ 3880482 h 6858000"/>
              <a:gd name="connsiteX177" fmla="*/ 3800147 w 7467600"/>
              <a:gd name="connsiteY177" fmla="*/ 3749872 h 6858000"/>
              <a:gd name="connsiteX178" fmla="*/ 3655073 w 7467600"/>
              <a:gd name="connsiteY178" fmla="*/ 3650884 h 6858000"/>
              <a:gd name="connsiteX179" fmla="*/ 3670252 w 7467600"/>
              <a:gd name="connsiteY179" fmla="*/ 3622798 h 6858000"/>
              <a:gd name="connsiteX180" fmla="*/ 3817258 w 7467600"/>
              <a:gd name="connsiteY180" fmla="*/ 3723577 h 6858000"/>
              <a:gd name="connsiteX181" fmla="*/ 4000461 w 7467600"/>
              <a:gd name="connsiteY181" fmla="*/ 3855966 h 6858000"/>
              <a:gd name="connsiteX182" fmla="*/ 4088180 w 7467600"/>
              <a:gd name="connsiteY182" fmla="*/ 3929774 h 6858000"/>
              <a:gd name="connsiteX183" fmla="*/ 4184555 w 7467600"/>
              <a:gd name="connsiteY183" fmla="*/ 4010683 h 6858000"/>
              <a:gd name="connsiteX184" fmla="*/ 4399563 w 7467600"/>
              <a:gd name="connsiteY184" fmla="*/ 4158106 h 6858000"/>
              <a:gd name="connsiteX185" fmla="*/ 4684469 w 7467600"/>
              <a:gd name="connsiteY185" fmla="*/ 4364680 h 6858000"/>
              <a:gd name="connsiteX186" fmla="*/ 4690271 w 7467600"/>
              <a:gd name="connsiteY186" fmla="*/ 4370034 h 6858000"/>
              <a:gd name="connsiteX187" fmla="*/ 4136093 w 7467600"/>
              <a:gd name="connsiteY187" fmla="*/ 3858466 h 6858000"/>
              <a:gd name="connsiteX188" fmla="*/ 3670252 w 7467600"/>
              <a:gd name="connsiteY188" fmla="*/ 3622798 h 6858000"/>
              <a:gd name="connsiteX189" fmla="*/ 4440129 w 7467600"/>
              <a:gd name="connsiteY189" fmla="*/ 3448571 h 6858000"/>
              <a:gd name="connsiteX190" fmla="*/ 4856525 w 7467600"/>
              <a:gd name="connsiteY190" fmla="*/ 3915351 h 6858000"/>
              <a:gd name="connsiteX191" fmla="*/ 5059055 w 7467600"/>
              <a:gd name="connsiteY191" fmla="*/ 4108918 h 6858000"/>
              <a:gd name="connsiteX192" fmla="*/ 5290070 w 7467600"/>
              <a:gd name="connsiteY192" fmla="*/ 4263619 h 6858000"/>
              <a:gd name="connsiteX193" fmla="*/ 4834991 w 7467600"/>
              <a:gd name="connsiteY193" fmla="*/ 3830985 h 6858000"/>
              <a:gd name="connsiteX194" fmla="*/ 4440129 w 7467600"/>
              <a:gd name="connsiteY194" fmla="*/ 3448571 h 6858000"/>
              <a:gd name="connsiteX195" fmla="*/ 4441737 w 7467600"/>
              <a:gd name="connsiteY195" fmla="*/ 3399734 h 6858000"/>
              <a:gd name="connsiteX196" fmla="*/ 4431236 w 7467600"/>
              <a:gd name="connsiteY196" fmla="*/ 3400954 h 6858000"/>
              <a:gd name="connsiteX197" fmla="*/ 4557150 w 7467600"/>
              <a:gd name="connsiteY197" fmla="*/ 3510023 h 6858000"/>
              <a:gd name="connsiteX198" fmla="*/ 4856936 w 7467600"/>
              <a:gd name="connsiteY198" fmla="*/ 3809146 h 6858000"/>
              <a:gd name="connsiteX199" fmla="*/ 5111996 w 7467600"/>
              <a:gd name="connsiteY199" fmla="*/ 4065759 h 6858000"/>
              <a:gd name="connsiteX200" fmla="*/ 5388878 w 7467600"/>
              <a:gd name="connsiteY200" fmla="*/ 4300185 h 6858000"/>
              <a:gd name="connsiteX201" fmla="*/ 5425556 w 7467600"/>
              <a:gd name="connsiteY201" fmla="*/ 4308967 h 6858000"/>
              <a:gd name="connsiteX202" fmla="*/ 4943646 w 7467600"/>
              <a:gd name="connsiteY202" fmla="*/ 3822916 h 6858000"/>
              <a:gd name="connsiteX203" fmla="*/ 4594837 w 7467600"/>
              <a:gd name="connsiteY203" fmla="*/ 3532274 h 6858000"/>
              <a:gd name="connsiteX204" fmla="*/ 4441737 w 7467600"/>
              <a:gd name="connsiteY204" fmla="*/ 3399734 h 6858000"/>
              <a:gd name="connsiteX205" fmla="*/ 5425834 w 7467600"/>
              <a:gd name="connsiteY205" fmla="*/ 3162785 h 6858000"/>
              <a:gd name="connsiteX206" fmla="*/ 5401644 w 7467600"/>
              <a:gd name="connsiteY206" fmla="*/ 3617847 h 6858000"/>
              <a:gd name="connsiteX207" fmla="*/ 5467256 w 7467600"/>
              <a:gd name="connsiteY207" fmla="*/ 4175494 h 6858000"/>
              <a:gd name="connsiteX208" fmla="*/ 5448069 w 7467600"/>
              <a:gd name="connsiteY208" fmla="*/ 3567554 h 6858000"/>
              <a:gd name="connsiteX209" fmla="*/ 5425834 w 7467600"/>
              <a:gd name="connsiteY209" fmla="*/ 3162785 h 6858000"/>
              <a:gd name="connsiteX210" fmla="*/ 1318687 w 7467600"/>
              <a:gd name="connsiteY210" fmla="*/ 3113840 h 6858000"/>
              <a:gd name="connsiteX211" fmla="*/ 1066793 w 7467600"/>
              <a:gd name="connsiteY211" fmla="*/ 3212171 h 6858000"/>
              <a:gd name="connsiteX212" fmla="*/ 993319 w 7467600"/>
              <a:gd name="connsiteY212" fmla="*/ 3247648 h 6858000"/>
              <a:gd name="connsiteX213" fmla="*/ 853081 w 7467600"/>
              <a:gd name="connsiteY213" fmla="*/ 3312410 h 6858000"/>
              <a:gd name="connsiteX214" fmla="*/ 805957 w 7467600"/>
              <a:gd name="connsiteY214" fmla="*/ 3330443 h 6858000"/>
              <a:gd name="connsiteX215" fmla="*/ 1318687 w 7467600"/>
              <a:gd name="connsiteY215" fmla="*/ 3113840 h 6858000"/>
              <a:gd name="connsiteX216" fmla="*/ 5453702 w 7467600"/>
              <a:gd name="connsiteY216" fmla="*/ 3090882 h 6858000"/>
              <a:gd name="connsiteX217" fmla="*/ 5480135 w 7467600"/>
              <a:gd name="connsiteY217" fmla="*/ 3565802 h 6858000"/>
              <a:gd name="connsiteX218" fmla="*/ 5499023 w 7467600"/>
              <a:gd name="connsiteY218" fmla="*/ 4166310 h 6858000"/>
              <a:gd name="connsiteX219" fmla="*/ 5547022 w 7467600"/>
              <a:gd name="connsiteY219" fmla="*/ 3607838 h 6858000"/>
              <a:gd name="connsiteX220" fmla="*/ 5515964 w 7467600"/>
              <a:gd name="connsiteY220" fmla="*/ 3378541 h 6858000"/>
              <a:gd name="connsiteX221" fmla="*/ 5453702 w 7467600"/>
              <a:gd name="connsiteY221" fmla="*/ 3090882 h 6858000"/>
              <a:gd name="connsiteX222" fmla="*/ 1238695 w 7467600"/>
              <a:gd name="connsiteY222" fmla="*/ 3076820 h 6858000"/>
              <a:gd name="connsiteX223" fmla="*/ 716371 w 7467600"/>
              <a:gd name="connsiteY223" fmla="*/ 3293249 h 6858000"/>
              <a:gd name="connsiteX224" fmla="*/ 579522 w 7467600"/>
              <a:gd name="connsiteY224" fmla="*/ 3371759 h 6858000"/>
              <a:gd name="connsiteX225" fmla="*/ 600288 w 7467600"/>
              <a:gd name="connsiteY225" fmla="*/ 3365555 h 6858000"/>
              <a:gd name="connsiteX226" fmla="*/ 840692 w 7467600"/>
              <a:gd name="connsiteY226" fmla="*/ 3284921 h 6858000"/>
              <a:gd name="connsiteX227" fmla="*/ 979248 w 7467600"/>
              <a:gd name="connsiteY227" fmla="*/ 3221003 h 6858000"/>
              <a:gd name="connsiteX228" fmla="*/ 1053282 w 7467600"/>
              <a:gd name="connsiteY228" fmla="*/ 3185247 h 6858000"/>
              <a:gd name="connsiteX229" fmla="*/ 1320603 w 7467600"/>
              <a:gd name="connsiteY229" fmla="*/ 3081281 h 6858000"/>
              <a:gd name="connsiteX230" fmla="*/ 1238695 w 7467600"/>
              <a:gd name="connsiteY230" fmla="*/ 3076820 h 6858000"/>
              <a:gd name="connsiteX231" fmla="*/ 5425627 w 7467600"/>
              <a:gd name="connsiteY231" fmla="*/ 2954192 h 6858000"/>
              <a:gd name="connsiteX232" fmla="*/ 5470770 w 7467600"/>
              <a:gd name="connsiteY232" fmla="*/ 3005435 h 6858000"/>
              <a:gd name="connsiteX233" fmla="*/ 5519779 w 7467600"/>
              <a:gd name="connsiteY233" fmla="*/ 4359223 h 6858000"/>
              <a:gd name="connsiteX234" fmla="*/ 5520293 w 7467600"/>
              <a:gd name="connsiteY234" fmla="*/ 4360602 h 6858000"/>
              <a:gd name="connsiteX235" fmla="*/ 5767221 w 7467600"/>
              <a:gd name="connsiteY235" fmla="*/ 4665564 h 6858000"/>
              <a:gd name="connsiteX236" fmla="*/ 6937169 w 7467600"/>
              <a:gd name="connsiteY236" fmla="*/ 4815941 h 6858000"/>
              <a:gd name="connsiteX237" fmla="*/ 6953922 w 7467600"/>
              <a:gd name="connsiteY237" fmla="*/ 4890068 h 6858000"/>
              <a:gd name="connsiteX238" fmla="*/ 6071359 w 7467600"/>
              <a:gd name="connsiteY238" fmla="*/ 4770770 h 6858000"/>
              <a:gd name="connsiteX239" fmla="*/ 6038839 w 7467600"/>
              <a:gd name="connsiteY239" fmla="*/ 4764474 h 6858000"/>
              <a:gd name="connsiteX240" fmla="*/ 6038706 w 7467600"/>
              <a:gd name="connsiteY240" fmla="*/ 4763847 h 6858000"/>
              <a:gd name="connsiteX241" fmla="*/ 6037784 w 7467600"/>
              <a:gd name="connsiteY241" fmla="*/ 4764270 h 6858000"/>
              <a:gd name="connsiteX242" fmla="*/ 6038839 w 7467600"/>
              <a:gd name="connsiteY242" fmla="*/ 4764474 h 6858000"/>
              <a:gd name="connsiteX243" fmla="*/ 6040338 w 7467600"/>
              <a:gd name="connsiteY243" fmla="*/ 4771418 h 6858000"/>
              <a:gd name="connsiteX244" fmla="*/ 6024488 w 7467600"/>
              <a:gd name="connsiteY244" fmla="*/ 4809903 h 6858000"/>
              <a:gd name="connsiteX245" fmla="*/ 5599771 w 7467600"/>
              <a:gd name="connsiteY245" fmla="*/ 5509652 h 6858000"/>
              <a:gd name="connsiteX246" fmla="*/ 5548843 w 7467600"/>
              <a:gd name="connsiteY246" fmla="*/ 5563845 h 6858000"/>
              <a:gd name="connsiteX247" fmla="*/ 5940952 w 7467600"/>
              <a:gd name="connsiteY247" fmla="*/ 6250028 h 6858000"/>
              <a:gd name="connsiteX248" fmla="*/ 6043441 w 7467600"/>
              <a:gd name="connsiteY248" fmla="*/ 6665847 h 6858000"/>
              <a:gd name="connsiteX249" fmla="*/ 6093432 w 7467600"/>
              <a:gd name="connsiteY249" fmla="*/ 6858000 h 6858000"/>
              <a:gd name="connsiteX250" fmla="*/ 6034344 w 7467600"/>
              <a:gd name="connsiteY250" fmla="*/ 6858000 h 6858000"/>
              <a:gd name="connsiteX251" fmla="*/ 6026679 w 7467600"/>
              <a:gd name="connsiteY251" fmla="*/ 6836959 h 6858000"/>
              <a:gd name="connsiteX252" fmla="*/ 5800441 w 7467600"/>
              <a:gd name="connsiteY252" fmla="*/ 6335286 h 6858000"/>
              <a:gd name="connsiteX253" fmla="*/ 5526562 w 7467600"/>
              <a:gd name="connsiteY253" fmla="*/ 5705388 h 6858000"/>
              <a:gd name="connsiteX254" fmla="*/ 5519640 w 7467600"/>
              <a:gd name="connsiteY254" fmla="*/ 5683774 h 6858000"/>
              <a:gd name="connsiteX255" fmla="*/ 5844559 w 7467600"/>
              <a:gd name="connsiteY255" fmla="*/ 6553349 h 6858000"/>
              <a:gd name="connsiteX256" fmla="*/ 5975994 w 7467600"/>
              <a:gd name="connsiteY256" fmla="*/ 6858000 h 6858000"/>
              <a:gd name="connsiteX257" fmla="*/ 5898547 w 7467600"/>
              <a:gd name="connsiteY257" fmla="*/ 6858000 h 6858000"/>
              <a:gd name="connsiteX258" fmla="*/ 5682041 w 7467600"/>
              <a:gd name="connsiteY258" fmla="*/ 6355860 h 6858000"/>
              <a:gd name="connsiteX259" fmla="*/ 5461758 w 7467600"/>
              <a:gd name="connsiteY259" fmla="*/ 5820220 h 6858000"/>
              <a:gd name="connsiteX260" fmla="*/ 5237282 w 7467600"/>
              <a:gd name="connsiteY260" fmla="*/ 6579086 h 6858000"/>
              <a:gd name="connsiteX261" fmla="*/ 5115009 w 7467600"/>
              <a:gd name="connsiteY261" fmla="*/ 6858000 h 6858000"/>
              <a:gd name="connsiteX262" fmla="*/ 5028074 w 7467600"/>
              <a:gd name="connsiteY262" fmla="*/ 6858000 h 6858000"/>
              <a:gd name="connsiteX263" fmla="*/ 5079508 w 7467600"/>
              <a:gd name="connsiteY263" fmla="*/ 6749074 h 6858000"/>
              <a:gd name="connsiteX264" fmla="*/ 5371846 w 7467600"/>
              <a:gd name="connsiteY264" fmla="*/ 5924413 h 6858000"/>
              <a:gd name="connsiteX265" fmla="*/ 5270512 w 7467600"/>
              <a:gd name="connsiteY265" fmla="*/ 6138975 h 6858000"/>
              <a:gd name="connsiteX266" fmla="*/ 5062409 w 7467600"/>
              <a:gd name="connsiteY266" fmla="*/ 6653544 h 6858000"/>
              <a:gd name="connsiteX267" fmla="*/ 5036628 w 7467600"/>
              <a:gd name="connsiteY267" fmla="*/ 6754247 h 6858000"/>
              <a:gd name="connsiteX268" fmla="*/ 5009112 w 7467600"/>
              <a:gd name="connsiteY268" fmla="*/ 6858000 h 6858000"/>
              <a:gd name="connsiteX269" fmla="*/ 4976679 w 7467600"/>
              <a:gd name="connsiteY269" fmla="*/ 6858000 h 6858000"/>
              <a:gd name="connsiteX270" fmla="*/ 5006537 w 7467600"/>
              <a:gd name="connsiteY270" fmla="*/ 6747068 h 6858000"/>
              <a:gd name="connsiteX271" fmla="*/ 5032723 w 7467600"/>
              <a:gd name="connsiteY271" fmla="*/ 6644957 h 6858000"/>
              <a:gd name="connsiteX272" fmla="*/ 5242949 w 7467600"/>
              <a:gd name="connsiteY272" fmla="*/ 6125175 h 6858000"/>
              <a:gd name="connsiteX273" fmla="*/ 5286321 w 7467600"/>
              <a:gd name="connsiteY273" fmla="*/ 6033555 h 6858000"/>
              <a:gd name="connsiteX274" fmla="*/ 5008210 w 7467600"/>
              <a:gd name="connsiteY274" fmla="*/ 6649194 h 6858000"/>
              <a:gd name="connsiteX275" fmla="*/ 4986321 w 7467600"/>
              <a:gd name="connsiteY275" fmla="*/ 6765687 h 6858000"/>
              <a:gd name="connsiteX276" fmla="*/ 4973474 w 7467600"/>
              <a:gd name="connsiteY276" fmla="*/ 6858000 h 6858000"/>
              <a:gd name="connsiteX277" fmla="*/ 4907178 w 7467600"/>
              <a:gd name="connsiteY277" fmla="*/ 6858000 h 6858000"/>
              <a:gd name="connsiteX278" fmla="*/ 4910810 w 7467600"/>
              <a:gd name="connsiteY278" fmla="*/ 6829660 h 6858000"/>
              <a:gd name="connsiteX279" fmla="*/ 4987461 w 7467600"/>
              <a:gd name="connsiteY279" fmla="*/ 6432994 h 6858000"/>
              <a:gd name="connsiteX280" fmla="*/ 5179262 w 7467600"/>
              <a:gd name="connsiteY280" fmla="*/ 6035044 h 6858000"/>
              <a:gd name="connsiteX281" fmla="*/ 4689678 w 7467600"/>
              <a:gd name="connsiteY281" fmla="*/ 6440241 h 6858000"/>
              <a:gd name="connsiteX282" fmla="*/ 4477543 w 7467600"/>
              <a:gd name="connsiteY282" fmla="*/ 6674836 h 6858000"/>
              <a:gd name="connsiteX283" fmla="*/ 4329957 w 7467600"/>
              <a:gd name="connsiteY283" fmla="*/ 6858000 h 6858000"/>
              <a:gd name="connsiteX284" fmla="*/ 4218595 w 7467600"/>
              <a:gd name="connsiteY284" fmla="*/ 6858000 h 6858000"/>
              <a:gd name="connsiteX285" fmla="*/ 4368888 w 7467600"/>
              <a:gd name="connsiteY285" fmla="*/ 6668412 h 6858000"/>
              <a:gd name="connsiteX286" fmla="*/ 4563091 w 7467600"/>
              <a:gd name="connsiteY286" fmla="*/ 6442508 h 6858000"/>
              <a:gd name="connsiteX287" fmla="*/ 5387324 w 7467600"/>
              <a:gd name="connsiteY287" fmla="*/ 5705830 h 6858000"/>
              <a:gd name="connsiteX288" fmla="*/ 5073620 w 7467600"/>
              <a:gd name="connsiteY288" fmla="*/ 5955437 h 6858000"/>
              <a:gd name="connsiteX289" fmla="*/ 4689789 w 7467600"/>
              <a:gd name="connsiteY289" fmla="*/ 6268382 h 6858000"/>
              <a:gd name="connsiteX290" fmla="*/ 4418722 w 7467600"/>
              <a:gd name="connsiteY290" fmla="*/ 6570886 h 6858000"/>
              <a:gd name="connsiteX291" fmla="*/ 4214944 w 7467600"/>
              <a:gd name="connsiteY291" fmla="*/ 6858000 h 6858000"/>
              <a:gd name="connsiteX292" fmla="*/ 4177898 w 7467600"/>
              <a:gd name="connsiteY292" fmla="*/ 6858000 h 6858000"/>
              <a:gd name="connsiteX293" fmla="*/ 4391597 w 7467600"/>
              <a:gd name="connsiteY293" fmla="*/ 6556370 h 6858000"/>
              <a:gd name="connsiteX294" fmla="*/ 4668889 w 7467600"/>
              <a:gd name="connsiteY294" fmla="*/ 6246399 h 6858000"/>
              <a:gd name="connsiteX295" fmla="*/ 5055427 w 7467600"/>
              <a:gd name="connsiteY295" fmla="*/ 5931476 h 6858000"/>
              <a:gd name="connsiteX296" fmla="*/ 5371814 w 7467600"/>
              <a:gd name="connsiteY296" fmla="*/ 5678975 h 6858000"/>
              <a:gd name="connsiteX297" fmla="*/ 4987918 w 7467600"/>
              <a:gd name="connsiteY297" fmla="*/ 5838701 h 6858000"/>
              <a:gd name="connsiteX298" fmla="*/ 4317146 w 7467600"/>
              <a:gd name="connsiteY298" fmla="*/ 6587716 h 6858000"/>
              <a:gd name="connsiteX299" fmla="*/ 4171627 w 7467600"/>
              <a:gd name="connsiteY299" fmla="*/ 6858000 h 6858000"/>
              <a:gd name="connsiteX300" fmla="*/ 4081585 w 7467600"/>
              <a:gd name="connsiteY300" fmla="*/ 6858000 h 6858000"/>
              <a:gd name="connsiteX301" fmla="*/ 4238603 w 7467600"/>
              <a:gd name="connsiteY301" fmla="*/ 6559341 h 6858000"/>
              <a:gd name="connsiteX302" fmla="*/ 4778333 w 7467600"/>
              <a:gd name="connsiteY302" fmla="*/ 5873626 h 6858000"/>
              <a:gd name="connsiteX303" fmla="*/ 5414185 w 7467600"/>
              <a:gd name="connsiteY303" fmla="*/ 5573882 h 6858000"/>
              <a:gd name="connsiteX304" fmla="*/ 5959648 w 7467600"/>
              <a:gd name="connsiteY304" fmla="*/ 4760797 h 6858000"/>
              <a:gd name="connsiteX305" fmla="*/ 5355019 w 7467600"/>
              <a:gd name="connsiteY305" fmla="*/ 4734672 h 6858000"/>
              <a:gd name="connsiteX306" fmla="*/ 5083565 w 7467600"/>
              <a:gd name="connsiteY306" fmla="*/ 5179121 h 6858000"/>
              <a:gd name="connsiteX307" fmla="*/ 4713577 w 7467600"/>
              <a:gd name="connsiteY307" fmla="*/ 5616803 h 6858000"/>
              <a:gd name="connsiteX308" fmla="*/ 3989559 w 7467600"/>
              <a:gd name="connsiteY308" fmla="*/ 6145945 h 6858000"/>
              <a:gd name="connsiteX309" fmla="*/ 3939824 w 7467600"/>
              <a:gd name="connsiteY309" fmla="*/ 6066900 h 6858000"/>
              <a:gd name="connsiteX310" fmla="*/ 4584537 w 7467600"/>
              <a:gd name="connsiteY310" fmla="*/ 5324826 h 6858000"/>
              <a:gd name="connsiteX311" fmla="*/ 5037105 w 7467600"/>
              <a:gd name="connsiteY311" fmla="*/ 5088765 h 6858000"/>
              <a:gd name="connsiteX312" fmla="*/ 5039930 w 7467600"/>
              <a:gd name="connsiteY312" fmla="*/ 5089585 h 6858000"/>
              <a:gd name="connsiteX313" fmla="*/ 5263764 w 7467600"/>
              <a:gd name="connsiteY313" fmla="*/ 4735525 h 6858000"/>
              <a:gd name="connsiteX314" fmla="*/ 4086300 w 7467600"/>
              <a:gd name="connsiteY314" fmla="*/ 4884599 h 6858000"/>
              <a:gd name="connsiteX315" fmla="*/ 4085485 w 7467600"/>
              <a:gd name="connsiteY315" fmla="*/ 4899070 h 6858000"/>
              <a:gd name="connsiteX316" fmla="*/ 3871915 w 7467600"/>
              <a:gd name="connsiteY316" fmla="*/ 5253645 h 6858000"/>
              <a:gd name="connsiteX317" fmla="*/ 3799374 w 7467600"/>
              <a:gd name="connsiteY317" fmla="*/ 5466127 h 6858000"/>
              <a:gd name="connsiteX318" fmla="*/ 3498850 w 7467600"/>
              <a:gd name="connsiteY318" fmla="*/ 6661888 h 6858000"/>
              <a:gd name="connsiteX319" fmla="*/ 3399216 w 7467600"/>
              <a:gd name="connsiteY319" fmla="*/ 6858000 h 6858000"/>
              <a:gd name="connsiteX320" fmla="*/ 3303688 w 7467600"/>
              <a:gd name="connsiteY320" fmla="*/ 6858000 h 6858000"/>
              <a:gd name="connsiteX321" fmla="*/ 3391774 w 7467600"/>
              <a:gd name="connsiteY321" fmla="*/ 6697181 h 6858000"/>
              <a:gd name="connsiteX322" fmla="*/ 3735540 w 7467600"/>
              <a:gd name="connsiteY322" fmla="*/ 5546923 h 6858000"/>
              <a:gd name="connsiteX323" fmla="*/ 3729438 w 7467600"/>
              <a:gd name="connsiteY323" fmla="*/ 5569058 h 6858000"/>
              <a:gd name="connsiteX324" fmla="*/ 3707782 w 7467600"/>
              <a:gd name="connsiteY324" fmla="*/ 5644908 h 6858000"/>
              <a:gd name="connsiteX325" fmla="*/ 3583827 w 7467600"/>
              <a:gd name="connsiteY325" fmla="*/ 6039215 h 6858000"/>
              <a:gd name="connsiteX326" fmla="*/ 3547861 w 7467600"/>
              <a:gd name="connsiteY326" fmla="*/ 6129609 h 6858000"/>
              <a:gd name="connsiteX327" fmla="*/ 3490905 w 7467600"/>
              <a:gd name="connsiteY327" fmla="*/ 6277660 h 6858000"/>
              <a:gd name="connsiteX328" fmla="*/ 3455859 w 7467600"/>
              <a:gd name="connsiteY328" fmla="*/ 6391301 h 6858000"/>
              <a:gd name="connsiteX329" fmla="*/ 3429112 w 7467600"/>
              <a:gd name="connsiteY329" fmla="*/ 6479469 h 6858000"/>
              <a:gd name="connsiteX330" fmla="*/ 3304862 w 7467600"/>
              <a:gd name="connsiteY330" fmla="*/ 6796476 h 6858000"/>
              <a:gd name="connsiteX331" fmla="*/ 3276071 w 7467600"/>
              <a:gd name="connsiteY331" fmla="*/ 6858000 h 6858000"/>
              <a:gd name="connsiteX332" fmla="*/ 3240805 w 7467600"/>
              <a:gd name="connsiteY332" fmla="*/ 6858000 h 6858000"/>
              <a:gd name="connsiteX333" fmla="*/ 3275917 w 7467600"/>
              <a:gd name="connsiteY333" fmla="*/ 6783192 h 6858000"/>
              <a:gd name="connsiteX334" fmla="*/ 3399358 w 7467600"/>
              <a:gd name="connsiteY334" fmla="*/ 6469011 h 6858000"/>
              <a:gd name="connsiteX335" fmla="*/ 3425650 w 7467600"/>
              <a:gd name="connsiteY335" fmla="*/ 6381333 h 6858000"/>
              <a:gd name="connsiteX336" fmla="*/ 3460661 w 7467600"/>
              <a:gd name="connsiteY336" fmla="*/ 6266763 h 6858000"/>
              <a:gd name="connsiteX337" fmla="*/ 3518021 w 7467600"/>
              <a:gd name="connsiteY337" fmla="*/ 6117298 h 6858000"/>
              <a:gd name="connsiteX338" fmla="*/ 3554035 w 7467600"/>
              <a:gd name="connsiteY338" fmla="*/ 6027832 h 6858000"/>
              <a:gd name="connsiteX339" fmla="*/ 3677174 w 7467600"/>
              <a:gd name="connsiteY339" fmla="*/ 5636351 h 6858000"/>
              <a:gd name="connsiteX340" fmla="*/ 3698819 w 7467600"/>
              <a:gd name="connsiteY340" fmla="*/ 5560503 h 6858000"/>
              <a:gd name="connsiteX341" fmla="*/ 3702094 w 7467600"/>
              <a:gd name="connsiteY341" fmla="*/ 5549194 h 6858000"/>
              <a:gd name="connsiteX342" fmla="*/ 3398355 w 7467600"/>
              <a:gd name="connsiteY342" fmla="*/ 6094603 h 6858000"/>
              <a:gd name="connsiteX343" fmla="*/ 3193941 w 7467600"/>
              <a:gd name="connsiteY343" fmla="*/ 6798775 h 6858000"/>
              <a:gd name="connsiteX344" fmla="*/ 3184140 w 7467600"/>
              <a:gd name="connsiteY344" fmla="*/ 6858000 h 6858000"/>
              <a:gd name="connsiteX345" fmla="*/ 3099978 w 7467600"/>
              <a:gd name="connsiteY345" fmla="*/ 6858000 h 6858000"/>
              <a:gd name="connsiteX346" fmla="*/ 3101556 w 7467600"/>
              <a:gd name="connsiteY346" fmla="*/ 6843337 h 6858000"/>
              <a:gd name="connsiteX347" fmla="*/ 3370162 w 7467600"/>
              <a:gd name="connsiteY347" fmla="*/ 5785550 h 6858000"/>
              <a:gd name="connsiteX348" fmla="*/ 3746477 w 7467600"/>
              <a:gd name="connsiteY348" fmla="*/ 5377889 h 6858000"/>
              <a:gd name="connsiteX349" fmla="*/ 3863399 w 7467600"/>
              <a:gd name="connsiteY349" fmla="*/ 5087257 h 6858000"/>
              <a:gd name="connsiteX350" fmla="*/ 3968712 w 7467600"/>
              <a:gd name="connsiteY350" fmla="*/ 4913989 h 6858000"/>
              <a:gd name="connsiteX351" fmla="*/ 2792390 w 7467600"/>
              <a:gd name="connsiteY351" fmla="*/ 5382974 h 6858000"/>
              <a:gd name="connsiteX352" fmla="*/ 2714982 w 7467600"/>
              <a:gd name="connsiteY352" fmla="*/ 5427051 h 6858000"/>
              <a:gd name="connsiteX353" fmla="*/ 2813361 w 7467600"/>
              <a:gd name="connsiteY353" fmla="*/ 6023912 h 6858000"/>
              <a:gd name="connsiteX354" fmla="*/ 2688430 w 7467600"/>
              <a:gd name="connsiteY354" fmla="*/ 6801564 h 6858000"/>
              <a:gd name="connsiteX355" fmla="*/ 2629626 w 7467600"/>
              <a:gd name="connsiteY355" fmla="*/ 6763394 h 6858000"/>
              <a:gd name="connsiteX356" fmla="*/ 2565328 w 7467600"/>
              <a:gd name="connsiteY356" fmla="*/ 5516399 h 6858000"/>
              <a:gd name="connsiteX357" fmla="*/ 1922999 w 7467600"/>
              <a:gd name="connsiteY357" fmla="*/ 5980343 h 6858000"/>
              <a:gd name="connsiteX358" fmla="*/ 1950261 w 7467600"/>
              <a:gd name="connsiteY358" fmla="*/ 6405858 h 6858000"/>
              <a:gd name="connsiteX359" fmla="*/ 2365554 w 7467600"/>
              <a:gd name="connsiteY359" fmla="*/ 6759107 h 6858000"/>
              <a:gd name="connsiteX360" fmla="*/ 2424142 w 7467600"/>
              <a:gd name="connsiteY360" fmla="*/ 6858000 h 6858000"/>
              <a:gd name="connsiteX361" fmla="*/ 2395994 w 7467600"/>
              <a:gd name="connsiteY361" fmla="*/ 6858000 h 6858000"/>
              <a:gd name="connsiteX362" fmla="*/ 2392863 w 7467600"/>
              <a:gd name="connsiteY362" fmla="*/ 6852964 h 6858000"/>
              <a:gd name="connsiteX363" fmla="*/ 2017589 w 7467600"/>
              <a:gd name="connsiteY363" fmla="*/ 6493982 h 6858000"/>
              <a:gd name="connsiteX364" fmla="*/ 2147336 w 7467600"/>
              <a:gd name="connsiteY364" fmla="*/ 6594052 h 6858000"/>
              <a:gd name="connsiteX365" fmla="*/ 2207047 w 7467600"/>
              <a:gd name="connsiteY365" fmla="*/ 6654540 h 6858000"/>
              <a:gd name="connsiteX366" fmla="*/ 2299106 w 7467600"/>
              <a:gd name="connsiteY366" fmla="*/ 6778931 h 6858000"/>
              <a:gd name="connsiteX367" fmla="*/ 2314430 w 7467600"/>
              <a:gd name="connsiteY367" fmla="*/ 6801144 h 6858000"/>
              <a:gd name="connsiteX368" fmla="*/ 2352406 w 7467600"/>
              <a:gd name="connsiteY368" fmla="*/ 6858000 h 6858000"/>
              <a:gd name="connsiteX369" fmla="*/ 2314492 w 7467600"/>
              <a:gd name="connsiteY369" fmla="*/ 6858000 h 6858000"/>
              <a:gd name="connsiteX370" fmla="*/ 2288095 w 7467600"/>
              <a:gd name="connsiteY370" fmla="*/ 6818030 h 6858000"/>
              <a:gd name="connsiteX371" fmla="*/ 2272768 w 7467600"/>
              <a:gd name="connsiteY371" fmla="*/ 6795822 h 6858000"/>
              <a:gd name="connsiteX372" fmla="*/ 2182715 w 7467600"/>
              <a:gd name="connsiteY372" fmla="*/ 6675071 h 6858000"/>
              <a:gd name="connsiteX373" fmla="*/ 2032061 w 7467600"/>
              <a:gd name="connsiteY373" fmla="*/ 6541380 h 6858000"/>
              <a:gd name="connsiteX374" fmla="*/ 2257220 w 7467600"/>
              <a:gd name="connsiteY374" fmla="*/ 6826257 h 6858000"/>
              <a:gd name="connsiteX375" fmla="*/ 2281324 w 7467600"/>
              <a:gd name="connsiteY375" fmla="*/ 6858000 h 6858000"/>
              <a:gd name="connsiteX376" fmla="*/ 2242860 w 7467600"/>
              <a:gd name="connsiteY376" fmla="*/ 6858000 h 6858000"/>
              <a:gd name="connsiteX377" fmla="*/ 2232818 w 7467600"/>
              <a:gd name="connsiteY377" fmla="*/ 6844926 h 6858000"/>
              <a:gd name="connsiteX378" fmla="*/ 1990172 w 7467600"/>
              <a:gd name="connsiteY378" fmla="*/ 6542121 h 6858000"/>
              <a:gd name="connsiteX379" fmla="*/ 2124090 w 7467600"/>
              <a:gd name="connsiteY379" fmla="*/ 6761017 h 6858000"/>
              <a:gd name="connsiteX380" fmla="*/ 2200380 w 7467600"/>
              <a:gd name="connsiteY380" fmla="*/ 6858000 h 6858000"/>
              <a:gd name="connsiteX381" fmla="*/ 2147507 w 7467600"/>
              <a:gd name="connsiteY381" fmla="*/ 6858000 h 6858000"/>
              <a:gd name="connsiteX382" fmla="*/ 2070668 w 7467600"/>
              <a:gd name="connsiteY382" fmla="*/ 6761520 h 6858000"/>
              <a:gd name="connsiteX383" fmla="*/ 1975142 w 7467600"/>
              <a:gd name="connsiteY383" fmla="*/ 6585570 h 6858000"/>
              <a:gd name="connsiteX384" fmla="*/ 2050035 w 7467600"/>
              <a:gd name="connsiteY384" fmla="*/ 6813345 h 6858000"/>
              <a:gd name="connsiteX385" fmla="*/ 2063025 w 7467600"/>
              <a:gd name="connsiteY385" fmla="*/ 6858000 h 6858000"/>
              <a:gd name="connsiteX386" fmla="*/ 2021675 w 7467600"/>
              <a:gd name="connsiteY386" fmla="*/ 6858000 h 6858000"/>
              <a:gd name="connsiteX387" fmla="*/ 2019308 w 7467600"/>
              <a:gd name="connsiteY387" fmla="*/ 6847118 h 6858000"/>
              <a:gd name="connsiteX388" fmla="*/ 1938835 w 7467600"/>
              <a:gd name="connsiteY388" fmla="*/ 6551160 h 6858000"/>
              <a:gd name="connsiteX389" fmla="*/ 1953230 w 7467600"/>
              <a:gd name="connsiteY389" fmla="*/ 6759699 h 6858000"/>
              <a:gd name="connsiteX390" fmla="*/ 1956763 w 7467600"/>
              <a:gd name="connsiteY390" fmla="*/ 6778191 h 6858000"/>
              <a:gd name="connsiteX391" fmla="*/ 1967925 w 7467600"/>
              <a:gd name="connsiteY391" fmla="*/ 6858000 h 6858000"/>
              <a:gd name="connsiteX392" fmla="*/ 1936622 w 7467600"/>
              <a:gd name="connsiteY392" fmla="*/ 6858000 h 6858000"/>
              <a:gd name="connsiteX393" fmla="*/ 1926261 w 7467600"/>
              <a:gd name="connsiteY393" fmla="*/ 6784064 h 6858000"/>
              <a:gd name="connsiteX394" fmla="*/ 1922724 w 7467600"/>
              <a:gd name="connsiteY394" fmla="*/ 6765577 h 6858000"/>
              <a:gd name="connsiteX395" fmla="*/ 1904650 w 7467600"/>
              <a:gd name="connsiteY395" fmla="*/ 6639616 h 6858000"/>
              <a:gd name="connsiteX396" fmla="*/ 1885273 w 7467600"/>
              <a:gd name="connsiteY396" fmla="*/ 6858000 h 6858000"/>
              <a:gd name="connsiteX397" fmla="*/ 1854363 w 7467600"/>
              <a:gd name="connsiteY397" fmla="*/ 6858000 h 6858000"/>
              <a:gd name="connsiteX398" fmla="*/ 1880391 w 7467600"/>
              <a:gd name="connsiteY398" fmla="*/ 6603796 h 6858000"/>
              <a:gd name="connsiteX399" fmla="*/ 1818273 w 7467600"/>
              <a:gd name="connsiteY399" fmla="*/ 6715729 h 6858000"/>
              <a:gd name="connsiteX400" fmla="*/ 1794691 w 7467600"/>
              <a:gd name="connsiteY400" fmla="*/ 6843239 h 6858000"/>
              <a:gd name="connsiteX401" fmla="*/ 1794914 w 7467600"/>
              <a:gd name="connsiteY401" fmla="*/ 6858000 h 6858000"/>
              <a:gd name="connsiteX402" fmla="*/ 1746128 w 7467600"/>
              <a:gd name="connsiteY402" fmla="*/ 6858000 h 6858000"/>
              <a:gd name="connsiteX403" fmla="*/ 1753934 w 7467600"/>
              <a:gd name="connsiteY403" fmla="*/ 6724796 h 6858000"/>
              <a:gd name="connsiteX404" fmla="*/ 1792053 w 7467600"/>
              <a:gd name="connsiteY404" fmla="*/ 6572396 h 6858000"/>
              <a:gd name="connsiteX405" fmla="*/ 1862248 w 7467600"/>
              <a:gd name="connsiteY405" fmla="*/ 6266397 h 6858000"/>
              <a:gd name="connsiteX406" fmla="*/ 1862250 w 7467600"/>
              <a:gd name="connsiteY406" fmla="*/ 6033531 h 6858000"/>
              <a:gd name="connsiteX407" fmla="*/ 1211999 w 7467600"/>
              <a:gd name="connsiteY407" fmla="*/ 6683610 h 6858000"/>
              <a:gd name="connsiteX408" fmla="*/ 1213266 w 7467600"/>
              <a:gd name="connsiteY408" fmla="*/ 6691947 h 6858000"/>
              <a:gd name="connsiteX409" fmla="*/ 1203370 w 7467600"/>
              <a:gd name="connsiteY409" fmla="*/ 6850676 h 6858000"/>
              <a:gd name="connsiteX410" fmla="*/ 1203671 w 7467600"/>
              <a:gd name="connsiteY410" fmla="*/ 6858000 h 6858000"/>
              <a:gd name="connsiteX411" fmla="*/ 1143180 w 7467600"/>
              <a:gd name="connsiteY411" fmla="*/ 6858000 h 6858000"/>
              <a:gd name="connsiteX412" fmla="*/ 1142176 w 7467600"/>
              <a:gd name="connsiteY412" fmla="*/ 6766045 h 6858000"/>
              <a:gd name="connsiteX413" fmla="*/ 1067484 w 7467600"/>
              <a:gd name="connsiteY413" fmla="*/ 6858000 h 6858000"/>
              <a:gd name="connsiteX414" fmla="*/ 953928 w 7467600"/>
              <a:gd name="connsiteY414" fmla="*/ 6858000 h 6858000"/>
              <a:gd name="connsiteX415" fmla="*/ 959715 w 7467600"/>
              <a:gd name="connsiteY415" fmla="*/ 6850185 h 6858000"/>
              <a:gd name="connsiteX416" fmla="*/ 1483788 w 7467600"/>
              <a:gd name="connsiteY416" fmla="*/ 6259174 h 6858000"/>
              <a:gd name="connsiteX417" fmla="*/ 1100671 w 7467600"/>
              <a:gd name="connsiteY417" fmla="*/ 6252137 h 6858000"/>
              <a:gd name="connsiteX418" fmla="*/ 1090144 w 7467600"/>
              <a:gd name="connsiteY418" fmla="*/ 6256748 h 6858000"/>
              <a:gd name="connsiteX419" fmla="*/ 1095872 w 7467600"/>
              <a:gd name="connsiteY419" fmla="*/ 6271892 h 6858000"/>
              <a:gd name="connsiteX420" fmla="*/ 262785 w 7467600"/>
              <a:gd name="connsiteY420" fmla="*/ 6845450 h 6858000"/>
              <a:gd name="connsiteX421" fmla="*/ 209968 w 7467600"/>
              <a:gd name="connsiteY421" fmla="*/ 6770713 h 6858000"/>
              <a:gd name="connsiteX422" fmla="*/ 873460 w 7467600"/>
              <a:gd name="connsiteY422" fmla="*/ 6253768 h 6858000"/>
              <a:gd name="connsiteX423" fmla="*/ 192686 w 7467600"/>
              <a:gd name="connsiteY423" fmla="*/ 5849257 h 6858000"/>
              <a:gd name="connsiteX424" fmla="*/ 4696 w 7467600"/>
              <a:gd name="connsiteY424" fmla="*/ 5697668 h 6858000"/>
              <a:gd name="connsiteX425" fmla="*/ 0 w 7467600"/>
              <a:gd name="connsiteY425" fmla="*/ 5689984 h 6858000"/>
              <a:gd name="connsiteX426" fmla="*/ 0 w 7467600"/>
              <a:gd name="connsiteY426" fmla="*/ 5513472 h 6858000"/>
              <a:gd name="connsiteX427" fmla="*/ 174101 w 7467600"/>
              <a:gd name="connsiteY427" fmla="*/ 5620277 h 6858000"/>
              <a:gd name="connsiteX428" fmla="*/ 891800 w 7467600"/>
              <a:gd name="connsiteY428" fmla="*/ 6036935 h 6858000"/>
              <a:gd name="connsiteX429" fmla="*/ 1072219 w 7467600"/>
              <a:gd name="connsiteY429" fmla="*/ 6169443 h 6858000"/>
              <a:gd name="connsiteX430" fmla="*/ 1074117 w 7467600"/>
              <a:gd name="connsiteY430" fmla="*/ 6170301 h 6858000"/>
              <a:gd name="connsiteX431" fmla="*/ 1083114 w 7467600"/>
              <a:gd name="connsiteY431" fmla="*/ 6174131 h 6858000"/>
              <a:gd name="connsiteX432" fmla="*/ 1543010 w 7467600"/>
              <a:gd name="connsiteY432" fmla="*/ 6191140 h 6858000"/>
              <a:gd name="connsiteX433" fmla="*/ 1551080 w 7467600"/>
              <a:gd name="connsiteY433" fmla="*/ 6195006 h 6858000"/>
              <a:gd name="connsiteX434" fmla="*/ 2345443 w 7467600"/>
              <a:gd name="connsiteY434" fmla="*/ 5549882 h 6858000"/>
              <a:gd name="connsiteX435" fmla="*/ 1721499 w 7467600"/>
              <a:gd name="connsiteY435" fmla="*/ 5599969 h 6858000"/>
              <a:gd name="connsiteX436" fmla="*/ 767716 w 7467600"/>
              <a:gd name="connsiteY436" fmla="*/ 5472768 h 6858000"/>
              <a:gd name="connsiteX437" fmla="*/ 722147 w 7467600"/>
              <a:gd name="connsiteY437" fmla="*/ 5393091 h 6858000"/>
              <a:gd name="connsiteX438" fmla="*/ 1485552 w 7467600"/>
              <a:gd name="connsiteY438" fmla="*/ 5313202 h 6858000"/>
              <a:gd name="connsiteX439" fmla="*/ 2143004 w 7467600"/>
              <a:gd name="connsiteY439" fmla="*/ 5402420 h 6858000"/>
              <a:gd name="connsiteX440" fmla="*/ 1933391 w 7467600"/>
              <a:gd name="connsiteY440" fmla="*/ 5156971 h 6858000"/>
              <a:gd name="connsiteX441" fmla="*/ 1827118 w 7467600"/>
              <a:gd name="connsiteY441" fmla="*/ 4968410 h 6858000"/>
              <a:gd name="connsiteX442" fmla="*/ 1837349 w 7467600"/>
              <a:gd name="connsiteY442" fmla="*/ 4956357 h 6858000"/>
              <a:gd name="connsiteX443" fmla="*/ 2162835 w 7467600"/>
              <a:gd name="connsiteY443" fmla="*/ 5187853 h 6858000"/>
              <a:gd name="connsiteX444" fmla="*/ 2257167 w 7467600"/>
              <a:gd name="connsiteY444" fmla="*/ 5462123 h 6858000"/>
              <a:gd name="connsiteX445" fmla="*/ 2261598 w 7467600"/>
              <a:gd name="connsiteY445" fmla="*/ 5467998 h 6858000"/>
              <a:gd name="connsiteX446" fmla="*/ 2437177 w 7467600"/>
              <a:gd name="connsiteY446" fmla="*/ 5479608 h 6858000"/>
              <a:gd name="connsiteX447" fmla="*/ 2445247 w 7467600"/>
              <a:gd name="connsiteY447" fmla="*/ 5483476 h 6858000"/>
              <a:gd name="connsiteX448" fmla="*/ 2743626 w 7467600"/>
              <a:gd name="connsiteY448" fmla="*/ 5304819 h 6858000"/>
              <a:gd name="connsiteX449" fmla="*/ 3048102 w 7467600"/>
              <a:gd name="connsiteY449" fmla="*/ 5150595 h 6858000"/>
              <a:gd name="connsiteX450" fmla="*/ 1799414 w 7467600"/>
              <a:gd name="connsiteY450" fmla="*/ 4694732 h 6858000"/>
              <a:gd name="connsiteX451" fmla="*/ 1771735 w 7467600"/>
              <a:gd name="connsiteY451" fmla="*/ 4619929 h 6858000"/>
              <a:gd name="connsiteX452" fmla="*/ 3104273 w 7467600"/>
              <a:gd name="connsiteY452" fmla="*/ 5076159 h 6858000"/>
              <a:gd name="connsiteX453" fmla="*/ 3113245 w 7467600"/>
              <a:gd name="connsiteY453" fmla="*/ 5090705 h 6858000"/>
              <a:gd name="connsiteX454" fmla="*/ 3126294 w 7467600"/>
              <a:gd name="connsiteY454" fmla="*/ 5114400 h 6858000"/>
              <a:gd name="connsiteX455" fmla="*/ 3937433 w 7467600"/>
              <a:gd name="connsiteY455" fmla="*/ 4830473 h 6858000"/>
              <a:gd name="connsiteX456" fmla="*/ 3590475 w 7467600"/>
              <a:gd name="connsiteY456" fmla="*/ 4597974 h 6858000"/>
              <a:gd name="connsiteX457" fmla="*/ 3100264 w 7467600"/>
              <a:gd name="connsiteY457" fmla="*/ 4579845 h 6858000"/>
              <a:gd name="connsiteX458" fmla="*/ 2183576 w 7467600"/>
              <a:gd name="connsiteY458" fmla="*/ 4227150 h 6858000"/>
              <a:gd name="connsiteX459" fmla="*/ 2151029 w 7467600"/>
              <a:gd name="connsiteY459" fmla="*/ 4146947 h 6858000"/>
              <a:gd name="connsiteX460" fmla="*/ 3563434 w 7467600"/>
              <a:gd name="connsiteY460" fmla="*/ 4469115 h 6858000"/>
              <a:gd name="connsiteX461" fmla="*/ 3177952 w 7467600"/>
              <a:gd name="connsiteY461" fmla="*/ 3657386 h 6858000"/>
              <a:gd name="connsiteX462" fmla="*/ 3189263 w 7467600"/>
              <a:gd name="connsiteY462" fmla="*/ 3625726 h 6858000"/>
              <a:gd name="connsiteX463" fmla="*/ 3560912 w 7467600"/>
              <a:gd name="connsiteY463" fmla="*/ 4079863 h 6858000"/>
              <a:gd name="connsiteX464" fmla="*/ 3626636 w 7467600"/>
              <a:gd name="connsiteY464" fmla="*/ 4512230 h 6858000"/>
              <a:gd name="connsiteX465" fmla="*/ 3653088 w 7467600"/>
              <a:gd name="connsiteY465" fmla="*/ 4521417 h 6858000"/>
              <a:gd name="connsiteX466" fmla="*/ 3988128 w 7467600"/>
              <a:gd name="connsiteY466" fmla="*/ 4817267 h 6858000"/>
              <a:gd name="connsiteX467" fmla="*/ 4830582 w 7467600"/>
              <a:gd name="connsiteY467" fmla="*/ 4676000 h 6858000"/>
              <a:gd name="connsiteX468" fmla="*/ 4830100 w 7467600"/>
              <a:gd name="connsiteY468" fmla="*/ 4675554 h 6858000"/>
              <a:gd name="connsiteX469" fmla="*/ 4036318 w 7467600"/>
              <a:gd name="connsiteY469" fmla="*/ 4147013 h 6858000"/>
              <a:gd name="connsiteX470" fmla="*/ 3432098 w 7467600"/>
              <a:gd name="connsiteY470" fmla="*/ 3537312 h 6858000"/>
              <a:gd name="connsiteX471" fmla="*/ 3446761 w 7467600"/>
              <a:gd name="connsiteY471" fmla="*/ 3461278 h 6858000"/>
              <a:gd name="connsiteX472" fmla="*/ 4419733 w 7467600"/>
              <a:gd name="connsiteY472" fmla="*/ 3963555 h 6858000"/>
              <a:gd name="connsiteX473" fmla="*/ 4781371 w 7467600"/>
              <a:gd name="connsiteY473" fmla="*/ 4458604 h 6858000"/>
              <a:gd name="connsiteX474" fmla="*/ 4780440 w 7467600"/>
              <a:gd name="connsiteY474" fmla="*/ 4470290 h 6858000"/>
              <a:gd name="connsiteX475" fmla="*/ 4898954 w 7467600"/>
              <a:gd name="connsiteY475" fmla="*/ 4662092 h 6858000"/>
              <a:gd name="connsiteX476" fmla="*/ 4900699 w 7467600"/>
              <a:gd name="connsiteY476" fmla="*/ 4670867 h 6858000"/>
              <a:gd name="connsiteX477" fmla="*/ 5714511 w 7467600"/>
              <a:gd name="connsiteY477" fmla="*/ 4663483 h 6858000"/>
              <a:gd name="connsiteX478" fmla="*/ 5464793 w 7467600"/>
              <a:gd name="connsiteY478" fmla="*/ 4393556 h 6858000"/>
              <a:gd name="connsiteX479" fmla="*/ 5461897 w 7467600"/>
              <a:gd name="connsiteY479" fmla="*/ 4390879 h 6858000"/>
              <a:gd name="connsiteX480" fmla="*/ 4294126 w 7467600"/>
              <a:gd name="connsiteY480" fmla="*/ 3303048 h 6858000"/>
              <a:gd name="connsiteX481" fmla="*/ 4305321 w 7467600"/>
              <a:gd name="connsiteY481" fmla="*/ 3256953 h 6858000"/>
              <a:gd name="connsiteX482" fmla="*/ 4949299 w 7467600"/>
              <a:gd name="connsiteY482" fmla="*/ 3766336 h 6858000"/>
              <a:gd name="connsiteX483" fmla="*/ 5291452 w 7467600"/>
              <a:gd name="connsiteY483" fmla="*/ 4076801 h 6858000"/>
              <a:gd name="connsiteX484" fmla="*/ 5434998 w 7467600"/>
              <a:gd name="connsiteY484" fmla="*/ 4254100 h 6858000"/>
              <a:gd name="connsiteX485" fmla="*/ 5351015 w 7467600"/>
              <a:gd name="connsiteY485" fmla="*/ 3760989 h 6858000"/>
              <a:gd name="connsiteX486" fmla="*/ 5413780 w 7467600"/>
              <a:gd name="connsiteY486" fmla="*/ 2966265 h 6858000"/>
              <a:gd name="connsiteX487" fmla="*/ 5425627 w 7467600"/>
              <a:gd name="connsiteY487" fmla="*/ 2954192 h 6858000"/>
              <a:gd name="connsiteX488" fmla="*/ 6604735 w 7467600"/>
              <a:gd name="connsiteY488" fmla="*/ 2041381 h 6858000"/>
              <a:gd name="connsiteX489" fmla="*/ 7204487 w 7467600"/>
              <a:gd name="connsiteY489" fmla="*/ 2742112 h 6858000"/>
              <a:gd name="connsiteX490" fmla="*/ 7131592 w 7467600"/>
              <a:gd name="connsiteY490" fmla="*/ 2672096 h 6858000"/>
              <a:gd name="connsiteX491" fmla="*/ 6996344 w 7467600"/>
              <a:gd name="connsiteY491" fmla="*/ 2518310 h 6858000"/>
              <a:gd name="connsiteX492" fmla="*/ 6735495 w 7467600"/>
              <a:gd name="connsiteY492" fmla="*/ 2196890 h 6858000"/>
              <a:gd name="connsiteX493" fmla="*/ 6721901 w 7467600"/>
              <a:gd name="connsiteY493" fmla="*/ 2179274 h 6858000"/>
              <a:gd name="connsiteX494" fmla="*/ 6604735 w 7467600"/>
              <a:gd name="connsiteY494" fmla="*/ 2041381 h 6858000"/>
              <a:gd name="connsiteX495" fmla="*/ 6591670 w 7467600"/>
              <a:gd name="connsiteY495" fmla="*/ 1988277 h 6858000"/>
              <a:gd name="connsiteX496" fmla="*/ 6747349 w 7467600"/>
              <a:gd name="connsiteY496" fmla="*/ 2160069 h 6858000"/>
              <a:gd name="connsiteX497" fmla="*/ 6760943 w 7467600"/>
              <a:gd name="connsiteY497" fmla="*/ 2177686 h 6858000"/>
              <a:gd name="connsiteX498" fmla="*/ 7021065 w 7467600"/>
              <a:gd name="connsiteY498" fmla="*/ 2498102 h 6858000"/>
              <a:gd name="connsiteX499" fmla="*/ 7155223 w 7467600"/>
              <a:gd name="connsiteY499" fmla="*/ 2650386 h 6858000"/>
              <a:gd name="connsiteX500" fmla="*/ 7203167 w 7467600"/>
              <a:gd name="connsiteY500" fmla="*/ 2697288 h 6858000"/>
              <a:gd name="connsiteX501" fmla="*/ 6937703 w 7467600"/>
              <a:gd name="connsiteY501" fmla="*/ 2321981 h 6858000"/>
              <a:gd name="connsiteX502" fmla="*/ 6591670 w 7467600"/>
              <a:gd name="connsiteY502" fmla="*/ 1988277 h 6858000"/>
              <a:gd name="connsiteX503" fmla="*/ 5798671 w 7467600"/>
              <a:gd name="connsiteY503" fmla="*/ 1981601 h 6858000"/>
              <a:gd name="connsiteX504" fmla="*/ 5754709 w 7467600"/>
              <a:gd name="connsiteY504" fmla="*/ 2071454 h 6858000"/>
              <a:gd name="connsiteX505" fmla="*/ 5763044 w 7467600"/>
              <a:gd name="connsiteY505" fmla="*/ 2842206 h 6858000"/>
              <a:gd name="connsiteX506" fmla="*/ 5764974 w 7467600"/>
              <a:gd name="connsiteY506" fmla="*/ 2799609 h 6858000"/>
              <a:gd name="connsiteX507" fmla="*/ 5767665 w 7467600"/>
              <a:gd name="connsiteY507" fmla="*/ 2666409 h 6858000"/>
              <a:gd name="connsiteX508" fmla="*/ 5763055 w 7467600"/>
              <a:gd name="connsiteY508" fmla="*/ 2579705 h 6858000"/>
              <a:gd name="connsiteX509" fmla="*/ 5758079 w 7467600"/>
              <a:gd name="connsiteY509" fmla="*/ 2492508 h 6858000"/>
              <a:gd name="connsiteX510" fmla="*/ 5779325 w 7467600"/>
              <a:gd name="connsiteY510" fmla="*/ 2197069 h 6858000"/>
              <a:gd name="connsiteX511" fmla="*/ 5798671 w 7467600"/>
              <a:gd name="connsiteY511" fmla="*/ 1981601 h 6858000"/>
              <a:gd name="connsiteX512" fmla="*/ 5829202 w 7467600"/>
              <a:gd name="connsiteY512" fmla="*/ 1971679 h 6858000"/>
              <a:gd name="connsiteX513" fmla="*/ 5809558 w 7467600"/>
              <a:gd name="connsiteY513" fmla="*/ 2198043 h 6858000"/>
              <a:gd name="connsiteX514" fmla="*/ 5788653 w 7467600"/>
              <a:gd name="connsiteY514" fmla="*/ 2489430 h 6858000"/>
              <a:gd name="connsiteX515" fmla="*/ 5793439 w 7467600"/>
              <a:gd name="connsiteY515" fmla="*/ 2575235 h 6858000"/>
              <a:gd name="connsiteX516" fmla="*/ 5796837 w 7467600"/>
              <a:gd name="connsiteY516" fmla="*/ 2637633 h 6858000"/>
              <a:gd name="connsiteX517" fmla="*/ 5818614 w 7467600"/>
              <a:gd name="connsiteY517" fmla="*/ 2473055 h 6858000"/>
              <a:gd name="connsiteX518" fmla="*/ 5829202 w 7467600"/>
              <a:gd name="connsiteY518" fmla="*/ 1971679 h 6858000"/>
              <a:gd name="connsiteX519" fmla="*/ 5911389 w 7467600"/>
              <a:gd name="connsiteY519" fmla="*/ 1898371 h 6858000"/>
              <a:gd name="connsiteX520" fmla="*/ 6237627 w 7467600"/>
              <a:gd name="connsiteY520" fmla="*/ 2231921 h 6858000"/>
              <a:gd name="connsiteX521" fmla="*/ 5911389 w 7467600"/>
              <a:gd name="connsiteY521" fmla="*/ 1898371 h 6858000"/>
              <a:gd name="connsiteX522" fmla="*/ 6944437 w 7467600"/>
              <a:gd name="connsiteY522" fmla="*/ 1575402 h 6858000"/>
              <a:gd name="connsiteX523" fmla="*/ 6304730 w 7467600"/>
              <a:gd name="connsiteY523" fmla="*/ 1766654 h 6858000"/>
              <a:gd name="connsiteX524" fmla="*/ 6944437 w 7467600"/>
              <a:gd name="connsiteY524" fmla="*/ 1575402 h 6858000"/>
              <a:gd name="connsiteX525" fmla="*/ 7019523 w 7467600"/>
              <a:gd name="connsiteY525" fmla="*/ 1519450 h 6858000"/>
              <a:gd name="connsiteX526" fmla="*/ 6298091 w 7467600"/>
              <a:gd name="connsiteY526" fmla="*/ 1737122 h 6858000"/>
              <a:gd name="connsiteX527" fmla="*/ 7019523 w 7467600"/>
              <a:gd name="connsiteY527" fmla="*/ 1519450 h 6858000"/>
              <a:gd name="connsiteX528" fmla="*/ 2399523 w 7467600"/>
              <a:gd name="connsiteY528" fmla="*/ 1428234 h 6858000"/>
              <a:gd name="connsiteX529" fmla="*/ 2224982 w 7467600"/>
              <a:gd name="connsiteY529" fmla="*/ 1826201 h 6858000"/>
              <a:gd name="connsiteX530" fmla="*/ 2096099 w 7467600"/>
              <a:gd name="connsiteY530" fmla="*/ 2345900 h 6858000"/>
              <a:gd name="connsiteX531" fmla="*/ 2283317 w 7467600"/>
              <a:gd name="connsiteY531" fmla="*/ 1796925 h 6858000"/>
              <a:gd name="connsiteX532" fmla="*/ 2399523 w 7467600"/>
              <a:gd name="connsiteY532" fmla="*/ 1428234 h 6858000"/>
              <a:gd name="connsiteX533" fmla="*/ 2448558 w 7467600"/>
              <a:gd name="connsiteY533" fmla="*/ 1373435 h 6858000"/>
              <a:gd name="connsiteX534" fmla="*/ 2312521 w 7467600"/>
              <a:gd name="connsiteY534" fmla="*/ 1806140 h 6858000"/>
              <a:gd name="connsiteX535" fmla="*/ 2127533 w 7467600"/>
              <a:gd name="connsiteY535" fmla="*/ 2348380 h 6858000"/>
              <a:gd name="connsiteX536" fmla="*/ 2358080 w 7467600"/>
              <a:gd name="connsiteY536" fmla="*/ 1866134 h 6858000"/>
              <a:gd name="connsiteX537" fmla="*/ 2407436 w 7467600"/>
              <a:gd name="connsiteY537" fmla="*/ 1651070 h 6858000"/>
              <a:gd name="connsiteX538" fmla="*/ 2448558 w 7467600"/>
              <a:gd name="connsiteY538" fmla="*/ 1373435 h 6858000"/>
              <a:gd name="connsiteX539" fmla="*/ 278707 w 7467600"/>
              <a:gd name="connsiteY539" fmla="*/ 1352270 h 6858000"/>
              <a:gd name="connsiteX540" fmla="*/ 321570 w 7467600"/>
              <a:gd name="connsiteY540" fmla="*/ 1861610 h 6858000"/>
              <a:gd name="connsiteX541" fmla="*/ 294281 w 7467600"/>
              <a:gd name="connsiteY541" fmla="*/ 1440658 h 6858000"/>
              <a:gd name="connsiteX542" fmla="*/ 278707 w 7467600"/>
              <a:gd name="connsiteY542" fmla="*/ 1352270 h 6858000"/>
              <a:gd name="connsiteX543" fmla="*/ 1423821 w 7467600"/>
              <a:gd name="connsiteY543" fmla="*/ 1351958 h 6858000"/>
              <a:gd name="connsiteX544" fmla="*/ 1638521 w 7467600"/>
              <a:gd name="connsiteY544" fmla="*/ 1908470 h 6858000"/>
              <a:gd name="connsiteX545" fmla="*/ 1754199 w 7467600"/>
              <a:gd name="connsiteY545" fmla="*/ 2149284 h 6858000"/>
              <a:gd name="connsiteX546" fmla="*/ 1908359 w 7467600"/>
              <a:gd name="connsiteY546" fmla="*/ 2364988 h 6858000"/>
              <a:gd name="connsiteX547" fmla="*/ 1647661 w 7467600"/>
              <a:gd name="connsiteY547" fmla="*/ 1825945 h 6858000"/>
              <a:gd name="connsiteX548" fmla="*/ 1423821 w 7467600"/>
              <a:gd name="connsiteY548" fmla="*/ 1351958 h 6858000"/>
              <a:gd name="connsiteX549" fmla="*/ 1431890 w 7467600"/>
              <a:gd name="connsiteY549" fmla="*/ 1306475 h 6858000"/>
              <a:gd name="connsiteX550" fmla="*/ 1507597 w 7467600"/>
              <a:gd name="connsiteY550" fmla="*/ 1446132 h 6858000"/>
              <a:gd name="connsiteX551" fmla="*/ 1674586 w 7467600"/>
              <a:gd name="connsiteY551" fmla="*/ 1813832 h 6858000"/>
              <a:gd name="connsiteX552" fmla="*/ 1815950 w 7467600"/>
              <a:gd name="connsiteY552" fmla="*/ 2128564 h 6858000"/>
              <a:gd name="connsiteX553" fmla="*/ 1984242 w 7467600"/>
              <a:gd name="connsiteY553" fmla="*/ 2430829 h 6858000"/>
              <a:gd name="connsiteX554" fmla="*/ 2014023 w 7467600"/>
              <a:gd name="connsiteY554" fmla="*/ 2450995 h 6858000"/>
              <a:gd name="connsiteX555" fmla="*/ 1747337 w 7467600"/>
              <a:gd name="connsiteY555" fmla="*/ 1855264 h 6858000"/>
              <a:gd name="connsiteX556" fmla="*/ 1533749 w 7467600"/>
              <a:gd name="connsiteY556" fmla="*/ 1478656 h 6858000"/>
              <a:gd name="connsiteX557" fmla="*/ 1431890 w 7467600"/>
              <a:gd name="connsiteY557" fmla="*/ 1306475 h 6858000"/>
              <a:gd name="connsiteX558" fmla="*/ 5052692 w 7467600"/>
              <a:gd name="connsiteY558" fmla="*/ 1292994 h 6858000"/>
              <a:gd name="connsiteX559" fmla="*/ 5200661 w 7467600"/>
              <a:gd name="connsiteY559" fmla="*/ 1635186 h 6858000"/>
              <a:gd name="connsiteX560" fmla="*/ 5297138 w 7467600"/>
              <a:gd name="connsiteY560" fmla="*/ 1906351 h 6858000"/>
              <a:gd name="connsiteX561" fmla="*/ 5052692 w 7467600"/>
              <a:gd name="connsiteY561" fmla="*/ 1292994 h 6858000"/>
              <a:gd name="connsiteX562" fmla="*/ 5009948 w 7467600"/>
              <a:gd name="connsiteY562" fmla="*/ 1273619 h 6858000"/>
              <a:gd name="connsiteX563" fmla="*/ 5121777 w 7467600"/>
              <a:gd name="connsiteY563" fmla="*/ 1654213 h 6858000"/>
              <a:gd name="connsiteX564" fmla="*/ 5293545 w 7467600"/>
              <a:gd name="connsiteY564" fmla="*/ 2072247 h 6858000"/>
              <a:gd name="connsiteX565" fmla="*/ 5294042 w 7467600"/>
              <a:gd name="connsiteY565" fmla="*/ 2065019 h 6858000"/>
              <a:gd name="connsiteX566" fmla="*/ 5171936 w 7467600"/>
              <a:gd name="connsiteY566" fmla="*/ 1647613 h 6858000"/>
              <a:gd name="connsiteX567" fmla="*/ 5009948 w 7467600"/>
              <a:gd name="connsiteY567" fmla="*/ 1273619 h 6858000"/>
              <a:gd name="connsiteX568" fmla="*/ 655236 w 7467600"/>
              <a:gd name="connsiteY568" fmla="*/ 1268632 h 6858000"/>
              <a:gd name="connsiteX569" fmla="*/ 839521 w 7467600"/>
              <a:gd name="connsiteY569" fmla="*/ 1685315 h 6858000"/>
              <a:gd name="connsiteX570" fmla="*/ 1109416 w 7467600"/>
              <a:gd name="connsiteY570" fmla="*/ 2061663 h 6858000"/>
              <a:gd name="connsiteX571" fmla="*/ 1298300 w 7467600"/>
              <a:gd name="connsiteY571" fmla="*/ 2247742 h 6858000"/>
              <a:gd name="connsiteX572" fmla="*/ 1125871 w 7467600"/>
              <a:gd name="connsiteY572" fmla="*/ 1989513 h 6858000"/>
              <a:gd name="connsiteX573" fmla="*/ 981574 w 7467600"/>
              <a:gd name="connsiteY573" fmla="*/ 1783157 h 6858000"/>
              <a:gd name="connsiteX574" fmla="*/ 922198 w 7467600"/>
              <a:gd name="connsiteY574" fmla="*/ 1677437 h 6858000"/>
              <a:gd name="connsiteX575" fmla="*/ 869293 w 7467600"/>
              <a:gd name="connsiteY575" fmla="*/ 1583214 h 6858000"/>
              <a:gd name="connsiteX576" fmla="*/ 751431 w 7467600"/>
              <a:gd name="connsiteY576" fmla="*/ 1405731 h 6858000"/>
              <a:gd name="connsiteX577" fmla="*/ 655236 w 7467600"/>
              <a:gd name="connsiteY577" fmla="*/ 1268632 h 6858000"/>
              <a:gd name="connsiteX578" fmla="*/ 6516292 w 7467600"/>
              <a:gd name="connsiteY578" fmla="*/ 1263064 h 6858000"/>
              <a:gd name="connsiteX579" fmla="*/ 5736320 w 7467600"/>
              <a:gd name="connsiteY579" fmla="*/ 1501803 h 6858000"/>
              <a:gd name="connsiteX580" fmla="*/ 6516292 w 7467600"/>
              <a:gd name="connsiteY580" fmla="*/ 1263064 h 6858000"/>
              <a:gd name="connsiteX581" fmla="*/ 291466 w 7467600"/>
              <a:gd name="connsiteY581" fmla="*/ 1250369 h 6858000"/>
              <a:gd name="connsiteX582" fmla="*/ 323180 w 7467600"/>
              <a:gd name="connsiteY582" fmla="*/ 1435283 h 6858000"/>
              <a:gd name="connsiteX583" fmla="*/ 349381 w 7467600"/>
              <a:gd name="connsiteY583" fmla="*/ 1875041 h 6858000"/>
              <a:gd name="connsiteX584" fmla="*/ 374363 w 7467600"/>
              <a:gd name="connsiteY584" fmla="*/ 1506494 h 6858000"/>
              <a:gd name="connsiteX585" fmla="*/ 302168 w 7467600"/>
              <a:gd name="connsiteY585" fmla="*/ 1274495 h 6858000"/>
              <a:gd name="connsiteX586" fmla="*/ 291466 w 7467600"/>
              <a:gd name="connsiteY586" fmla="*/ 1250369 h 6858000"/>
              <a:gd name="connsiteX587" fmla="*/ 678222 w 7467600"/>
              <a:gd name="connsiteY587" fmla="*/ 1248670 h 6858000"/>
              <a:gd name="connsiteX588" fmla="*/ 775536 w 7467600"/>
              <a:gd name="connsiteY588" fmla="*/ 1388015 h 6858000"/>
              <a:gd name="connsiteX589" fmla="*/ 894529 w 7467600"/>
              <a:gd name="connsiteY589" fmla="*/ 1567739 h 6858000"/>
              <a:gd name="connsiteX590" fmla="*/ 948000 w 7467600"/>
              <a:gd name="connsiteY590" fmla="*/ 1663088 h 6858000"/>
              <a:gd name="connsiteX591" fmla="*/ 1006812 w 7467600"/>
              <a:gd name="connsiteY591" fmla="*/ 1767683 h 6858000"/>
              <a:gd name="connsiteX592" fmla="*/ 1149133 w 7467600"/>
              <a:gd name="connsiteY592" fmla="*/ 1971513 h 6858000"/>
              <a:gd name="connsiteX593" fmla="*/ 1333952 w 7467600"/>
              <a:gd name="connsiteY593" fmla="*/ 2251620 h 6858000"/>
              <a:gd name="connsiteX594" fmla="*/ 1337329 w 7467600"/>
              <a:gd name="connsiteY594" fmla="*/ 2258350 h 6858000"/>
              <a:gd name="connsiteX595" fmla="*/ 1014726 w 7467600"/>
              <a:gd name="connsiteY595" fmla="*/ 1615556 h 6858000"/>
              <a:gd name="connsiteX596" fmla="*/ 678222 w 7467600"/>
              <a:gd name="connsiteY596" fmla="*/ 1248670 h 6858000"/>
              <a:gd name="connsiteX597" fmla="*/ 6691602 w 7467600"/>
              <a:gd name="connsiteY597" fmla="*/ 1140573 h 6858000"/>
              <a:gd name="connsiteX598" fmla="*/ 6571100 w 7467600"/>
              <a:gd name="connsiteY598" fmla="*/ 1183662 h 6858000"/>
              <a:gd name="connsiteX599" fmla="*/ 6241687 w 7467600"/>
              <a:gd name="connsiteY599" fmla="*/ 1257600 h 6858000"/>
              <a:gd name="connsiteX600" fmla="*/ 5693009 w 7467600"/>
              <a:gd name="connsiteY600" fmla="*/ 1478256 h 6858000"/>
              <a:gd name="connsiteX601" fmla="*/ 6548420 w 7467600"/>
              <a:gd name="connsiteY601" fmla="*/ 1214599 h 6858000"/>
              <a:gd name="connsiteX602" fmla="*/ 6605473 w 7467600"/>
              <a:gd name="connsiteY602" fmla="*/ 1184686 h 6858000"/>
              <a:gd name="connsiteX603" fmla="*/ 6691602 w 7467600"/>
              <a:gd name="connsiteY603" fmla="*/ 1140573 h 6858000"/>
              <a:gd name="connsiteX604" fmla="*/ 4002475 w 7467600"/>
              <a:gd name="connsiteY604" fmla="*/ 1037802 h 6858000"/>
              <a:gd name="connsiteX605" fmla="*/ 4000324 w 7467600"/>
              <a:gd name="connsiteY605" fmla="*/ 1039362 h 6858000"/>
              <a:gd name="connsiteX606" fmla="*/ 4002862 w 7467600"/>
              <a:gd name="connsiteY606" fmla="*/ 1042866 h 6858000"/>
              <a:gd name="connsiteX607" fmla="*/ 4002475 w 7467600"/>
              <a:gd name="connsiteY607" fmla="*/ 1037802 h 6858000"/>
              <a:gd name="connsiteX608" fmla="*/ 506322 w 7467600"/>
              <a:gd name="connsiteY608" fmla="*/ 1020997 h 6858000"/>
              <a:gd name="connsiteX609" fmla="*/ 533068 w 7467600"/>
              <a:gd name="connsiteY609" fmla="*/ 1029409 h 6858000"/>
              <a:gd name="connsiteX610" fmla="*/ 1232525 w 7467600"/>
              <a:gd name="connsiteY610" fmla="*/ 1804675 h 6858000"/>
              <a:gd name="connsiteX611" fmla="*/ 1388858 w 7467600"/>
              <a:gd name="connsiteY611" fmla="*/ 2368011 h 6858000"/>
              <a:gd name="connsiteX612" fmla="*/ 1384098 w 7467600"/>
              <a:gd name="connsiteY612" fmla="*/ 2378125 h 6858000"/>
              <a:gd name="connsiteX613" fmla="*/ 1425393 w 7467600"/>
              <a:gd name="connsiteY613" fmla="*/ 2589124 h 6858000"/>
              <a:gd name="connsiteX614" fmla="*/ 1424001 w 7467600"/>
              <a:gd name="connsiteY614" fmla="*/ 2597541 h 6858000"/>
              <a:gd name="connsiteX615" fmla="*/ 2152729 w 7467600"/>
              <a:gd name="connsiteY615" fmla="*/ 2864487 h 6858000"/>
              <a:gd name="connsiteX616" fmla="*/ 2020609 w 7467600"/>
              <a:gd name="connsiteY616" fmla="*/ 2539671 h 6858000"/>
              <a:gd name="connsiteX617" fmla="*/ 2018920 w 7467600"/>
              <a:gd name="connsiteY617" fmla="*/ 2536309 h 6858000"/>
              <a:gd name="connsiteX618" fmla="*/ 1342441 w 7467600"/>
              <a:gd name="connsiteY618" fmla="*/ 1173017 h 6858000"/>
              <a:gd name="connsiteX619" fmla="*/ 1367925 w 7467600"/>
              <a:gd name="connsiteY619" fmla="*/ 1135648 h 6858000"/>
              <a:gd name="connsiteX620" fmla="*/ 1771401 w 7467600"/>
              <a:gd name="connsiteY620" fmla="*/ 1806673 h 6858000"/>
              <a:gd name="connsiteX621" fmla="*/ 1972385 w 7467600"/>
              <a:gd name="connsiteY621" fmla="*/ 2198735 h 6858000"/>
              <a:gd name="connsiteX622" fmla="*/ 2040892 w 7467600"/>
              <a:gd name="connsiteY622" fmla="*/ 2405205 h 6858000"/>
              <a:gd name="connsiteX623" fmla="*/ 2131689 w 7467600"/>
              <a:gd name="connsiteY623" fmla="*/ 1936926 h 6858000"/>
              <a:gd name="connsiteX624" fmla="*/ 2454820 w 7467600"/>
              <a:gd name="connsiteY624" fmla="*/ 1248808 h 6858000"/>
              <a:gd name="connsiteX625" fmla="*/ 2492512 w 7467600"/>
              <a:gd name="connsiteY625" fmla="*/ 1302920 h 6858000"/>
              <a:gd name="connsiteX626" fmla="*/ 2081216 w 7467600"/>
              <a:gd name="connsiteY626" fmla="*/ 2527513 h 6858000"/>
              <a:gd name="connsiteX627" fmla="*/ 2081211 w 7467600"/>
              <a:gd name="connsiteY627" fmla="*/ 2528916 h 6858000"/>
              <a:gd name="connsiteX628" fmla="*/ 2199067 w 7467600"/>
              <a:gd name="connsiteY628" fmla="*/ 2884061 h 6858000"/>
              <a:gd name="connsiteX629" fmla="*/ 3192586 w 7467600"/>
              <a:gd name="connsiteY629" fmla="*/ 3411496 h 6858000"/>
              <a:gd name="connsiteX630" fmla="*/ 3182620 w 7467600"/>
              <a:gd name="connsiteY630" fmla="*/ 3483279 h 6858000"/>
              <a:gd name="connsiteX631" fmla="*/ 2435119 w 7467600"/>
              <a:gd name="connsiteY631" fmla="*/ 3080173 h 6858000"/>
              <a:gd name="connsiteX632" fmla="*/ 2410152 w 7467600"/>
              <a:gd name="connsiteY632" fmla="*/ 3063751 h 6858000"/>
              <a:gd name="connsiteX633" fmla="*/ 2408099 w 7467600"/>
              <a:gd name="connsiteY633" fmla="*/ 3064403 h 6858000"/>
              <a:gd name="connsiteX634" fmla="*/ 2407218 w 7467600"/>
              <a:gd name="connsiteY634" fmla="*/ 3070324 h 6858000"/>
              <a:gd name="connsiteX635" fmla="*/ 2380138 w 7467600"/>
              <a:gd name="connsiteY635" fmla="*/ 3099341 h 6858000"/>
              <a:gd name="connsiteX636" fmla="*/ 1765923 w 7467600"/>
              <a:gd name="connsiteY636" fmla="*/ 3581043 h 6858000"/>
              <a:gd name="connsiteX637" fmla="*/ 1702258 w 7467600"/>
              <a:gd name="connsiteY637" fmla="*/ 3612286 h 6858000"/>
              <a:gd name="connsiteX638" fmla="*/ 1538370 w 7467600"/>
              <a:gd name="connsiteY638" fmla="*/ 3811804 h 6858000"/>
              <a:gd name="connsiteX639" fmla="*/ 542867 w 7467600"/>
              <a:gd name="connsiteY639" fmla="*/ 4944092 h 6858000"/>
              <a:gd name="connsiteX640" fmla="*/ 515800 w 7467600"/>
              <a:gd name="connsiteY640" fmla="*/ 4862180 h 6858000"/>
              <a:gd name="connsiteX641" fmla="*/ 909145 w 7467600"/>
              <a:gd name="connsiteY641" fmla="*/ 4199225 h 6858000"/>
              <a:gd name="connsiteX642" fmla="*/ 1214067 w 7467600"/>
              <a:gd name="connsiteY642" fmla="*/ 3908561 h 6858000"/>
              <a:gd name="connsiteX643" fmla="*/ 640967 w 7467600"/>
              <a:gd name="connsiteY643" fmla="*/ 4105601 h 6858000"/>
              <a:gd name="connsiteX644" fmla="*/ 112563 w 7467600"/>
              <a:gd name="connsiteY644" fmla="*/ 4396952 h 6858000"/>
              <a:gd name="connsiteX645" fmla="*/ 0 w 7467600"/>
              <a:gd name="connsiteY645" fmla="*/ 4466006 h 6858000"/>
              <a:gd name="connsiteX646" fmla="*/ 0 w 7467600"/>
              <a:gd name="connsiteY646" fmla="*/ 4233763 h 6858000"/>
              <a:gd name="connsiteX647" fmla="*/ 36881 w 7467600"/>
              <a:gd name="connsiteY647" fmla="*/ 4200118 h 6858000"/>
              <a:gd name="connsiteX648" fmla="*/ 910534 w 7467600"/>
              <a:gd name="connsiteY648" fmla="*/ 3629753 h 6858000"/>
              <a:gd name="connsiteX649" fmla="*/ 1578717 w 7467600"/>
              <a:gd name="connsiteY649" fmla="*/ 3575982 h 6858000"/>
              <a:gd name="connsiteX650" fmla="*/ 2338780 w 7467600"/>
              <a:gd name="connsiteY650" fmla="*/ 3033725 h 6858000"/>
              <a:gd name="connsiteX651" fmla="*/ 1807991 w 7467600"/>
              <a:gd name="connsiteY651" fmla="*/ 2807184 h 6858000"/>
              <a:gd name="connsiteX652" fmla="*/ 1416358 w 7467600"/>
              <a:gd name="connsiteY652" fmla="*/ 3112571 h 6858000"/>
              <a:gd name="connsiteX653" fmla="*/ 939066 w 7467600"/>
              <a:gd name="connsiteY653" fmla="*/ 3378798 h 6858000"/>
              <a:gd name="connsiteX654" fmla="*/ 115099 w 7467600"/>
              <a:gd name="connsiteY654" fmla="*/ 3607650 h 6858000"/>
              <a:gd name="connsiteX655" fmla="*/ 97284 w 7467600"/>
              <a:gd name="connsiteY655" fmla="*/ 3520393 h 6858000"/>
              <a:gd name="connsiteX656" fmla="*/ 922050 w 7467600"/>
              <a:gd name="connsiteY656" fmla="*/ 3074867 h 6858000"/>
              <a:gd name="connsiteX657" fmla="*/ 1405265 w 7467600"/>
              <a:gd name="connsiteY657" fmla="*/ 3016319 h 6858000"/>
              <a:gd name="connsiteX658" fmla="*/ 1407512 w 7467600"/>
              <a:gd name="connsiteY658" fmla="*/ 3018001 h 6858000"/>
              <a:gd name="connsiteX659" fmla="*/ 1726266 w 7467600"/>
              <a:gd name="connsiteY659" fmla="*/ 2777274 h 6858000"/>
              <a:gd name="connsiteX660" fmla="*/ 625390 w 7467600"/>
              <a:gd name="connsiteY660" fmla="*/ 2514541 h 6858000"/>
              <a:gd name="connsiteX661" fmla="*/ 619799 w 7467600"/>
              <a:gd name="connsiteY661" fmla="*/ 2527180 h 6858000"/>
              <a:gd name="connsiteX662" fmla="*/ 310030 w 7467600"/>
              <a:gd name="connsiteY662" fmla="*/ 2771818 h 6858000"/>
              <a:gd name="connsiteX663" fmla="*/ 173877 w 7467600"/>
              <a:gd name="connsiteY663" fmla="*/ 2937056 h 6858000"/>
              <a:gd name="connsiteX664" fmla="*/ 77889 w 7467600"/>
              <a:gd name="connsiteY664" fmla="*/ 3138440 h 6858000"/>
              <a:gd name="connsiteX665" fmla="*/ 0 w 7467600"/>
              <a:gd name="connsiteY665" fmla="*/ 3271395 h 6858000"/>
              <a:gd name="connsiteX666" fmla="*/ 0 w 7467600"/>
              <a:gd name="connsiteY666" fmla="*/ 3153002 h 6858000"/>
              <a:gd name="connsiteX667" fmla="*/ 2386 w 7467600"/>
              <a:gd name="connsiteY667" fmla="*/ 3149203 h 6858000"/>
              <a:gd name="connsiteX668" fmla="*/ 89753 w 7467600"/>
              <a:gd name="connsiteY668" fmla="*/ 2987702 h 6858000"/>
              <a:gd name="connsiteX669" fmla="*/ 76869 w 7467600"/>
              <a:gd name="connsiteY669" fmla="*/ 3005404 h 6858000"/>
              <a:gd name="connsiteX670" fmla="*/ 32049 w 7467600"/>
              <a:gd name="connsiteY670" fmla="*/ 3065814 h 6858000"/>
              <a:gd name="connsiteX671" fmla="*/ 0 w 7467600"/>
              <a:gd name="connsiteY671" fmla="*/ 3108744 h 6858000"/>
              <a:gd name="connsiteX672" fmla="*/ 0 w 7467600"/>
              <a:gd name="connsiteY672" fmla="*/ 3058059 h 6858000"/>
              <a:gd name="connsiteX673" fmla="*/ 7610 w 7467600"/>
              <a:gd name="connsiteY673" fmla="*/ 3047889 h 6858000"/>
              <a:gd name="connsiteX674" fmla="*/ 52419 w 7467600"/>
              <a:gd name="connsiteY674" fmla="*/ 2987479 h 6858000"/>
              <a:gd name="connsiteX675" fmla="*/ 59142 w 7467600"/>
              <a:gd name="connsiteY675" fmla="*/ 2978488 h 6858000"/>
              <a:gd name="connsiteX676" fmla="*/ 0 w 7467600"/>
              <a:gd name="connsiteY676" fmla="*/ 3015334 h 6858000"/>
              <a:gd name="connsiteX677" fmla="*/ 0 w 7467600"/>
              <a:gd name="connsiteY677" fmla="*/ 2914286 h 6858000"/>
              <a:gd name="connsiteX678" fmla="*/ 36383 w 7467600"/>
              <a:gd name="connsiteY678" fmla="*/ 2901128 h 6858000"/>
              <a:gd name="connsiteX679" fmla="*/ 156329 w 7467600"/>
              <a:gd name="connsiteY679" fmla="*/ 2840533 h 6858000"/>
              <a:gd name="connsiteX680" fmla="*/ 358355 w 7467600"/>
              <a:gd name="connsiteY680" fmla="*/ 2620471 h 6858000"/>
              <a:gd name="connsiteX681" fmla="*/ 510577 w 7467600"/>
              <a:gd name="connsiteY681" fmla="*/ 2501244 h 6858000"/>
              <a:gd name="connsiteX682" fmla="*/ 211967 w 7467600"/>
              <a:gd name="connsiteY682" fmla="*/ 2479171 h 6858000"/>
              <a:gd name="connsiteX683" fmla="*/ 0 w 7467600"/>
              <a:gd name="connsiteY683" fmla="*/ 2476398 h 6858000"/>
              <a:gd name="connsiteX684" fmla="*/ 0 w 7467600"/>
              <a:gd name="connsiteY684" fmla="*/ 2389189 h 6858000"/>
              <a:gd name="connsiteX685" fmla="*/ 103062 w 7467600"/>
              <a:gd name="connsiteY685" fmla="*/ 2389518 h 6858000"/>
              <a:gd name="connsiteX686" fmla="*/ 510734 w 7467600"/>
              <a:gd name="connsiteY686" fmla="*/ 2416201 h 6858000"/>
              <a:gd name="connsiteX687" fmla="*/ 279257 w 7467600"/>
              <a:gd name="connsiteY687" fmla="*/ 2092102 h 6858000"/>
              <a:gd name="connsiteX688" fmla="*/ 65265 w 7467600"/>
              <a:gd name="connsiteY688" fmla="*/ 2006049 h 6858000"/>
              <a:gd name="connsiteX689" fmla="*/ 0 w 7467600"/>
              <a:gd name="connsiteY689" fmla="*/ 1982532 h 6858000"/>
              <a:gd name="connsiteX690" fmla="*/ 0 w 7467600"/>
              <a:gd name="connsiteY690" fmla="*/ 1912789 h 6858000"/>
              <a:gd name="connsiteX691" fmla="*/ 97460 w 7467600"/>
              <a:gd name="connsiteY691" fmla="*/ 1953725 h 6858000"/>
              <a:gd name="connsiteX692" fmla="*/ 221272 w 7467600"/>
              <a:gd name="connsiteY692" fmla="*/ 1980766 h 6858000"/>
              <a:gd name="connsiteX693" fmla="*/ 116765 w 7467600"/>
              <a:gd name="connsiteY693" fmla="*/ 1911033 h 6858000"/>
              <a:gd name="connsiteX694" fmla="*/ 16405 w 7467600"/>
              <a:gd name="connsiteY694" fmla="*/ 1803412 h 6858000"/>
              <a:gd name="connsiteX695" fmla="*/ 0 w 7467600"/>
              <a:gd name="connsiteY695" fmla="*/ 1784777 h 6858000"/>
              <a:gd name="connsiteX696" fmla="*/ 0 w 7467600"/>
              <a:gd name="connsiteY696" fmla="*/ 1740082 h 6858000"/>
              <a:gd name="connsiteX697" fmla="*/ 39394 w 7467600"/>
              <a:gd name="connsiteY697" fmla="*/ 1784856 h 6858000"/>
              <a:gd name="connsiteX698" fmla="*/ 135813 w 7467600"/>
              <a:gd name="connsiteY698" fmla="*/ 1888838 h 6858000"/>
              <a:gd name="connsiteX699" fmla="*/ 242575 w 7467600"/>
              <a:gd name="connsiteY699" fmla="*/ 1958841 h 6858000"/>
              <a:gd name="connsiteX700" fmla="*/ 82197 w 7467600"/>
              <a:gd name="connsiteY700" fmla="*/ 1754826 h 6858000"/>
              <a:gd name="connsiteX701" fmla="*/ 0 w 7467600"/>
              <a:gd name="connsiteY701" fmla="*/ 1679650 h 6858000"/>
              <a:gd name="connsiteX702" fmla="*/ 0 w 7467600"/>
              <a:gd name="connsiteY702" fmla="*/ 1602463 h 6858000"/>
              <a:gd name="connsiteX703" fmla="*/ 84689 w 7467600"/>
              <a:gd name="connsiteY703" fmla="*/ 1677442 h 6858000"/>
              <a:gd name="connsiteX704" fmla="*/ 298437 w 7467600"/>
              <a:gd name="connsiteY704" fmla="*/ 1968019 h 6858000"/>
              <a:gd name="connsiteX705" fmla="*/ 227269 w 7467600"/>
              <a:gd name="connsiteY705" fmla="*/ 1114064 h 6858000"/>
              <a:gd name="connsiteX706" fmla="*/ 248003 w 7467600"/>
              <a:gd name="connsiteY706" fmla="*/ 1089613 h 6858000"/>
              <a:gd name="connsiteX707" fmla="*/ 427020 w 7467600"/>
              <a:gd name="connsiteY707" fmla="*/ 1619803 h 6858000"/>
              <a:gd name="connsiteX708" fmla="*/ 340345 w 7467600"/>
              <a:gd name="connsiteY708" fmla="*/ 2027739 h 6858000"/>
              <a:gd name="connsiteX709" fmla="*/ 360865 w 7467600"/>
              <a:gd name="connsiteY709" fmla="*/ 2044827 h 6858000"/>
              <a:gd name="connsiteX710" fmla="*/ 560414 w 7467600"/>
              <a:gd name="connsiteY710" fmla="*/ 2421457 h 6858000"/>
              <a:gd name="connsiteX711" fmla="*/ 1359703 w 7467600"/>
              <a:gd name="connsiteY711" fmla="*/ 2578554 h 6858000"/>
              <a:gd name="connsiteX712" fmla="*/ 1359422 w 7467600"/>
              <a:gd name="connsiteY712" fmla="*/ 2577994 h 6858000"/>
              <a:gd name="connsiteX713" fmla="*/ 828701 w 7467600"/>
              <a:gd name="connsiteY713" fmla="*/ 1839520 h 6858000"/>
              <a:gd name="connsiteX714" fmla="*/ 494427 w 7467600"/>
              <a:gd name="connsiteY714" fmla="*/ 1092333 h 6858000"/>
              <a:gd name="connsiteX715" fmla="*/ 506322 w 7467600"/>
              <a:gd name="connsiteY715" fmla="*/ 1020997 h 6858000"/>
              <a:gd name="connsiteX716" fmla="*/ 4570198 w 7467600"/>
              <a:gd name="connsiteY716" fmla="*/ 978081 h 6858000"/>
              <a:gd name="connsiteX717" fmla="*/ 4523691 w 7467600"/>
              <a:gd name="connsiteY717" fmla="*/ 1127776 h 6858000"/>
              <a:gd name="connsiteX718" fmla="*/ 4509875 w 7467600"/>
              <a:gd name="connsiteY718" fmla="*/ 1167552 h 6858000"/>
              <a:gd name="connsiteX719" fmla="*/ 4478168 w 7467600"/>
              <a:gd name="connsiteY719" fmla="*/ 1260735 h 6858000"/>
              <a:gd name="connsiteX720" fmla="*/ 4409309 w 7467600"/>
              <a:gd name="connsiteY720" fmla="*/ 1666996 h 6858000"/>
              <a:gd name="connsiteX721" fmla="*/ 4370031 w 7467600"/>
              <a:gd name="connsiteY721" fmla="*/ 1955666 h 6858000"/>
              <a:gd name="connsiteX722" fmla="*/ 4570198 w 7467600"/>
              <a:gd name="connsiteY722" fmla="*/ 978081 h 6858000"/>
              <a:gd name="connsiteX723" fmla="*/ 4557898 w 7467600"/>
              <a:gd name="connsiteY723" fmla="*/ 900011 h 6858000"/>
              <a:gd name="connsiteX724" fmla="*/ 4344840 w 7467600"/>
              <a:gd name="connsiteY724" fmla="*/ 1922038 h 6858000"/>
              <a:gd name="connsiteX725" fmla="*/ 4378710 w 7467600"/>
              <a:gd name="connsiteY725" fmla="*/ 1665516 h 6858000"/>
              <a:gd name="connsiteX726" fmla="*/ 4448798 w 7467600"/>
              <a:gd name="connsiteY726" fmla="*/ 1253024 h 6858000"/>
              <a:gd name="connsiteX727" fmla="*/ 4480315 w 7467600"/>
              <a:gd name="connsiteY727" fmla="*/ 1158454 h 6858000"/>
              <a:gd name="connsiteX728" fmla="*/ 4494133 w 7467600"/>
              <a:gd name="connsiteY728" fmla="*/ 1118676 h 6858000"/>
              <a:gd name="connsiteX729" fmla="*/ 4557898 w 7467600"/>
              <a:gd name="connsiteY729" fmla="*/ 900011 h 6858000"/>
              <a:gd name="connsiteX730" fmla="*/ 5870151 w 7467600"/>
              <a:gd name="connsiteY730" fmla="*/ 898890 h 6858000"/>
              <a:gd name="connsiteX731" fmla="*/ 5861335 w 7467600"/>
              <a:gd name="connsiteY731" fmla="*/ 899177 h 6858000"/>
              <a:gd name="connsiteX732" fmla="*/ 5843702 w 7467600"/>
              <a:gd name="connsiteY732" fmla="*/ 899748 h 6858000"/>
              <a:gd name="connsiteX733" fmla="*/ 5651107 w 7467600"/>
              <a:gd name="connsiteY733" fmla="*/ 920306 h 6858000"/>
              <a:gd name="connsiteX734" fmla="*/ 5459407 w 7467600"/>
              <a:gd name="connsiteY734" fmla="*/ 940975 h 6858000"/>
              <a:gd name="connsiteX735" fmla="*/ 5374846 w 7467600"/>
              <a:gd name="connsiteY735" fmla="*/ 941988 h 6858000"/>
              <a:gd name="connsiteX736" fmla="*/ 5256105 w 7467600"/>
              <a:gd name="connsiteY736" fmla="*/ 945632 h 6858000"/>
              <a:gd name="connsiteX737" fmla="*/ 5107071 w 7467600"/>
              <a:gd name="connsiteY737" fmla="*/ 969720 h 6858000"/>
              <a:gd name="connsiteX738" fmla="*/ 4998681 w 7467600"/>
              <a:gd name="connsiteY738" fmla="*/ 988771 h 6858000"/>
              <a:gd name="connsiteX739" fmla="*/ 5870151 w 7467600"/>
              <a:gd name="connsiteY739" fmla="*/ 898890 h 6858000"/>
              <a:gd name="connsiteX740" fmla="*/ 5504425 w 7467600"/>
              <a:gd name="connsiteY740" fmla="*/ 848067 h 6858000"/>
              <a:gd name="connsiteX741" fmla="*/ 4968849 w 7467600"/>
              <a:gd name="connsiteY741" fmla="*/ 962318 h 6858000"/>
              <a:gd name="connsiteX742" fmla="*/ 5104039 w 7467600"/>
              <a:gd name="connsiteY742" fmla="*/ 940634 h 6858000"/>
              <a:gd name="connsiteX743" fmla="*/ 5256311 w 7467600"/>
              <a:gd name="connsiteY743" fmla="*/ 916490 h 6858000"/>
              <a:gd name="connsiteX744" fmla="*/ 5377381 w 7467600"/>
              <a:gd name="connsiteY744" fmla="*/ 912671 h 6858000"/>
              <a:gd name="connsiteX745" fmla="*/ 5460148 w 7467600"/>
              <a:gd name="connsiteY745" fmla="*/ 911442 h 6858000"/>
              <a:gd name="connsiteX746" fmla="*/ 5648971 w 7467600"/>
              <a:gd name="connsiteY746" fmla="*/ 891331 h 6858000"/>
              <a:gd name="connsiteX747" fmla="*/ 5844807 w 7467600"/>
              <a:gd name="connsiteY747" fmla="*/ 870718 h 6858000"/>
              <a:gd name="connsiteX748" fmla="*/ 5862975 w 7467600"/>
              <a:gd name="connsiteY748" fmla="*/ 869756 h 6858000"/>
              <a:gd name="connsiteX749" fmla="*/ 5920887 w 7467600"/>
              <a:gd name="connsiteY749" fmla="*/ 865929 h 6858000"/>
              <a:gd name="connsiteX750" fmla="*/ 5504425 w 7467600"/>
              <a:gd name="connsiteY750" fmla="*/ 848067 h 6858000"/>
              <a:gd name="connsiteX751" fmla="*/ 3607114 w 7467600"/>
              <a:gd name="connsiteY751" fmla="*/ 467441 h 6858000"/>
              <a:gd name="connsiteX752" fmla="*/ 3296242 w 7467600"/>
              <a:gd name="connsiteY752" fmla="*/ 807991 h 6858000"/>
              <a:gd name="connsiteX753" fmla="*/ 3174674 w 7467600"/>
              <a:gd name="connsiteY753" fmla="*/ 919759 h 6858000"/>
              <a:gd name="connsiteX754" fmla="*/ 3042978 w 7467600"/>
              <a:gd name="connsiteY754" fmla="*/ 1054894 h 6858000"/>
              <a:gd name="connsiteX755" fmla="*/ 2968914 w 7467600"/>
              <a:gd name="connsiteY755" fmla="*/ 1133756 h 6858000"/>
              <a:gd name="connsiteX756" fmla="*/ 3103823 w 7467600"/>
              <a:gd name="connsiteY756" fmla="*/ 1026814 h 6858000"/>
              <a:gd name="connsiteX757" fmla="*/ 3607114 w 7467600"/>
              <a:gd name="connsiteY757" fmla="*/ 467441 h 6858000"/>
              <a:gd name="connsiteX758" fmla="*/ 3744487 w 7467600"/>
              <a:gd name="connsiteY758" fmla="*/ 383136 h 6858000"/>
              <a:gd name="connsiteX759" fmla="*/ 3970213 w 7467600"/>
              <a:gd name="connsiteY759" fmla="*/ 995559 h 6858000"/>
              <a:gd name="connsiteX760" fmla="*/ 3744487 w 7467600"/>
              <a:gd name="connsiteY760" fmla="*/ 383136 h 6858000"/>
              <a:gd name="connsiteX761" fmla="*/ 3624562 w 7467600"/>
              <a:gd name="connsiteY761" fmla="*/ 367041 h 6858000"/>
              <a:gd name="connsiteX762" fmla="*/ 3489712 w 7467600"/>
              <a:gd name="connsiteY762" fmla="*/ 485386 h 6858000"/>
              <a:gd name="connsiteX763" fmla="*/ 3182994 w 7467600"/>
              <a:gd name="connsiteY763" fmla="*/ 828265 h 6858000"/>
              <a:gd name="connsiteX764" fmla="*/ 2892114 w 7467600"/>
              <a:gd name="connsiteY764" fmla="*/ 1172635 h 6858000"/>
              <a:gd name="connsiteX765" fmla="*/ 3021459 w 7467600"/>
              <a:gd name="connsiteY765" fmla="*/ 1035385 h 6858000"/>
              <a:gd name="connsiteX766" fmla="*/ 3153873 w 7467600"/>
              <a:gd name="connsiteY766" fmla="*/ 898971 h 6858000"/>
              <a:gd name="connsiteX767" fmla="*/ 3276511 w 7467600"/>
              <a:gd name="connsiteY767" fmla="*/ 786423 h 6858000"/>
              <a:gd name="connsiteX768" fmla="*/ 3584154 w 7467600"/>
              <a:gd name="connsiteY768" fmla="*/ 448218 h 6858000"/>
              <a:gd name="connsiteX769" fmla="*/ 3624562 w 7467600"/>
              <a:gd name="connsiteY769" fmla="*/ 367041 h 6858000"/>
              <a:gd name="connsiteX770" fmla="*/ 3766672 w 7467600"/>
              <a:gd name="connsiteY770" fmla="*/ 359429 h 6858000"/>
              <a:gd name="connsiteX771" fmla="*/ 3996338 w 7467600"/>
              <a:gd name="connsiteY771" fmla="*/ 968237 h 6858000"/>
              <a:gd name="connsiteX772" fmla="*/ 3766672 w 7467600"/>
              <a:gd name="connsiteY772" fmla="*/ 359429 h 6858000"/>
              <a:gd name="connsiteX773" fmla="*/ 5805386 w 7467600"/>
              <a:gd name="connsiteY773" fmla="*/ 239240 h 6858000"/>
              <a:gd name="connsiteX774" fmla="*/ 5736947 w 7467600"/>
              <a:gd name="connsiteY774" fmla="*/ 261367 h 6858000"/>
              <a:gd name="connsiteX775" fmla="*/ 5427012 w 7467600"/>
              <a:gd name="connsiteY775" fmla="*/ 311272 h 6858000"/>
              <a:gd name="connsiteX776" fmla="*/ 5147818 w 7467600"/>
              <a:gd name="connsiteY776" fmla="*/ 322112 h 6858000"/>
              <a:gd name="connsiteX777" fmla="*/ 5060854 w 7467600"/>
              <a:gd name="connsiteY777" fmla="*/ 311882 h 6858000"/>
              <a:gd name="connsiteX778" fmla="*/ 4945989 w 7467600"/>
              <a:gd name="connsiteY778" fmla="*/ 300516 h 6858000"/>
              <a:gd name="connsiteX779" fmla="*/ 5410479 w 7467600"/>
              <a:gd name="connsiteY779" fmla="*/ 348434 h 6858000"/>
              <a:gd name="connsiteX780" fmla="*/ 5805386 w 7467600"/>
              <a:gd name="connsiteY780" fmla="*/ 239240 h 6858000"/>
              <a:gd name="connsiteX781" fmla="*/ 5905192 w 7467600"/>
              <a:gd name="connsiteY781" fmla="*/ 163079 h 6858000"/>
              <a:gd name="connsiteX782" fmla="*/ 5865655 w 7467600"/>
              <a:gd name="connsiteY782" fmla="*/ 171901 h 6858000"/>
              <a:gd name="connsiteX783" fmla="*/ 5259740 w 7467600"/>
              <a:gd name="connsiteY783" fmla="*/ 257013 h 6858000"/>
              <a:gd name="connsiteX784" fmla="*/ 5208466 w 7467600"/>
              <a:gd name="connsiteY784" fmla="*/ 257550 h 6858000"/>
              <a:gd name="connsiteX785" fmla="*/ 4980204 w 7467600"/>
              <a:gd name="connsiteY785" fmla="*/ 271903 h 6858000"/>
              <a:gd name="connsiteX786" fmla="*/ 5068068 w 7467600"/>
              <a:gd name="connsiteY786" fmla="*/ 282244 h 6858000"/>
              <a:gd name="connsiteX787" fmla="*/ 5153231 w 7467600"/>
              <a:gd name="connsiteY787" fmla="*/ 292240 h 6858000"/>
              <a:gd name="connsiteX788" fmla="*/ 5426491 w 7467600"/>
              <a:gd name="connsiteY788" fmla="*/ 281128 h 6858000"/>
              <a:gd name="connsiteX789" fmla="*/ 5731212 w 7467600"/>
              <a:gd name="connsiteY789" fmla="*/ 231951 h 6858000"/>
              <a:gd name="connsiteX790" fmla="*/ 5905192 w 7467600"/>
              <a:gd name="connsiteY790" fmla="*/ 163079 h 6858000"/>
              <a:gd name="connsiteX791" fmla="*/ 5944437 w 7467600"/>
              <a:gd name="connsiteY791" fmla="*/ 113829 h 6858000"/>
              <a:gd name="connsiteX792" fmla="*/ 5825032 w 7467600"/>
              <a:gd name="connsiteY792" fmla="*/ 146405 h 6858000"/>
              <a:gd name="connsiteX793" fmla="*/ 4955599 w 7467600"/>
              <a:gd name="connsiteY793" fmla="*/ 247008 h 6858000"/>
              <a:gd name="connsiteX794" fmla="*/ 5210104 w 7467600"/>
              <a:gd name="connsiteY794" fmla="*/ 228123 h 6858000"/>
              <a:gd name="connsiteX795" fmla="*/ 5261015 w 7467600"/>
              <a:gd name="connsiteY795" fmla="*/ 227087 h 6858000"/>
              <a:gd name="connsiteX796" fmla="*/ 5861181 w 7467600"/>
              <a:gd name="connsiteY796" fmla="*/ 143093 h 6858000"/>
              <a:gd name="connsiteX797" fmla="*/ 5961252 w 7467600"/>
              <a:gd name="connsiteY797" fmla="*/ 114820 h 6858000"/>
              <a:gd name="connsiteX798" fmla="*/ 5944437 w 7467600"/>
              <a:gd name="connsiteY798" fmla="*/ 113829 h 6858000"/>
              <a:gd name="connsiteX799" fmla="*/ 3882765 w 7467600"/>
              <a:gd name="connsiteY799" fmla="*/ 0 h 6858000"/>
              <a:gd name="connsiteX800" fmla="*/ 3995099 w 7467600"/>
              <a:gd name="connsiteY800" fmla="*/ 0 h 6858000"/>
              <a:gd name="connsiteX801" fmla="*/ 4163818 w 7467600"/>
              <a:gd name="connsiteY801" fmla="*/ 234104 h 6858000"/>
              <a:gd name="connsiteX802" fmla="*/ 4172099 w 7467600"/>
              <a:gd name="connsiteY802" fmla="*/ 234207 h 6858000"/>
              <a:gd name="connsiteX803" fmla="*/ 4784282 w 7467600"/>
              <a:gd name="connsiteY803" fmla="*/ 276561 h 6858000"/>
              <a:gd name="connsiteX804" fmla="*/ 4801687 w 7467600"/>
              <a:gd name="connsiteY804" fmla="*/ 267764 h 6858000"/>
              <a:gd name="connsiteX805" fmla="*/ 6082788 w 7467600"/>
              <a:gd name="connsiteY805" fmla="*/ 64119 h 6858000"/>
              <a:gd name="connsiteX806" fmla="*/ 6099442 w 7467600"/>
              <a:gd name="connsiteY806" fmla="*/ 82568 h 6858000"/>
              <a:gd name="connsiteX807" fmla="*/ 4804137 w 7467600"/>
              <a:gd name="connsiteY807" fmla="*/ 320931 h 6858000"/>
              <a:gd name="connsiteX808" fmla="*/ 4227047 w 7467600"/>
              <a:gd name="connsiteY808" fmla="*/ 313415 h 6858000"/>
              <a:gd name="connsiteX809" fmla="*/ 4346041 w 7467600"/>
              <a:gd name="connsiteY809" fmla="*/ 456086 h 6858000"/>
              <a:gd name="connsiteX810" fmla="*/ 4870967 w 7467600"/>
              <a:gd name="connsiteY810" fmla="*/ 963061 h 6858000"/>
              <a:gd name="connsiteX811" fmla="*/ 4889647 w 7467600"/>
              <a:gd name="connsiteY811" fmla="*/ 957147 h 6858000"/>
              <a:gd name="connsiteX812" fmla="*/ 5422504 w 7467600"/>
              <a:gd name="connsiteY812" fmla="*/ 805191 h 6858000"/>
              <a:gd name="connsiteX813" fmla="*/ 6087656 w 7467600"/>
              <a:gd name="connsiteY813" fmla="*/ 826703 h 6858000"/>
              <a:gd name="connsiteX814" fmla="*/ 6058717 w 7467600"/>
              <a:gd name="connsiteY814" fmla="*/ 865992 h 6858000"/>
              <a:gd name="connsiteX815" fmla="*/ 4974153 w 7467600"/>
              <a:gd name="connsiteY815" fmla="*/ 1045456 h 6858000"/>
              <a:gd name="connsiteX816" fmla="*/ 5627835 w 7467600"/>
              <a:gd name="connsiteY816" fmla="*/ 1472077 h 6858000"/>
              <a:gd name="connsiteX817" fmla="*/ 5629817 w 7467600"/>
              <a:gd name="connsiteY817" fmla="*/ 1471412 h 6858000"/>
              <a:gd name="connsiteX818" fmla="*/ 5634124 w 7467600"/>
              <a:gd name="connsiteY818" fmla="*/ 1470572 h 6858000"/>
              <a:gd name="connsiteX819" fmla="*/ 5755832 w 7467600"/>
              <a:gd name="connsiteY819" fmla="*/ 1383886 h 6858000"/>
              <a:gd name="connsiteX820" fmla="*/ 6014186 w 7467600"/>
              <a:gd name="connsiteY820" fmla="*/ 1279799 h 6858000"/>
              <a:gd name="connsiteX821" fmla="*/ 6901619 w 7467600"/>
              <a:gd name="connsiteY821" fmla="*/ 1047874 h 6858000"/>
              <a:gd name="connsiteX822" fmla="*/ 6931566 w 7467600"/>
              <a:gd name="connsiteY822" fmla="*/ 1062034 h 6858000"/>
              <a:gd name="connsiteX823" fmla="*/ 5790982 w 7467600"/>
              <a:gd name="connsiteY823" fmla="*/ 1561380 h 6858000"/>
              <a:gd name="connsiteX824" fmla="*/ 6188971 w 7467600"/>
              <a:gd name="connsiteY824" fmla="*/ 1755168 h 6858000"/>
              <a:gd name="connsiteX825" fmla="*/ 6202446 w 7467600"/>
              <a:gd name="connsiteY825" fmla="*/ 1752268 h 6858000"/>
              <a:gd name="connsiteX826" fmla="*/ 7179560 w 7467600"/>
              <a:gd name="connsiteY826" fmla="*/ 1467551 h 6858000"/>
              <a:gd name="connsiteX827" fmla="*/ 7158730 w 7467600"/>
              <a:gd name="connsiteY827" fmla="*/ 1507835 h 6858000"/>
              <a:gd name="connsiteX828" fmla="*/ 6326959 w 7467600"/>
              <a:gd name="connsiteY828" fmla="*/ 1817686 h 6858000"/>
              <a:gd name="connsiteX829" fmla="*/ 6537433 w 7467600"/>
              <a:gd name="connsiteY829" fmla="*/ 1907790 h 6858000"/>
              <a:gd name="connsiteX830" fmla="*/ 6550221 w 7467600"/>
              <a:gd name="connsiteY830" fmla="*/ 1910729 h 6858000"/>
              <a:gd name="connsiteX831" fmla="*/ 6964438 w 7467600"/>
              <a:gd name="connsiteY831" fmla="*/ 2209505 h 6858000"/>
              <a:gd name="connsiteX832" fmla="*/ 7367862 w 7467600"/>
              <a:gd name="connsiteY832" fmla="*/ 2806833 h 6858000"/>
              <a:gd name="connsiteX833" fmla="*/ 7364329 w 7467600"/>
              <a:gd name="connsiteY833" fmla="*/ 2826907 h 6858000"/>
              <a:gd name="connsiteX834" fmla="*/ 7290545 w 7467600"/>
              <a:gd name="connsiteY834" fmla="*/ 2850663 h 6858000"/>
              <a:gd name="connsiteX835" fmla="*/ 6472036 w 7467600"/>
              <a:gd name="connsiteY835" fmla="*/ 1959003 h 6858000"/>
              <a:gd name="connsiteX836" fmla="*/ 5792897 w 7467600"/>
              <a:gd name="connsiteY836" fmla="*/ 1647747 h 6858000"/>
              <a:gd name="connsiteX837" fmla="*/ 5842751 w 7467600"/>
              <a:gd name="connsiteY837" fmla="*/ 1816112 h 6858000"/>
              <a:gd name="connsiteX838" fmla="*/ 5847424 w 7467600"/>
              <a:gd name="connsiteY838" fmla="*/ 1815776 h 6858000"/>
              <a:gd name="connsiteX839" fmla="*/ 6399821 w 7467600"/>
              <a:gd name="connsiteY839" fmla="*/ 2344799 h 6858000"/>
              <a:gd name="connsiteX840" fmla="*/ 6323232 w 7467600"/>
              <a:gd name="connsiteY840" fmla="*/ 2389634 h 6858000"/>
              <a:gd name="connsiteX841" fmla="*/ 5942958 w 7467600"/>
              <a:gd name="connsiteY841" fmla="*/ 2077708 h 6858000"/>
              <a:gd name="connsiteX842" fmla="*/ 5921559 w 7467600"/>
              <a:gd name="connsiteY842" fmla="*/ 2378596 h 6858000"/>
              <a:gd name="connsiteX843" fmla="*/ 5817651 w 7467600"/>
              <a:gd name="connsiteY843" fmla="*/ 3023919 h 6858000"/>
              <a:gd name="connsiteX844" fmla="*/ 5729634 w 7467600"/>
              <a:gd name="connsiteY844" fmla="*/ 3051849 h 6858000"/>
              <a:gd name="connsiteX845" fmla="*/ 5611018 w 7467600"/>
              <a:gd name="connsiteY845" fmla="*/ 2316769 h 6858000"/>
              <a:gd name="connsiteX846" fmla="*/ 5687608 w 7467600"/>
              <a:gd name="connsiteY846" fmla="*/ 2039972 h 6858000"/>
              <a:gd name="connsiteX847" fmla="*/ 5657554 w 7467600"/>
              <a:gd name="connsiteY847" fmla="*/ 1576445 h 6858000"/>
              <a:gd name="connsiteX848" fmla="*/ 5150475 w 7467600"/>
              <a:gd name="connsiteY848" fmla="*/ 1274012 h 6858000"/>
              <a:gd name="connsiteX849" fmla="*/ 5349142 w 7467600"/>
              <a:gd name="connsiteY849" fmla="*/ 2204405 h 6858000"/>
              <a:gd name="connsiteX850" fmla="*/ 5262214 w 7467600"/>
              <a:gd name="connsiteY850" fmla="*/ 2233836 h 6858000"/>
              <a:gd name="connsiteX851" fmla="*/ 4981539 w 7467600"/>
              <a:gd name="connsiteY851" fmla="*/ 1542201 h 6858000"/>
              <a:gd name="connsiteX852" fmla="*/ 4958461 w 7467600"/>
              <a:gd name="connsiteY852" fmla="*/ 1136957 h 6858000"/>
              <a:gd name="connsiteX853" fmla="*/ 4655015 w 7467600"/>
              <a:gd name="connsiteY853" fmla="*/ 891426 h 6858000"/>
              <a:gd name="connsiteX854" fmla="*/ 4348002 w 7467600"/>
              <a:gd name="connsiteY854" fmla="*/ 2205895 h 6858000"/>
              <a:gd name="connsiteX855" fmla="*/ 4262250 w 7467600"/>
              <a:gd name="connsiteY855" fmla="*/ 2219972 h 6858000"/>
              <a:gd name="connsiteX856" fmla="*/ 4550611 w 7467600"/>
              <a:gd name="connsiteY856" fmla="*/ 817540 h 6858000"/>
              <a:gd name="connsiteX857" fmla="*/ 4564418 w 7467600"/>
              <a:gd name="connsiteY857" fmla="*/ 808293 h 6858000"/>
              <a:gd name="connsiteX858" fmla="*/ 4266388 w 7467600"/>
              <a:gd name="connsiteY858" fmla="*/ 500083 h 6858000"/>
              <a:gd name="connsiteX859" fmla="*/ 4032842 w 7467600"/>
              <a:gd name="connsiteY859" fmla="*/ 211809 h 6858000"/>
              <a:gd name="connsiteX860" fmla="*/ 3882765 w 7467600"/>
              <a:gd name="connsiteY860" fmla="*/ 0 h 6858000"/>
              <a:gd name="connsiteX861" fmla="*/ 3721337 w 7467600"/>
              <a:gd name="connsiteY861" fmla="*/ 0 h 6858000"/>
              <a:gd name="connsiteX862" fmla="*/ 3797544 w 7467600"/>
              <a:gd name="connsiteY862" fmla="*/ 0 h 6858000"/>
              <a:gd name="connsiteX863" fmla="*/ 3775734 w 7467600"/>
              <a:gd name="connsiteY863" fmla="*/ 95131 h 6858000"/>
              <a:gd name="connsiteX864" fmla="*/ 3724807 w 7467600"/>
              <a:gd name="connsiteY864" fmla="*/ 272257 h 6858000"/>
              <a:gd name="connsiteX865" fmla="*/ 3726844 w 7467600"/>
              <a:gd name="connsiteY865" fmla="*/ 282988 h 6858000"/>
              <a:gd name="connsiteX866" fmla="*/ 3742664 w 7467600"/>
              <a:gd name="connsiteY866" fmla="*/ 279918 h 6858000"/>
              <a:gd name="connsiteX867" fmla="*/ 4103910 w 7467600"/>
              <a:gd name="connsiteY867" fmla="*/ 1161917 h 6858000"/>
              <a:gd name="connsiteX868" fmla="*/ 4020269 w 7467600"/>
              <a:gd name="connsiteY868" fmla="*/ 1200406 h 6858000"/>
              <a:gd name="connsiteX869" fmla="*/ 3674882 w 7467600"/>
              <a:gd name="connsiteY869" fmla="*/ 488524 h 6858000"/>
              <a:gd name="connsiteX870" fmla="*/ 3132682 w 7467600"/>
              <a:gd name="connsiteY870" fmla="*/ 1072284 h 6858000"/>
              <a:gd name="connsiteX871" fmla="*/ 2716346 w 7467600"/>
              <a:gd name="connsiteY871" fmla="*/ 1276376 h 6858000"/>
              <a:gd name="connsiteX872" fmla="*/ 2716772 w 7467600"/>
              <a:gd name="connsiteY872" fmla="*/ 1255462 h 6858000"/>
              <a:gd name="connsiteX873" fmla="*/ 3471096 w 7467600"/>
              <a:gd name="connsiteY873" fmla="*/ 437072 h 6858000"/>
              <a:gd name="connsiteX874" fmla="*/ 3639057 w 7467600"/>
              <a:gd name="connsiteY874" fmla="*/ 286334 h 6858000"/>
              <a:gd name="connsiteX875" fmla="*/ 3640309 w 7467600"/>
              <a:gd name="connsiteY875" fmla="*/ 284664 h 6858000"/>
              <a:gd name="connsiteX876" fmla="*/ 3646022 w 7467600"/>
              <a:gd name="connsiteY876" fmla="*/ 276711 h 6858000"/>
              <a:gd name="connsiteX877" fmla="*/ 3707943 w 7467600"/>
              <a:gd name="connsiteY877" fmla="*/ 65958 h 6858000"/>
              <a:gd name="connsiteX878" fmla="*/ 3721337 w 7467600"/>
              <a:gd name="connsiteY878" fmla="*/ 0 h 6858000"/>
              <a:gd name="connsiteX879" fmla="*/ 2867960 w 7467600"/>
              <a:gd name="connsiteY879" fmla="*/ 0 h 6858000"/>
              <a:gd name="connsiteX880" fmla="*/ 2926351 w 7467600"/>
              <a:gd name="connsiteY880" fmla="*/ 0 h 6858000"/>
              <a:gd name="connsiteX881" fmla="*/ 2902823 w 7467600"/>
              <a:gd name="connsiteY881" fmla="*/ 262929 h 6858000"/>
              <a:gd name="connsiteX882" fmla="*/ 2940663 w 7467600"/>
              <a:gd name="connsiteY882" fmla="*/ 140884 h 6858000"/>
              <a:gd name="connsiteX883" fmla="*/ 2947039 w 7467600"/>
              <a:gd name="connsiteY883" fmla="*/ 122524 h 6858000"/>
              <a:gd name="connsiteX884" fmla="*/ 2984316 w 7467600"/>
              <a:gd name="connsiteY884" fmla="*/ 0 h 6858000"/>
              <a:gd name="connsiteX885" fmla="*/ 3016114 w 7467600"/>
              <a:gd name="connsiteY885" fmla="*/ 0 h 6858000"/>
              <a:gd name="connsiteX886" fmla="*/ 2979949 w 7467600"/>
              <a:gd name="connsiteY886" fmla="*/ 119274 h 6858000"/>
              <a:gd name="connsiteX887" fmla="*/ 3023879 w 7467600"/>
              <a:gd name="connsiteY887" fmla="*/ 0 h 6858000"/>
              <a:gd name="connsiteX888" fmla="*/ 3105400 w 7467600"/>
              <a:gd name="connsiteY888" fmla="*/ 0 h 6858000"/>
              <a:gd name="connsiteX889" fmla="*/ 3094669 w 7467600"/>
              <a:gd name="connsiteY889" fmla="*/ 30308 h 6858000"/>
              <a:gd name="connsiteX890" fmla="*/ 2901945 w 7467600"/>
              <a:gd name="connsiteY890" fmla="*/ 466538 h 6858000"/>
              <a:gd name="connsiteX891" fmla="*/ 2815209 w 7467600"/>
              <a:gd name="connsiteY891" fmla="*/ 497361 h 6858000"/>
              <a:gd name="connsiteX892" fmla="*/ 2844845 w 7467600"/>
              <a:gd name="connsiteY892" fmla="*/ 127638 h 6858000"/>
              <a:gd name="connsiteX893" fmla="*/ 2867960 w 7467600"/>
              <a:gd name="connsiteY893" fmla="*/ 0 h 6858000"/>
              <a:gd name="connsiteX894" fmla="*/ 1057230 w 7467600"/>
              <a:gd name="connsiteY894" fmla="*/ 0 h 6858000"/>
              <a:gd name="connsiteX895" fmla="*/ 1111003 w 7467600"/>
              <a:gd name="connsiteY895" fmla="*/ 0 h 6858000"/>
              <a:gd name="connsiteX896" fmla="*/ 1125553 w 7467600"/>
              <a:gd name="connsiteY896" fmla="*/ 52588 h 6858000"/>
              <a:gd name="connsiteX897" fmla="*/ 1304276 w 7467600"/>
              <a:gd name="connsiteY897" fmla="*/ 476275 h 6858000"/>
              <a:gd name="connsiteX898" fmla="*/ 1492066 w 7467600"/>
              <a:gd name="connsiteY898" fmla="*/ 886333 h 6858000"/>
              <a:gd name="connsiteX899" fmla="*/ 1423698 w 7467600"/>
              <a:gd name="connsiteY899" fmla="*/ 710817 h 6858000"/>
              <a:gd name="connsiteX900" fmla="*/ 1357609 w 7467600"/>
              <a:gd name="connsiteY900" fmla="*/ 532892 h 6858000"/>
              <a:gd name="connsiteX901" fmla="*/ 1309550 w 7467600"/>
              <a:gd name="connsiteY901" fmla="*/ 374031 h 6858000"/>
              <a:gd name="connsiteX902" fmla="*/ 1193673 w 7467600"/>
              <a:gd name="connsiteY902" fmla="*/ 49533 h 6858000"/>
              <a:gd name="connsiteX903" fmla="*/ 1164391 w 7467600"/>
              <a:gd name="connsiteY903" fmla="*/ 0 h 6858000"/>
              <a:gd name="connsiteX904" fmla="*/ 1200666 w 7467600"/>
              <a:gd name="connsiteY904" fmla="*/ 0 h 6858000"/>
              <a:gd name="connsiteX905" fmla="*/ 1223408 w 7467600"/>
              <a:gd name="connsiteY905" fmla="*/ 38996 h 6858000"/>
              <a:gd name="connsiteX906" fmla="*/ 1339635 w 7467600"/>
              <a:gd name="connsiteY906" fmla="*/ 365517 h 6858000"/>
              <a:gd name="connsiteX907" fmla="*/ 1387469 w 7467600"/>
              <a:gd name="connsiteY907" fmla="*/ 523079 h 6858000"/>
              <a:gd name="connsiteX908" fmla="*/ 1452685 w 7467600"/>
              <a:gd name="connsiteY908" fmla="*/ 699806 h 6858000"/>
              <a:gd name="connsiteX909" fmla="*/ 1492092 w 7467600"/>
              <a:gd name="connsiteY909" fmla="*/ 800424 h 6858000"/>
              <a:gd name="connsiteX910" fmla="*/ 1455302 w 7467600"/>
              <a:gd name="connsiteY910" fmla="*/ 632913 h 6858000"/>
              <a:gd name="connsiteX911" fmla="*/ 1222336 w 7467600"/>
              <a:gd name="connsiteY911" fmla="*/ 9480 h 6858000"/>
              <a:gd name="connsiteX912" fmla="*/ 1214634 w 7467600"/>
              <a:gd name="connsiteY912" fmla="*/ 0 h 6858000"/>
              <a:gd name="connsiteX913" fmla="*/ 1289827 w 7467600"/>
              <a:gd name="connsiteY913" fmla="*/ 0 h 6858000"/>
              <a:gd name="connsiteX914" fmla="*/ 1321076 w 7467600"/>
              <a:gd name="connsiteY914" fmla="*/ 59722 h 6858000"/>
              <a:gd name="connsiteX915" fmla="*/ 1512579 w 7467600"/>
              <a:gd name="connsiteY915" fmla="*/ 626441 h 6858000"/>
              <a:gd name="connsiteX916" fmla="*/ 1506076 w 7467600"/>
              <a:gd name="connsiteY916" fmla="*/ 1089289 h 6858000"/>
              <a:gd name="connsiteX917" fmla="*/ 1486346 w 7467600"/>
              <a:gd name="connsiteY917" fmla="*/ 1079919 h 6858000"/>
              <a:gd name="connsiteX918" fmla="*/ 1070511 w 7467600"/>
              <a:gd name="connsiteY918" fmla="*/ 48609 h 6858000"/>
              <a:gd name="connsiteX919" fmla="*/ 1057230 w 7467600"/>
              <a:gd name="connsiteY919" fmla="*/ 0 h 6858000"/>
              <a:gd name="connsiteX920" fmla="*/ 43151 w 7467600"/>
              <a:gd name="connsiteY920" fmla="*/ 0 h 6858000"/>
              <a:gd name="connsiteX921" fmla="*/ 95283 w 7467600"/>
              <a:gd name="connsiteY921" fmla="*/ 0 h 6858000"/>
              <a:gd name="connsiteX922" fmla="*/ 300708 w 7467600"/>
              <a:gd name="connsiteY922" fmla="*/ 154571 h 6858000"/>
              <a:gd name="connsiteX923" fmla="*/ 530414 w 7467600"/>
              <a:gd name="connsiteY923" fmla="*/ 354673 h 6858000"/>
              <a:gd name="connsiteX924" fmla="*/ 333785 w 7467600"/>
              <a:gd name="connsiteY924" fmla="*/ 161564 h 6858000"/>
              <a:gd name="connsiteX925" fmla="*/ 147005 w 7467600"/>
              <a:gd name="connsiteY925" fmla="*/ 0 h 6858000"/>
              <a:gd name="connsiteX926" fmla="*/ 272509 w 7467600"/>
              <a:gd name="connsiteY926" fmla="*/ 0 h 6858000"/>
              <a:gd name="connsiteX927" fmla="*/ 326276 w 7467600"/>
              <a:gd name="connsiteY927" fmla="*/ 45847 h 6858000"/>
              <a:gd name="connsiteX928" fmla="*/ 823759 w 7467600"/>
              <a:gd name="connsiteY928" fmla="*/ 574145 h 6858000"/>
              <a:gd name="connsiteX929" fmla="*/ 811254 w 7467600"/>
              <a:gd name="connsiteY929" fmla="*/ 665546 h 6858000"/>
              <a:gd name="connsiteX930" fmla="*/ 154042 w 7467600"/>
              <a:gd name="connsiteY930" fmla="*/ 261522 h 6858000"/>
              <a:gd name="connsiteX931" fmla="*/ 13550 w 7467600"/>
              <a:gd name="connsiteY931" fmla="*/ 158423 h 6858000"/>
              <a:gd name="connsiteX932" fmla="*/ 0 w 7467600"/>
              <a:gd name="connsiteY932" fmla="*/ 146618 h 6858000"/>
              <a:gd name="connsiteX933" fmla="*/ 0 w 7467600"/>
              <a:gd name="connsiteY933" fmla="*/ 59161 h 6858000"/>
              <a:gd name="connsiteX934" fmla="*/ 45427 w 7467600"/>
              <a:gd name="connsiteY934" fmla="*/ 101078 h 6858000"/>
              <a:gd name="connsiteX935" fmla="*/ 630103 w 7467600"/>
              <a:gd name="connsiteY935" fmla="*/ 485885 h 6858000"/>
              <a:gd name="connsiteX936" fmla="*/ 532040 w 7467600"/>
              <a:gd name="connsiteY936" fmla="*/ 399359 h 6858000"/>
              <a:gd name="connsiteX937" fmla="*/ 517618 w 7467600"/>
              <a:gd name="connsiteY937" fmla="*/ 385726 h 6858000"/>
              <a:gd name="connsiteX938" fmla="*/ 285074 w 7467600"/>
              <a:gd name="connsiteY938" fmla="*/ 182755 h 6858000"/>
              <a:gd name="connsiteX939" fmla="*/ 43151 w 7467600"/>
              <a:gd name="connsiteY93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2821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1019354 w 7467600"/>
              <a:gd name="connsiteY7" fmla="*/ 6315006 h 6858000"/>
              <a:gd name="connsiteX8" fmla="*/ 441046 w 7467600"/>
              <a:gd name="connsiteY8" fmla="*/ 6691153 h 6858000"/>
              <a:gd name="connsiteX9" fmla="*/ 1019354 w 7467600"/>
              <a:gd name="connsiteY9" fmla="*/ 6315006 h 6858000"/>
              <a:gd name="connsiteX10" fmla="*/ 991680 w 7467600"/>
              <a:gd name="connsiteY10" fmla="*/ 6298413 h 6858000"/>
              <a:gd name="connsiteX11" fmla="*/ 409060 w 7467600"/>
              <a:gd name="connsiteY11" fmla="*/ 6671470 h 6858000"/>
              <a:gd name="connsiteX12" fmla="*/ 991680 w 7467600"/>
              <a:gd name="connsiteY12" fmla="*/ 6298413 h 6858000"/>
              <a:gd name="connsiteX13" fmla="*/ 103333 w 7467600"/>
              <a:gd name="connsiteY13" fmla="*/ 5699602 h 6858000"/>
              <a:gd name="connsiteX14" fmla="*/ 233938 w 7467600"/>
              <a:gd name="connsiteY14" fmla="*/ 5809416 h 6858000"/>
              <a:gd name="connsiteX15" fmla="*/ 883580 w 7467600"/>
              <a:gd name="connsiteY15" fmla="*/ 6180710 h 6858000"/>
              <a:gd name="connsiteX16" fmla="*/ 487337 w 7467600"/>
              <a:gd name="connsiteY16" fmla="*/ 5950182 h 6858000"/>
              <a:gd name="connsiteX17" fmla="*/ 354051 w 7467600"/>
              <a:gd name="connsiteY17" fmla="*/ 5854912 h 6858000"/>
              <a:gd name="connsiteX18" fmla="*/ 195436 w 7467600"/>
              <a:gd name="connsiteY18" fmla="*/ 5755068 h 6858000"/>
              <a:gd name="connsiteX19" fmla="*/ 103333 w 7467600"/>
              <a:gd name="connsiteY19" fmla="*/ 5699602 h 6858000"/>
              <a:gd name="connsiteX20" fmla="*/ 5539432 w 7467600"/>
              <a:gd name="connsiteY20" fmla="*/ 5642928 h 6858000"/>
              <a:gd name="connsiteX21" fmla="*/ 5555462 w 7467600"/>
              <a:gd name="connsiteY21" fmla="*/ 5694454 h 6858000"/>
              <a:gd name="connsiteX22" fmla="*/ 5828270 w 7467600"/>
              <a:gd name="connsiteY22" fmla="*/ 6320663 h 6858000"/>
              <a:gd name="connsiteX23" fmla="*/ 5947416 w 7467600"/>
              <a:gd name="connsiteY23" fmla="*/ 6574846 h 6858000"/>
              <a:gd name="connsiteX24" fmla="*/ 5539432 w 7467600"/>
              <a:gd name="connsiteY24" fmla="*/ 5642928 h 6858000"/>
              <a:gd name="connsiteX25" fmla="*/ 51253 w 7467600"/>
              <a:gd name="connsiteY25" fmla="*/ 5631825 h 6858000"/>
              <a:gd name="connsiteX26" fmla="*/ 211622 w 7467600"/>
              <a:gd name="connsiteY26" fmla="*/ 5728803 h 6858000"/>
              <a:gd name="connsiteX27" fmla="*/ 371652 w 7467600"/>
              <a:gd name="connsiteY27" fmla="*/ 5829062 h 6858000"/>
              <a:gd name="connsiteX28" fmla="*/ 505903 w 7467600"/>
              <a:gd name="connsiteY28" fmla="*/ 5925221 h 6858000"/>
              <a:gd name="connsiteX29" fmla="*/ 899240 w 7467600"/>
              <a:gd name="connsiteY29" fmla="*/ 6153068 h 6858000"/>
              <a:gd name="connsiteX30" fmla="*/ 988114 w 7467600"/>
              <a:gd name="connsiteY30" fmla="*/ 6174204 h 6858000"/>
              <a:gd name="connsiteX31" fmla="*/ 845971 w 7467600"/>
              <a:gd name="connsiteY31" fmla="*/ 6067177 h 6858000"/>
              <a:gd name="connsiteX32" fmla="*/ 448057 w 7467600"/>
              <a:gd name="connsiteY32" fmla="*/ 5841376 h 6858000"/>
              <a:gd name="connsiteX33" fmla="*/ 51253 w 7467600"/>
              <a:gd name="connsiteY33" fmla="*/ 5631825 h 6858000"/>
              <a:gd name="connsiteX34" fmla="*/ 2606687 w 7467600"/>
              <a:gd name="connsiteY34" fmla="*/ 5630718 h 6858000"/>
              <a:gd name="connsiteX35" fmla="*/ 2645658 w 7467600"/>
              <a:gd name="connsiteY35" fmla="*/ 6640259 h 6858000"/>
              <a:gd name="connsiteX36" fmla="*/ 2606687 w 7467600"/>
              <a:gd name="connsiteY36" fmla="*/ 5630718 h 6858000"/>
              <a:gd name="connsiteX37" fmla="*/ 3642057 w 7467600"/>
              <a:gd name="connsiteY37" fmla="*/ 5573487 h 6858000"/>
              <a:gd name="connsiteX38" fmla="*/ 3632981 w 7467600"/>
              <a:gd name="connsiteY38" fmla="*/ 5579437 h 6858000"/>
              <a:gd name="connsiteX39" fmla="*/ 3382436 w 7467600"/>
              <a:gd name="connsiteY39" fmla="*/ 5952726 h 6858000"/>
              <a:gd name="connsiteX40" fmla="*/ 3191929 w 7467600"/>
              <a:gd name="connsiteY40" fmla="*/ 6662669 h 6858000"/>
              <a:gd name="connsiteX41" fmla="*/ 3369898 w 7467600"/>
              <a:gd name="connsiteY41" fmla="*/ 6081771 h 6858000"/>
              <a:gd name="connsiteX42" fmla="*/ 3642057 w 7467600"/>
              <a:gd name="connsiteY42" fmla="*/ 5573487 h 6858000"/>
              <a:gd name="connsiteX43" fmla="*/ 2650666 w 7467600"/>
              <a:gd name="connsiteY43" fmla="*/ 5530686 h 6858000"/>
              <a:gd name="connsiteX44" fmla="*/ 2650249 w 7467600"/>
              <a:gd name="connsiteY44" fmla="*/ 5532101 h 6858000"/>
              <a:gd name="connsiteX45" fmla="*/ 2663808 w 7467600"/>
              <a:gd name="connsiteY45" fmla="*/ 6535215 h 6858000"/>
              <a:gd name="connsiteX46" fmla="*/ 2665418 w 7467600"/>
              <a:gd name="connsiteY46" fmla="*/ 6132756 h 6858000"/>
              <a:gd name="connsiteX47" fmla="*/ 2650666 w 7467600"/>
              <a:gd name="connsiteY47" fmla="*/ 5530686 h 6858000"/>
              <a:gd name="connsiteX48" fmla="*/ 2680277 w 7467600"/>
              <a:gd name="connsiteY48" fmla="*/ 5479204 h 6858000"/>
              <a:gd name="connsiteX49" fmla="*/ 2678972 w 7467600"/>
              <a:gd name="connsiteY49" fmla="*/ 5481582 h 6858000"/>
              <a:gd name="connsiteX50" fmla="*/ 2696666 w 7467600"/>
              <a:gd name="connsiteY50" fmla="*/ 6133836 h 6858000"/>
              <a:gd name="connsiteX51" fmla="*/ 2695769 w 7467600"/>
              <a:gd name="connsiteY51" fmla="*/ 6390955 h 6858000"/>
              <a:gd name="connsiteX52" fmla="*/ 2739893 w 7467600"/>
              <a:gd name="connsiteY52" fmla="*/ 6108357 h 6858000"/>
              <a:gd name="connsiteX53" fmla="*/ 2680277 w 7467600"/>
              <a:gd name="connsiteY53" fmla="*/ 5479204 h 6858000"/>
              <a:gd name="connsiteX54" fmla="*/ 1132195 w 7467600"/>
              <a:gd name="connsiteY54" fmla="*/ 5467980 h 6858000"/>
              <a:gd name="connsiteX55" fmla="*/ 1679056 w 7467600"/>
              <a:gd name="connsiteY55" fmla="*/ 5516907 h 6858000"/>
              <a:gd name="connsiteX56" fmla="*/ 2128648 w 7467600"/>
              <a:gd name="connsiteY56" fmla="*/ 5474249 h 6858000"/>
              <a:gd name="connsiteX57" fmla="*/ 1825619 w 7467600"/>
              <a:gd name="connsiteY57" fmla="*/ 5478447 h 6858000"/>
              <a:gd name="connsiteX58" fmla="*/ 1737798 w 7467600"/>
              <a:gd name="connsiteY58" fmla="*/ 5483353 h 6858000"/>
              <a:gd name="connsiteX59" fmla="*/ 1132195 w 7467600"/>
              <a:gd name="connsiteY59" fmla="*/ 5467980 h 6858000"/>
              <a:gd name="connsiteX60" fmla="*/ 1456157 w 7467600"/>
              <a:gd name="connsiteY60" fmla="*/ 5371404 h 6858000"/>
              <a:gd name="connsiteX61" fmla="*/ 1244432 w 7467600"/>
              <a:gd name="connsiteY61" fmla="*/ 5385601 h 6858000"/>
              <a:gd name="connsiteX62" fmla="*/ 973990 w 7467600"/>
              <a:gd name="connsiteY62" fmla="*/ 5424940 h 6858000"/>
              <a:gd name="connsiteX63" fmla="*/ 1103809 w 7467600"/>
              <a:gd name="connsiteY63" fmla="*/ 5433720 h 6858000"/>
              <a:gd name="connsiteX64" fmla="*/ 1123454 w 7467600"/>
              <a:gd name="connsiteY64" fmla="*/ 5435727 h 6858000"/>
              <a:gd name="connsiteX65" fmla="*/ 1737017 w 7467600"/>
              <a:gd name="connsiteY65" fmla="*/ 5452183 h 6858000"/>
              <a:gd name="connsiteX66" fmla="*/ 1824397 w 7467600"/>
              <a:gd name="connsiteY66" fmla="*/ 5447757 h 6858000"/>
              <a:gd name="connsiteX67" fmla="*/ 2070059 w 7467600"/>
              <a:gd name="connsiteY67" fmla="*/ 5441660 h 6858000"/>
              <a:gd name="connsiteX68" fmla="*/ 1456157 w 7467600"/>
              <a:gd name="connsiteY68" fmla="*/ 5371404 h 6858000"/>
              <a:gd name="connsiteX69" fmla="*/ 4988186 w 7467600"/>
              <a:gd name="connsiteY69" fmla="*/ 5216467 h 6858000"/>
              <a:gd name="connsiteX70" fmla="*/ 4777334 w 7467600"/>
              <a:gd name="connsiteY70" fmla="*/ 5406072 h 6858000"/>
              <a:gd name="connsiteX71" fmla="*/ 4718341 w 7467600"/>
              <a:gd name="connsiteY71" fmla="*/ 5468043 h 6858000"/>
              <a:gd name="connsiteX72" fmla="*/ 4604655 w 7467600"/>
              <a:gd name="connsiteY72" fmla="*/ 5583434 h 6858000"/>
              <a:gd name="connsiteX73" fmla="*/ 4565074 w 7467600"/>
              <a:gd name="connsiteY73" fmla="*/ 5618550 h 6858000"/>
              <a:gd name="connsiteX74" fmla="*/ 4988186 w 7467600"/>
              <a:gd name="connsiteY74" fmla="*/ 5216467 h 6858000"/>
              <a:gd name="connsiteX75" fmla="*/ 4978032 w 7467600"/>
              <a:gd name="connsiteY75" fmla="*/ 5183809 h 6858000"/>
              <a:gd name="connsiteX76" fmla="*/ 4463413 w 7467600"/>
              <a:gd name="connsiteY76" fmla="*/ 5615162 h 6858000"/>
              <a:gd name="connsiteX77" fmla="*/ 4358134 w 7467600"/>
              <a:gd name="connsiteY77" fmla="*/ 5742791 h 6858000"/>
              <a:gd name="connsiteX78" fmla="*/ 4376219 w 7467600"/>
              <a:gd name="connsiteY78" fmla="*/ 5729027 h 6858000"/>
              <a:gd name="connsiteX79" fmla="*/ 4582340 w 7467600"/>
              <a:gd name="connsiteY79" fmla="*/ 5561037 h 6858000"/>
              <a:gd name="connsiteX80" fmla="*/ 4694684 w 7467600"/>
              <a:gd name="connsiteY80" fmla="*/ 5447098 h 6858000"/>
              <a:gd name="connsiteX81" fmla="*/ 4754123 w 7467600"/>
              <a:gd name="connsiteY81" fmla="*/ 5384643 h 6858000"/>
              <a:gd name="connsiteX82" fmla="*/ 4978032 w 7467600"/>
              <a:gd name="connsiteY82" fmla="*/ 5183809 h 6858000"/>
              <a:gd name="connsiteX83" fmla="*/ 1903353 w 7467600"/>
              <a:gd name="connsiteY83" fmla="*/ 5044827 h 6858000"/>
              <a:gd name="connsiteX84" fmla="*/ 1936931 w 7467600"/>
              <a:gd name="connsiteY84" fmla="*/ 5093954 h 6858000"/>
              <a:gd name="connsiteX85" fmla="*/ 2195868 w 7467600"/>
              <a:gd name="connsiteY85" fmla="*/ 5396574 h 6858000"/>
              <a:gd name="connsiteX86" fmla="*/ 2088852 w 7467600"/>
              <a:gd name="connsiteY86" fmla="*/ 5166123 h 6858000"/>
              <a:gd name="connsiteX87" fmla="*/ 1958241 w 7467600"/>
              <a:gd name="connsiteY87" fmla="*/ 5067955 h 6858000"/>
              <a:gd name="connsiteX88" fmla="*/ 1903353 w 7467600"/>
              <a:gd name="connsiteY88" fmla="*/ 5044827 h 6858000"/>
              <a:gd name="connsiteX89" fmla="*/ 1979378 w 7467600"/>
              <a:gd name="connsiteY89" fmla="*/ 4769504 h 6858000"/>
              <a:gd name="connsiteX90" fmla="*/ 2882120 w 7467600"/>
              <a:gd name="connsiteY90" fmla="*/ 5064547 h 6858000"/>
              <a:gd name="connsiteX91" fmla="*/ 2793103 w 7467600"/>
              <a:gd name="connsiteY91" fmla="*/ 5039699 h 6858000"/>
              <a:gd name="connsiteX92" fmla="*/ 2770041 w 7467600"/>
              <a:gd name="connsiteY92" fmla="*/ 5033634 h 6858000"/>
              <a:gd name="connsiteX93" fmla="*/ 1979378 w 7467600"/>
              <a:gd name="connsiteY93" fmla="*/ 4769504 h 6858000"/>
              <a:gd name="connsiteX94" fmla="*/ 1927410 w 7467600"/>
              <a:gd name="connsiteY94" fmla="*/ 4716164 h 6858000"/>
              <a:gd name="connsiteX95" fmla="*/ 1959587 w 7467600"/>
              <a:gd name="connsiteY95" fmla="*/ 4728849 h 6858000"/>
              <a:gd name="connsiteX96" fmla="*/ 2777707 w 7467600"/>
              <a:gd name="connsiteY96" fmla="*/ 5003991 h 6858000"/>
              <a:gd name="connsiteX97" fmla="*/ 2800768 w 7467600"/>
              <a:gd name="connsiteY97" fmla="*/ 5010056 h 6858000"/>
              <a:gd name="connsiteX98" fmla="*/ 2879408 w 7467600"/>
              <a:gd name="connsiteY98" fmla="*/ 5031590 h 6858000"/>
              <a:gd name="connsiteX99" fmla="*/ 2862295 w 7467600"/>
              <a:gd name="connsiteY99" fmla="*/ 5022958 h 6858000"/>
              <a:gd name="connsiteX100" fmla="*/ 2813343 w 7467600"/>
              <a:gd name="connsiteY100" fmla="*/ 4998369 h 6858000"/>
              <a:gd name="connsiteX101" fmla="*/ 2646245 w 7467600"/>
              <a:gd name="connsiteY101" fmla="*/ 4930999 h 6858000"/>
              <a:gd name="connsiteX102" fmla="*/ 1999243 w 7467600"/>
              <a:gd name="connsiteY102" fmla="*/ 4730524 h 6858000"/>
              <a:gd name="connsiteX103" fmla="*/ 1979527 w 7467600"/>
              <a:gd name="connsiteY103" fmla="*/ 4726651 h 6858000"/>
              <a:gd name="connsiteX104" fmla="*/ 1927410 w 7467600"/>
              <a:gd name="connsiteY104" fmla="*/ 4716164 h 6858000"/>
              <a:gd name="connsiteX105" fmla="*/ 1997014 w 7467600"/>
              <a:gd name="connsiteY105" fmla="*/ 4698007 h 6858000"/>
              <a:gd name="connsiteX106" fmla="*/ 2005458 w 7467600"/>
              <a:gd name="connsiteY106" fmla="*/ 4699540 h 6858000"/>
              <a:gd name="connsiteX107" fmla="*/ 2657186 w 7467600"/>
              <a:gd name="connsiteY107" fmla="*/ 4901687 h 6858000"/>
              <a:gd name="connsiteX108" fmla="*/ 2826662 w 7467600"/>
              <a:gd name="connsiteY108" fmla="*/ 4970362 h 6858000"/>
              <a:gd name="connsiteX109" fmla="*/ 2876100 w 7467600"/>
              <a:gd name="connsiteY109" fmla="*/ 4995397 h 6858000"/>
              <a:gd name="connsiteX110" fmla="*/ 3042600 w 7467600"/>
              <a:gd name="connsiteY110" fmla="*/ 5059532 h 6858000"/>
              <a:gd name="connsiteX111" fmla="*/ 1997014 w 7467600"/>
              <a:gd name="connsiteY111" fmla="*/ 4698007 h 6858000"/>
              <a:gd name="connsiteX112" fmla="*/ 2305292 w 7467600"/>
              <a:gd name="connsiteY112" fmla="*/ 4219492 h 6858000"/>
              <a:gd name="connsiteX113" fmla="*/ 3360922 w 7467600"/>
              <a:gd name="connsiteY113" fmla="*/ 4529373 h 6858000"/>
              <a:gd name="connsiteX114" fmla="*/ 3492420 w 7467600"/>
              <a:gd name="connsiteY114" fmla="*/ 4510145 h 6858000"/>
              <a:gd name="connsiteX115" fmla="*/ 3364086 w 7467600"/>
              <a:gd name="connsiteY115" fmla="*/ 4480340 h 6858000"/>
              <a:gd name="connsiteX116" fmla="*/ 3225818 w 7467600"/>
              <a:gd name="connsiteY116" fmla="*/ 4411822 h 6858000"/>
              <a:gd name="connsiteX117" fmla="*/ 3129696 w 7467600"/>
              <a:gd name="connsiteY117" fmla="*/ 4360704 h 6858000"/>
              <a:gd name="connsiteX118" fmla="*/ 2814545 w 7467600"/>
              <a:gd name="connsiteY118" fmla="*/ 4282955 h 6858000"/>
              <a:gd name="connsiteX119" fmla="*/ 2305292 w 7467600"/>
              <a:gd name="connsiteY119" fmla="*/ 4219492 h 6858000"/>
              <a:gd name="connsiteX120" fmla="*/ 2626982 w 7467600"/>
              <a:gd name="connsiteY120" fmla="*/ 4206450 h 6858000"/>
              <a:gd name="connsiteX121" fmla="*/ 2490617 w 7467600"/>
              <a:gd name="connsiteY121" fmla="*/ 4206951 h 6858000"/>
              <a:gd name="connsiteX122" fmla="*/ 2819869 w 7467600"/>
              <a:gd name="connsiteY122" fmla="*/ 4252936 h 6858000"/>
              <a:gd name="connsiteX123" fmla="*/ 3143018 w 7467600"/>
              <a:gd name="connsiteY123" fmla="*/ 4332698 h 6858000"/>
              <a:gd name="connsiteX124" fmla="*/ 3241520 w 7467600"/>
              <a:gd name="connsiteY124" fmla="*/ 4385112 h 6858000"/>
              <a:gd name="connsiteX125" fmla="*/ 3374575 w 7467600"/>
              <a:gd name="connsiteY125" fmla="*/ 4451517 h 6858000"/>
              <a:gd name="connsiteX126" fmla="*/ 3505221 w 7467600"/>
              <a:gd name="connsiteY126" fmla="*/ 4480757 h 6858000"/>
              <a:gd name="connsiteX127" fmla="*/ 2626982 w 7467600"/>
              <a:gd name="connsiteY127" fmla="*/ 4206450 h 6858000"/>
              <a:gd name="connsiteX128" fmla="*/ 1310106 w 7467600"/>
              <a:gd name="connsiteY128" fmla="*/ 3943217 h 6858000"/>
              <a:gd name="connsiteX129" fmla="*/ 854994 w 7467600"/>
              <a:gd name="connsiteY129" fmla="*/ 4399136 h 6858000"/>
              <a:gd name="connsiteX130" fmla="*/ 742462 w 7467600"/>
              <a:gd name="connsiteY130" fmla="*/ 4594648 h 6858000"/>
              <a:gd name="connsiteX131" fmla="*/ 820602 w 7467600"/>
              <a:gd name="connsiteY131" fmla="*/ 4485915 h 6858000"/>
              <a:gd name="connsiteX132" fmla="*/ 878295 w 7467600"/>
              <a:gd name="connsiteY132" fmla="*/ 4403594 h 6858000"/>
              <a:gd name="connsiteX133" fmla="*/ 1240607 w 7467600"/>
              <a:gd name="connsiteY133" fmla="*/ 4010401 h 6858000"/>
              <a:gd name="connsiteX134" fmla="*/ 1310106 w 7467600"/>
              <a:gd name="connsiteY134" fmla="*/ 3943217 h 6858000"/>
              <a:gd name="connsiteX135" fmla="*/ 1423113 w 7467600"/>
              <a:gd name="connsiteY135" fmla="*/ 3874565 h 6858000"/>
              <a:gd name="connsiteX136" fmla="*/ 1260565 w 7467600"/>
              <a:gd name="connsiteY136" fmla="*/ 4031982 h 6858000"/>
              <a:gd name="connsiteX137" fmla="*/ 901900 w 7467600"/>
              <a:gd name="connsiteY137" fmla="*/ 4421236 h 6858000"/>
              <a:gd name="connsiteX138" fmla="*/ 845044 w 7467600"/>
              <a:gd name="connsiteY138" fmla="*/ 4502436 h 6858000"/>
              <a:gd name="connsiteX139" fmla="*/ 685926 w 7467600"/>
              <a:gd name="connsiteY139" fmla="*/ 4703069 h 6858000"/>
              <a:gd name="connsiteX140" fmla="*/ 684248 w 7467600"/>
              <a:gd name="connsiteY140" fmla="*/ 4706721 h 6858000"/>
              <a:gd name="connsiteX141" fmla="*/ 1423113 w 7467600"/>
              <a:gd name="connsiteY141" fmla="*/ 3874565 h 6858000"/>
              <a:gd name="connsiteX142" fmla="*/ 3316479 w 7467600"/>
              <a:gd name="connsiteY142" fmla="*/ 3872136 h 6858000"/>
              <a:gd name="connsiteX143" fmla="*/ 3546806 w 7467600"/>
              <a:gd name="connsiteY143" fmla="*/ 4356139 h 6858000"/>
              <a:gd name="connsiteX144" fmla="*/ 3364433 w 7467600"/>
              <a:gd name="connsiteY144" fmla="*/ 3953121 h 6858000"/>
              <a:gd name="connsiteX145" fmla="*/ 3316479 w 7467600"/>
              <a:gd name="connsiteY145" fmla="*/ 3872136 h 6858000"/>
              <a:gd name="connsiteX146" fmla="*/ 3291335 w 7467600"/>
              <a:gd name="connsiteY146" fmla="*/ 3767420 h 6858000"/>
              <a:gd name="connsiteX147" fmla="*/ 3390805 w 7467600"/>
              <a:gd name="connsiteY147" fmla="*/ 3937163 h 6858000"/>
              <a:gd name="connsiteX148" fmla="*/ 3579062 w 7467600"/>
              <a:gd name="connsiteY148" fmla="*/ 4359040 h 6858000"/>
              <a:gd name="connsiteX149" fmla="*/ 3467355 w 7467600"/>
              <a:gd name="connsiteY149" fmla="*/ 3988130 h 6858000"/>
              <a:gd name="connsiteX150" fmla="*/ 3310753 w 7467600"/>
              <a:gd name="connsiteY150" fmla="*/ 3787140 h 6858000"/>
              <a:gd name="connsiteX151" fmla="*/ 3291335 w 7467600"/>
              <a:gd name="connsiteY151" fmla="*/ 3767420 h 6858000"/>
              <a:gd name="connsiteX152" fmla="*/ 1635889 w 7467600"/>
              <a:gd name="connsiteY152" fmla="*/ 3709494 h 6858000"/>
              <a:gd name="connsiteX153" fmla="*/ 1634800 w 7467600"/>
              <a:gd name="connsiteY153" fmla="*/ 3731111 h 6858000"/>
              <a:gd name="connsiteX154" fmla="*/ 1635889 w 7467600"/>
              <a:gd name="connsiteY154" fmla="*/ 3709494 h 6858000"/>
              <a:gd name="connsiteX155" fmla="*/ 1510397 w 7467600"/>
              <a:gd name="connsiteY155" fmla="*/ 3684705 h 6858000"/>
              <a:gd name="connsiteX156" fmla="*/ 1146550 w 7467600"/>
              <a:gd name="connsiteY156" fmla="*/ 3802012 h 6858000"/>
              <a:gd name="connsiteX157" fmla="*/ 698834 w 7467600"/>
              <a:gd name="connsiteY157" fmla="*/ 3952272 h 6858000"/>
              <a:gd name="connsiteX158" fmla="*/ 34256 w 7467600"/>
              <a:gd name="connsiteY158" fmla="*/ 4347603 h 6858000"/>
              <a:gd name="connsiteX159" fmla="*/ 527241 w 7467600"/>
              <a:gd name="connsiteY159" fmla="*/ 4065078 h 6858000"/>
              <a:gd name="connsiteX160" fmla="*/ 1510397 w 7467600"/>
              <a:gd name="connsiteY160" fmla="*/ 3684705 h 6858000"/>
              <a:gd name="connsiteX161" fmla="*/ 1313114 w 7467600"/>
              <a:gd name="connsiteY161" fmla="*/ 3655216 h 6858000"/>
              <a:gd name="connsiteX162" fmla="*/ 1109304 w 7467600"/>
              <a:gd name="connsiteY162" fmla="*/ 3669030 h 6858000"/>
              <a:gd name="connsiteX163" fmla="*/ 8129 w 7467600"/>
              <a:gd name="connsiteY163" fmla="*/ 4330519 h 6858000"/>
              <a:gd name="connsiteX164" fmla="*/ 687572 w 7467600"/>
              <a:gd name="connsiteY164" fmla="*/ 3925629 h 6858000"/>
              <a:gd name="connsiteX165" fmla="*/ 1138365 w 7467600"/>
              <a:gd name="connsiteY165" fmla="*/ 3774515 h 6858000"/>
              <a:gd name="connsiteX166" fmla="*/ 1505579 w 7467600"/>
              <a:gd name="connsiteY166" fmla="*/ 3655526 h 6858000"/>
              <a:gd name="connsiteX167" fmla="*/ 1313114 w 7467600"/>
              <a:gd name="connsiteY167" fmla="*/ 3655216 h 6858000"/>
              <a:gd name="connsiteX168" fmla="*/ 3655073 w 7467600"/>
              <a:gd name="connsiteY168" fmla="*/ 3650884 h 6858000"/>
              <a:gd name="connsiteX169" fmla="*/ 3989938 w 7467600"/>
              <a:gd name="connsiteY169" fmla="*/ 3991685 h 6858000"/>
              <a:gd name="connsiteX170" fmla="*/ 4393907 w 7467600"/>
              <a:gd name="connsiteY170" fmla="*/ 4261258 h 6858000"/>
              <a:gd name="connsiteX171" fmla="*/ 4648051 w 7467600"/>
              <a:gd name="connsiteY171" fmla="*/ 4374051 h 6858000"/>
              <a:gd name="connsiteX172" fmla="*/ 4383389 w 7467600"/>
              <a:gd name="connsiteY172" fmla="*/ 4184369 h 6858000"/>
              <a:gd name="connsiteX173" fmla="*/ 4165508 w 7467600"/>
              <a:gd name="connsiteY173" fmla="*/ 4035196 h 6858000"/>
              <a:gd name="connsiteX174" fmla="*/ 4068162 w 7467600"/>
              <a:gd name="connsiteY174" fmla="*/ 3953394 h 6858000"/>
              <a:gd name="connsiteX175" fmla="*/ 3981416 w 7467600"/>
              <a:gd name="connsiteY175" fmla="*/ 3880482 h 6858000"/>
              <a:gd name="connsiteX176" fmla="*/ 3800147 w 7467600"/>
              <a:gd name="connsiteY176" fmla="*/ 3749872 h 6858000"/>
              <a:gd name="connsiteX177" fmla="*/ 3655073 w 7467600"/>
              <a:gd name="connsiteY177" fmla="*/ 3650884 h 6858000"/>
              <a:gd name="connsiteX178" fmla="*/ 3670252 w 7467600"/>
              <a:gd name="connsiteY178" fmla="*/ 3622798 h 6858000"/>
              <a:gd name="connsiteX179" fmla="*/ 3817258 w 7467600"/>
              <a:gd name="connsiteY179" fmla="*/ 3723577 h 6858000"/>
              <a:gd name="connsiteX180" fmla="*/ 4000461 w 7467600"/>
              <a:gd name="connsiteY180" fmla="*/ 3855966 h 6858000"/>
              <a:gd name="connsiteX181" fmla="*/ 4088180 w 7467600"/>
              <a:gd name="connsiteY181" fmla="*/ 3929774 h 6858000"/>
              <a:gd name="connsiteX182" fmla="*/ 4184555 w 7467600"/>
              <a:gd name="connsiteY182" fmla="*/ 4010683 h 6858000"/>
              <a:gd name="connsiteX183" fmla="*/ 4399563 w 7467600"/>
              <a:gd name="connsiteY183" fmla="*/ 4158106 h 6858000"/>
              <a:gd name="connsiteX184" fmla="*/ 4684469 w 7467600"/>
              <a:gd name="connsiteY184" fmla="*/ 4364680 h 6858000"/>
              <a:gd name="connsiteX185" fmla="*/ 4690271 w 7467600"/>
              <a:gd name="connsiteY185" fmla="*/ 4370034 h 6858000"/>
              <a:gd name="connsiteX186" fmla="*/ 4136093 w 7467600"/>
              <a:gd name="connsiteY186" fmla="*/ 3858466 h 6858000"/>
              <a:gd name="connsiteX187" fmla="*/ 3670252 w 7467600"/>
              <a:gd name="connsiteY187" fmla="*/ 3622798 h 6858000"/>
              <a:gd name="connsiteX188" fmla="*/ 4440129 w 7467600"/>
              <a:gd name="connsiteY188" fmla="*/ 3448571 h 6858000"/>
              <a:gd name="connsiteX189" fmla="*/ 4856525 w 7467600"/>
              <a:gd name="connsiteY189" fmla="*/ 3915351 h 6858000"/>
              <a:gd name="connsiteX190" fmla="*/ 5059055 w 7467600"/>
              <a:gd name="connsiteY190" fmla="*/ 4108918 h 6858000"/>
              <a:gd name="connsiteX191" fmla="*/ 5290070 w 7467600"/>
              <a:gd name="connsiteY191" fmla="*/ 4263619 h 6858000"/>
              <a:gd name="connsiteX192" fmla="*/ 4834991 w 7467600"/>
              <a:gd name="connsiteY192" fmla="*/ 3830985 h 6858000"/>
              <a:gd name="connsiteX193" fmla="*/ 4440129 w 7467600"/>
              <a:gd name="connsiteY193" fmla="*/ 3448571 h 6858000"/>
              <a:gd name="connsiteX194" fmla="*/ 4441737 w 7467600"/>
              <a:gd name="connsiteY194" fmla="*/ 3399734 h 6858000"/>
              <a:gd name="connsiteX195" fmla="*/ 4431236 w 7467600"/>
              <a:gd name="connsiteY195" fmla="*/ 3400954 h 6858000"/>
              <a:gd name="connsiteX196" fmla="*/ 4557150 w 7467600"/>
              <a:gd name="connsiteY196" fmla="*/ 3510023 h 6858000"/>
              <a:gd name="connsiteX197" fmla="*/ 4856936 w 7467600"/>
              <a:gd name="connsiteY197" fmla="*/ 3809146 h 6858000"/>
              <a:gd name="connsiteX198" fmla="*/ 5111996 w 7467600"/>
              <a:gd name="connsiteY198" fmla="*/ 4065759 h 6858000"/>
              <a:gd name="connsiteX199" fmla="*/ 5388878 w 7467600"/>
              <a:gd name="connsiteY199" fmla="*/ 4300185 h 6858000"/>
              <a:gd name="connsiteX200" fmla="*/ 5425556 w 7467600"/>
              <a:gd name="connsiteY200" fmla="*/ 4308967 h 6858000"/>
              <a:gd name="connsiteX201" fmla="*/ 4943646 w 7467600"/>
              <a:gd name="connsiteY201" fmla="*/ 3822916 h 6858000"/>
              <a:gd name="connsiteX202" fmla="*/ 4594837 w 7467600"/>
              <a:gd name="connsiteY202" fmla="*/ 3532274 h 6858000"/>
              <a:gd name="connsiteX203" fmla="*/ 4441737 w 7467600"/>
              <a:gd name="connsiteY203" fmla="*/ 3399734 h 6858000"/>
              <a:gd name="connsiteX204" fmla="*/ 5425834 w 7467600"/>
              <a:gd name="connsiteY204" fmla="*/ 3162785 h 6858000"/>
              <a:gd name="connsiteX205" fmla="*/ 5401644 w 7467600"/>
              <a:gd name="connsiteY205" fmla="*/ 3617847 h 6858000"/>
              <a:gd name="connsiteX206" fmla="*/ 5467256 w 7467600"/>
              <a:gd name="connsiteY206" fmla="*/ 4175494 h 6858000"/>
              <a:gd name="connsiteX207" fmla="*/ 5448069 w 7467600"/>
              <a:gd name="connsiteY207" fmla="*/ 3567554 h 6858000"/>
              <a:gd name="connsiteX208" fmla="*/ 5425834 w 7467600"/>
              <a:gd name="connsiteY208" fmla="*/ 3162785 h 6858000"/>
              <a:gd name="connsiteX209" fmla="*/ 1318687 w 7467600"/>
              <a:gd name="connsiteY209" fmla="*/ 3113840 h 6858000"/>
              <a:gd name="connsiteX210" fmla="*/ 1066793 w 7467600"/>
              <a:gd name="connsiteY210" fmla="*/ 3212171 h 6858000"/>
              <a:gd name="connsiteX211" fmla="*/ 993319 w 7467600"/>
              <a:gd name="connsiteY211" fmla="*/ 3247648 h 6858000"/>
              <a:gd name="connsiteX212" fmla="*/ 853081 w 7467600"/>
              <a:gd name="connsiteY212" fmla="*/ 3312410 h 6858000"/>
              <a:gd name="connsiteX213" fmla="*/ 805957 w 7467600"/>
              <a:gd name="connsiteY213" fmla="*/ 3330443 h 6858000"/>
              <a:gd name="connsiteX214" fmla="*/ 1318687 w 7467600"/>
              <a:gd name="connsiteY214" fmla="*/ 3113840 h 6858000"/>
              <a:gd name="connsiteX215" fmla="*/ 5453702 w 7467600"/>
              <a:gd name="connsiteY215" fmla="*/ 3090882 h 6858000"/>
              <a:gd name="connsiteX216" fmla="*/ 5480135 w 7467600"/>
              <a:gd name="connsiteY216" fmla="*/ 3565802 h 6858000"/>
              <a:gd name="connsiteX217" fmla="*/ 5499023 w 7467600"/>
              <a:gd name="connsiteY217" fmla="*/ 4166310 h 6858000"/>
              <a:gd name="connsiteX218" fmla="*/ 5547022 w 7467600"/>
              <a:gd name="connsiteY218" fmla="*/ 3607838 h 6858000"/>
              <a:gd name="connsiteX219" fmla="*/ 5515964 w 7467600"/>
              <a:gd name="connsiteY219" fmla="*/ 3378541 h 6858000"/>
              <a:gd name="connsiteX220" fmla="*/ 5453702 w 7467600"/>
              <a:gd name="connsiteY220" fmla="*/ 3090882 h 6858000"/>
              <a:gd name="connsiteX221" fmla="*/ 1238695 w 7467600"/>
              <a:gd name="connsiteY221" fmla="*/ 3076820 h 6858000"/>
              <a:gd name="connsiteX222" fmla="*/ 716371 w 7467600"/>
              <a:gd name="connsiteY222" fmla="*/ 3293249 h 6858000"/>
              <a:gd name="connsiteX223" fmla="*/ 579522 w 7467600"/>
              <a:gd name="connsiteY223" fmla="*/ 3371759 h 6858000"/>
              <a:gd name="connsiteX224" fmla="*/ 600288 w 7467600"/>
              <a:gd name="connsiteY224" fmla="*/ 3365555 h 6858000"/>
              <a:gd name="connsiteX225" fmla="*/ 840692 w 7467600"/>
              <a:gd name="connsiteY225" fmla="*/ 3284921 h 6858000"/>
              <a:gd name="connsiteX226" fmla="*/ 979248 w 7467600"/>
              <a:gd name="connsiteY226" fmla="*/ 3221003 h 6858000"/>
              <a:gd name="connsiteX227" fmla="*/ 1053282 w 7467600"/>
              <a:gd name="connsiteY227" fmla="*/ 3185247 h 6858000"/>
              <a:gd name="connsiteX228" fmla="*/ 1320603 w 7467600"/>
              <a:gd name="connsiteY228" fmla="*/ 3081281 h 6858000"/>
              <a:gd name="connsiteX229" fmla="*/ 1238695 w 7467600"/>
              <a:gd name="connsiteY229" fmla="*/ 3076820 h 6858000"/>
              <a:gd name="connsiteX230" fmla="*/ 5425627 w 7467600"/>
              <a:gd name="connsiteY230" fmla="*/ 2954192 h 6858000"/>
              <a:gd name="connsiteX231" fmla="*/ 5470770 w 7467600"/>
              <a:gd name="connsiteY231" fmla="*/ 3005435 h 6858000"/>
              <a:gd name="connsiteX232" fmla="*/ 5519779 w 7467600"/>
              <a:gd name="connsiteY232" fmla="*/ 4359223 h 6858000"/>
              <a:gd name="connsiteX233" fmla="*/ 5520293 w 7467600"/>
              <a:gd name="connsiteY233" fmla="*/ 4360602 h 6858000"/>
              <a:gd name="connsiteX234" fmla="*/ 5767221 w 7467600"/>
              <a:gd name="connsiteY234" fmla="*/ 4665564 h 6858000"/>
              <a:gd name="connsiteX235" fmla="*/ 6937169 w 7467600"/>
              <a:gd name="connsiteY235" fmla="*/ 4815941 h 6858000"/>
              <a:gd name="connsiteX236" fmla="*/ 6953922 w 7467600"/>
              <a:gd name="connsiteY236" fmla="*/ 4890068 h 6858000"/>
              <a:gd name="connsiteX237" fmla="*/ 6071359 w 7467600"/>
              <a:gd name="connsiteY237" fmla="*/ 4770770 h 6858000"/>
              <a:gd name="connsiteX238" fmla="*/ 6038839 w 7467600"/>
              <a:gd name="connsiteY238" fmla="*/ 4764474 h 6858000"/>
              <a:gd name="connsiteX239" fmla="*/ 6038706 w 7467600"/>
              <a:gd name="connsiteY239" fmla="*/ 4763847 h 6858000"/>
              <a:gd name="connsiteX240" fmla="*/ 6037784 w 7467600"/>
              <a:gd name="connsiteY240" fmla="*/ 4764270 h 6858000"/>
              <a:gd name="connsiteX241" fmla="*/ 6038839 w 7467600"/>
              <a:gd name="connsiteY241" fmla="*/ 4764474 h 6858000"/>
              <a:gd name="connsiteX242" fmla="*/ 6040338 w 7467600"/>
              <a:gd name="connsiteY242" fmla="*/ 4771418 h 6858000"/>
              <a:gd name="connsiteX243" fmla="*/ 6024488 w 7467600"/>
              <a:gd name="connsiteY243" fmla="*/ 4809903 h 6858000"/>
              <a:gd name="connsiteX244" fmla="*/ 5599771 w 7467600"/>
              <a:gd name="connsiteY244" fmla="*/ 5509652 h 6858000"/>
              <a:gd name="connsiteX245" fmla="*/ 5548843 w 7467600"/>
              <a:gd name="connsiteY245" fmla="*/ 5563845 h 6858000"/>
              <a:gd name="connsiteX246" fmla="*/ 5940952 w 7467600"/>
              <a:gd name="connsiteY246" fmla="*/ 6250028 h 6858000"/>
              <a:gd name="connsiteX247" fmla="*/ 6043441 w 7467600"/>
              <a:gd name="connsiteY247" fmla="*/ 6665847 h 6858000"/>
              <a:gd name="connsiteX248" fmla="*/ 6093432 w 7467600"/>
              <a:gd name="connsiteY248" fmla="*/ 6858000 h 6858000"/>
              <a:gd name="connsiteX249" fmla="*/ 6034344 w 7467600"/>
              <a:gd name="connsiteY249" fmla="*/ 6858000 h 6858000"/>
              <a:gd name="connsiteX250" fmla="*/ 6026679 w 7467600"/>
              <a:gd name="connsiteY250" fmla="*/ 6836959 h 6858000"/>
              <a:gd name="connsiteX251" fmla="*/ 5800441 w 7467600"/>
              <a:gd name="connsiteY251" fmla="*/ 6335286 h 6858000"/>
              <a:gd name="connsiteX252" fmla="*/ 5526562 w 7467600"/>
              <a:gd name="connsiteY252" fmla="*/ 5705388 h 6858000"/>
              <a:gd name="connsiteX253" fmla="*/ 5519640 w 7467600"/>
              <a:gd name="connsiteY253" fmla="*/ 5683774 h 6858000"/>
              <a:gd name="connsiteX254" fmla="*/ 5844559 w 7467600"/>
              <a:gd name="connsiteY254" fmla="*/ 6553349 h 6858000"/>
              <a:gd name="connsiteX255" fmla="*/ 5975994 w 7467600"/>
              <a:gd name="connsiteY255" fmla="*/ 6858000 h 6858000"/>
              <a:gd name="connsiteX256" fmla="*/ 5898547 w 7467600"/>
              <a:gd name="connsiteY256" fmla="*/ 6858000 h 6858000"/>
              <a:gd name="connsiteX257" fmla="*/ 5682041 w 7467600"/>
              <a:gd name="connsiteY257" fmla="*/ 6355860 h 6858000"/>
              <a:gd name="connsiteX258" fmla="*/ 5461758 w 7467600"/>
              <a:gd name="connsiteY258" fmla="*/ 5820220 h 6858000"/>
              <a:gd name="connsiteX259" fmla="*/ 5237282 w 7467600"/>
              <a:gd name="connsiteY259" fmla="*/ 6579086 h 6858000"/>
              <a:gd name="connsiteX260" fmla="*/ 5115009 w 7467600"/>
              <a:gd name="connsiteY260" fmla="*/ 6858000 h 6858000"/>
              <a:gd name="connsiteX261" fmla="*/ 5028074 w 7467600"/>
              <a:gd name="connsiteY261" fmla="*/ 6858000 h 6858000"/>
              <a:gd name="connsiteX262" fmla="*/ 5079508 w 7467600"/>
              <a:gd name="connsiteY262" fmla="*/ 6749074 h 6858000"/>
              <a:gd name="connsiteX263" fmla="*/ 5371846 w 7467600"/>
              <a:gd name="connsiteY263" fmla="*/ 5924413 h 6858000"/>
              <a:gd name="connsiteX264" fmla="*/ 5270512 w 7467600"/>
              <a:gd name="connsiteY264" fmla="*/ 6138975 h 6858000"/>
              <a:gd name="connsiteX265" fmla="*/ 5062409 w 7467600"/>
              <a:gd name="connsiteY265" fmla="*/ 6653544 h 6858000"/>
              <a:gd name="connsiteX266" fmla="*/ 5036628 w 7467600"/>
              <a:gd name="connsiteY266" fmla="*/ 6754247 h 6858000"/>
              <a:gd name="connsiteX267" fmla="*/ 5009112 w 7467600"/>
              <a:gd name="connsiteY267" fmla="*/ 6858000 h 6858000"/>
              <a:gd name="connsiteX268" fmla="*/ 4976679 w 7467600"/>
              <a:gd name="connsiteY268" fmla="*/ 6858000 h 6858000"/>
              <a:gd name="connsiteX269" fmla="*/ 5006537 w 7467600"/>
              <a:gd name="connsiteY269" fmla="*/ 6747068 h 6858000"/>
              <a:gd name="connsiteX270" fmla="*/ 5032723 w 7467600"/>
              <a:gd name="connsiteY270" fmla="*/ 6644957 h 6858000"/>
              <a:gd name="connsiteX271" fmla="*/ 5242949 w 7467600"/>
              <a:gd name="connsiteY271" fmla="*/ 6125175 h 6858000"/>
              <a:gd name="connsiteX272" fmla="*/ 5286321 w 7467600"/>
              <a:gd name="connsiteY272" fmla="*/ 6033555 h 6858000"/>
              <a:gd name="connsiteX273" fmla="*/ 5008210 w 7467600"/>
              <a:gd name="connsiteY273" fmla="*/ 6649194 h 6858000"/>
              <a:gd name="connsiteX274" fmla="*/ 4986321 w 7467600"/>
              <a:gd name="connsiteY274" fmla="*/ 6765687 h 6858000"/>
              <a:gd name="connsiteX275" fmla="*/ 4973474 w 7467600"/>
              <a:gd name="connsiteY275" fmla="*/ 6858000 h 6858000"/>
              <a:gd name="connsiteX276" fmla="*/ 4907178 w 7467600"/>
              <a:gd name="connsiteY276" fmla="*/ 6858000 h 6858000"/>
              <a:gd name="connsiteX277" fmla="*/ 4910810 w 7467600"/>
              <a:gd name="connsiteY277" fmla="*/ 6829660 h 6858000"/>
              <a:gd name="connsiteX278" fmla="*/ 4987461 w 7467600"/>
              <a:gd name="connsiteY278" fmla="*/ 6432994 h 6858000"/>
              <a:gd name="connsiteX279" fmla="*/ 5179262 w 7467600"/>
              <a:gd name="connsiteY279" fmla="*/ 6035044 h 6858000"/>
              <a:gd name="connsiteX280" fmla="*/ 4689678 w 7467600"/>
              <a:gd name="connsiteY280" fmla="*/ 6440241 h 6858000"/>
              <a:gd name="connsiteX281" fmla="*/ 4477543 w 7467600"/>
              <a:gd name="connsiteY281" fmla="*/ 6674836 h 6858000"/>
              <a:gd name="connsiteX282" fmla="*/ 4329957 w 7467600"/>
              <a:gd name="connsiteY282" fmla="*/ 6858000 h 6858000"/>
              <a:gd name="connsiteX283" fmla="*/ 4218595 w 7467600"/>
              <a:gd name="connsiteY283" fmla="*/ 6858000 h 6858000"/>
              <a:gd name="connsiteX284" fmla="*/ 4368888 w 7467600"/>
              <a:gd name="connsiteY284" fmla="*/ 6668412 h 6858000"/>
              <a:gd name="connsiteX285" fmla="*/ 4563091 w 7467600"/>
              <a:gd name="connsiteY285" fmla="*/ 6442508 h 6858000"/>
              <a:gd name="connsiteX286" fmla="*/ 5387324 w 7467600"/>
              <a:gd name="connsiteY286" fmla="*/ 5705830 h 6858000"/>
              <a:gd name="connsiteX287" fmla="*/ 5073620 w 7467600"/>
              <a:gd name="connsiteY287" fmla="*/ 5955437 h 6858000"/>
              <a:gd name="connsiteX288" fmla="*/ 4689789 w 7467600"/>
              <a:gd name="connsiteY288" fmla="*/ 6268382 h 6858000"/>
              <a:gd name="connsiteX289" fmla="*/ 4418722 w 7467600"/>
              <a:gd name="connsiteY289" fmla="*/ 6570886 h 6858000"/>
              <a:gd name="connsiteX290" fmla="*/ 4214944 w 7467600"/>
              <a:gd name="connsiteY290" fmla="*/ 6858000 h 6858000"/>
              <a:gd name="connsiteX291" fmla="*/ 4177898 w 7467600"/>
              <a:gd name="connsiteY291" fmla="*/ 6858000 h 6858000"/>
              <a:gd name="connsiteX292" fmla="*/ 4391597 w 7467600"/>
              <a:gd name="connsiteY292" fmla="*/ 6556370 h 6858000"/>
              <a:gd name="connsiteX293" fmla="*/ 4668889 w 7467600"/>
              <a:gd name="connsiteY293" fmla="*/ 6246399 h 6858000"/>
              <a:gd name="connsiteX294" fmla="*/ 5055427 w 7467600"/>
              <a:gd name="connsiteY294" fmla="*/ 5931476 h 6858000"/>
              <a:gd name="connsiteX295" fmla="*/ 5371814 w 7467600"/>
              <a:gd name="connsiteY295" fmla="*/ 5678975 h 6858000"/>
              <a:gd name="connsiteX296" fmla="*/ 4987918 w 7467600"/>
              <a:gd name="connsiteY296" fmla="*/ 5838701 h 6858000"/>
              <a:gd name="connsiteX297" fmla="*/ 4317146 w 7467600"/>
              <a:gd name="connsiteY297" fmla="*/ 6587716 h 6858000"/>
              <a:gd name="connsiteX298" fmla="*/ 4171627 w 7467600"/>
              <a:gd name="connsiteY298" fmla="*/ 6858000 h 6858000"/>
              <a:gd name="connsiteX299" fmla="*/ 4081585 w 7467600"/>
              <a:gd name="connsiteY299" fmla="*/ 6858000 h 6858000"/>
              <a:gd name="connsiteX300" fmla="*/ 4238603 w 7467600"/>
              <a:gd name="connsiteY300" fmla="*/ 6559341 h 6858000"/>
              <a:gd name="connsiteX301" fmla="*/ 4778333 w 7467600"/>
              <a:gd name="connsiteY301" fmla="*/ 5873626 h 6858000"/>
              <a:gd name="connsiteX302" fmla="*/ 5414185 w 7467600"/>
              <a:gd name="connsiteY302" fmla="*/ 5573882 h 6858000"/>
              <a:gd name="connsiteX303" fmla="*/ 5959648 w 7467600"/>
              <a:gd name="connsiteY303" fmla="*/ 4760797 h 6858000"/>
              <a:gd name="connsiteX304" fmla="*/ 5355019 w 7467600"/>
              <a:gd name="connsiteY304" fmla="*/ 4734672 h 6858000"/>
              <a:gd name="connsiteX305" fmla="*/ 5083565 w 7467600"/>
              <a:gd name="connsiteY305" fmla="*/ 5179121 h 6858000"/>
              <a:gd name="connsiteX306" fmla="*/ 4713577 w 7467600"/>
              <a:gd name="connsiteY306" fmla="*/ 5616803 h 6858000"/>
              <a:gd name="connsiteX307" fmla="*/ 3989559 w 7467600"/>
              <a:gd name="connsiteY307" fmla="*/ 6145945 h 6858000"/>
              <a:gd name="connsiteX308" fmla="*/ 3939824 w 7467600"/>
              <a:gd name="connsiteY308" fmla="*/ 6066900 h 6858000"/>
              <a:gd name="connsiteX309" fmla="*/ 4584537 w 7467600"/>
              <a:gd name="connsiteY309" fmla="*/ 5324826 h 6858000"/>
              <a:gd name="connsiteX310" fmla="*/ 5037105 w 7467600"/>
              <a:gd name="connsiteY310" fmla="*/ 5088765 h 6858000"/>
              <a:gd name="connsiteX311" fmla="*/ 5039930 w 7467600"/>
              <a:gd name="connsiteY311" fmla="*/ 5089585 h 6858000"/>
              <a:gd name="connsiteX312" fmla="*/ 5263764 w 7467600"/>
              <a:gd name="connsiteY312" fmla="*/ 4735525 h 6858000"/>
              <a:gd name="connsiteX313" fmla="*/ 4086300 w 7467600"/>
              <a:gd name="connsiteY313" fmla="*/ 4884599 h 6858000"/>
              <a:gd name="connsiteX314" fmla="*/ 4085485 w 7467600"/>
              <a:gd name="connsiteY314" fmla="*/ 4899070 h 6858000"/>
              <a:gd name="connsiteX315" fmla="*/ 3871915 w 7467600"/>
              <a:gd name="connsiteY315" fmla="*/ 5253645 h 6858000"/>
              <a:gd name="connsiteX316" fmla="*/ 3799374 w 7467600"/>
              <a:gd name="connsiteY316" fmla="*/ 5466127 h 6858000"/>
              <a:gd name="connsiteX317" fmla="*/ 3498850 w 7467600"/>
              <a:gd name="connsiteY317" fmla="*/ 6661888 h 6858000"/>
              <a:gd name="connsiteX318" fmla="*/ 3399216 w 7467600"/>
              <a:gd name="connsiteY318" fmla="*/ 6858000 h 6858000"/>
              <a:gd name="connsiteX319" fmla="*/ 3303688 w 7467600"/>
              <a:gd name="connsiteY319" fmla="*/ 6858000 h 6858000"/>
              <a:gd name="connsiteX320" fmla="*/ 3391774 w 7467600"/>
              <a:gd name="connsiteY320" fmla="*/ 6697181 h 6858000"/>
              <a:gd name="connsiteX321" fmla="*/ 3735540 w 7467600"/>
              <a:gd name="connsiteY321" fmla="*/ 5546923 h 6858000"/>
              <a:gd name="connsiteX322" fmla="*/ 3729438 w 7467600"/>
              <a:gd name="connsiteY322" fmla="*/ 5569058 h 6858000"/>
              <a:gd name="connsiteX323" fmla="*/ 3707782 w 7467600"/>
              <a:gd name="connsiteY323" fmla="*/ 5644908 h 6858000"/>
              <a:gd name="connsiteX324" fmla="*/ 3583827 w 7467600"/>
              <a:gd name="connsiteY324" fmla="*/ 6039215 h 6858000"/>
              <a:gd name="connsiteX325" fmla="*/ 3547861 w 7467600"/>
              <a:gd name="connsiteY325" fmla="*/ 6129609 h 6858000"/>
              <a:gd name="connsiteX326" fmla="*/ 3490905 w 7467600"/>
              <a:gd name="connsiteY326" fmla="*/ 6277660 h 6858000"/>
              <a:gd name="connsiteX327" fmla="*/ 3455859 w 7467600"/>
              <a:gd name="connsiteY327" fmla="*/ 6391301 h 6858000"/>
              <a:gd name="connsiteX328" fmla="*/ 3429112 w 7467600"/>
              <a:gd name="connsiteY328" fmla="*/ 6479469 h 6858000"/>
              <a:gd name="connsiteX329" fmla="*/ 3304862 w 7467600"/>
              <a:gd name="connsiteY329" fmla="*/ 6796476 h 6858000"/>
              <a:gd name="connsiteX330" fmla="*/ 3276071 w 7467600"/>
              <a:gd name="connsiteY330" fmla="*/ 6858000 h 6858000"/>
              <a:gd name="connsiteX331" fmla="*/ 3240805 w 7467600"/>
              <a:gd name="connsiteY331" fmla="*/ 6858000 h 6858000"/>
              <a:gd name="connsiteX332" fmla="*/ 3275917 w 7467600"/>
              <a:gd name="connsiteY332" fmla="*/ 6783192 h 6858000"/>
              <a:gd name="connsiteX333" fmla="*/ 3399358 w 7467600"/>
              <a:gd name="connsiteY333" fmla="*/ 6469011 h 6858000"/>
              <a:gd name="connsiteX334" fmla="*/ 3425650 w 7467600"/>
              <a:gd name="connsiteY334" fmla="*/ 6381333 h 6858000"/>
              <a:gd name="connsiteX335" fmla="*/ 3460661 w 7467600"/>
              <a:gd name="connsiteY335" fmla="*/ 6266763 h 6858000"/>
              <a:gd name="connsiteX336" fmla="*/ 3518021 w 7467600"/>
              <a:gd name="connsiteY336" fmla="*/ 6117298 h 6858000"/>
              <a:gd name="connsiteX337" fmla="*/ 3554035 w 7467600"/>
              <a:gd name="connsiteY337" fmla="*/ 6027832 h 6858000"/>
              <a:gd name="connsiteX338" fmla="*/ 3677174 w 7467600"/>
              <a:gd name="connsiteY338" fmla="*/ 5636351 h 6858000"/>
              <a:gd name="connsiteX339" fmla="*/ 3698819 w 7467600"/>
              <a:gd name="connsiteY339" fmla="*/ 5560503 h 6858000"/>
              <a:gd name="connsiteX340" fmla="*/ 3702094 w 7467600"/>
              <a:gd name="connsiteY340" fmla="*/ 5549194 h 6858000"/>
              <a:gd name="connsiteX341" fmla="*/ 3398355 w 7467600"/>
              <a:gd name="connsiteY341" fmla="*/ 6094603 h 6858000"/>
              <a:gd name="connsiteX342" fmla="*/ 3193941 w 7467600"/>
              <a:gd name="connsiteY342" fmla="*/ 6798775 h 6858000"/>
              <a:gd name="connsiteX343" fmla="*/ 3184140 w 7467600"/>
              <a:gd name="connsiteY343" fmla="*/ 6858000 h 6858000"/>
              <a:gd name="connsiteX344" fmla="*/ 3099978 w 7467600"/>
              <a:gd name="connsiteY344" fmla="*/ 6858000 h 6858000"/>
              <a:gd name="connsiteX345" fmla="*/ 3101556 w 7467600"/>
              <a:gd name="connsiteY345" fmla="*/ 6843337 h 6858000"/>
              <a:gd name="connsiteX346" fmla="*/ 3370162 w 7467600"/>
              <a:gd name="connsiteY346" fmla="*/ 5785550 h 6858000"/>
              <a:gd name="connsiteX347" fmla="*/ 3746477 w 7467600"/>
              <a:gd name="connsiteY347" fmla="*/ 5377889 h 6858000"/>
              <a:gd name="connsiteX348" fmla="*/ 3863399 w 7467600"/>
              <a:gd name="connsiteY348" fmla="*/ 5087257 h 6858000"/>
              <a:gd name="connsiteX349" fmla="*/ 3968712 w 7467600"/>
              <a:gd name="connsiteY349" fmla="*/ 4913989 h 6858000"/>
              <a:gd name="connsiteX350" fmla="*/ 2792390 w 7467600"/>
              <a:gd name="connsiteY350" fmla="*/ 5382974 h 6858000"/>
              <a:gd name="connsiteX351" fmla="*/ 2714982 w 7467600"/>
              <a:gd name="connsiteY351" fmla="*/ 5427051 h 6858000"/>
              <a:gd name="connsiteX352" fmla="*/ 2813361 w 7467600"/>
              <a:gd name="connsiteY352" fmla="*/ 6023912 h 6858000"/>
              <a:gd name="connsiteX353" fmla="*/ 2688430 w 7467600"/>
              <a:gd name="connsiteY353" fmla="*/ 6801564 h 6858000"/>
              <a:gd name="connsiteX354" fmla="*/ 2629626 w 7467600"/>
              <a:gd name="connsiteY354" fmla="*/ 6763394 h 6858000"/>
              <a:gd name="connsiteX355" fmla="*/ 2565328 w 7467600"/>
              <a:gd name="connsiteY355" fmla="*/ 5516399 h 6858000"/>
              <a:gd name="connsiteX356" fmla="*/ 1922999 w 7467600"/>
              <a:gd name="connsiteY356" fmla="*/ 5980343 h 6858000"/>
              <a:gd name="connsiteX357" fmla="*/ 1950261 w 7467600"/>
              <a:gd name="connsiteY357" fmla="*/ 6405858 h 6858000"/>
              <a:gd name="connsiteX358" fmla="*/ 2365554 w 7467600"/>
              <a:gd name="connsiteY358" fmla="*/ 6759107 h 6858000"/>
              <a:gd name="connsiteX359" fmla="*/ 2424142 w 7467600"/>
              <a:gd name="connsiteY359" fmla="*/ 6858000 h 6858000"/>
              <a:gd name="connsiteX360" fmla="*/ 2395994 w 7467600"/>
              <a:gd name="connsiteY360" fmla="*/ 6858000 h 6858000"/>
              <a:gd name="connsiteX361" fmla="*/ 2392863 w 7467600"/>
              <a:gd name="connsiteY361" fmla="*/ 6852964 h 6858000"/>
              <a:gd name="connsiteX362" fmla="*/ 2017589 w 7467600"/>
              <a:gd name="connsiteY362" fmla="*/ 6493982 h 6858000"/>
              <a:gd name="connsiteX363" fmla="*/ 2147336 w 7467600"/>
              <a:gd name="connsiteY363" fmla="*/ 6594052 h 6858000"/>
              <a:gd name="connsiteX364" fmla="*/ 2207047 w 7467600"/>
              <a:gd name="connsiteY364" fmla="*/ 6654540 h 6858000"/>
              <a:gd name="connsiteX365" fmla="*/ 2299106 w 7467600"/>
              <a:gd name="connsiteY365" fmla="*/ 6778931 h 6858000"/>
              <a:gd name="connsiteX366" fmla="*/ 2314430 w 7467600"/>
              <a:gd name="connsiteY366" fmla="*/ 6801144 h 6858000"/>
              <a:gd name="connsiteX367" fmla="*/ 2352406 w 7467600"/>
              <a:gd name="connsiteY367" fmla="*/ 6858000 h 6858000"/>
              <a:gd name="connsiteX368" fmla="*/ 2314492 w 7467600"/>
              <a:gd name="connsiteY368" fmla="*/ 6858000 h 6858000"/>
              <a:gd name="connsiteX369" fmla="*/ 2288095 w 7467600"/>
              <a:gd name="connsiteY369" fmla="*/ 6818030 h 6858000"/>
              <a:gd name="connsiteX370" fmla="*/ 2272768 w 7467600"/>
              <a:gd name="connsiteY370" fmla="*/ 6795822 h 6858000"/>
              <a:gd name="connsiteX371" fmla="*/ 2182715 w 7467600"/>
              <a:gd name="connsiteY371" fmla="*/ 6675071 h 6858000"/>
              <a:gd name="connsiteX372" fmla="*/ 2032061 w 7467600"/>
              <a:gd name="connsiteY372" fmla="*/ 6541380 h 6858000"/>
              <a:gd name="connsiteX373" fmla="*/ 2257220 w 7467600"/>
              <a:gd name="connsiteY373" fmla="*/ 6826257 h 6858000"/>
              <a:gd name="connsiteX374" fmla="*/ 2281324 w 7467600"/>
              <a:gd name="connsiteY374" fmla="*/ 6858000 h 6858000"/>
              <a:gd name="connsiteX375" fmla="*/ 2242860 w 7467600"/>
              <a:gd name="connsiteY375" fmla="*/ 6858000 h 6858000"/>
              <a:gd name="connsiteX376" fmla="*/ 2232818 w 7467600"/>
              <a:gd name="connsiteY376" fmla="*/ 6844926 h 6858000"/>
              <a:gd name="connsiteX377" fmla="*/ 1990172 w 7467600"/>
              <a:gd name="connsiteY377" fmla="*/ 6542121 h 6858000"/>
              <a:gd name="connsiteX378" fmla="*/ 2124090 w 7467600"/>
              <a:gd name="connsiteY378" fmla="*/ 6761017 h 6858000"/>
              <a:gd name="connsiteX379" fmla="*/ 2200380 w 7467600"/>
              <a:gd name="connsiteY379" fmla="*/ 6858000 h 6858000"/>
              <a:gd name="connsiteX380" fmla="*/ 2147507 w 7467600"/>
              <a:gd name="connsiteY380" fmla="*/ 6858000 h 6858000"/>
              <a:gd name="connsiteX381" fmla="*/ 2070668 w 7467600"/>
              <a:gd name="connsiteY381" fmla="*/ 6761520 h 6858000"/>
              <a:gd name="connsiteX382" fmla="*/ 1975142 w 7467600"/>
              <a:gd name="connsiteY382" fmla="*/ 6585570 h 6858000"/>
              <a:gd name="connsiteX383" fmla="*/ 2050035 w 7467600"/>
              <a:gd name="connsiteY383" fmla="*/ 6813345 h 6858000"/>
              <a:gd name="connsiteX384" fmla="*/ 2063025 w 7467600"/>
              <a:gd name="connsiteY384" fmla="*/ 6858000 h 6858000"/>
              <a:gd name="connsiteX385" fmla="*/ 2021675 w 7467600"/>
              <a:gd name="connsiteY385" fmla="*/ 6858000 h 6858000"/>
              <a:gd name="connsiteX386" fmla="*/ 2019308 w 7467600"/>
              <a:gd name="connsiteY386" fmla="*/ 6847118 h 6858000"/>
              <a:gd name="connsiteX387" fmla="*/ 1938835 w 7467600"/>
              <a:gd name="connsiteY387" fmla="*/ 6551160 h 6858000"/>
              <a:gd name="connsiteX388" fmla="*/ 1953230 w 7467600"/>
              <a:gd name="connsiteY388" fmla="*/ 6759699 h 6858000"/>
              <a:gd name="connsiteX389" fmla="*/ 1956763 w 7467600"/>
              <a:gd name="connsiteY389" fmla="*/ 6778191 h 6858000"/>
              <a:gd name="connsiteX390" fmla="*/ 1967925 w 7467600"/>
              <a:gd name="connsiteY390" fmla="*/ 6858000 h 6858000"/>
              <a:gd name="connsiteX391" fmla="*/ 1936622 w 7467600"/>
              <a:gd name="connsiteY391" fmla="*/ 6858000 h 6858000"/>
              <a:gd name="connsiteX392" fmla="*/ 1926261 w 7467600"/>
              <a:gd name="connsiteY392" fmla="*/ 6784064 h 6858000"/>
              <a:gd name="connsiteX393" fmla="*/ 1922724 w 7467600"/>
              <a:gd name="connsiteY393" fmla="*/ 6765577 h 6858000"/>
              <a:gd name="connsiteX394" fmla="*/ 1904650 w 7467600"/>
              <a:gd name="connsiteY394" fmla="*/ 6639616 h 6858000"/>
              <a:gd name="connsiteX395" fmla="*/ 1885273 w 7467600"/>
              <a:gd name="connsiteY395" fmla="*/ 6858000 h 6858000"/>
              <a:gd name="connsiteX396" fmla="*/ 1854363 w 7467600"/>
              <a:gd name="connsiteY396" fmla="*/ 6858000 h 6858000"/>
              <a:gd name="connsiteX397" fmla="*/ 1880391 w 7467600"/>
              <a:gd name="connsiteY397" fmla="*/ 6603796 h 6858000"/>
              <a:gd name="connsiteX398" fmla="*/ 1818273 w 7467600"/>
              <a:gd name="connsiteY398" fmla="*/ 6715729 h 6858000"/>
              <a:gd name="connsiteX399" fmla="*/ 1794691 w 7467600"/>
              <a:gd name="connsiteY399" fmla="*/ 6843239 h 6858000"/>
              <a:gd name="connsiteX400" fmla="*/ 1794914 w 7467600"/>
              <a:gd name="connsiteY400" fmla="*/ 6858000 h 6858000"/>
              <a:gd name="connsiteX401" fmla="*/ 1746128 w 7467600"/>
              <a:gd name="connsiteY401" fmla="*/ 6858000 h 6858000"/>
              <a:gd name="connsiteX402" fmla="*/ 1753934 w 7467600"/>
              <a:gd name="connsiteY402" fmla="*/ 6724796 h 6858000"/>
              <a:gd name="connsiteX403" fmla="*/ 1792053 w 7467600"/>
              <a:gd name="connsiteY403" fmla="*/ 6572396 h 6858000"/>
              <a:gd name="connsiteX404" fmla="*/ 1862248 w 7467600"/>
              <a:gd name="connsiteY404" fmla="*/ 6266397 h 6858000"/>
              <a:gd name="connsiteX405" fmla="*/ 1862250 w 7467600"/>
              <a:gd name="connsiteY405" fmla="*/ 6033531 h 6858000"/>
              <a:gd name="connsiteX406" fmla="*/ 1211999 w 7467600"/>
              <a:gd name="connsiteY406" fmla="*/ 6683610 h 6858000"/>
              <a:gd name="connsiteX407" fmla="*/ 1213266 w 7467600"/>
              <a:gd name="connsiteY407" fmla="*/ 6691947 h 6858000"/>
              <a:gd name="connsiteX408" fmla="*/ 1203370 w 7467600"/>
              <a:gd name="connsiteY408" fmla="*/ 6850676 h 6858000"/>
              <a:gd name="connsiteX409" fmla="*/ 1203671 w 7467600"/>
              <a:gd name="connsiteY409" fmla="*/ 6858000 h 6858000"/>
              <a:gd name="connsiteX410" fmla="*/ 1143180 w 7467600"/>
              <a:gd name="connsiteY410" fmla="*/ 6858000 h 6858000"/>
              <a:gd name="connsiteX411" fmla="*/ 1142176 w 7467600"/>
              <a:gd name="connsiteY411" fmla="*/ 6766045 h 6858000"/>
              <a:gd name="connsiteX412" fmla="*/ 1067484 w 7467600"/>
              <a:gd name="connsiteY412" fmla="*/ 6858000 h 6858000"/>
              <a:gd name="connsiteX413" fmla="*/ 953928 w 7467600"/>
              <a:gd name="connsiteY413" fmla="*/ 6858000 h 6858000"/>
              <a:gd name="connsiteX414" fmla="*/ 959715 w 7467600"/>
              <a:gd name="connsiteY414" fmla="*/ 6850185 h 6858000"/>
              <a:gd name="connsiteX415" fmla="*/ 1483788 w 7467600"/>
              <a:gd name="connsiteY415" fmla="*/ 6259174 h 6858000"/>
              <a:gd name="connsiteX416" fmla="*/ 1100671 w 7467600"/>
              <a:gd name="connsiteY416" fmla="*/ 6252137 h 6858000"/>
              <a:gd name="connsiteX417" fmla="*/ 1090144 w 7467600"/>
              <a:gd name="connsiteY417" fmla="*/ 6256748 h 6858000"/>
              <a:gd name="connsiteX418" fmla="*/ 1095872 w 7467600"/>
              <a:gd name="connsiteY418" fmla="*/ 6271892 h 6858000"/>
              <a:gd name="connsiteX419" fmla="*/ 262785 w 7467600"/>
              <a:gd name="connsiteY419" fmla="*/ 6845450 h 6858000"/>
              <a:gd name="connsiteX420" fmla="*/ 209968 w 7467600"/>
              <a:gd name="connsiteY420" fmla="*/ 6770713 h 6858000"/>
              <a:gd name="connsiteX421" fmla="*/ 873460 w 7467600"/>
              <a:gd name="connsiteY421" fmla="*/ 6253768 h 6858000"/>
              <a:gd name="connsiteX422" fmla="*/ 192686 w 7467600"/>
              <a:gd name="connsiteY422" fmla="*/ 5849257 h 6858000"/>
              <a:gd name="connsiteX423" fmla="*/ 4696 w 7467600"/>
              <a:gd name="connsiteY423" fmla="*/ 5697668 h 6858000"/>
              <a:gd name="connsiteX424" fmla="*/ 0 w 7467600"/>
              <a:gd name="connsiteY424" fmla="*/ 5689984 h 6858000"/>
              <a:gd name="connsiteX425" fmla="*/ 0 w 7467600"/>
              <a:gd name="connsiteY425" fmla="*/ 5513472 h 6858000"/>
              <a:gd name="connsiteX426" fmla="*/ 174101 w 7467600"/>
              <a:gd name="connsiteY426" fmla="*/ 5620277 h 6858000"/>
              <a:gd name="connsiteX427" fmla="*/ 891800 w 7467600"/>
              <a:gd name="connsiteY427" fmla="*/ 6036935 h 6858000"/>
              <a:gd name="connsiteX428" fmla="*/ 1072219 w 7467600"/>
              <a:gd name="connsiteY428" fmla="*/ 6169443 h 6858000"/>
              <a:gd name="connsiteX429" fmla="*/ 1074117 w 7467600"/>
              <a:gd name="connsiteY429" fmla="*/ 6170301 h 6858000"/>
              <a:gd name="connsiteX430" fmla="*/ 1083114 w 7467600"/>
              <a:gd name="connsiteY430" fmla="*/ 6174131 h 6858000"/>
              <a:gd name="connsiteX431" fmla="*/ 1543010 w 7467600"/>
              <a:gd name="connsiteY431" fmla="*/ 6191140 h 6858000"/>
              <a:gd name="connsiteX432" fmla="*/ 1551080 w 7467600"/>
              <a:gd name="connsiteY432" fmla="*/ 6195006 h 6858000"/>
              <a:gd name="connsiteX433" fmla="*/ 2345443 w 7467600"/>
              <a:gd name="connsiteY433" fmla="*/ 5549882 h 6858000"/>
              <a:gd name="connsiteX434" fmla="*/ 1721499 w 7467600"/>
              <a:gd name="connsiteY434" fmla="*/ 5599969 h 6858000"/>
              <a:gd name="connsiteX435" fmla="*/ 767716 w 7467600"/>
              <a:gd name="connsiteY435" fmla="*/ 5472768 h 6858000"/>
              <a:gd name="connsiteX436" fmla="*/ 722147 w 7467600"/>
              <a:gd name="connsiteY436" fmla="*/ 5393091 h 6858000"/>
              <a:gd name="connsiteX437" fmla="*/ 1485552 w 7467600"/>
              <a:gd name="connsiteY437" fmla="*/ 5313202 h 6858000"/>
              <a:gd name="connsiteX438" fmla="*/ 2143004 w 7467600"/>
              <a:gd name="connsiteY438" fmla="*/ 5402420 h 6858000"/>
              <a:gd name="connsiteX439" fmla="*/ 1933391 w 7467600"/>
              <a:gd name="connsiteY439" fmla="*/ 5156971 h 6858000"/>
              <a:gd name="connsiteX440" fmla="*/ 1827118 w 7467600"/>
              <a:gd name="connsiteY440" fmla="*/ 4968410 h 6858000"/>
              <a:gd name="connsiteX441" fmla="*/ 1837349 w 7467600"/>
              <a:gd name="connsiteY441" fmla="*/ 4956357 h 6858000"/>
              <a:gd name="connsiteX442" fmla="*/ 2162835 w 7467600"/>
              <a:gd name="connsiteY442" fmla="*/ 5187853 h 6858000"/>
              <a:gd name="connsiteX443" fmla="*/ 2257167 w 7467600"/>
              <a:gd name="connsiteY443" fmla="*/ 5462123 h 6858000"/>
              <a:gd name="connsiteX444" fmla="*/ 2261598 w 7467600"/>
              <a:gd name="connsiteY444" fmla="*/ 5467998 h 6858000"/>
              <a:gd name="connsiteX445" fmla="*/ 2437177 w 7467600"/>
              <a:gd name="connsiteY445" fmla="*/ 5479608 h 6858000"/>
              <a:gd name="connsiteX446" fmla="*/ 2445247 w 7467600"/>
              <a:gd name="connsiteY446" fmla="*/ 5483476 h 6858000"/>
              <a:gd name="connsiteX447" fmla="*/ 2743626 w 7467600"/>
              <a:gd name="connsiteY447" fmla="*/ 5304819 h 6858000"/>
              <a:gd name="connsiteX448" fmla="*/ 3048102 w 7467600"/>
              <a:gd name="connsiteY448" fmla="*/ 5150595 h 6858000"/>
              <a:gd name="connsiteX449" fmla="*/ 1799414 w 7467600"/>
              <a:gd name="connsiteY449" fmla="*/ 4694732 h 6858000"/>
              <a:gd name="connsiteX450" fmla="*/ 1771735 w 7467600"/>
              <a:gd name="connsiteY450" fmla="*/ 4619929 h 6858000"/>
              <a:gd name="connsiteX451" fmla="*/ 3104273 w 7467600"/>
              <a:gd name="connsiteY451" fmla="*/ 5076159 h 6858000"/>
              <a:gd name="connsiteX452" fmla="*/ 3113245 w 7467600"/>
              <a:gd name="connsiteY452" fmla="*/ 5090705 h 6858000"/>
              <a:gd name="connsiteX453" fmla="*/ 3126294 w 7467600"/>
              <a:gd name="connsiteY453" fmla="*/ 5114400 h 6858000"/>
              <a:gd name="connsiteX454" fmla="*/ 3937433 w 7467600"/>
              <a:gd name="connsiteY454" fmla="*/ 4830473 h 6858000"/>
              <a:gd name="connsiteX455" fmla="*/ 3590475 w 7467600"/>
              <a:gd name="connsiteY455" fmla="*/ 4597974 h 6858000"/>
              <a:gd name="connsiteX456" fmla="*/ 3100264 w 7467600"/>
              <a:gd name="connsiteY456" fmla="*/ 4579845 h 6858000"/>
              <a:gd name="connsiteX457" fmla="*/ 2183576 w 7467600"/>
              <a:gd name="connsiteY457" fmla="*/ 4227150 h 6858000"/>
              <a:gd name="connsiteX458" fmla="*/ 2151029 w 7467600"/>
              <a:gd name="connsiteY458" fmla="*/ 4146947 h 6858000"/>
              <a:gd name="connsiteX459" fmla="*/ 3563434 w 7467600"/>
              <a:gd name="connsiteY459" fmla="*/ 4469115 h 6858000"/>
              <a:gd name="connsiteX460" fmla="*/ 3177952 w 7467600"/>
              <a:gd name="connsiteY460" fmla="*/ 3657386 h 6858000"/>
              <a:gd name="connsiteX461" fmla="*/ 3189263 w 7467600"/>
              <a:gd name="connsiteY461" fmla="*/ 3625726 h 6858000"/>
              <a:gd name="connsiteX462" fmla="*/ 3560912 w 7467600"/>
              <a:gd name="connsiteY462" fmla="*/ 4079863 h 6858000"/>
              <a:gd name="connsiteX463" fmla="*/ 3626636 w 7467600"/>
              <a:gd name="connsiteY463" fmla="*/ 4512230 h 6858000"/>
              <a:gd name="connsiteX464" fmla="*/ 3653088 w 7467600"/>
              <a:gd name="connsiteY464" fmla="*/ 4521417 h 6858000"/>
              <a:gd name="connsiteX465" fmla="*/ 3988128 w 7467600"/>
              <a:gd name="connsiteY465" fmla="*/ 4817267 h 6858000"/>
              <a:gd name="connsiteX466" fmla="*/ 4830582 w 7467600"/>
              <a:gd name="connsiteY466" fmla="*/ 4676000 h 6858000"/>
              <a:gd name="connsiteX467" fmla="*/ 4830100 w 7467600"/>
              <a:gd name="connsiteY467" fmla="*/ 4675554 h 6858000"/>
              <a:gd name="connsiteX468" fmla="*/ 4036318 w 7467600"/>
              <a:gd name="connsiteY468" fmla="*/ 4147013 h 6858000"/>
              <a:gd name="connsiteX469" fmla="*/ 3432098 w 7467600"/>
              <a:gd name="connsiteY469" fmla="*/ 3537312 h 6858000"/>
              <a:gd name="connsiteX470" fmla="*/ 3446761 w 7467600"/>
              <a:gd name="connsiteY470" fmla="*/ 3461278 h 6858000"/>
              <a:gd name="connsiteX471" fmla="*/ 4419733 w 7467600"/>
              <a:gd name="connsiteY471" fmla="*/ 3963555 h 6858000"/>
              <a:gd name="connsiteX472" fmla="*/ 4781371 w 7467600"/>
              <a:gd name="connsiteY472" fmla="*/ 4458604 h 6858000"/>
              <a:gd name="connsiteX473" fmla="*/ 4780440 w 7467600"/>
              <a:gd name="connsiteY473" fmla="*/ 4470290 h 6858000"/>
              <a:gd name="connsiteX474" fmla="*/ 4898954 w 7467600"/>
              <a:gd name="connsiteY474" fmla="*/ 4662092 h 6858000"/>
              <a:gd name="connsiteX475" fmla="*/ 4900699 w 7467600"/>
              <a:gd name="connsiteY475" fmla="*/ 4670867 h 6858000"/>
              <a:gd name="connsiteX476" fmla="*/ 5714511 w 7467600"/>
              <a:gd name="connsiteY476" fmla="*/ 4663483 h 6858000"/>
              <a:gd name="connsiteX477" fmla="*/ 5464793 w 7467600"/>
              <a:gd name="connsiteY477" fmla="*/ 4393556 h 6858000"/>
              <a:gd name="connsiteX478" fmla="*/ 5461897 w 7467600"/>
              <a:gd name="connsiteY478" fmla="*/ 4390879 h 6858000"/>
              <a:gd name="connsiteX479" fmla="*/ 4294126 w 7467600"/>
              <a:gd name="connsiteY479" fmla="*/ 3303048 h 6858000"/>
              <a:gd name="connsiteX480" fmla="*/ 4305321 w 7467600"/>
              <a:gd name="connsiteY480" fmla="*/ 3256953 h 6858000"/>
              <a:gd name="connsiteX481" fmla="*/ 4949299 w 7467600"/>
              <a:gd name="connsiteY481" fmla="*/ 3766336 h 6858000"/>
              <a:gd name="connsiteX482" fmla="*/ 5291452 w 7467600"/>
              <a:gd name="connsiteY482" fmla="*/ 4076801 h 6858000"/>
              <a:gd name="connsiteX483" fmla="*/ 5434998 w 7467600"/>
              <a:gd name="connsiteY483" fmla="*/ 4254100 h 6858000"/>
              <a:gd name="connsiteX484" fmla="*/ 5351015 w 7467600"/>
              <a:gd name="connsiteY484" fmla="*/ 3760989 h 6858000"/>
              <a:gd name="connsiteX485" fmla="*/ 5413780 w 7467600"/>
              <a:gd name="connsiteY485" fmla="*/ 2966265 h 6858000"/>
              <a:gd name="connsiteX486" fmla="*/ 5425627 w 7467600"/>
              <a:gd name="connsiteY486" fmla="*/ 2954192 h 6858000"/>
              <a:gd name="connsiteX487" fmla="*/ 6604735 w 7467600"/>
              <a:gd name="connsiteY487" fmla="*/ 2041381 h 6858000"/>
              <a:gd name="connsiteX488" fmla="*/ 7204487 w 7467600"/>
              <a:gd name="connsiteY488" fmla="*/ 2742112 h 6858000"/>
              <a:gd name="connsiteX489" fmla="*/ 7131592 w 7467600"/>
              <a:gd name="connsiteY489" fmla="*/ 2672096 h 6858000"/>
              <a:gd name="connsiteX490" fmla="*/ 6996344 w 7467600"/>
              <a:gd name="connsiteY490" fmla="*/ 2518310 h 6858000"/>
              <a:gd name="connsiteX491" fmla="*/ 6735495 w 7467600"/>
              <a:gd name="connsiteY491" fmla="*/ 2196890 h 6858000"/>
              <a:gd name="connsiteX492" fmla="*/ 6721901 w 7467600"/>
              <a:gd name="connsiteY492" fmla="*/ 2179274 h 6858000"/>
              <a:gd name="connsiteX493" fmla="*/ 6604735 w 7467600"/>
              <a:gd name="connsiteY493" fmla="*/ 2041381 h 6858000"/>
              <a:gd name="connsiteX494" fmla="*/ 6591670 w 7467600"/>
              <a:gd name="connsiteY494" fmla="*/ 1988277 h 6858000"/>
              <a:gd name="connsiteX495" fmla="*/ 6747349 w 7467600"/>
              <a:gd name="connsiteY495" fmla="*/ 2160069 h 6858000"/>
              <a:gd name="connsiteX496" fmla="*/ 6760943 w 7467600"/>
              <a:gd name="connsiteY496" fmla="*/ 2177686 h 6858000"/>
              <a:gd name="connsiteX497" fmla="*/ 7021065 w 7467600"/>
              <a:gd name="connsiteY497" fmla="*/ 2498102 h 6858000"/>
              <a:gd name="connsiteX498" fmla="*/ 7155223 w 7467600"/>
              <a:gd name="connsiteY498" fmla="*/ 2650386 h 6858000"/>
              <a:gd name="connsiteX499" fmla="*/ 7203167 w 7467600"/>
              <a:gd name="connsiteY499" fmla="*/ 2697288 h 6858000"/>
              <a:gd name="connsiteX500" fmla="*/ 6937703 w 7467600"/>
              <a:gd name="connsiteY500" fmla="*/ 2321981 h 6858000"/>
              <a:gd name="connsiteX501" fmla="*/ 6591670 w 7467600"/>
              <a:gd name="connsiteY501" fmla="*/ 1988277 h 6858000"/>
              <a:gd name="connsiteX502" fmla="*/ 5798671 w 7467600"/>
              <a:gd name="connsiteY502" fmla="*/ 1981601 h 6858000"/>
              <a:gd name="connsiteX503" fmla="*/ 5754709 w 7467600"/>
              <a:gd name="connsiteY503" fmla="*/ 2071454 h 6858000"/>
              <a:gd name="connsiteX504" fmla="*/ 5763044 w 7467600"/>
              <a:gd name="connsiteY504" fmla="*/ 2842206 h 6858000"/>
              <a:gd name="connsiteX505" fmla="*/ 5764974 w 7467600"/>
              <a:gd name="connsiteY505" fmla="*/ 2799609 h 6858000"/>
              <a:gd name="connsiteX506" fmla="*/ 5767665 w 7467600"/>
              <a:gd name="connsiteY506" fmla="*/ 2666409 h 6858000"/>
              <a:gd name="connsiteX507" fmla="*/ 5763055 w 7467600"/>
              <a:gd name="connsiteY507" fmla="*/ 2579705 h 6858000"/>
              <a:gd name="connsiteX508" fmla="*/ 5758079 w 7467600"/>
              <a:gd name="connsiteY508" fmla="*/ 2492508 h 6858000"/>
              <a:gd name="connsiteX509" fmla="*/ 5779325 w 7467600"/>
              <a:gd name="connsiteY509" fmla="*/ 2197069 h 6858000"/>
              <a:gd name="connsiteX510" fmla="*/ 5798671 w 7467600"/>
              <a:gd name="connsiteY510" fmla="*/ 1981601 h 6858000"/>
              <a:gd name="connsiteX511" fmla="*/ 5829202 w 7467600"/>
              <a:gd name="connsiteY511" fmla="*/ 1971679 h 6858000"/>
              <a:gd name="connsiteX512" fmla="*/ 5809558 w 7467600"/>
              <a:gd name="connsiteY512" fmla="*/ 2198043 h 6858000"/>
              <a:gd name="connsiteX513" fmla="*/ 5788653 w 7467600"/>
              <a:gd name="connsiteY513" fmla="*/ 2489430 h 6858000"/>
              <a:gd name="connsiteX514" fmla="*/ 5793439 w 7467600"/>
              <a:gd name="connsiteY514" fmla="*/ 2575235 h 6858000"/>
              <a:gd name="connsiteX515" fmla="*/ 5796837 w 7467600"/>
              <a:gd name="connsiteY515" fmla="*/ 2637633 h 6858000"/>
              <a:gd name="connsiteX516" fmla="*/ 5818614 w 7467600"/>
              <a:gd name="connsiteY516" fmla="*/ 2473055 h 6858000"/>
              <a:gd name="connsiteX517" fmla="*/ 5829202 w 7467600"/>
              <a:gd name="connsiteY517" fmla="*/ 1971679 h 6858000"/>
              <a:gd name="connsiteX518" fmla="*/ 5911389 w 7467600"/>
              <a:gd name="connsiteY518" fmla="*/ 1898371 h 6858000"/>
              <a:gd name="connsiteX519" fmla="*/ 6237627 w 7467600"/>
              <a:gd name="connsiteY519" fmla="*/ 2231921 h 6858000"/>
              <a:gd name="connsiteX520" fmla="*/ 5911389 w 7467600"/>
              <a:gd name="connsiteY520" fmla="*/ 1898371 h 6858000"/>
              <a:gd name="connsiteX521" fmla="*/ 6944437 w 7467600"/>
              <a:gd name="connsiteY521" fmla="*/ 1575402 h 6858000"/>
              <a:gd name="connsiteX522" fmla="*/ 6304730 w 7467600"/>
              <a:gd name="connsiteY522" fmla="*/ 1766654 h 6858000"/>
              <a:gd name="connsiteX523" fmla="*/ 6944437 w 7467600"/>
              <a:gd name="connsiteY523" fmla="*/ 1575402 h 6858000"/>
              <a:gd name="connsiteX524" fmla="*/ 7019523 w 7467600"/>
              <a:gd name="connsiteY524" fmla="*/ 1519450 h 6858000"/>
              <a:gd name="connsiteX525" fmla="*/ 6298091 w 7467600"/>
              <a:gd name="connsiteY525" fmla="*/ 1737122 h 6858000"/>
              <a:gd name="connsiteX526" fmla="*/ 7019523 w 7467600"/>
              <a:gd name="connsiteY526" fmla="*/ 1519450 h 6858000"/>
              <a:gd name="connsiteX527" fmla="*/ 2399523 w 7467600"/>
              <a:gd name="connsiteY527" fmla="*/ 1428234 h 6858000"/>
              <a:gd name="connsiteX528" fmla="*/ 2224982 w 7467600"/>
              <a:gd name="connsiteY528" fmla="*/ 1826201 h 6858000"/>
              <a:gd name="connsiteX529" fmla="*/ 2096099 w 7467600"/>
              <a:gd name="connsiteY529" fmla="*/ 2345900 h 6858000"/>
              <a:gd name="connsiteX530" fmla="*/ 2283317 w 7467600"/>
              <a:gd name="connsiteY530" fmla="*/ 1796925 h 6858000"/>
              <a:gd name="connsiteX531" fmla="*/ 2399523 w 7467600"/>
              <a:gd name="connsiteY531" fmla="*/ 1428234 h 6858000"/>
              <a:gd name="connsiteX532" fmla="*/ 2448558 w 7467600"/>
              <a:gd name="connsiteY532" fmla="*/ 1373435 h 6858000"/>
              <a:gd name="connsiteX533" fmla="*/ 2312521 w 7467600"/>
              <a:gd name="connsiteY533" fmla="*/ 1806140 h 6858000"/>
              <a:gd name="connsiteX534" fmla="*/ 2127533 w 7467600"/>
              <a:gd name="connsiteY534" fmla="*/ 2348380 h 6858000"/>
              <a:gd name="connsiteX535" fmla="*/ 2358080 w 7467600"/>
              <a:gd name="connsiteY535" fmla="*/ 1866134 h 6858000"/>
              <a:gd name="connsiteX536" fmla="*/ 2407436 w 7467600"/>
              <a:gd name="connsiteY536" fmla="*/ 1651070 h 6858000"/>
              <a:gd name="connsiteX537" fmla="*/ 2448558 w 7467600"/>
              <a:gd name="connsiteY537" fmla="*/ 1373435 h 6858000"/>
              <a:gd name="connsiteX538" fmla="*/ 278707 w 7467600"/>
              <a:gd name="connsiteY538" fmla="*/ 1352270 h 6858000"/>
              <a:gd name="connsiteX539" fmla="*/ 321570 w 7467600"/>
              <a:gd name="connsiteY539" fmla="*/ 1861610 h 6858000"/>
              <a:gd name="connsiteX540" fmla="*/ 294281 w 7467600"/>
              <a:gd name="connsiteY540" fmla="*/ 1440658 h 6858000"/>
              <a:gd name="connsiteX541" fmla="*/ 278707 w 7467600"/>
              <a:gd name="connsiteY541" fmla="*/ 1352270 h 6858000"/>
              <a:gd name="connsiteX542" fmla="*/ 1423821 w 7467600"/>
              <a:gd name="connsiteY542" fmla="*/ 1351958 h 6858000"/>
              <a:gd name="connsiteX543" fmla="*/ 1638521 w 7467600"/>
              <a:gd name="connsiteY543" fmla="*/ 1908470 h 6858000"/>
              <a:gd name="connsiteX544" fmla="*/ 1754199 w 7467600"/>
              <a:gd name="connsiteY544" fmla="*/ 2149284 h 6858000"/>
              <a:gd name="connsiteX545" fmla="*/ 1908359 w 7467600"/>
              <a:gd name="connsiteY545" fmla="*/ 2364988 h 6858000"/>
              <a:gd name="connsiteX546" fmla="*/ 1647661 w 7467600"/>
              <a:gd name="connsiteY546" fmla="*/ 1825945 h 6858000"/>
              <a:gd name="connsiteX547" fmla="*/ 1423821 w 7467600"/>
              <a:gd name="connsiteY547" fmla="*/ 1351958 h 6858000"/>
              <a:gd name="connsiteX548" fmla="*/ 1431890 w 7467600"/>
              <a:gd name="connsiteY548" fmla="*/ 1306475 h 6858000"/>
              <a:gd name="connsiteX549" fmla="*/ 1507597 w 7467600"/>
              <a:gd name="connsiteY549" fmla="*/ 1446132 h 6858000"/>
              <a:gd name="connsiteX550" fmla="*/ 1674586 w 7467600"/>
              <a:gd name="connsiteY550" fmla="*/ 1813832 h 6858000"/>
              <a:gd name="connsiteX551" fmla="*/ 1815950 w 7467600"/>
              <a:gd name="connsiteY551" fmla="*/ 2128564 h 6858000"/>
              <a:gd name="connsiteX552" fmla="*/ 1984242 w 7467600"/>
              <a:gd name="connsiteY552" fmla="*/ 2430829 h 6858000"/>
              <a:gd name="connsiteX553" fmla="*/ 2014023 w 7467600"/>
              <a:gd name="connsiteY553" fmla="*/ 2450995 h 6858000"/>
              <a:gd name="connsiteX554" fmla="*/ 1747337 w 7467600"/>
              <a:gd name="connsiteY554" fmla="*/ 1855264 h 6858000"/>
              <a:gd name="connsiteX555" fmla="*/ 1533749 w 7467600"/>
              <a:gd name="connsiteY555" fmla="*/ 1478656 h 6858000"/>
              <a:gd name="connsiteX556" fmla="*/ 1431890 w 7467600"/>
              <a:gd name="connsiteY556" fmla="*/ 1306475 h 6858000"/>
              <a:gd name="connsiteX557" fmla="*/ 5052692 w 7467600"/>
              <a:gd name="connsiteY557" fmla="*/ 1292994 h 6858000"/>
              <a:gd name="connsiteX558" fmla="*/ 5200661 w 7467600"/>
              <a:gd name="connsiteY558" fmla="*/ 1635186 h 6858000"/>
              <a:gd name="connsiteX559" fmla="*/ 5297138 w 7467600"/>
              <a:gd name="connsiteY559" fmla="*/ 1906351 h 6858000"/>
              <a:gd name="connsiteX560" fmla="*/ 5052692 w 7467600"/>
              <a:gd name="connsiteY560" fmla="*/ 1292994 h 6858000"/>
              <a:gd name="connsiteX561" fmla="*/ 5009948 w 7467600"/>
              <a:gd name="connsiteY561" fmla="*/ 1273619 h 6858000"/>
              <a:gd name="connsiteX562" fmla="*/ 5121777 w 7467600"/>
              <a:gd name="connsiteY562" fmla="*/ 1654213 h 6858000"/>
              <a:gd name="connsiteX563" fmla="*/ 5293545 w 7467600"/>
              <a:gd name="connsiteY563" fmla="*/ 2072247 h 6858000"/>
              <a:gd name="connsiteX564" fmla="*/ 5294042 w 7467600"/>
              <a:gd name="connsiteY564" fmla="*/ 2065019 h 6858000"/>
              <a:gd name="connsiteX565" fmla="*/ 5171936 w 7467600"/>
              <a:gd name="connsiteY565" fmla="*/ 1647613 h 6858000"/>
              <a:gd name="connsiteX566" fmla="*/ 5009948 w 7467600"/>
              <a:gd name="connsiteY566" fmla="*/ 1273619 h 6858000"/>
              <a:gd name="connsiteX567" fmla="*/ 655236 w 7467600"/>
              <a:gd name="connsiteY567" fmla="*/ 1268632 h 6858000"/>
              <a:gd name="connsiteX568" fmla="*/ 839521 w 7467600"/>
              <a:gd name="connsiteY568" fmla="*/ 1685315 h 6858000"/>
              <a:gd name="connsiteX569" fmla="*/ 1109416 w 7467600"/>
              <a:gd name="connsiteY569" fmla="*/ 2061663 h 6858000"/>
              <a:gd name="connsiteX570" fmla="*/ 1298300 w 7467600"/>
              <a:gd name="connsiteY570" fmla="*/ 2247742 h 6858000"/>
              <a:gd name="connsiteX571" fmla="*/ 1125871 w 7467600"/>
              <a:gd name="connsiteY571" fmla="*/ 1989513 h 6858000"/>
              <a:gd name="connsiteX572" fmla="*/ 981574 w 7467600"/>
              <a:gd name="connsiteY572" fmla="*/ 1783157 h 6858000"/>
              <a:gd name="connsiteX573" fmla="*/ 922198 w 7467600"/>
              <a:gd name="connsiteY573" fmla="*/ 1677437 h 6858000"/>
              <a:gd name="connsiteX574" fmla="*/ 869293 w 7467600"/>
              <a:gd name="connsiteY574" fmla="*/ 1583214 h 6858000"/>
              <a:gd name="connsiteX575" fmla="*/ 751431 w 7467600"/>
              <a:gd name="connsiteY575" fmla="*/ 1405731 h 6858000"/>
              <a:gd name="connsiteX576" fmla="*/ 655236 w 7467600"/>
              <a:gd name="connsiteY576" fmla="*/ 1268632 h 6858000"/>
              <a:gd name="connsiteX577" fmla="*/ 6516292 w 7467600"/>
              <a:gd name="connsiteY577" fmla="*/ 1263064 h 6858000"/>
              <a:gd name="connsiteX578" fmla="*/ 5736320 w 7467600"/>
              <a:gd name="connsiteY578" fmla="*/ 1501803 h 6858000"/>
              <a:gd name="connsiteX579" fmla="*/ 6516292 w 7467600"/>
              <a:gd name="connsiteY579" fmla="*/ 1263064 h 6858000"/>
              <a:gd name="connsiteX580" fmla="*/ 291466 w 7467600"/>
              <a:gd name="connsiteY580" fmla="*/ 1250369 h 6858000"/>
              <a:gd name="connsiteX581" fmla="*/ 323180 w 7467600"/>
              <a:gd name="connsiteY581" fmla="*/ 1435283 h 6858000"/>
              <a:gd name="connsiteX582" fmla="*/ 349381 w 7467600"/>
              <a:gd name="connsiteY582" fmla="*/ 1875041 h 6858000"/>
              <a:gd name="connsiteX583" fmla="*/ 374363 w 7467600"/>
              <a:gd name="connsiteY583" fmla="*/ 1506494 h 6858000"/>
              <a:gd name="connsiteX584" fmla="*/ 302168 w 7467600"/>
              <a:gd name="connsiteY584" fmla="*/ 1274495 h 6858000"/>
              <a:gd name="connsiteX585" fmla="*/ 291466 w 7467600"/>
              <a:gd name="connsiteY585" fmla="*/ 1250369 h 6858000"/>
              <a:gd name="connsiteX586" fmla="*/ 678222 w 7467600"/>
              <a:gd name="connsiteY586" fmla="*/ 1248670 h 6858000"/>
              <a:gd name="connsiteX587" fmla="*/ 775536 w 7467600"/>
              <a:gd name="connsiteY587" fmla="*/ 1388015 h 6858000"/>
              <a:gd name="connsiteX588" fmla="*/ 894529 w 7467600"/>
              <a:gd name="connsiteY588" fmla="*/ 1567739 h 6858000"/>
              <a:gd name="connsiteX589" fmla="*/ 948000 w 7467600"/>
              <a:gd name="connsiteY589" fmla="*/ 1663088 h 6858000"/>
              <a:gd name="connsiteX590" fmla="*/ 1006812 w 7467600"/>
              <a:gd name="connsiteY590" fmla="*/ 1767683 h 6858000"/>
              <a:gd name="connsiteX591" fmla="*/ 1149133 w 7467600"/>
              <a:gd name="connsiteY591" fmla="*/ 1971513 h 6858000"/>
              <a:gd name="connsiteX592" fmla="*/ 1333952 w 7467600"/>
              <a:gd name="connsiteY592" fmla="*/ 2251620 h 6858000"/>
              <a:gd name="connsiteX593" fmla="*/ 1337329 w 7467600"/>
              <a:gd name="connsiteY593" fmla="*/ 2258350 h 6858000"/>
              <a:gd name="connsiteX594" fmla="*/ 1014726 w 7467600"/>
              <a:gd name="connsiteY594" fmla="*/ 1615556 h 6858000"/>
              <a:gd name="connsiteX595" fmla="*/ 678222 w 7467600"/>
              <a:gd name="connsiteY595" fmla="*/ 1248670 h 6858000"/>
              <a:gd name="connsiteX596" fmla="*/ 6691602 w 7467600"/>
              <a:gd name="connsiteY596" fmla="*/ 1140573 h 6858000"/>
              <a:gd name="connsiteX597" fmla="*/ 6571100 w 7467600"/>
              <a:gd name="connsiteY597" fmla="*/ 1183662 h 6858000"/>
              <a:gd name="connsiteX598" fmla="*/ 6241687 w 7467600"/>
              <a:gd name="connsiteY598" fmla="*/ 1257600 h 6858000"/>
              <a:gd name="connsiteX599" fmla="*/ 5693009 w 7467600"/>
              <a:gd name="connsiteY599" fmla="*/ 1478256 h 6858000"/>
              <a:gd name="connsiteX600" fmla="*/ 6548420 w 7467600"/>
              <a:gd name="connsiteY600" fmla="*/ 1214599 h 6858000"/>
              <a:gd name="connsiteX601" fmla="*/ 6605473 w 7467600"/>
              <a:gd name="connsiteY601" fmla="*/ 1184686 h 6858000"/>
              <a:gd name="connsiteX602" fmla="*/ 6691602 w 7467600"/>
              <a:gd name="connsiteY602" fmla="*/ 1140573 h 6858000"/>
              <a:gd name="connsiteX603" fmla="*/ 4002475 w 7467600"/>
              <a:gd name="connsiteY603" fmla="*/ 1037802 h 6858000"/>
              <a:gd name="connsiteX604" fmla="*/ 4000324 w 7467600"/>
              <a:gd name="connsiteY604" fmla="*/ 1039362 h 6858000"/>
              <a:gd name="connsiteX605" fmla="*/ 4002862 w 7467600"/>
              <a:gd name="connsiteY605" fmla="*/ 1042866 h 6858000"/>
              <a:gd name="connsiteX606" fmla="*/ 4002475 w 7467600"/>
              <a:gd name="connsiteY606" fmla="*/ 1037802 h 6858000"/>
              <a:gd name="connsiteX607" fmla="*/ 506322 w 7467600"/>
              <a:gd name="connsiteY607" fmla="*/ 1020997 h 6858000"/>
              <a:gd name="connsiteX608" fmla="*/ 533068 w 7467600"/>
              <a:gd name="connsiteY608" fmla="*/ 1029409 h 6858000"/>
              <a:gd name="connsiteX609" fmla="*/ 1232525 w 7467600"/>
              <a:gd name="connsiteY609" fmla="*/ 1804675 h 6858000"/>
              <a:gd name="connsiteX610" fmla="*/ 1388858 w 7467600"/>
              <a:gd name="connsiteY610" fmla="*/ 2368011 h 6858000"/>
              <a:gd name="connsiteX611" fmla="*/ 1384098 w 7467600"/>
              <a:gd name="connsiteY611" fmla="*/ 2378125 h 6858000"/>
              <a:gd name="connsiteX612" fmla="*/ 1425393 w 7467600"/>
              <a:gd name="connsiteY612" fmla="*/ 2589124 h 6858000"/>
              <a:gd name="connsiteX613" fmla="*/ 1424001 w 7467600"/>
              <a:gd name="connsiteY613" fmla="*/ 2597541 h 6858000"/>
              <a:gd name="connsiteX614" fmla="*/ 2152729 w 7467600"/>
              <a:gd name="connsiteY614" fmla="*/ 2864487 h 6858000"/>
              <a:gd name="connsiteX615" fmla="*/ 2020609 w 7467600"/>
              <a:gd name="connsiteY615" fmla="*/ 2539671 h 6858000"/>
              <a:gd name="connsiteX616" fmla="*/ 2018920 w 7467600"/>
              <a:gd name="connsiteY616" fmla="*/ 2536309 h 6858000"/>
              <a:gd name="connsiteX617" fmla="*/ 1342441 w 7467600"/>
              <a:gd name="connsiteY617" fmla="*/ 1173017 h 6858000"/>
              <a:gd name="connsiteX618" fmla="*/ 1367925 w 7467600"/>
              <a:gd name="connsiteY618" fmla="*/ 1135648 h 6858000"/>
              <a:gd name="connsiteX619" fmla="*/ 1771401 w 7467600"/>
              <a:gd name="connsiteY619" fmla="*/ 1806673 h 6858000"/>
              <a:gd name="connsiteX620" fmla="*/ 1972385 w 7467600"/>
              <a:gd name="connsiteY620" fmla="*/ 2198735 h 6858000"/>
              <a:gd name="connsiteX621" fmla="*/ 2040892 w 7467600"/>
              <a:gd name="connsiteY621" fmla="*/ 2405205 h 6858000"/>
              <a:gd name="connsiteX622" fmla="*/ 2131689 w 7467600"/>
              <a:gd name="connsiteY622" fmla="*/ 1936926 h 6858000"/>
              <a:gd name="connsiteX623" fmla="*/ 2454820 w 7467600"/>
              <a:gd name="connsiteY623" fmla="*/ 1248808 h 6858000"/>
              <a:gd name="connsiteX624" fmla="*/ 2492512 w 7467600"/>
              <a:gd name="connsiteY624" fmla="*/ 1302920 h 6858000"/>
              <a:gd name="connsiteX625" fmla="*/ 2081216 w 7467600"/>
              <a:gd name="connsiteY625" fmla="*/ 2527513 h 6858000"/>
              <a:gd name="connsiteX626" fmla="*/ 2081211 w 7467600"/>
              <a:gd name="connsiteY626" fmla="*/ 2528916 h 6858000"/>
              <a:gd name="connsiteX627" fmla="*/ 2199067 w 7467600"/>
              <a:gd name="connsiteY627" fmla="*/ 2884061 h 6858000"/>
              <a:gd name="connsiteX628" fmla="*/ 3192586 w 7467600"/>
              <a:gd name="connsiteY628" fmla="*/ 3411496 h 6858000"/>
              <a:gd name="connsiteX629" fmla="*/ 3182620 w 7467600"/>
              <a:gd name="connsiteY629" fmla="*/ 3483279 h 6858000"/>
              <a:gd name="connsiteX630" fmla="*/ 2435119 w 7467600"/>
              <a:gd name="connsiteY630" fmla="*/ 3080173 h 6858000"/>
              <a:gd name="connsiteX631" fmla="*/ 2410152 w 7467600"/>
              <a:gd name="connsiteY631" fmla="*/ 3063751 h 6858000"/>
              <a:gd name="connsiteX632" fmla="*/ 2408099 w 7467600"/>
              <a:gd name="connsiteY632" fmla="*/ 3064403 h 6858000"/>
              <a:gd name="connsiteX633" fmla="*/ 2407218 w 7467600"/>
              <a:gd name="connsiteY633" fmla="*/ 3070324 h 6858000"/>
              <a:gd name="connsiteX634" fmla="*/ 2380138 w 7467600"/>
              <a:gd name="connsiteY634" fmla="*/ 3099341 h 6858000"/>
              <a:gd name="connsiteX635" fmla="*/ 1765923 w 7467600"/>
              <a:gd name="connsiteY635" fmla="*/ 3581043 h 6858000"/>
              <a:gd name="connsiteX636" fmla="*/ 1702258 w 7467600"/>
              <a:gd name="connsiteY636" fmla="*/ 3612286 h 6858000"/>
              <a:gd name="connsiteX637" fmla="*/ 1538370 w 7467600"/>
              <a:gd name="connsiteY637" fmla="*/ 3811804 h 6858000"/>
              <a:gd name="connsiteX638" fmla="*/ 542867 w 7467600"/>
              <a:gd name="connsiteY638" fmla="*/ 4944092 h 6858000"/>
              <a:gd name="connsiteX639" fmla="*/ 515800 w 7467600"/>
              <a:gd name="connsiteY639" fmla="*/ 4862180 h 6858000"/>
              <a:gd name="connsiteX640" fmla="*/ 909145 w 7467600"/>
              <a:gd name="connsiteY640" fmla="*/ 4199225 h 6858000"/>
              <a:gd name="connsiteX641" fmla="*/ 1214067 w 7467600"/>
              <a:gd name="connsiteY641" fmla="*/ 3908561 h 6858000"/>
              <a:gd name="connsiteX642" fmla="*/ 640967 w 7467600"/>
              <a:gd name="connsiteY642" fmla="*/ 4105601 h 6858000"/>
              <a:gd name="connsiteX643" fmla="*/ 112563 w 7467600"/>
              <a:gd name="connsiteY643" fmla="*/ 4396952 h 6858000"/>
              <a:gd name="connsiteX644" fmla="*/ 0 w 7467600"/>
              <a:gd name="connsiteY644" fmla="*/ 4466006 h 6858000"/>
              <a:gd name="connsiteX645" fmla="*/ 0 w 7467600"/>
              <a:gd name="connsiteY645" fmla="*/ 4233763 h 6858000"/>
              <a:gd name="connsiteX646" fmla="*/ 36881 w 7467600"/>
              <a:gd name="connsiteY646" fmla="*/ 4200118 h 6858000"/>
              <a:gd name="connsiteX647" fmla="*/ 910534 w 7467600"/>
              <a:gd name="connsiteY647" fmla="*/ 3629753 h 6858000"/>
              <a:gd name="connsiteX648" fmla="*/ 1578717 w 7467600"/>
              <a:gd name="connsiteY648" fmla="*/ 3575982 h 6858000"/>
              <a:gd name="connsiteX649" fmla="*/ 2338780 w 7467600"/>
              <a:gd name="connsiteY649" fmla="*/ 3033725 h 6858000"/>
              <a:gd name="connsiteX650" fmla="*/ 1807991 w 7467600"/>
              <a:gd name="connsiteY650" fmla="*/ 2807184 h 6858000"/>
              <a:gd name="connsiteX651" fmla="*/ 1416358 w 7467600"/>
              <a:gd name="connsiteY651" fmla="*/ 3112571 h 6858000"/>
              <a:gd name="connsiteX652" fmla="*/ 939066 w 7467600"/>
              <a:gd name="connsiteY652" fmla="*/ 3378798 h 6858000"/>
              <a:gd name="connsiteX653" fmla="*/ 115099 w 7467600"/>
              <a:gd name="connsiteY653" fmla="*/ 3607650 h 6858000"/>
              <a:gd name="connsiteX654" fmla="*/ 97284 w 7467600"/>
              <a:gd name="connsiteY654" fmla="*/ 3520393 h 6858000"/>
              <a:gd name="connsiteX655" fmla="*/ 922050 w 7467600"/>
              <a:gd name="connsiteY655" fmla="*/ 3074867 h 6858000"/>
              <a:gd name="connsiteX656" fmla="*/ 1405265 w 7467600"/>
              <a:gd name="connsiteY656" fmla="*/ 3016319 h 6858000"/>
              <a:gd name="connsiteX657" fmla="*/ 1407512 w 7467600"/>
              <a:gd name="connsiteY657" fmla="*/ 3018001 h 6858000"/>
              <a:gd name="connsiteX658" fmla="*/ 1726266 w 7467600"/>
              <a:gd name="connsiteY658" fmla="*/ 2777274 h 6858000"/>
              <a:gd name="connsiteX659" fmla="*/ 625390 w 7467600"/>
              <a:gd name="connsiteY659" fmla="*/ 2514541 h 6858000"/>
              <a:gd name="connsiteX660" fmla="*/ 619799 w 7467600"/>
              <a:gd name="connsiteY660" fmla="*/ 2527180 h 6858000"/>
              <a:gd name="connsiteX661" fmla="*/ 310030 w 7467600"/>
              <a:gd name="connsiteY661" fmla="*/ 2771818 h 6858000"/>
              <a:gd name="connsiteX662" fmla="*/ 173877 w 7467600"/>
              <a:gd name="connsiteY662" fmla="*/ 2937056 h 6858000"/>
              <a:gd name="connsiteX663" fmla="*/ 77889 w 7467600"/>
              <a:gd name="connsiteY663" fmla="*/ 3138440 h 6858000"/>
              <a:gd name="connsiteX664" fmla="*/ 0 w 7467600"/>
              <a:gd name="connsiteY664" fmla="*/ 3271395 h 6858000"/>
              <a:gd name="connsiteX665" fmla="*/ 0 w 7467600"/>
              <a:gd name="connsiteY665" fmla="*/ 3153002 h 6858000"/>
              <a:gd name="connsiteX666" fmla="*/ 2386 w 7467600"/>
              <a:gd name="connsiteY666" fmla="*/ 3149203 h 6858000"/>
              <a:gd name="connsiteX667" fmla="*/ 89753 w 7467600"/>
              <a:gd name="connsiteY667" fmla="*/ 2987702 h 6858000"/>
              <a:gd name="connsiteX668" fmla="*/ 76869 w 7467600"/>
              <a:gd name="connsiteY668" fmla="*/ 3005404 h 6858000"/>
              <a:gd name="connsiteX669" fmla="*/ 32049 w 7467600"/>
              <a:gd name="connsiteY669" fmla="*/ 3065814 h 6858000"/>
              <a:gd name="connsiteX670" fmla="*/ 0 w 7467600"/>
              <a:gd name="connsiteY670" fmla="*/ 3108744 h 6858000"/>
              <a:gd name="connsiteX671" fmla="*/ 0 w 7467600"/>
              <a:gd name="connsiteY671" fmla="*/ 3058059 h 6858000"/>
              <a:gd name="connsiteX672" fmla="*/ 7610 w 7467600"/>
              <a:gd name="connsiteY672" fmla="*/ 3047889 h 6858000"/>
              <a:gd name="connsiteX673" fmla="*/ 52419 w 7467600"/>
              <a:gd name="connsiteY673" fmla="*/ 2987479 h 6858000"/>
              <a:gd name="connsiteX674" fmla="*/ 59142 w 7467600"/>
              <a:gd name="connsiteY674" fmla="*/ 2978488 h 6858000"/>
              <a:gd name="connsiteX675" fmla="*/ 0 w 7467600"/>
              <a:gd name="connsiteY675" fmla="*/ 3015334 h 6858000"/>
              <a:gd name="connsiteX676" fmla="*/ 0 w 7467600"/>
              <a:gd name="connsiteY676" fmla="*/ 2914286 h 6858000"/>
              <a:gd name="connsiteX677" fmla="*/ 36383 w 7467600"/>
              <a:gd name="connsiteY677" fmla="*/ 2901128 h 6858000"/>
              <a:gd name="connsiteX678" fmla="*/ 156329 w 7467600"/>
              <a:gd name="connsiteY678" fmla="*/ 2840533 h 6858000"/>
              <a:gd name="connsiteX679" fmla="*/ 358355 w 7467600"/>
              <a:gd name="connsiteY679" fmla="*/ 2620471 h 6858000"/>
              <a:gd name="connsiteX680" fmla="*/ 510577 w 7467600"/>
              <a:gd name="connsiteY680" fmla="*/ 2501244 h 6858000"/>
              <a:gd name="connsiteX681" fmla="*/ 211967 w 7467600"/>
              <a:gd name="connsiteY681" fmla="*/ 2479171 h 6858000"/>
              <a:gd name="connsiteX682" fmla="*/ 0 w 7467600"/>
              <a:gd name="connsiteY682" fmla="*/ 2476398 h 6858000"/>
              <a:gd name="connsiteX683" fmla="*/ 0 w 7467600"/>
              <a:gd name="connsiteY683" fmla="*/ 2389189 h 6858000"/>
              <a:gd name="connsiteX684" fmla="*/ 103062 w 7467600"/>
              <a:gd name="connsiteY684" fmla="*/ 2389518 h 6858000"/>
              <a:gd name="connsiteX685" fmla="*/ 510734 w 7467600"/>
              <a:gd name="connsiteY685" fmla="*/ 2416201 h 6858000"/>
              <a:gd name="connsiteX686" fmla="*/ 279257 w 7467600"/>
              <a:gd name="connsiteY686" fmla="*/ 2092102 h 6858000"/>
              <a:gd name="connsiteX687" fmla="*/ 65265 w 7467600"/>
              <a:gd name="connsiteY687" fmla="*/ 2006049 h 6858000"/>
              <a:gd name="connsiteX688" fmla="*/ 0 w 7467600"/>
              <a:gd name="connsiteY688" fmla="*/ 1982532 h 6858000"/>
              <a:gd name="connsiteX689" fmla="*/ 0 w 7467600"/>
              <a:gd name="connsiteY689" fmla="*/ 1912789 h 6858000"/>
              <a:gd name="connsiteX690" fmla="*/ 97460 w 7467600"/>
              <a:gd name="connsiteY690" fmla="*/ 1953725 h 6858000"/>
              <a:gd name="connsiteX691" fmla="*/ 221272 w 7467600"/>
              <a:gd name="connsiteY691" fmla="*/ 1980766 h 6858000"/>
              <a:gd name="connsiteX692" fmla="*/ 116765 w 7467600"/>
              <a:gd name="connsiteY692" fmla="*/ 1911033 h 6858000"/>
              <a:gd name="connsiteX693" fmla="*/ 16405 w 7467600"/>
              <a:gd name="connsiteY693" fmla="*/ 1803412 h 6858000"/>
              <a:gd name="connsiteX694" fmla="*/ 0 w 7467600"/>
              <a:gd name="connsiteY694" fmla="*/ 1784777 h 6858000"/>
              <a:gd name="connsiteX695" fmla="*/ 0 w 7467600"/>
              <a:gd name="connsiteY695" fmla="*/ 1740082 h 6858000"/>
              <a:gd name="connsiteX696" fmla="*/ 39394 w 7467600"/>
              <a:gd name="connsiteY696" fmla="*/ 1784856 h 6858000"/>
              <a:gd name="connsiteX697" fmla="*/ 135813 w 7467600"/>
              <a:gd name="connsiteY697" fmla="*/ 1888838 h 6858000"/>
              <a:gd name="connsiteX698" fmla="*/ 242575 w 7467600"/>
              <a:gd name="connsiteY698" fmla="*/ 1958841 h 6858000"/>
              <a:gd name="connsiteX699" fmla="*/ 82197 w 7467600"/>
              <a:gd name="connsiteY699" fmla="*/ 1754826 h 6858000"/>
              <a:gd name="connsiteX700" fmla="*/ 0 w 7467600"/>
              <a:gd name="connsiteY700" fmla="*/ 1679650 h 6858000"/>
              <a:gd name="connsiteX701" fmla="*/ 0 w 7467600"/>
              <a:gd name="connsiteY701" fmla="*/ 1602463 h 6858000"/>
              <a:gd name="connsiteX702" fmla="*/ 84689 w 7467600"/>
              <a:gd name="connsiteY702" fmla="*/ 1677442 h 6858000"/>
              <a:gd name="connsiteX703" fmla="*/ 298437 w 7467600"/>
              <a:gd name="connsiteY703" fmla="*/ 1968019 h 6858000"/>
              <a:gd name="connsiteX704" fmla="*/ 227269 w 7467600"/>
              <a:gd name="connsiteY704" fmla="*/ 1114064 h 6858000"/>
              <a:gd name="connsiteX705" fmla="*/ 248003 w 7467600"/>
              <a:gd name="connsiteY705" fmla="*/ 1089613 h 6858000"/>
              <a:gd name="connsiteX706" fmla="*/ 427020 w 7467600"/>
              <a:gd name="connsiteY706" fmla="*/ 1619803 h 6858000"/>
              <a:gd name="connsiteX707" fmla="*/ 340345 w 7467600"/>
              <a:gd name="connsiteY707" fmla="*/ 2027739 h 6858000"/>
              <a:gd name="connsiteX708" fmla="*/ 360865 w 7467600"/>
              <a:gd name="connsiteY708" fmla="*/ 2044827 h 6858000"/>
              <a:gd name="connsiteX709" fmla="*/ 560414 w 7467600"/>
              <a:gd name="connsiteY709" fmla="*/ 2421457 h 6858000"/>
              <a:gd name="connsiteX710" fmla="*/ 1359703 w 7467600"/>
              <a:gd name="connsiteY710" fmla="*/ 2578554 h 6858000"/>
              <a:gd name="connsiteX711" fmla="*/ 1359422 w 7467600"/>
              <a:gd name="connsiteY711" fmla="*/ 2577994 h 6858000"/>
              <a:gd name="connsiteX712" fmla="*/ 828701 w 7467600"/>
              <a:gd name="connsiteY712" fmla="*/ 1839520 h 6858000"/>
              <a:gd name="connsiteX713" fmla="*/ 494427 w 7467600"/>
              <a:gd name="connsiteY713" fmla="*/ 1092333 h 6858000"/>
              <a:gd name="connsiteX714" fmla="*/ 506322 w 7467600"/>
              <a:gd name="connsiteY714" fmla="*/ 1020997 h 6858000"/>
              <a:gd name="connsiteX715" fmla="*/ 4570198 w 7467600"/>
              <a:gd name="connsiteY715" fmla="*/ 978081 h 6858000"/>
              <a:gd name="connsiteX716" fmla="*/ 4523691 w 7467600"/>
              <a:gd name="connsiteY716" fmla="*/ 1127776 h 6858000"/>
              <a:gd name="connsiteX717" fmla="*/ 4509875 w 7467600"/>
              <a:gd name="connsiteY717" fmla="*/ 1167552 h 6858000"/>
              <a:gd name="connsiteX718" fmla="*/ 4478168 w 7467600"/>
              <a:gd name="connsiteY718" fmla="*/ 1260735 h 6858000"/>
              <a:gd name="connsiteX719" fmla="*/ 4409309 w 7467600"/>
              <a:gd name="connsiteY719" fmla="*/ 1666996 h 6858000"/>
              <a:gd name="connsiteX720" fmla="*/ 4370031 w 7467600"/>
              <a:gd name="connsiteY720" fmla="*/ 1955666 h 6858000"/>
              <a:gd name="connsiteX721" fmla="*/ 4570198 w 7467600"/>
              <a:gd name="connsiteY721" fmla="*/ 978081 h 6858000"/>
              <a:gd name="connsiteX722" fmla="*/ 4557898 w 7467600"/>
              <a:gd name="connsiteY722" fmla="*/ 900011 h 6858000"/>
              <a:gd name="connsiteX723" fmla="*/ 4344840 w 7467600"/>
              <a:gd name="connsiteY723" fmla="*/ 1922038 h 6858000"/>
              <a:gd name="connsiteX724" fmla="*/ 4378710 w 7467600"/>
              <a:gd name="connsiteY724" fmla="*/ 1665516 h 6858000"/>
              <a:gd name="connsiteX725" fmla="*/ 4448798 w 7467600"/>
              <a:gd name="connsiteY725" fmla="*/ 1253024 h 6858000"/>
              <a:gd name="connsiteX726" fmla="*/ 4480315 w 7467600"/>
              <a:gd name="connsiteY726" fmla="*/ 1158454 h 6858000"/>
              <a:gd name="connsiteX727" fmla="*/ 4494133 w 7467600"/>
              <a:gd name="connsiteY727" fmla="*/ 1118676 h 6858000"/>
              <a:gd name="connsiteX728" fmla="*/ 4557898 w 7467600"/>
              <a:gd name="connsiteY728" fmla="*/ 900011 h 6858000"/>
              <a:gd name="connsiteX729" fmla="*/ 5870151 w 7467600"/>
              <a:gd name="connsiteY729" fmla="*/ 898890 h 6858000"/>
              <a:gd name="connsiteX730" fmla="*/ 5861335 w 7467600"/>
              <a:gd name="connsiteY730" fmla="*/ 899177 h 6858000"/>
              <a:gd name="connsiteX731" fmla="*/ 5843702 w 7467600"/>
              <a:gd name="connsiteY731" fmla="*/ 899748 h 6858000"/>
              <a:gd name="connsiteX732" fmla="*/ 5651107 w 7467600"/>
              <a:gd name="connsiteY732" fmla="*/ 920306 h 6858000"/>
              <a:gd name="connsiteX733" fmla="*/ 5459407 w 7467600"/>
              <a:gd name="connsiteY733" fmla="*/ 940975 h 6858000"/>
              <a:gd name="connsiteX734" fmla="*/ 5374846 w 7467600"/>
              <a:gd name="connsiteY734" fmla="*/ 941988 h 6858000"/>
              <a:gd name="connsiteX735" fmla="*/ 5256105 w 7467600"/>
              <a:gd name="connsiteY735" fmla="*/ 945632 h 6858000"/>
              <a:gd name="connsiteX736" fmla="*/ 5107071 w 7467600"/>
              <a:gd name="connsiteY736" fmla="*/ 969720 h 6858000"/>
              <a:gd name="connsiteX737" fmla="*/ 4998681 w 7467600"/>
              <a:gd name="connsiteY737" fmla="*/ 988771 h 6858000"/>
              <a:gd name="connsiteX738" fmla="*/ 5870151 w 7467600"/>
              <a:gd name="connsiteY738" fmla="*/ 898890 h 6858000"/>
              <a:gd name="connsiteX739" fmla="*/ 5504425 w 7467600"/>
              <a:gd name="connsiteY739" fmla="*/ 848067 h 6858000"/>
              <a:gd name="connsiteX740" fmla="*/ 4968849 w 7467600"/>
              <a:gd name="connsiteY740" fmla="*/ 962318 h 6858000"/>
              <a:gd name="connsiteX741" fmla="*/ 5104039 w 7467600"/>
              <a:gd name="connsiteY741" fmla="*/ 940634 h 6858000"/>
              <a:gd name="connsiteX742" fmla="*/ 5256311 w 7467600"/>
              <a:gd name="connsiteY742" fmla="*/ 916490 h 6858000"/>
              <a:gd name="connsiteX743" fmla="*/ 5377381 w 7467600"/>
              <a:gd name="connsiteY743" fmla="*/ 912671 h 6858000"/>
              <a:gd name="connsiteX744" fmla="*/ 5460148 w 7467600"/>
              <a:gd name="connsiteY744" fmla="*/ 911442 h 6858000"/>
              <a:gd name="connsiteX745" fmla="*/ 5648971 w 7467600"/>
              <a:gd name="connsiteY745" fmla="*/ 891331 h 6858000"/>
              <a:gd name="connsiteX746" fmla="*/ 5844807 w 7467600"/>
              <a:gd name="connsiteY746" fmla="*/ 870718 h 6858000"/>
              <a:gd name="connsiteX747" fmla="*/ 5862975 w 7467600"/>
              <a:gd name="connsiteY747" fmla="*/ 869756 h 6858000"/>
              <a:gd name="connsiteX748" fmla="*/ 5920887 w 7467600"/>
              <a:gd name="connsiteY748" fmla="*/ 865929 h 6858000"/>
              <a:gd name="connsiteX749" fmla="*/ 5504425 w 7467600"/>
              <a:gd name="connsiteY749" fmla="*/ 848067 h 6858000"/>
              <a:gd name="connsiteX750" fmla="*/ 3607114 w 7467600"/>
              <a:gd name="connsiteY750" fmla="*/ 467441 h 6858000"/>
              <a:gd name="connsiteX751" fmla="*/ 3296242 w 7467600"/>
              <a:gd name="connsiteY751" fmla="*/ 807991 h 6858000"/>
              <a:gd name="connsiteX752" fmla="*/ 3174674 w 7467600"/>
              <a:gd name="connsiteY752" fmla="*/ 919759 h 6858000"/>
              <a:gd name="connsiteX753" fmla="*/ 3042978 w 7467600"/>
              <a:gd name="connsiteY753" fmla="*/ 1054894 h 6858000"/>
              <a:gd name="connsiteX754" fmla="*/ 2968914 w 7467600"/>
              <a:gd name="connsiteY754" fmla="*/ 1133756 h 6858000"/>
              <a:gd name="connsiteX755" fmla="*/ 3103823 w 7467600"/>
              <a:gd name="connsiteY755" fmla="*/ 1026814 h 6858000"/>
              <a:gd name="connsiteX756" fmla="*/ 3607114 w 7467600"/>
              <a:gd name="connsiteY756" fmla="*/ 467441 h 6858000"/>
              <a:gd name="connsiteX757" fmla="*/ 3744487 w 7467600"/>
              <a:gd name="connsiteY757" fmla="*/ 383136 h 6858000"/>
              <a:gd name="connsiteX758" fmla="*/ 3970213 w 7467600"/>
              <a:gd name="connsiteY758" fmla="*/ 995559 h 6858000"/>
              <a:gd name="connsiteX759" fmla="*/ 3744487 w 7467600"/>
              <a:gd name="connsiteY759" fmla="*/ 383136 h 6858000"/>
              <a:gd name="connsiteX760" fmla="*/ 3624562 w 7467600"/>
              <a:gd name="connsiteY760" fmla="*/ 367041 h 6858000"/>
              <a:gd name="connsiteX761" fmla="*/ 3489712 w 7467600"/>
              <a:gd name="connsiteY761" fmla="*/ 485386 h 6858000"/>
              <a:gd name="connsiteX762" fmla="*/ 3182994 w 7467600"/>
              <a:gd name="connsiteY762" fmla="*/ 828265 h 6858000"/>
              <a:gd name="connsiteX763" fmla="*/ 2892114 w 7467600"/>
              <a:gd name="connsiteY763" fmla="*/ 1172635 h 6858000"/>
              <a:gd name="connsiteX764" fmla="*/ 3021459 w 7467600"/>
              <a:gd name="connsiteY764" fmla="*/ 1035385 h 6858000"/>
              <a:gd name="connsiteX765" fmla="*/ 3153873 w 7467600"/>
              <a:gd name="connsiteY765" fmla="*/ 898971 h 6858000"/>
              <a:gd name="connsiteX766" fmla="*/ 3276511 w 7467600"/>
              <a:gd name="connsiteY766" fmla="*/ 786423 h 6858000"/>
              <a:gd name="connsiteX767" fmla="*/ 3584154 w 7467600"/>
              <a:gd name="connsiteY767" fmla="*/ 448218 h 6858000"/>
              <a:gd name="connsiteX768" fmla="*/ 3624562 w 7467600"/>
              <a:gd name="connsiteY768" fmla="*/ 367041 h 6858000"/>
              <a:gd name="connsiteX769" fmla="*/ 3766672 w 7467600"/>
              <a:gd name="connsiteY769" fmla="*/ 359429 h 6858000"/>
              <a:gd name="connsiteX770" fmla="*/ 3996338 w 7467600"/>
              <a:gd name="connsiteY770" fmla="*/ 968237 h 6858000"/>
              <a:gd name="connsiteX771" fmla="*/ 3766672 w 7467600"/>
              <a:gd name="connsiteY771" fmla="*/ 359429 h 6858000"/>
              <a:gd name="connsiteX772" fmla="*/ 5805386 w 7467600"/>
              <a:gd name="connsiteY772" fmla="*/ 239240 h 6858000"/>
              <a:gd name="connsiteX773" fmla="*/ 5736947 w 7467600"/>
              <a:gd name="connsiteY773" fmla="*/ 261367 h 6858000"/>
              <a:gd name="connsiteX774" fmla="*/ 5427012 w 7467600"/>
              <a:gd name="connsiteY774" fmla="*/ 311272 h 6858000"/>
              <a:gd name="connsiteX775" fmla="*/ 5147818 w 7467600"/>
              <a:gd name="connsiteY775" fmla="*/ 322112 h 6858000"/>
              <a:gd name="connsiteX776" fmla="*/ 5060854 w 7467600"/>
              <a:gd name="connsiteY776" fmla="*/ 311882 h 6858000"/>
              <a:gd name="connsiteX777" fmla="*/ 4945989 w 7467600"/>
              <a:gd name="connsiteY777" fmla="*/ 300516 h 6858000"/>
              <a:gd name="connsiteX778" fmla="*/ 5410479 w 7467600"/>
              <a:gd name="connsiteY778" fmla="*/ 348434 h 6858000"/>
              <a:gd name="connsiteX779" fmla="*/ 5805386 w 7467600"/>
              <a:gd name="connsiteY779" fmla="*/ 239240 h 6858000"/>
              <a:gd name="connsiteX780" fmla="*/ 5905192 w 7467600"/>
              <a:gd name="connsiteY780" fmla="*/ 163079 h 6858000"/>
              <a:gd name="connsiteX781" fmla="*/ 5865655 w 7467600"/>
              <a:gd name="connsiteY781" fmla="*/ 171901 h 6858000"/>
              <a:gd name="connsiteX782" fmla="*/ 5259740 w 7467600"/>
              <a:gd name="connsiteY782" fmla="*/ 257013 h 6858000"/>
              <a:gd name="connsiteX783" fmla="*/ 5208466 w 7467600"/>
              <a:gd name="connsiteY783" fmla="*/ 257550 h 6858000"/>
              <a:gd name="connsiteX784" fmla="*/ 4980204 w 7467600"/>
              <a:gd name="connsiteY784" fmla="*/ 271903 h 6858000"/>
              <a:gd name="connsiteX785" fmla="*/ 5068068 w 7467600"/>
              <a:gd name="connsiteY785" fmla="*/ 282244 h 6858000"/>
              <a:gd name="connsiteX786" fmla="*/ 5153231 w 7467600"/>
              <a:gd name="connsiteY786" fmla="*/ 292240 h 6858000"/>
              <a:gd name="connsiteX787" fmla="*/ 5426491 w 7467600"/>
              <a:gd name="connsiteY787" fmla="*/ 281128 h 6858000"/>
              <a:gd name="connsiteX788" fmla="*/ 5731212 w 7467600"/>
              <a:gd name="connsiteY788" fmla="*/ 231951 h 6858000"/>
              <a:gd name="connsiteX789" fmla="*/ 5905192 w 7467600"/>
              <a:gd name="connsiteY789" fmla="*/ 163079 h 6858000"/>
              <a:gd name="connsiteX790" fmla="*/ 5944437 w 7467600"/>
              <a:gd name="connsiteY790" fmla="*/ 113829 h 6858000"/>
              <a:gd name="connsiteX791" fmla="*/ 5825032 w 7467600"/>
              <a:gd name="connsiteY791" fmla="*/ 146405 h 6858000"/>
              <a:gd name="connsiteX792" fmla="*/ 4955599 w 7467600"/>
              <a:gd name="connsiteY792" fmla="*/ 247008 h 6858000"/>
              <a:gd name="connsiteX793" fmla="*/ 5210104 w 7467600"/>
              <a:gd name="connsiteY793" fmla="*/ 228123 h 6858000"/>
              <a:gd name="connsiteX794" fmla="*/ 5261015 w 7467600"/>
              <a:gd name="connsiteY794" fmla="*/ 227087 h 6858000"/>
              <a:gd name="connsiteX795" fmla="*/ 5861181 w 7467600"/>
              <a:gd name="connsiteY795" fmla="*/ 143093 h 6858000"/>
              <a:gd name="connsiteX796" fmla="*/ 5961252 w 7467600"/>
              <a:gd name="connsiteY796" fmla="*/ 114820 h 6858000"/>
              <a:gd name="connsiteX797" fmla="*/ 5944437 w 7467600"/>
              <a:gd name="connsiteY797" fmla="*/ 113829 h 6858000"/>
              <a:gd name="connsiteX798" fmla="*/ 3882765 w 7467600"/>
              <a:gd name="connsiteY798" fmla="*/ 0 h 6858000"/>
              <a:gd name="connsiteX799" fmla="*/ 3995099 w 7467600"/>
              <a:gd name="connsiteY799" fmla="*/ 0 h 6858000"/>
              <a:gd name="connsiteX800" fmla="*/ 4163818 w 7467600"/>
              <a:gd name="connsiteY800" fmla="*/ 234104 h 6858000"/>
              <a:gd name="connsiteX801" fmla="*/ 4172099 w 7467600"/>
              <a:gd name="connsiteY801" fmla="*/ 234207 h 6858000"/>
              <a:gd name="connsiteX802" fmla="*/ 4784282 w 7467600"/>
              <a:gd name="connsiteY802" fmla="*/ 276561 h 6858000"/>
              <a:gd name="connsiteX803" fmla="*/ 4801687 w 7467600"/>
              <a:gd name="connsiteY803" fmla="*/ 267764 h 6858000"/>
              <a:gd name="connsiteX804" fmla="*/ 6082788 w 7467600"/>
              <a:gd name="connsiteY804" fmla="*/ 64119 h 6858000"/>
              <a:gd name="connsiteX805" fmla="*/ 6099442 w 7467600"/>
              <a:gd name="connsiteY805" fmla="*/ 82568 h 6858000"/>
              <a:gd name="connsiteX806" fmla="*/ 4804137 w 7467600"/>
              <a:gd name="connsiteY806" fmla="*/ 320931 h 6858000"/>
              <a:gd name="connsiteX807" fmla="*/ 4227047 w 7467600"/>
              <a:gd name="connsiteY807" fmla="*/ 313415 h 6858000"/>
              <a:gd name="connsiteX808" fmla="*/ 4346041 w 7467600"/>
              <a:gd name="connsiteY808" fmla="*/ 456086 h 6858000"/>
              <a:gd name="connsiteX809" fmla="*/ 4870967 w 7467600"/>
              <a:gd name="connsiteY809" fmla="*/ 963061 h 6858000"/>
              <a:gd name="connsiteX810" fmla="*/ 4889647 w 7467600"/>
              <a:gd name="connsiteY810" fmla="*/ 957147 h 6858000"/>
              <a:gd name="connsiteX811" fmla="*/ 5422504 w 7467600"/>
              <a:gd name="connsiteY811" fmla="*/ 805191 h 6858000"/>
              <a:gd name="connsiteX812" fmla="*/ 6087656 w 7467600"/>
              <a:gd name="connsiteY812" fmla="*/ 826703 h 6858000"/>
              <a:gd name="connsiteX813" fmla="*/ 6058717 w 7467600"/>
              <a:gd name="connsiteY813" fmla="*/ 865992 h 6858000"/>
              <a:gd name="connsiteX814" fmla="*/ 4974153 w 7467600"/>
              <a:gd name="connsiteY814" fmla="*/ 1045456 h 6858000"/>
              <a:gd name="connsiteX815" fmla="*/ 5627835 w 7467600"/>
              <a:gd name="connsiteY815" fmla="*/ 1472077 h 6858000"/>
              <a:gd name="connsiteX816" fmla="*/ 5629817 w 7467600"/>
              <a:gd name="connsiteY816" fmla="*/ 1471412 h 6858000"/>
              <a:gd name="connsiteX817" fmla="*/ 5634124 w 7467600"/>
              <a:gd name="connsiteY817" fmla="*/ 1470572 h 6858000"/>
              <a:gd name="connsiteX818" fmla="*/ 5755832 w 7467600"/>
              <a:gd name="connsiteY818" fmla="*/ 1383886 h 6858000"/>
              <a:gd name="connsiteX819" fmla="*/ 6014186 w 7467600"/>
              <a:gd name="connsiteY819" fmla="*/ 1279799 h 6858000"/>
              <a:gd name="connsiteX820" fmla="*/ 6901619 w 7467600"/>
              <a:gd name="connsiteY820" fmla="*/ 1047874 h 6858000"/>
              <a:gd name="connsiteX821" fmla="*/ 6931566 w 7467600"/>
              <a:gd name="connsiteY821" fmla="*/ 1062034 h 6858000"/>
              <a:gd name="connsiteX822" fmla="*/ 5790982 w 7467600"/>
              <a:gd name="connsiteY822" fmla="*/ 1561380 h 6858000"/>
              <a:gd name="connsiteX823" fmla="*/ 6188971 w 7467600"/>
              <a:gd name="connsiteY823" fmla="*/ 1755168 h 6858000"/>
              <a:gd name="connsiteX824" fmla="*/ 6202446 w 7467600"/>
              <a:gd name="connsiteY824" fmla="*/ 1752268 h 6858000"/>
              <a:gd name="connsiteX825" fmla="*/ 7179560 w 7467600"/>
              <a:gd name="connsiteY825" fmla="*/ 1467551 h 6858000"/>
              <a:gd name="connsiteX826" fmla="*/ 7158730 w 7467600"/>
              <a:gd name="connsiteY826" fmla="*/ 1507835 h 6858000"/>
              <a:gd name="connsiteX827" fmla="*/ 6326959 w 7467600"/>
              <a:gd name="connsiteY827" fmla="*/ 1817686 h 6858000"/>
              <a:gd name="connsiteX828" fmla="*/ 6537433 w 7467600"/>
              <a:gd name="connsiteY828" fmla="*/ 1907790 h 6858000"/>
              <a:gd name="connsiteX829" fmla="*/ 6550221 w 7467600"/>
              <a:gd name="connsiteY829" fmla="*/ 1910729 h 6858000"/>
              <a:gd name="connsiteX830" fmla="*/ 6964438 w 7467600"/>
              <a:gd name="connsiteY830" fmla="*/ 2209505 h 6858000"/>
              <a:gd name="connsiteX831" fmla="*/ 7367862 w 7467600"/>
              <a:gd name="connsiteY831" fmla="*/ 2806833 h 6858000"/>
              <a:gd name="connsiteX832" fmla="*/ 7364329 w 7467600"/>
              <a:gd name="connsiteY832" fmla="*/ 2826907 h 6858000"/>
              <a:gd name="connsiteX833" fmla="*/ 7290545 w 7467600"/>
              <a:gd name="connsiteY833" fmla="*/ 2850663 h 6858000"/>
              <a:gd name="connsiteX834" fmla="*/ 6472036 w 7467600"/>
              <a:gd name="connsiteY834" fmla="*/ 1959003 h 6858000"/>
              <a:gd name="connsiteX835" fmla="*/ 5792897 w 7467600"/>
              <a:gd name="connsiteY835" fmla="*/ 1647747 h 6858000"/>
              <a:gd name="connsiteX836" fmla="*/ 5842751 w 7467600"/>
              <a:gd name="connsiteY836" fmla="*/ 1816112 h 6858000"/>
              <a:gd name="connsiteX837" fmla="*/ 5847424 w 7467600"/>
              <a:gd name="connsiteY837" fmla="*/ 1815776 h 6858000"/>
              <a:gd name="connsiteX838" fmla="*/ 6399821 w 7467600"/>
              <a:gd name="connsiteY838" fmla="*/ 2344799 h 6858000"/>
              <a:gd name="connsiteX839" fmla="*/ 6323232 w 7467600"/>
              <a:gd name="connsiteY839" fmla="*/ 2389634 h 6858000"/>
              <a:gd name="connsiteX840" fmla="*/ 5942958 w 7467600"/>
              <a:gd name="connsiteY840" fmla="*/ 2077708 h 6858000"/>
              <a:gd name="connsiteX841" fmla="*/ 5921559 w 7467600"/>
              <a:gd name="connsiteY841" fmla="*/ 2378596 h 6858000"/>
              <a:gd name="connsiteX842" fmla="*/ 5817651 w 7467600"/>
              <a:gd name="connsiteY842" fmla="*/ 3023919 h 6858000"/>
              <a:gd name="connsiteX843" fmla="*/ 5729634 w 7467600"/>
              <a:gd name="connsiteY843" fmla="*/ 3051849 h 6858000"/>
              <a:gd name="connsiteX844" fmla="*/ 5611018 w 7467600"/>
              <a:gd name="connsiteY844" fmla="*/ 2316769 h 6858000"/>
              <a:gd name="connsiteX845" fmla="*/ 5687608 w 7467600"/>
              <a:gd name="connsiteY845" fmla="*/ 2039972 h 6858000"/>
              <a:gd name="connsiteX846" fmla="*/ 5657554 w 7467600"/>
              <a:gd name="connsiteY846" fmla="*/ 1576445 h 6858000"/>
              <a:gd name="connsiteX847" fmla="*/ 5150475 w 7467600"/>
              <a:gd name="connsiteY847" fmla="*/ 1274012 h 6858000"/>
              <a:gd name="connsiteX848" fmla="*/ 5349142 w 7467600"/>
              <a:gd name="connsiteY848" fmla="*/ 2204405 h 6858000"/>
              <a:gd name="connsiteX849" fmla="*/ 5262214 w 7467600"/>
              <a:gd name="connsiteY849" fmla="*/ 2233836 h 6858000"/>
              <a:gd name="connsiteX850" fmla="*/ 4981539 w 7467600"/>
              <a:gd name="connsiteY850" fmla="*/ 1542201 h 6858000"/>
              <a:gd name="connsiteX851" fmla="*/ 4958461 w 7467600"/>
              <a:gd name="connsiteY851" fmla="*/ 1136957 h 6858000"/>
              <a:gd name="connsiteX852" fmla="*/ 4655015 w 7467600"/>
              <a:gd name="connsiteY852" fmla="*/ 891426 h 6858000"/>
              <a:gd name="connsiteX853" fmla="*/ 4348002 w 7467600"/>
              <a:gd name="connsiteY853" fmla="*/ 2205895 h 6858000"/>
              <a:gd name="connsiteX854" fmla="*/ 4262250 w 7467600"/>
              <a:gd name="connsiteY854" fmla="*/ 2219972 h 6858000"/>
              <a:gd name="connsiteX855" fmla="*/ 4550611 w 7467600"/>
              <a:gd name="connsiteY855" fmla="*/ 817540 h 6858000"/>
              <a:gd name="connsiteX856" fmla="*/ 4564418 w 7467600"/>
              <a:gd name="connsiteY856" fmla="*/ 808293 h 6858000"/>
              <a:gd name="connsiteX857" fmla="*/ 4266388 w 7467600"/>
              <a:gd name="connsiteY857" fmla="*/ 500083 h 6858000"/>
              <a:gd name="connsiteX858" fmla="*/ 4032842 w 7467600"/>
              <a:gd name="connsiteY858" fmla="*/ 211809 h 6858000"/>
              <a:gd name="connsiteX859" fmla="*/ 3882765 w 7467600"/>
              <a:gd name="connsiteY859" fmla="*/ 0 h 6858000"/>
              <a:gd name="connsiteX860" fmla="*/ 3721337 w 7467600"/>
              <a:gd name="connsiteY860" fmla="*/ 0 h 6858000"/>
              <a:gd name="connsiteX861" fmla="*/ 3797544 w 7467600"/>
              <a:gd name="connsiteY861" fmla="*/ 0 h 6858000"/>
              <a:gd name="connsiteX862" fmla="*/ 3775734 w 7467600"/>
              <a:gd name="connsiteY862" fmla="*/ 95131 h 6858000"/>
              <a:gd name="connsiteX863" fmla="*/ 3724807 w 7467600"/>
              <a:gd name="connsiteY863" fmla="*/ 272257 h 6858000"/>
              <a:gd name="connsiteX864" fmla="*/ 3726844 w 7467600"/>
              <a:gd name="connsiteY864" fmla="*/ 282988 h 6858000"/>
              <a:gd name="connsiteX865" fmla="*/ 3742664 w 7467600"/>
              <a:gd name="connsiteY865" fmla="*/ 279918 h 6858000"/>
              <a:gd name="connsiteX866" fmla="*/ 4103910 w 7467600"/>
              <a:gd name="connsiteY866" fmla="*/ 1161917 h 6858000"/>
              <a:gd name="connsiteX867" fmla="*/ 4020269 w 7467600"/>
              <a:gd name="connsiteY867" fmla="*/ 1200406 h 6858000"/>
              <a:gd name="connsiteX868" fmla="*/ 3674882 w 7467600"/>
              <a:gd name="connsiteY868" fmla="*/ 488524 h 6858000"/>
              <a:gd name="connsiteX869" fmla="*/ 3132682 w 7467600"/>
              <a:gd name="connsiteY869" fmla="*/ 1072284 h 6858000"/>
              <a:gd name="connsiteX870" fmla="*/ 2716346 w 7467600"/>
              <a:gd name="connsiteY870" fmla="*/ 1276376 h 6858000"/>
              <a:gd name="connsiteX871" fmla="*/ 2716772 w 7467600"/>
              <a:gd name="connsiteY871" fmla="*/ 1255462 h 6858000"/>
              <a:gd name="connsiteX872" fmla="*/ 3471096 w 7467600"/>
              <a:gd name="connsiteY872" fmla="*/ 437072 h 6858000"/>
              <a:gd name="connsiteX873" fmla="*/ 3639057 w 7467600"/>
              <a:gd name="connsiteY873" fmla="*/ 286334 h 6858000"/>
              <a:gd name="connsiteX874" fmla="*/ 3640309 w 7467600"/>
              <a:gd name="connsiteY874" fmla="*/ 284664 h 6858000"/>
              <a:gd name="connsiteX875" fmla="*/ 3646022 w 7467600"/>
              <a:gd name="connsiteY875" fmla="*/ 276711 h 6858000"/>
              <a:gd name="connsiteX876" fmla="*/ 3707943 w 7467600"/>
              <a:gd name="connsiteY876" fmla="*/ 65958 h 6858000"/>
              <a:gd name="connsiteX877" fmla="*/ 3721337 w 7467600"/>
              <a:gd name="connsiteY877" fmla="*/ 0 h 6858000"/>
              <a:gd name="connsiteX878" fmla="*/ 2867960 w 7467600"/>
              <a:gd name="connsiteY878" fmla="*/ 0 h 6858000"/>
              <a:gd name="connsiteX879" fmla="*/ 2926351 w 7467600"/>
              <a:gd name="connsiteY879" fmla="*/ 0 h 6858000"/>
              <a:gd name="connsiteX880" fmla="*/ 2902823 w 7467600"/>
              <a:gd name="connsiteY880" fmla="*/ 262929 h 6858000"/>
              <a:gd name="connsiteX881" fmla="*/ 2940663 w 7467600"/>
              <a:gd name="connsiteY881" fmla="*/ 140884 h 6858000"/>
              <a:gd name="connsiteX882" fmla="*/ 2947039 w 7467600"/>
              <a:gd name="connsiteY882" fmla="*/ 122524 h 6858000"/>
              <a:gd name="connsiteX883" fmla="*/ 2984316 w 7467600"/>
              <a:gd name="connsiteY883" fmla="*/ 0 h 6858000"/>
              <a:gd name="connsiteX884" fmla="*/ 3016114 w 7467600"/>
              <a:gd name="connsiteY884" fmla="*/ 0 h 6858000"/>
              <a:gd name="connsiteX885" fmla="*/ 2979949 w 7467600"/>
              <a:gd name="connsiteY885" fmla="*/ 119274 h 6858000"/>
              <a:gd name="connsiteX886" fmla="*/ 3023879 w 7467600"/>
              <a:gd name="connsiteY886" fmla="*/ 0 h 6858000"/>
              <a:gd name="connsiteX887" fmla="*/ 3105400 w 7467600"/>
              <a:gd name="connsiteY887" fmla="*/ 0 h 6858000"/>
              <a:gd name="connsiteX888" fmla="*/ 3094669 w 7467600"/>
              <a:gd name="connsiteY888" fmla="*/ 30308 h 6858000"/>
              <a:gd name="connsiteX889" fmla="*/ 2901945 w 7467600"/>
              <a:gd name="connsiteY889" fmla="*/ 466538 h 6858000"/>
              <a:gd name="connsiteX890" fmla="*/ 2815209 w 7467600"/>
              <a:gd name="connsiteY890" fmla="*/ 497361 h 6858000"/>
              <a:gd name="connsiteX891" fmla="*/ 2844845 w 7467600"/>
              <a:gd name="connsiteY891" fmla="*/ 127638 h 6858000"/>
              <a:gd name="connsiteX892" fmla="*/ 2867960 w 7467600"/>
              <a:gd name="connsiteY892" fmla="*/ 0 h 6858000"/>
              <a:gd name="connsiteX893" fmla="*/ 1057230 w 7467600"/>
              <a:gd name="connsiteY893" fmla="*/ 0 h 6858000"/>
              <a:gd name="connsiteX894" fmla="*/ 1111003 w 7467600"/>
              <a:gd name="connsiteY894" fmla="*/ 0 h 6858000"/>
              <a:gd name="connsiteX895" fmla="*/ 1125553 w 7467600"/>
              <a:gd name="connsiteY895" fmla="*/ 52588 h 6858000"/>
              <a:gd name="connsiteX896" fmla="*/ 1304276 w 7467600"/>
              <a:gd name="connsiteY896" fmla="*/ 476275 h 6858000"/>
              <a:gd name="connsiteX897" fmla="*/ 1492066 w 7467600"/>
              <a:gd name="connsiteY897" fmla="*/ 886333 h 6858000"/>
              <a:gd name="connsiteX898" fmla="*/ 1423698 w 7467600"/>
              <a:gd name="connsiteY898" fmla="*/ 710817 h 6858000"/>
              <a:gd name="connsiteX899" fmla="*/ 1357609 w 7467600"/>
              <a:gd name="connsiteY899" fmla="*/ 532892 h 6858000"/>
              <a:gd name="connsiteX900" fmla="*/ 1309550 w 7467600"/>
              <a:gd name="connsiteY900" fmla="*/ 374031 h 6858000"/>
              <a:gd name="connsiteX901" fmla="*/ 1193673 w 7467600"/>
              <a:gd name="connsiteY901" fmla="*/ 49533 h 6858000"/>
              <a:gd name="connsiteX902" fmla="*/ 1164391 w 7467600"/>
              <a:gd name="connsiteY902" fmla="*/ 0 h 6858000"/>
              <a:gd name="connsiteX903" fmla="*/ 1200666 w 7467600"/>
              <a:gd name="connsiteY903" fmla="*/ 0 h 6858000"/>
              <a:gd name="connsiteX904" fmla="*/ 1223408 w 7467600"/>
              <a:gd name="connsiteY904" fmla="*/ 38996 h 6858000"/>
              <a:gd name="connsiteX905" fmla="*/ 1339635 w 7467600"/>
              <a:gd name="connsiteY905" fmla="*/ 365517 h 6858000"/>
              <a:gd name="connsiteX906" fmla="*/ 1387469 w 7467600"/>
              <a:gd name="connsiteY906" fmla="*/ 523079 h 6858000"/>
              <a:gd name="connsiteX907" fmla="*/ 1452685 w 7467600"/>
              <a:gd name="connsiteY907" fmla="*/ 699806 h 6858000"/>
              <a:gd name="connsiteX908" fmla="*/ 1492092 w 7467600"/>
              <a:gd name="connsiteY908" fmla="*/ 800424 h 6858000"/>
              <a:gd name="connsiteX909" fmla="*/ 1455302 w 7467600"/>
              <a:gd name="connsiteY909" fmla="*/ 632913 h 6858000"/>
              <a:gd name="connsiteX910" fmla="*/ 1222336 w 7467600"/>
              <a:gd name="connsiteY910" fmla="*/ 9480 h 6858000"/>
              <a:gd name="connsiteX911" fmla="*/ 1214634 w 7467600"/>
              <a:gd name="connsiteY911" fmla="*/ 0 h 6858000"/>
              <a:gd name="connsiteX912" fmla="*/ 1289827 w 7467600"/>
              <a:gd name="connsiteY912" fmla="*/ 0 h 6858000"/>
              <a:gd name="connsiteX913" fmla="*/ 1321076 w 7467600"/>
              <a:gd name="connsiteY913" fmla="*/ 59722 h 6858000"/>
              <a:gd name="connsiteX914" fmla="*/ 1512579 w 7467600"/>
              <a:gd name="connsiteY914" fmla="*/ 626441 h 6858000"/>
              <a:gd name="connsiteX915" fmla="*/ 1506076 w 7467600"/>
              <a:gd name="connsiteY915" fmla="*/ 1089289 h 6858000"/>
              <a:gd name="connsiteX916" fmla="*/ 1486346 w 7467600"/>
              <a:gd name="connsiteY916" fmla="*/ 1079919 h 6858000"/>
              <a:gd name="connsiteX917" fmla="*/ 1070511 w 7467600"/>
              <a:gd name="connsiteY917" fmla="*/ 48609 h 6858000"/>
              <a:gd name="connsiteX918" fmla="*/ 1057230 w 7467600"/>
              <a:gd name="connsiteY918" fmla="*/ 0 h 6858000"/>
              <a:gd name="connsiteX919" fmla="*/ 43151 w 7467600"/>
              <a:gd name="connsiteY919" fmla="*/ 0 h 6858000"/>
              <a:gd name="connsiteX920" fmla="*/ 95283 w 7467600"/>
              <a:gd name="connsiteY920" fmla="*/ 0 h 6858000"/>
              <a:gd name="connsiteX921" fmla="*/ 300708 w 7467600"/>
              <a:gd name="connsiteY921" fmla="*/ 154571 h 6858000"/>
              <a:gd name="connsiteX922" fmla="*/ 530414 w 7467600"/>
              <a:gd name="connsiteY922" fmla="*/ 354673 h 6858000"/>
              <a:gd name="connsiteX923" fmla="*/ 333785 w 7467600"/>
              <a:gd name="connsiteY923" fmla="*/ 161564 h 6858000"/>
              <a:gd name="connsiteX924" fmla="*/ 147005 w 7467600"/>
              <a:gd name="connsiteY924" fmla="*/ 0 h 6858000"/>
              <a:gd name="connsiteX925" fmla="*/ 272509 w 7467600"/>
              <a:gd name="connsiteY925" fmla="*/ 0 h 6858000"/>
              <a:gd name="connsiteX926" fmla="*/ 326276 w 7467600"/>
              <a:gd name="connsiteY926" fmla="*/ 45847 h 6858000"/>
              <a:gd name="connsiteX927" fmla="*/ 823759 w 7467600"/>
              <a:gd name="connsiteY927" fmla="*/ 574145 h 6858000"/>
              <a:gd name="connsiteX928" fmla="*/ 811254 w 7467600"/>
              <a:gd name="connsiteY928" fmla="*/ 665546 h 6858000"/>
              <a:gd name="connsiteX929" fmla="*/ 154042 w 7467600"/>
              <a:gd name="connsiteY929" fmla="*/ 261522 h 6858000"/>
              <a:gd name="connsiteX930" fmla="*/ 13550 w 7467600"/>
              <a:gd name="connsiteY930" fmla="*/ 158423 h 6858000"/>
              <a:gd name="connsiteX931" fmla="*/ 0 w 7467600"/>
              <a:gd name="connsiteY931" fmla="*/ 146618 h 6858000"/>
              <a:gd name="connsiteX932" fmla="*/ 0 w 7467600"/>
              <a:gd name="connsiteY932" fmla="*/ 59161 h 6858000"/>
              <a:gd name="connsiteX933" fmla="*/ 45427 w 7467600"/>
              <a:gd name="connsiteY933" fmla="*/ 101078 h 6858000"/>
              <a:gd name="connsiteX934" fmla="*/ 630103 w 7467600"/>
              <a:gd name="connsiteY934" fmla="*/ 485885 h 6858000"/>
              <a:gd name="connsiteX935" fmla="*/ 532040 w 7467600"/>
              <a:gd name="connsiteY935" fmla="*/ 399359 h 6858000"/>
              <a:gd name="connsiteX936" fmla="*/ 517618 w 7467600"/>
              <a:gd name="connsiteY936" fmla="*/ 385726 h 6858000"/>
              <a:gd name="connsiteX937" fmla="*/ 285074 w 7467600"/>
              <a:gd name="connsiteY937" fmla="*/ 182755 h 6858000"/>
              <a:gd name="connsiteX938" fmla="*/ 43151 w 7467600"/>
              <a:gd name="connsiteY938" fmla="*/ 0 h 6858000"/>
              <a:gd name="connsiteX0" fmla="*/ 369702 w 7369701"/>
              <a:gd name="connsiteY0" fmla="*/ 6712169 h 6858000"/>
              <a:gd name="connsiteX1" fmla="*/ 366575 w 7369701"/>
              <a:gd name="connsiteY1" fmla="*/ 6715556 h 6858000"/>
              <a:gd name="connsiteX2" fmla="*/ 371637 w 7369701"/>
              <a:gd name="connsiteY2" fmla="*/ 6713954 h 6858000"/>
              <a:gd name="connsiteX3" fmla="*/ 369702 w 7369701"/>
              <a:gd name="connsiteY3" fmla="*/ 6712169 h 6858000"/>
              <a:gd name="connsiteX4" fmla="*/ 1019354 w 7369701"/>
              <a:gd name="connsiteY4" fmla="*/ 6315006 h 6858000"/>
              <a:gd name="connsiteX5" fmla="*/ 441046 w 7369701"/>
              <a:gd name="connsiteY5" fmla="*/ 6691153 h 6858000"/>
              <a:gd name="connsiteX6" fmla="*/ 1019354 w 7369701"/>
              <a:gd name="connsiteY6" fmla="*/ 6315006 h 6858000"/>
              <a:gd name="connsiteX7" fmla="*/ 991680 w 7369701"/>
              <a:gd name="connsiteY7" fmla="*/ 6298413 h 6858000"/>
              <a:gd name="connsiteX8" fmla="*/ 409060 w 7369701"/>
              <a:gd name="connsiteY8" fmla="*/ 6671470 h 6858000"/>
              <a:gd name="connsiteX9" fmla="*/ 991680 w 7369701"/>
              <a:gd name="connsiteY9" fmla="*/ 6298413 h 6858000"/>
              <a:gd name="connsiteX10" fmla="*/ 103333 w 7369701"/>
              <a:gd name="connsiteY10" fmla="*/ 5699602 h 6858000"/>
              <a:gd name="connsiteX11" fmla="*/ 233938 w 7369701"/>
              <a:gd name="connsiteY11" fmla="*/ 5809416 h 6858000"/>
              <a:gd name="connsiteX12" fmla="*/ 883580 w 7369701"/>
              <a:gd name="connsiteY12" fmla="*/ 6180710 h 6858000"/>
              <a:gd name="connsiteX13" fmla="*/ 487337 w 7369701"/>
              <a:gd name="connsiteY13" fmla="*/ 5950182 h 6858000"/>
              <a:gd name="connsiteX14" fmla="*/ 354051 w 7369701"/>
              <a:gd name="connsiteY14" fmla="*/ 5854912 h 6858000"/>
              <a:gd name="connsiteX15" fmla="*/ 195436 w 7369701"/>
              <a:gd name="connsiteY15" fmla="*/ 5755068 h 6858000"/>
              <a:gd name="connsiteX16" fmla="*/ 103333 w 7369701"/>
              <a:gd name="connsiteY16" fmla="*/ 5699602 h 6858000"/>
              <a:gd name="connsiteX17" fmla="*/ 5539432 w 7369701"/>
              <a:gd name="connsiteY17" fmla="*/ 5642928 h 6858000"/>
              <a:gd name="connsiteX18" fmla="*/ 5555462 w 7369701"/>
              <a:gd name="connsiteY18" fmla="*/ 5694454 h 6858000"/>
              <a:gd name="connsiteX19" fmla="*/ 5828270 w 7369701"/>
              <a:gd name="connsiteY19" fmla="*/ 6320663 h 6858000"/>
              <a:gd name="connsiteX20" fmla="*/ 5947416 w 7369701"/>
              <a:gd name="connsiteY20" fmla="*/ 6574846 h 6858000"/>
              <a:gd name="connsiteX21" fmla="*/ 5539432 w 7369701"/>
              <a:gd name="connsiteY21" fmla="*/ 5642928 h 6858000"/>
              <a:gd name="connsiteX22" fmla="*/ 51253 w 7369701"/>
              <a:gd name="connsiteY22" fmla="*/ 5631825 h 6858000"/>
              <a:gd name="connsiteX23" fmla="*/ 211622 w 7369701"/>
              <a:gd name="connsiteY23" fmla="*/ 5728803 h 6858000"/>
              <a:gd name="connsiteX24" fmla="*/ 371652 w 7369701"/>
              <a:gd name="connsiteY24" fmla="*/ 5829062 h 6858000"/>
              <a:gd name="connsiteX25" fmla="*/ 505903 w 7369701"/>
              <a:gd name="connsiteY25" fmla="*/ 5925221 h 6858000"/>
              <a:gd name="connsiteX26" fmla="*/ 899240 w 7369701"/>
              <a:gd name="connsiteY26" fmla="*/ 6153068 h 6858000"/>
              <a:gd name="connsiteX27" fmla="*/ 988114 w 7369701"/>
              <a:gd name="connsiteY27" fmla="*/ 6174204 h 6858000"/>
              <a:gd name="connsiteX28" fmla="*/ 845971 w 7369701"/>
              <a:gd name="connsiteY28" fmla="*/ 6067177 h 6858000"/>
              <a:gd name="connsiteX29" fmla="*/ 448057 w 7369701"/>
              <a:gd name="connsiteY29" fmla="*/ 5841376 h 6858000"/>
              <a:gd name="connsiteX30" fmla="*/ 51253 w 7369701"/>
              <a:gd name="connsiteY30" fmla="*/ 5631825 h 6858000"/>
              <a:gd name="connsiteX31" fmla="*/ 2606687 w 7369701"/>
              <a:gd name="connsiteY31" fmla="*/ 5630718 h 6858000"/>
              <a:gd name="connsiteX32" fmla="*/ 2645658 w 7369701"/>
              <a:gd name="connsiteY32" fmla="*/ 6640259 h 6858000"/>
              <a:gd name="connsiteX33" fmla="*/ 2606687 w 7369701"/>
              <a:gd name="connsiteY33" fmla="*/ 5630718 h 6858000"/>
              <a:gd name="connsiteX34" fmla="*/ 3642057 w 7369701"/>
              <a:gd name="connsiteY34" fmla="*/ 5573487 h 6858000"/>
              <a:gd name="connsiteX35" fmla="*/ 3632981 w 7369701"/>
              <a:gd name="connsiteY35" fmla="*/ 5579437 h 6858000"/>
              <a:gd name="connsiteX36" fmla="*/ 3382436 w 7369701"/>
              <a:gd name="connsiteY36" fmla="*/ 5952726 h 6858000"/>
              <a:gd name="connsiteX37" fmla="*/ 3191929 w 7369701"/>
              <a:gd name="connsiteY37" fmla="*/ 6662669 h 6858000"/>
              <a:gd name="connsiteX38" fmla="*/ 3369898 w 7369701"/>
              <a:gd name="connsiteY38" fmla="*/ 6081771 h 6858000"/>
              <a:gd name="connsiteX39" fmla="*/ 3642057 w 7369701"/>
              <a:gd name="connsiteY39" fmla="*/ 5573487 h 6858000"/>
              <a:gd name="connsiteX40" fmla="*/ 2650666 w 7369701"/>
              <a:gd name="connsiteY40" fmla="*/ 5530686 h 6858000"/>
              <a:gd name="connsiteX41" fmla="*/ 2650249 w 7369701"/>
              <a:gd name="connsiteY41" fmla="*/ 5532101 h 6858000"/>
              <a:gd name="connsiteX42" fmla="*/ 2663808 w 7369701"/>
              <a:gd name="connsiteY42" fmla="*/ 6535215 h 6858000"/>
              <a:gd name="connsiteX43" fmla="*/ 2665418 w 7369701"/>
              <a:gd name="connsiteY43" fmla="*/ 6132756 h 6858000"/>
              <a:gd name="connsiteX44" fmla="*/ 2650666 w 7369701"/>
              <a:gd name="connsiteY44" fmla="*/ 5530686 h 6858000"/>
              <a:gd name="connsiteX45" fmla="*/ 2680277 w 7369701"/>
              <a:gd name="connsiteY45" fmla="*/ 5479204 h 6858000"/>
              <a:gd name="connsiteX46" fmla="*/ 2678972 w 7369701"/>
              <a:gd name="connsiteY46" fmla="*/ 5481582 h 6858000"/>
              <a:gd name="connsiteX47" fmla="*/ 2696666 w 7369701"/>
              <a:gd name="connsiteY47" fmla="*/ 6133836 h 6858000"/>
              <a:gd name="connsiteX48" fmla="*/ 2695769 w 7369701"/>
              <a:gd name="connsiteY48" fmla="*/ 6390955 h 6858000"/>
              <a:gd name="connsiteX49" fmla="*/ 2739893 w 7369701"/>
              <a:gd name="connsiteY49" fmla="*/ 6108357 h 6858000"/>
              <a:gd name="connsiteX50" fmla="*/ 2680277 w 7369701"/>
              <a:gd name="connsiteY50" fmla="*/ 5479204 h 6858000"/>
              <a:gd name="connsiteX51" fmla="*/ 1132195 w 7369701"/>
              <a:gd name="connsiteY51" fmla="*/ 5467980 h 6858000"/>
              <a:gd name="connsiteX52" fmla="*/ 1679056 w 7369701"/>
              <a:gd name="connsiteY52" fmla="*/ 5516907 h 6858000"/>
              <a:gd name="connsiteX53" fmla="*/ 2128648 w 7369701"/>
              <a:gd name="connsiteY53" fmla="*/ 5474249 h 6858000"/>
              <a:gd name="connsiteX54" fmla="*/ 1825619 w 7369701"/>
              <a:gd name="connsiteY54" fmla="*/ 5478447 h 6858000"/>
              <a:gd name="connsiteX55" fmla="*/ 1737798 w 7369701"/>
              <a:gd name="connsiteY55" fmla="*/ 5483353 h 6858000"/>
              <a:gd name="connsiteX56" fmla="*/ 1132195 w 7369701"/>
              <a:gd name="connsiteY56" fmla="*/ 5467980 h 6858000"/>
              <a:gd name="connsiteX57" fmla="*/ 1456157 w 7369701"/>
              <a:gd name="connsiteY57" fmla="*/ 5371404 h 6858000"/>
              <a:gd name="connsiteX58" fmla="*/ 1244432 w 7369701"/>
              <a:gd name="connsiteY58" fmla="*/ 5385601 h 6858000"/>
              <a:gd name="connsiteX59" fmla="*/ 973990 w 7369701"/>
              <a:gd name="connsiteY59" fmla="*/ 5424940 h 6858000"/>
              <a:gd name="connsiteX60" fmla="*/ 1103809 w 7369701"/>
              <a:gd name="connsiteY60" fmla="*/ 5433720 h 6858000"/>
              <a:gd name="connsiteX61" fmla="*/ 1123454 w 7369701"/>
              <a:gd name="connsiteY61" fmla="*/ 5435727 h 6858000"/>
              <a:gd name="connsiteX62" fmla="*/ 1737017 w 7369701"/>
              <a:gd name="connsiteY62" fmla="*/ 5452183 h 6858000"/>
              <a:gd name="connsiteX63" fmla="*/ 1824397 w 7369701"/>
              <a:gd name="connsiteY63" fmla="*/ 5447757 h 6858000"/>
              <a:gd name="connsiteX64" fmla="*/ 2070059 w 7369701"/>
              <a:gd name="connsiteY64" fmla="*/ 5441660 h 6858000"/>
              <a:gd name="connsiteX65" fmla="*/ 1456157 w 7369701"/>
              <a:gd name="connsiteY65" fmla="*/ 5371404 h 6858000"/>
              <a:gd name="connsiteX66" fmla="*/ 4988186 w 7369701"/>
              <a:gd name="connsiteY66" fmla="*/ 5216467 h 6858000"/>
              <a:gd name="connsiteX67" fmla="*/ 4777334 w 7369701"/>
              <a:gd name="connsiteY67" fmla="*/ 5406072 h 6858000"/>
              <a:gd name="connsiteX68" fmla="*/ 4718341 w 7369701"/>
              <a:gd name="connsiteY68" fmla="*/ 5468043 h 6858000"/>
              <a:gd name="connsiteX69" fmla="*/ 4604655 w 7369701"/>
              <a:gd name="connsiteY69" fmla="*/ 5583434 h 6858000"/>
              <a:gd name="connsiteX70" fmla="*/ 4565074 w 7369701"/>
              <a:gd name="connsiteY70" fmla="*/ 5618550 h 6858000"/>
              <a:gd name="connsiteX71" fmla="*/ 4988186 w 7369701"/>
              <a:gd name="connsiteY71" fmla="*/ 5216467 h 6858000"/>
              <a:gd name="connsiteX72" fmla="*/ 4978032 w 7369701"/>
              <a:gd name="connsiteY72" fmla="*/ 5183809 h 6858000"/>
              <a:gd name="connsiteX73" fmla="*/ 4463413 w 7369701"/>
              <a:gd name="connsiteY73" fmla="*/ 5615162 h 6858000"/>
              <a:gd name="connsiteX74" fmla="*/ 4358134 w 7369701"/>
              <a:gd name="connsiteY74" fmla="*/ 5742791 h 6858000"/>
              <a:gd name="connsiteX75" fmla="*/ 4376219 w 7369701"/>
              <a:gd name="connsiteY75" fmla="*/ 5729027 h 6858000"/>
              <a:gd name="connsiteX76" fmla="*/ 4582340 w 7369701"/>
              <a:gd name="connsiteY76" fmla="*/ 5561037 h 6858000"/>
              <a:gd name="connsiteX77" fmla="*/ 4694684 w 7369701"/>
              <a:gd name="connsiteY77" fmla="*/ 5447098 h 6858000"/>
              <a:gd name="connsiteX78" fmla="*/ 4754123 w 7369701"/>
              <a:gd name="connsiteY78" fmla="*/ 5384643 h 6858000"/>
              <a:gd name="connsiteX79" fmla="*/ 4978032 w 7369701"/>
              <a:gd name="connsiteY79" fmla="*/ 5183809 h 6858000"/>
              <a:gd name="connsiteX80" fmla="*/ 1903353 w 7369701"/>
              <a:gd name="connsiteY80" fmla="*/ 5044827 h 6858000"/>
              <a:gd name="connsiteX81" fmla="*/ 1936931 w 7369701"/>
              <a:gd name="connsiteY81" fmla="*/ 5093954 h 6858000"/>
              <a:gd name="connsiteX82" fmla="*/ 2195868 w 7369701"/>
              <a:gd name="connsiteY82" fmla="*/ 5396574 h 6858000"/>
              <a:gd name="connsiteX83" fmla="*/ 2088852 w 7369701"/>
              <a:gd name="connsiteY83" fmla="*/ 5166123 h 6858000"/>
              <a:gd name="connsiteX84" fmla="*/ 1958241 w 7369701"/>
              <a:gd name="connsiteY84" fmla="*/ 5067955 h 6858000"/>
              <a:gd name="connsiteX85" fmla="*/ 1903353 w 7369701"/>
              <a:gd name="connsiteY85" fmla="*/ 5044827 h 6858000"/>
              <a:gd name="connsiteX86" fmla="*/ 1979378 w 7369701"/>
              <a:gd name="connsiteY86" fmla="*/ 4769504 h 6858000"/>
              <a:gd name="connsiteX87" fmla="*/ 2882120 w 7369701"/>
              <a:gd name="connsiteY87" fmla="*/ 5064547 h 6858000"/>
              <a:gd name="connsiteX88" fmla="*/ 2793103 w 7369701"/>
              <a:gd name="connsiteY88" fmla="*/ 5039699 h 6858000"/>
              <a:gd name="connsiteX89" fmla="*/ 2770041 w 7369701"/>
              <a:gd name="connsiteY89" fmla="*/ 5033634 h 6858000"/>
              <a:gd name="connsiteX90" fmla="*/ 1979378 w 7369701"/>
              <a:gd name="connsiteY90" fmla="*/ 4769504 h 6858000"/>
              <a:gd name="connsiteX91" fmla="*/ 1927410 w 7369701"/>
              <a:gd name="connsiteY91" fmla="*/ 4716164 h 6858000"/>
              <a:gd name="connsiteX92" fmla="*/ 1959587 w 7369701"/>
              <a:gd name="connsiteY92" fmla="*/ 4728849 h 6858000"/>
              <a:gd name="connsiteX93" fmla="*/ 2777707 w 7369701"/>
              <a:gd name="connsiteY93" fmla="*/ 5003991 h 6858000"/>
              <a:gd name="connsiteX94" fmla="*/ 2800768 w 7369701"/>
              <a:gd name="connsiteY94" fmla="*/ 5010056 h 6858000"/>
              <a:gd name="connsiteX95" fmla="*/ 2879408 w 7369701"/>
              <a:gd name="connsiteY95" fmla="*/ 5031590 h 6858000"/>
              <a:gd name="connsiteX96" fmla="*/ 2862295 w 7369701"/>
              <a:gd name="connsiteY96" fmla="*/ 5022958 h 6858000"/>
              <a:gd name="connsiteX97" fmla="*/ 2813343 w 7369701"/>
              <a:gd name="connsiteY97" fmla="*/ 4998369 h 6858000"/>
              <a:gd name="connsiteX98" fmla="*/ 2646245 w 7369701"/>
              <a:gd name="connsiteY98" fmla="*/ 4930999 h 6858000"/>
              <a:gd name="connsiteX99" fmla="*/ 1999243 w 7369701"/>
              <a:gd name="connsiteY99" fmla="*/ 4730524 h 6858000"/>
              <a:gd name="connsiteX100" fmla="*/ 1979527 w 7369701"/>
              <a:gd name="connsiteY100" fmla="*/ 4726651 h 6858000"/>
              <a:gd name="connsiteX101" fmla="*/ 1927410 w 7369701"/>
              <a:gd name="connsiteY101" fmla="*/ 4716164 h 6858000"/>
              <a:gd name="connsiteX102" fmla="*/ 1997014 w 7369701"/>
              <a:gd name="connsiteY102" fmla="*/ 4698007 h 6858000"/>
              <a:gd name="connsiteX103" fmla="*/ 2005458 w 7369701"/>
              <a:gd name="connsiteY103" fmla="*/ 4699540 h 6858000"/>
              <a:gd name="connsiteX104" fmla="*/ 2657186 w 7369701"/>
              <a:gd name="connsiteY104" fmla="*/ 4901687 h 6858000"/>
              <a:gd name="connsiteX105" fmla="*/ 2826662 w 7369701"/>
              <a:gd name="connsiteY105" fmla="*/ 4970362 h 6858000"/>
              <a:gd name="connsiteX106" fmla="*/ 2876100 w 7369701"/>
              <a:gd name="connsiteY106" fmla="*/ 4995397 h 6858000"/>
              <a:gd name="connsiteX107" fmla="*/ 3042600 w 7369701"/>
              <a:gd name="connsiteY107" fmla="*/ 5059532 h 6858000"/>
              <a:gd name="connsiteX108" fmla="*/ 1997014 w 7369701"/>
              <a:gd name="connsiteY108" fmla="*/ 4698007 h 6858000"/>
              <a:gd name="connsiteX109" fmla="*/ 2305292 w 7369701"/>
              <a:gd name="connsiteY109" fmla="*/ 4219492 h 6858000"/>
              <a:gd name="connsiteX110" fmla="*/ 3360922 w 7369701"/>
              <a:gd name="connsiteY110" fmla="*/ 4529373 h 6858000"/>
              <a:gd name="connsiteX111" fmla="*/ 3492420 w 7369701"/>
              <a:gd name="connsiteY111" fmla="*/ 4510145 h 6858000"/>
              <a:gd name="connsiteX112" fmla="*/ 3364086 w 7369701"/>
              <a:gd name="connsiteY112" fmla="*/ 4480340 h 6858000"/>
              <a:gd name="connsiteX113" fmla="*/ 3225818 w 7369701"/>
              <a:gd name="connsiteY113" fmla="*/ 4411822 h 6858000"/>
              <a:gd name="connsiteX114" fmla="*/ 3129696 w 7369701"/>
              <a:gd name="connsiteY114" fmla="*/ 4360704 h 6858000"/>
              <a:gd name="connsiteX115" fmla="*/ 2814545 w 7369701"/>
              <a:gd name="connsiteY115" fmla="*/ 4282955 h 6858000"/>
              <a:gd name="connsiteX116" fmla="*/ 2305292 w 7369701"/>
              <a:gd name="connsiteY116" fmla="*/ 4219492 h 6858000"/>
              <a:gd name="connsiteX117" fmla="*/ 2626982 w 7369701"/>
              <a:gd name="connsiteY117" fmla="*/ 4206450 h 6858000"/>
              <a:gd name="connsiteX118" fmla="*/ 2490617 w 7369701"/>
              <a:gd name="connsiteY118" fmla="*/ 4206951 h 6858000"/>
              <a:gd name="connsiteX119" fmla="*/ 2819869 w 7369701"/>
              <a:gd name="connsiteY119" fmla="*/ 4252936 h 6858000"/>
              <a:gd name="connsiteX120" fmla="*/ 3143018 w 7369701"/>
              <a:gd name="connsiteY120" fmla="*/ 4332698 h 6858000"/>
              <a:gd name="connsiteX121" fmla="*/ 3241520 w 7369701"/>
              <a:gd name="connsiteY121" fmla="*/ 4385112 h 6858000"/>
              <a:gd name="connsiteX122" fmla="*/ 3374575 w 7369701"/>
              <a:gd name="connsiteY122" fmla="*/ 4451517 h 6858000"/>
              <a:gd name="connsiteX123" fmla="*/ 3505221 w 7369701"/>
              <a:gd name="connsiteY123" fmla="*/ 4480757 h 6858000"/>
              <a:gd name="connsiteX124" fmla="*/ 2626982 w 7369701"/>
              <a:gd name="connsiteY124" fmla="*/ 4206450 h 6858000"/>
              <a:gd name="connsiteX125" fmla="*/ 1310106 w 7369701"/>
              <a:gd name="connsiteY125" fmla="*/ 3943217 h 6858000"/>
              <a:gd name="connsiteX126" fmla="*/ 854994 w 7369701"/>
              <a:gd name="connsiteY126" fmla="*/ 4399136 h 6858000"/>
              <a:gd name="connsiteX127" fmla="*/ 742462 w 7369701"/>
              <a:gd name="connsiteY127" fmla="*/ 4594648 h 6858000"/>
              <a:gd name="connsiteX128" fmla="*/ 820602 w 7369701"/>
              <a:gd name="connsiteY128" fmla="*/ 4485915 h 6858000"/>
              <a:gd name="connsiteX129" fmla="*/ 878295 w 7369701"/>
              <a:gd name="connsiteY129" fmla="*/ 4403594 h 6858000"/>
              <a:gd name="connsiteX130" fmla="*/ 1240607 w 7369701"/>
              <a:gd name="connsiteY130" fmla="*/ 4010401 h 6858000"/>
              <a:gd name="connsiteX131" fmla="*/ 1310106 w 7369701"/>
              <a:gd name="connsiteY131" fmla="*/ 3943217 h 6858000"/>
              <a:gd name="connsiteX132" fmla="*/ 1423113 w 7369701"/>
              <a:gd name="connsiteY132" fmla="*/ 3874565 h 6858000"/>
              <a:gd name="connsiteX133" fmla="*/ 1260565 w 7369701"/>
              <a:gd name="connsiteY133" fmla="*/ 4031982 h 6858000"/>
              <a:gd name="connsiteX134" fmla="*/ 901900 w 7369701"/>
              <a:gd name="connsiteY134" fmla="*/ 4421236 h 6858000"/>
              <a:gd name="connsiteX135" fmla="*/ 845044 w 7369701"/>
              <a:gd name="connsiteY135" fmla="*/ 4502436 h 6858000"/>
              <a:gd name="connsiteX136" fmla="*/ 685926 w 7369701"/>
              <a:gd name="connsiteY136" fmla="*/ 4703069 h 6858000"/>
              <a:gd name="connsiteX137" fmla="*/ 684248 w 7369701"/>
              <a:gd name="connsiteY137" fmla="*/ 4706721 h 6858000"/>
              <a:gd name="connsiteX138" fmla="*/ 1423113 w 7369701"/>
              <a:gd name="connsiteY138" fmla="*/ 3874565 h 6858000"/>
              <a:gd name="connsiteX139" fmla="*/ 3316479 w 7369701"/>
              <a:gd name="connsiteY139" fmla="*/ 3872136 h 6858000"/>
              <a:gd name="connsiteX140" fmla="*/ 3546806 w 7369701"/>
              <a:gd name="connsiteY140" fmla="*/ 4356139 h 6858000"/>
              <a:gd name="connsiteX141" fmla="*/ 3364433 w 7369701"/>
              <a:gd name="connsiteY141" fmla="*/ 3953121 h 6858000"/>
              <a:gd name="connsiteX142" fmla="*/ 3316479 w 7369701"/>
              <a:gd name="connsiteY142" fmla="*/ 3872136 h 6858000"/>
              <a:gd name="connsiteX143" fmla="*/ 3291335 w 7369701"/>
              <a:gd name="connsiteY143" fmla="*/ 3767420 h 6858000"/>
              <a:gd name="connsiteX144" fmla="*/ 3390805 w 7369701"/>
              <a:gd name="connsiteY144" fmla="*/ 3937163 h 6858000"/>
              <a:gd name="connsiteX145" fmla="*/ 3579062 w 7369701"/>
              <a:gd name="connsiteY145" fmla="*/ 4359040 h 6858000"/>
              <a:gd name="connsiteX146" fmla="*/ 3467355 w 7369701"/>
              <a:gd name="connsiteY146" fmla="*/ 3988130 h 6858000"/>
              <a:gd name="connsiteX147" fmla="*/ 3310753 w 7369701"/>
              <a:gd name="connsiteY147" fmla="*/ 3787140 h 6858000"/>
              <a:gd name="connsiteX148" fmla="*/ 3291335 w 7369701"/>
              <a:gd name="connsiteY148" fmla="*/ 3767420 h 6858000"/>
              <a:gd name="connsiteX149" fmla="*/ 1635889 w 7369701"/>
              <a:gd name="connsiteY149" fmla="*/ 3709494 h 6858000"/>
              <a:gd name="connsiteX150" fmla="*/ 1634800 w 7369701"/>
              <a:gd name="connsiteY150" fmla="*/ 3731111 h 6858000"/>
              <a:gd name="connsiteX151" fmla="*/ 1635889 w 7369701"/>
              <a:gd name="connsiteY151" fmla="*/ 3709494 h 6858000"/>
              <a:gd name="connsiteX152" fmla="*/ 1510397 w 7369701"/>
              <a:gd name="connsiteY152" fmla="*/ 3684705 h 6858000"/>
              <a:gd name="connsiteX153" fmla="*/ 1146550 w 7369701"/>
              <a:gd name="connsiteY153" fmla="*/ 3802012 h 6858000"/>
              <a:gd name="connsiteX154" fmla="*/ 698834 w 7369701"/>
              <a:gd name="connsiteY154" fmla="*/ 3952272 h 6858000"/>
              <a:gd name="connsiteX155" fmla="*/ 34256 w 7369701"/>
              <a:gd name="connsiteY155" fmla="*/ 4347603 h 6858000"/>
              <a:gd name="connsiteX156" fmla="*/ 527241 w 7369701"/>
              <a:gd name="connsiteY156" fmla="*/ 4065078 h 6858000"/>
              <a:gd name="connsiteX157" fmla="*/ 1510397 w 7369701"/>
              <a:gd name="connsiteY157" fmla="*/ 3684705 h 6858000"/>
              <a:gd name="connsiteX158" fmla="*/ 1313114 w 7369701"/>
              <a:gd name="connsiteY158" fmla="*/ 3655216 h 6858000"/>
              <a:gd name="connsiteX159" fmla="*/ 1109304 w 7369701"/>
              <a:gd name="connsiteY159" fmla="*/ 3669030 h 6858000"/>
              <a:gd name="connsiteX160" fmla="*/ 8129 w 7369701"/>
              <a:gd name="connsiteY160" fmla="*/ 4330519 h 6858000"/>
              <a:gd name="connsiteX161" fmla="*/ 687572 w 7369701"/>
              <a:gd name="connsiteY161" fmla="*/ 3925629 h 6858000"/>
              <a:gd name="connsiteX162" fmla="*/ 1138365 w 7369701"/>
              <a:gd name="connsiteY162" fmla="*/ 3774515 h 6858000"/>
              <a:gd name="connsiteX163" fmla="*/ 1505579 w 7369701"/>
              <a:gd name="connsiteY163" fmla="*/ 3655526 h 6858000"/>
              <a:gd name="connsiteX164" fmla="*/ 1313114 w 7369701"/>
              <a:gd name="connsiteY164" fmla="*/ 3655216 h 6858000"/>
              <a:gd name="connsiteX165" fmla="*/ 3655073 w 7369701"/>
              <a:gd name="connsiteY165" fmla="*/ 3650884 h 6858000"/>
              <a:gd name="connsiteX166" fmla="*/ 3989938 w 7369701"/>
              <a:gd name="connsiteY166" fmla="*/ 3991685 h 6858000"/>
              <a:gd name="connsiteX167" fmla="*/ 4393907 w 7369701"/>
              <a:gd name="connsiteY167" fmla="*/ 4261258 h 6858000"/>
              <a:gd name="connsiteX168" fmla="*/ 4648051 w 7369701"/>
              <a:gd name="connsiteY168" fmla="*/ 4374051 h 6858000"/>
              <a:gd name="connsiteX169" fmla="*/ 4383389 w 7369701"/>
              <a:gd name="connsiteY169" fmla="*/ 4184369 h 6858000"/>
              <a:gd name="connsiteX170" fmla="*/ 4165508 w 7369701"/>
              <a:gd name="connsiteY170" fmla="*/ 4035196 h 6858000"/>
              <a:gd name="connsiteX171" fmla="*/ 4068162 w 7369701"/>
              <a:gd name="connsiteY171" fmla="*/ 3953394 h 6858000"/>
              <a:gd name="connsiteX172" fmla="*/ 3981416 w 7369701"/>
              <a:gd name="connsiteY172" fmla="*/ 3880482 h 6858000"/>
              <a:gd name="connsiteX173" fmla="*/ 3800147 w 7369701"/>
              <a:gd name="connsiteY173" fmla="*/ 3749872 h 6858000"/>
              <a:gd name="connsiteX174" fmla="*/ 3655073 w 7369701"/>
              <a:gd name="connsiteY174" fmla="*/ 3650884 h 6858000"/>
              <a:gd name="connsiteX175" fmla="*/ 3670252 w 7369701"/>
              <a:gd name="connsiteY175" fmla="*/ 3622798 h 6858000"/>
              <a:gd name="connsiteX176" fmla="*/ 3817258 w 7369701"/>
              <a:gd name="connsiteY176" fmla="*/ 3723577 h 6858000"/>
              <a:gd name="connsiteX177" fmla="*/ 4000461 w 7369701"/>
              <a:gd name="connsiteY177" fmla="*/ 3855966 h 6858000"/>
              <a:gd name="connsiteX178" fmla="*/ 4088180 w 7369701"/>
              <a:gd name="connsiteY178" fmla="*/ 3929774 h 6858000"/>
              <a:gd name="connsiteX179" fmla="*/ 4184555 w 7369701"/>
              <a:gd name="connsiteY179" fmla="*/ 4010683 h 6858000"/>
              <a:gd name="connsiteX180" fmla="*/ 4399563 w 7369701"/>
              <a:gd name="connsiteY180" fmla="*/ 4158106 h 6858000"/>
              <a:gd name="connsiteX181" fmla="*/ 4684469 w 7369701"/>
              <a:gd name="connsiteY181" fmla="*/ 4364680 h 6858000"/>
              <a:gd name="connsiteX182" fmla="*/ 4690271 w 7369701"/>
              <a:gd name="connsiteY182" fmla="*/ 4370034 h 6858000"/>
              <a:gd name="connsiteX183" fmla="*/ 4136093 w 7369701"/>
              <a:gd name="connsiteY183" fmla="*/ 3858466 h 6858000"/>
              <a:gd name="connsiteX184" fmla="*/ 3670252 w 7369701"/>
              <a:gd name="connsiteY184" fmla="*/ 3622798 h 6858000"/>
              <a:gd name="connsiteX185" fmla="*/ 4440129 w 7369701"/>
              <a:gd name="connsiteY185" fmla="*/ 3448571 h 6858000"/>
              <a:gd name="connsiteX186" fmla="*/ 4856525 w 7369701"/>
              <a:gd name="connsiteY186" fmla="*/ 3915351 h 6858000"/>
              <a:gd name="connsiteX187" fmla="*/ 5059055 w 7369701"/>
              <a:gd name="connsiteY187" fmla="*/ 4108918 h 6858000"/>
              <a:gd name="connsiteX188" fmla="*/ 5290070 w 7369701"/>
              <a:gd name="connsiteY188" fmla="*/ 4263619 h 6858000"/>
              <a:gd name="connsiteX189" fmla="*/ 4834991 w 7369701"/>
              <a:gd name="connsiteY189" fmla="*/ 3830985 h 6858000"/>
              <a:gd name="connsiteX190" fmla="*/ 4440129 w 7369701"/>
              <a:gd name="connsiteY190" fmla="*/ 3448571 h 6858000"/>
              <a:gd name="connsiteX191" fmla="*/ 4441737 w 7369701"/>
              <a:gd name="connsiteY191" fmla="*/ 3399734 h 6858000"/>
              <a:gd name="connsiteX192" fmla="*/ 4431236 w 7369701"/>
              <a:gd name="connsiteY192" fmla="*/ 3400954 h 6858000"/>
              <a:gd name="connsiteX193" fmla="*/ 4557150 w 7369701"/>
              <a:gd name="connsiteY193" fmla="*/ 3510023 h 6858000"/>
              <a:gd name="connsiteX194" fmla="*/ 4856936 w 7369701"/>
              <a:gd name="connsiteY194" fmla="*/ 3809146 h 6858000"/>
              <a:gd name="connsiteX195" fmla="*/ 5111996 w 7369701"/>
              <a:gd name="connsiteY195" fmla="*/ 4065759 h 6858000"/>
              <a:gd name="connsiteX196" fmla="*/ 5388878 w 7369701"/>
              <a:gd name="connsiteY196" fmla="*/ 4300185 h 6858000"/>
              <a:gd name="connsiteX197" fmla="*/ 5425556 w 7369701"/>
              <a:gd name="connsiteY197" fmla="*/ 4308967 h 6858000"/>
              <a:gd name="connsiteX198" fmla="*/ 4943646 w 7369701"/>
              <a:gd name="connsiteY198" fmla="*/ 3822916 h 6858000"/>
              <a:gd name="connsiteX199" fmla="*/ 4594837 w 7369701"/>
              <a:gd name="connsiteY199" fmla="*/ 3532274 h 6858000"/>
              <a:gd name="connsiteX200" fmla="*/ 4441737 w 7369701"/>
              <a:gd name="connsiteY200" fmla="*/ 3399734 h 6858000"/>
              <a:gd name="connsiteX201" fmla="*/ 5425834 w 7369701"/>
              <a:gd name="connsiteY201" fmla="*/ 3162785 h 6858000"/>
              <a:gd name="connsiteX202" fmla="*/ 5401644 w 7369701"/>
              <a:gd name="connsiteY202" fmla="*/ 3617847 h 6858000"/>
              <a:gd name="connsiteX203" fmla="*/ 5467256 w 7369701"/>
              <a:gd name="connsiteY203" fmla="*/ 4175494 h 6858000"/>
              <a:gd name="connsiteX204" fmla="*/ 5448069 w 7369701"/>
              <a:gd name="connsiteY204" fmla="*/ 3567554 h 6858000"/>
              <a:gd name="connsiteX205" fmla="*/ 5425834 w 7369701"/>
              <a:gd name="connsiteY205" fmla="*/ 3162785 h 6858000"/>
              <a:gd name="connsiteX206" fmla="*/ 1318687 w 7369701"/>
              <a:gd name="connsiteY206" fmla="*/ 3113840 h 6858000"/>
              <a:gd name="connsiteX207" fmla="*/ 1066793 w 7369701"/>
              <a:gd name="connsiteY207" fmla="*/ 3212171 h 6858000"/>
              <a:gd name="connsiteX208" fmla="*/ 993319 w 7369701"/>
              <a:gd name="connsiteY208" fmla="*/ 3247648 h 6858000"/>
              <a:gd name="connsiteX209" fmla="*/ 853081 w 7369701"/>
              <a:gd name="connsiteY209" fmla="*/ 3312410 h 6858000"/>
              <a:gd name="connsiteX210" fmla="*/ 805957 w 7369701"/>
              <a:gd name="connsiteY210" fmla="*/ 3330443 h 6858000"/>
              <a:gd name="connsiteX211" fmla="*/ 1318687 w 7369701"/>
              <a:gd name="connsiteY211" fmla="*/ 3113840 h 6858000"/>
              <a:gd name="connsiteX212" fmla="*/ 5453702 w 7369701"/>
              <a:gd name="connsiteY212" fmla="*/ 3090882 h 6858000"/>
              <a:gd name="connsiteX213" fmla="*/ 5480135 w 7369701"/>
              <a:gd name="connsiteY213" fmla="*/ 3565802 h 6858000"/>
              <a:gd name="connsiteX214" fmla="*/ 5499023 w 7369701"/>
              <a:gd name="connsiteY214" fmla="*/ 4166310 h 6858000"/>
              <a:gd name="connsiteX215" fmla="*/ 5547022 w 7369701"/>
              <a:gd name="connsiteY215" fmla="*/ 3607838 h 6858000"/>
              <a:gd name="connsiteX216" fmla="*/ 5515964 w 7369701"/>
              <a:gd name="connsiteY216" fmla="*/ 3378541 h 6858000"/>
              <a:gd name="connsiteX217" fmla="*/ 5453702 w 7369701"/>
              <a:gd name="connsiteY217" fmla="*/ 3090882 h 6858000"/>
              <a:gd name="connsiteX218" fmla="*/ 1238695 w 7369701"/>
              <a:gd name="connsiteY218" fmla="*/ 3076820 h 6858000"/>
              <a:gd name="connsiteX219" fmla="*/ 716371 w 7369701"/>
              <a:gd name="connsiteY219" fmla="*/ 3293249 h 6858000"/>
              <a:gd name="connsiteX220" fmla="*/ 579522 w 7369701"/>
              <a:gd name="connsiteY220" fmla="*/ 3371759 h 6858000"/>
              <a:gd name="connsiteX221" fmla="*/ 600288 w 7369701"/>
              <a:gd name="connsiteY221" fmla="*/ 3365555 h 6858000"/>
              <a:gd name="connsiteX222" fmla="*/ 840692 w 7369701"/>
              <a:gd name="connsiteY222" fmla="*/ 3284921 h 6858000"/>
              <a:gd name="connsiteX223" fmla="*/ 979248 w 7369701"/>
              <a:gd name="connsiteY223" fmla="*/ 3221003 h 6858000"/>
              <a:gd name="connsiteX224" fmla="*/ 1053282 w 7369701"/>
              <a:gd name="connsiteY224" fmla="*/ 3185247 h 6858000"/>
              <a:gd name="connsiteX225" fmla="*/ 1320603 w 7369701"/>
              <a:gd name="connsiteY225" fmla="*/ 3081281 h 6858000"/>
              <a:gd name="connsiteX226" fmla="*/ 1238695 w 7369701"/>
              <a:gd name="connsiteY226" fmla="*/ 3076820 h 6858000"/>
              <a:gd name="connsiteX227" fmla="*/ 5425627 w 7369701"/>
              <a:gd name="connsiteY227" fmla="*/ 2954192 h 6858000"/>
              <a:gd name="connsiteX228" fmla="*/ 5470770 w 7369701"/>
              <a:gd name="connsiteY228" fmla="*/ 3005435 h 6858000"/>
              <a:gd name="connsiteX229" fmla="*/ 5519779 w 7369701"/>
              <a:gd name="connsiteY229" fmla="*/ 4359223 h 6858000"/>
              <a:gd name="connsiteX230" fmla="*/ 5520293 w 7369701"/>
              <a:gd name="connsiteY230" fmla="*/ 4360602 h 6858000"/>
              <a:gd name="connsiteX231" fmla="*/ 5767221 w 7369701"/>
              <a:gd name="connsiteY231" fmla="*/ 4665564 h 6858000"/>
              <a:gd name="connsiteX232" fmla="*/ 6937169 w 7369701"/>
              <a:gd name="connsiteY232" fmla="*/ 4815941 h 6858000"/>
              <a:gd name="connsiteX233" fmla="*/ 6953922 w 7369701"/>
              <a:gd name="connsiteY233" fmla="*/ 4890068 h 6858000"/>
              <a:gd name="connsiteX234" fmla="*/ 6071359 w 7369701"/>
              <a:gd name="connsiteY234" fmla="*/ 4770770 h 6858000"/>
              <a:gd name="connsiteX235" fmla="*/ 6038839 w 7369701"/>
              <a:gd name="connsiteY235" fmla="*/ 4764474 h 6858000"/>
              <a:gd name="connsiteX236" fmla="*/ 6038706 w 7369701"/>
              <a:gd name="connsiteY236" fmla="*/ 4763847 h 6858000"/>
              <a:gd name="connsiteX237" fmla="*/ 6037784 w 7369701"/>
              <a:gd name="connsiteY237" fmla="*/ 4764270 h 6858000"/>
              <a:gd name="connsiteX238" fmla="*/ 6038839 w 7369701"/>
              <a:gd name="connsiteY238" fmla="*/ 4764474 h 6858000"/>
              <a:gd name="connsiteX239" fmla="*/ 6040338 w 7369701"/>
              <a:gd name="connsiteY239" fmla="*/ 4771418 h 6858000"/>
              <a:gd name="connsiteX240" fmla="*/ 6024488 w 7369701"/>
              <a:gd name="connsiteY240" fmla="*/ 4809903 h 6858000"/>
              <a:gd name="connsiteX241" fmla="*/ 5599771 w 7369701"/>
              <a:gd name="connsiteY241" fmla="*/ 5509652 h 6858000"/>
              <a:gd name="connsiteX242" fmla="*/ 5548843 w 7369701"/>
              <a:gd name="connsiteY242" fmla="*/ 5563845 h 6858000"/>
              <a:gd name="connsiteX243" fmla="*/ 5940952 w 7369701"/>
              <a:gd name="connsiteY243" fmla="*/ 6250028 h 6858000"/>
              <a:gd name="connsiteX244" fmla="*/ 6043441 w 7369701"/>
              <a:gd name="connsiteY244" fmla="*/ 6665847 h 6858000"/>
              <a:gd name="connsiteX245" fmla="*/ 6093432 w 7369701"/>
              <a:gd name="connsiteY245" fmla="*/ 6858000 h 6858000"/>
              <a:gd name="connsiteX246" fmla="*/ 6034344 w 7369701"/>
              <a:gd name="connsiteY246" fmla="*/ 6858000 h 6858000"/>
              <a:gd name="connsiteX247" fmla="*/ 6026679 w 7369701"/>
              <a:gd name="connsiteY247" fmla="*/ 6836959 h 6858000"/>
              <a:gd name="connsiteX248" fmla="*/ 5800441 w 7369701"/>
              <a:gd name="connsiteY248" fmla="*/ 6335286 h 6858000"/>
              <a:gd name="connsiteX249" fmla="*/ 5526562 w 7369701"/>
              <a:gd name="connsiteY249" fmla="*/ 5705388 h 6858000"/>
              <a:gd name="connsiteX250" fmla="*/ 5519640 w 7369701"/>
              <a:gd name="connsiteY250" fmla="*/ 5683774 h 6858000"/>
              <a:gd name="connsiteX251" fmla="*/ 5844559 w 7369701"/>
              <a:gd name="connsiteY251" fmla="*/ 6553349 h 6858000"/>
              <a:gd name="connsiteX252" fmla="*/ 5975994 w 7369701"/>
              <a:gd name="connsiteY252" fmla="*/ 6858000 h 6858000"/>
              <a:gd name="connsiteX253" fmla="*/ 5898547 w 7369701"/>
              <a:gd name="connsiteY253" fmla="*/ 6858000 h 6858000"/>
              <a:gd name="connsiteX254" fmla="*/ 5682041 w 7369701"/>
              <a:gd name="connsiteY254" fmla="*/ 6355860 h 6858000"/>
              <a:gd name="connsiteX255" fmla="*/ 5461758 w 7369701"/>
              <a:gd name="connsiteY255" fmla="*/ 5820220 h 6858000"/>
              <a:gd name="connsiteX256" fmla="*/ 5237282 w 7369701"/>
              <a:gd name="connsiteY256" fmla="*/ 6579086 h 6858000"/>
              <a:gd name="connsiteX257" fmla="*/ 5115009 w 7369701"/>
              <a:gd name="connsiteY257" fmla="*/ 6858000 h 6858000"/>
              <a:gd name="connsiteX258" fmla="*/ 5028074 w 7369701"/>
              <a:gd name="connsiteY258" fmla="*/ 6858000 h 6858000"/>
              <a:gd name="connsiteX259" fmla="*/ 5079508 w 7369701"/>
              <a:gd name="connsiteY259" fmla="*/ 6749074 h 6858000"/>
              <a:gd name="connsiteX260" fmla="*/ 5371846 w 7369701"/>
              <a:gd name="connsiteY260" fmla="*/ 5924413 h 6858000"/>
              <a:gd name="connsiteX261" fmla="*/ 5270512 w 7369701"/>
              <a:gd name="connsiteY261" fmla="*/ 6138975 h 6858000"/>
              <a:gd name="connsiteX262" fmla="*/ 5062409 w 7369701"/>
              <a:gd name="connsiteY262" fmla="*/ 6653544 h 6858000"/>
              <a:gd name="connsiteX263" fmla="*/ 5036628 w 7369701"/>
              <a:gd name="connsiteY263" fmla="*/ 6754247 h 6858000"/>
              <a:gd name="connsiteX264" fmla="*/ 5009112 w 7369701"/>
              <a:gd name="connsiteY264" fmla="*/ 6858000 h 6858000"/>
              <a:gd name="connsiteX265" fmla="*/ 4976679 w 7369701"/>
              <a:gd name="connsiteY265" fmla="*/ 6858000 h 6858000"/>
              <a:gd name="connsiteX266" fmla="*/ 5006537 w 7369701"/>
              <a:gd name="connsiteY266" fmla="*/ 6747068 h 6858000"/>
              <a:gd name="connsiteX267" fmla="*/ 5032723 w 7369701"/>
              <a:gd name="connsiteY267" fmla="*/ 6644957 h 6858000"/>
              <a:gd name="connsiteX268" fmla="*/ 5242949 w 7369701"/>
              <a:gd name="connsiteY268" fmla="*/ 6125175 h 6858000"/>
              <a:gd name="connsiteX269" fmla="*/ 5286321 w 7369701"/>
              <a:gd name="connsiteY269" fmla="*/ 6033555 h 6858000"/>
              <a:gd name="connsiteX270" fmla="*/ 5008210 w 7369701"/>
              <a:gd name="connsiteY270" fmla="*/ 6649194 h 6858000"/>
              <a:gd name="connsiteX271" fmla="*/ 4986321 w 7369701"/>
              <a:gd name="connsiteY271" fmla="*/ 6765687 h 6858000"/>
              <a:gd name="connsiteX272" fmla="*/ 4973474 w 7369701"/>
              <a:gd name="connsiteY272" fmla="*/ 6858000 h 6858000"/>
              <a:gd name="connsiteX273" fmla="*/ 4907178 w 7369701"/>
              <a:gd name="connsiteY273" fmla="*/ 6858000 h 6858000"/>
              <a:gd name="connsiteX274" fmla="*/ 4910810 w 7369701"/>
              <a:gd name="connsiteY274" fmla="*/ 6829660 h 6858000"/>
              <a:gd name="connsiteX275" fmla="*/ 4987461 w 7369701"/>
              <a:gd name="connsiteY275" fmla="*/ 6432994 h 6858000"/>
              <a:gd name="connsiteX276" fmla="*/ 5179262 w 7369701"/>
              <a:gd name="connsiteY276" fmla="*/ 6035044 h 6858000"/>
              <a:gd name="connsiteX277" fmla="*/ 4689678 w 7369701"/>
              <a:gd name="connsiteY277" fmla="*/ 6440241 h 6858000"/>
              <a:gd name="connsiteX278" fmla="*/ 4477543 w 7369701"/>
              <a:gd name="connsiteY278" fmla="*/ 6674836 h 6858000"/>
              <a:gd name="connsiteX279" fmla="*/ 4329957 w 7369701"/>
              <a:gd name="connsiteY279" fmla="*/ 6858000 h 6858000"/>
              <a:gd name="connsiteX280" fmla="*/ 4218595 w 7369701"/>
              <a:gd name="connsiteY280" fmla="*/ 6858000 h 6858000"/>
              <a:gd name="connsiteX281" fmla="*/ 4368888 w 7369701"/>
              <a:gd name="connsiteY281" fmla="*/ 6668412 h 6858000"/>
              <a:gd name="connsiteX282" fmla="*/ 4563091 w 7369701"/>
              <a:gd name="connsiteY282" fmla="*/ 6442508 h 6858000"/>
              <a:gd name="connsiteX283" fmla="*/ 5387324 w 7369701"/>
              <a:gd name="connsiteY283" fmla="*/ 5705830 h 6858000"/>
              <a:gd name="connsiteX284" fmla="*/ 5073620 w 7369701"/>
              <a:gd name="connsiteY284" fmla="*/ 5955437 h 6858000"/>
              <a:gd name="connsiteX285" fmla="*/ 4689789 w 7369701"/>
              <a:gd name="connsiteY285" fmla="*/ 6268382 h 6858000"/>
              <a:gd name="connsiteX286" fmla="*/ 4418722 w 7369701"/>
              <a:gd name="connsiteY286" fmla="*/ 6570886 h 6858000"/>
              <a:gd name="connsiteX287" fmla="*/ 4214944 w 7369701"/>
              <a:gd name="connsiteY287" fmla="*/ 6858000 h 6858000"/>
              <a:gd name="connsiteX288" fmla="*/ 4177898 w 7369701"/>
              <a:gd name="connsiteY288" fmla="*/ 6858000 h 6858000"/>
              <a:gd name="connsiteX289" fmla="*/ 4391597 w 7369701"/>
              <a:gd name="connsiteY289" fmla="*/ 6556370 h 6858000"/>
              <a:gd name="connsiteX290" fmla="*/ 4668889 w 7369701"/>
              <a:gd name="connsiteY290" fmla="*/ 6246399 h 6858000"/>
              <a:gd name="connsiteX291" fmla="*/ 5055427 w 7369701"/>
              <a:gd name="connsiteY291" fmla="*/ 5931476 h 6858000"/>
              <a:gd name="connsiteX292" fmla="*/ 5371814 w 7369701"/>
              <a:gd name="connsiteY292" fmla="*/ 5678975 h 6858000"/>
              <a:gd name="connsiteX293" fmla="*/ 4987918 w 7369701"/>
              <a:gd name="connsiteY293" fmla="*/ 5838701 h 6858000"/>
              <a:gd name="connsiteX294" fmla="*/ 4317146 w 7369701"/>
              <a:gd name="connsiteY294" fmla="*/ 6587716 h 6858000"/>
              <a:gd name="connsiteX295" fmla="*/ 4171627 w 7369701"/>
              <a:gd name="connsiteY295" fmla="*/ 6858000 h 6858000"/>
              <a:gd name="connsiteX296" fmla="*/ 4081585 w 7369701"/>
              <a:gd name="connsiteY296" fmla="*/ 6858000 h 6858000"/>
              <a:gd name="connsiteX297" fmla="*/ 4238603 w 7369701"/>
              <a:gd name="connsiteY297" fmla="*/ 6559341 h 6858000"/>
              <a:gd name="connsiteX298" fmla="*/ 4778333 w 7369701"/>
              <a:gd name="connsiteY298" fmla="*/ 5873626 h 6858000"/>
              <a:gd name="connsiteX299" fmla="*/ 5414185 w 7369701"/>
              <a:gd name="connsiteY299" fmla="*/ 5573882 h 6858000"/>
              <a:gd name="connsiteX300" fmla="*/ 5959648 w 7369701"/>
              <a:gd name="connsiteY300" fmla="*/ 4760797 h 6858000"/>
              <a:gd name="connsiteX301" fmla="*/ 5355019 w 7369701"/>
              <a:gd name="connsiteY301" fmla="*/ 4734672 h 6858000"/>
              <a:gd name="connsiteX302" fmla="*/ 5083565 w 7369701"/>
              <a:gd name="connsiteY302" fmla="*/ 5179121 h 6858000"/>
              <a:gd name="connsiteX303" fmla="*/ 4713577 w 7369701"/>
              <a:gd name="connsiteY303" fmla="*/ 5616803 h 6858000"/>
              <a:gd name="connsiteX304" fmla="*/ 3989559 w 7369701"/>
              <a:gd name="connsiteY304" fmla="*/ 6145945 h 6858000"/>
              <a:gd name="connsiteX305" fmla="*/ 3939824 w 7369701"/>
              <a:gd name="connsiteY305" fmla="*/ 6066900 h 6858000"/>
              <a:gd name="connsiteX306" fmla="*/ 4584537 w 7369701"/>
              <a:gd name="connsiteY306" fmla="*/ 5324826 h 6858000"/>
              <a:gd name="connsiteX307" fmla="*/ 5037105 w 7369701"/>
              <a:gd name="connsiteY307" fmla="*/ 5088765 h 6858000"/>
              <a:gd name="connsiteX308" fmla="*/ 5039930 w 7369701"/>
              <a:gd name="connsiteY308" fmla="*/ 5089585 h 6858000"/>
              <a:gd name="connsiteX309" fmla="*/ 5263764 w 7369701"/>
              <a:gd name="connsiteY309" fmla="*/ 4735525 h 6858000"/>
              <a:gd name="connsiteX310" fmla="*/ 4086300 w 7369701"/>
              <a:gd name="connsiteY310" fmla="*/ 4884599 h 6858000"/>
              <a:gd name="connsiteX311" fmla="*/ 4085485 w 7369701"/>
              <a:gd name="connsiteY311" fmla="*/ 4899070 h 6858000"/>
              <a:gd name="connsiteX312" fmla="*/ 3871915 w 7369701"/>
              <a:gd name="connsiteY312" fmla="*/ 5253645 h 6858000"/>
              <a:gd name="connsiteX313" fmla="*/ 3799374 w 7369701"/>
              <a:gd name="connsiteY313" fmla="*/ 5466127 h 6858000"/>
              <a:gd name="connsiteX314" fmla="*/ 3498850 w 7369701"/>
              <a:gd name="connsiteY314" fmla="*/ 6661888 h 6858000"/>
              <a:gd name="connsiteX315" fmla="*/ 3399216 w 7369701"/>
              <a:gd name="connsiteY315" fmla="*/ 6858000 h 6858000"/>
              <a:gd name="connsiteX316" fmla="*/ 3303688 w 7369701"/>
              <a:gd name="connsiteY316" fmla="*/ 6858000 h 6858000"/>
              <a:gd name="connsiteX317" fmla="*/ 3391774 w 7369701"/>
              <a:gd name="connsiteY317" fmla="*/ 6697181 h 6858000"/>
              <a:gd name="connsiteX318" fmla="*/ 3735540 w 7369701"/>
              <a:gd name="connsiteY318" fmla="*/ 5546923 h 6858000"/>
              <a:gd name="connsiteX319" fmla="*/ 3729438 w 7369701"/>
              <a:gd name="connsiteY319" fmla="*/ 5569058 h 6858000"/>
              <a:gd name="connsiteX320" fmla="*/ 3707782 w 7369701"/>
              <a:gd name="connsiteY320" fmla="*/ 5644908 h 6858000"/>
              <a:gd name="connsiteX321" fmla="*/ 3583827 w 7369701"/>
              <a:gd name="connsiteY321" fmla="*/ 6039215 h 6858000"/>
              <a:gd name="connsiteX322" fmla="*/ 3547861 w 7369701"/>
              <a:gd name="connsiteY322" fmla="*/ 6129609 h 6858000"/>
              <a:gd name="connsiteX323" fmla="*/ 3490905 w 7369701"/>
              <a:gd name="connsiteY323" fmla="*/ 6277660 h 6858000"/>
              <a:gd name="connsiteX324" fmla="*/ 3455859 w 7369701"/>
              <a:gd name="connsiteY324" fmla="*/ 6391301 h 6858000"/>
              <a:gd name="connsiteX325" fmla="*/ 3429112 w 7369701"/>
              <a:gd name="connsiteY325" fmla="*/ 6479469 h 6858000"/>
              <a:gd name="connsiteX326" fmla="*/ 3304862 w 7369701"/>
              <a:gd name="connsiteY326" fmla="*/ 6796476 h 6858000"/>
              <a:gd name="connsiteX327" fmla="*/ 3276071 w 7369701"/>
              <a:gd name="connsiteY327" fmla="*/ 6858000 h 6858000"/>
              <a:gd name="connsiteX328" fmla="*/ 3240805 w 7369701"/>
              <a:gd name="connsiteY328" fmla="*/ 6858000 h 6858000"/>
              <a:gd name="connsiteX329" fmla="*/ 3275917 w 7369701"/>
              <a:gd name="connsiteY329" fmla="*/ 6783192 h 6858000"/>
              <a:gd name="connsiteX330" fmla="*/ 3399358 w 7369701"/>
              <a:gd name="connsiteY330" fmla="*/ 6469011 h 6858000"/>
              <a:gd name="connsiteX331" fmla="*/ 3425650 w 7369701"/>
              <a:gd name="connsiteY331" fmla="*/ 6381333 h 6858000"/>
              <a:gd name="connsiteX332" fmla="*/ 3460661 w 7369701"/>
              <a:gd name="connsiteY332" fmla="*/ 6266763 h 6858000"/>
              <a:gd name="connsiteX333" fmla="*/ 3518021 w 7369701"/>
              <a:gd name="connsiteY333" fmla="*/ 6117298 h 6858000"/>
              <a:gd name="connsiteX334" fmla="*/ 3554035 w 7369701"/>
              <a:gd name="connsiteY334" fmla="*/ 6027832 h 6858000"/>
              <a:gd name="connsiteX335" fmla="*/ 3677174 w 7369701"/>
              <a:gd name="connsiteY335" fmla="*/ 5636351 h 6858000"/>
              <a:gd name="connsiteX336" fmla="*/ 3698819 w 7369701"/>
              <a:gd name="connsiteY336" fmla="*/ 5560503 h 6858000"/>
              <a:gd name="connsiteX337" fmla="*/ 3702094 w 7369701"/>
              <a:gd name="connsiteY337" fmla="*/ 5549194 h 6858000"/>
              <a:gd name="connsiteX338" fmla="*/ 3398355 w 7369701"/>
              <a:gd name="connsiteY338" fmla="*/ 6094603 h 6858000"/>
              <a:gd name="connsiteX339" fmla="*/ 3193941 w 7369701"/>
              <a:gd name="connsiteY339" fmla="*/ 6798775 h 6858000"/>
              <a:gd name="connsiteX340" fmla="*/ 3184140 w 7369701"/>
              <a:gd name="connsiteY340" fmla="*/ 6858000 h 6858000"/>
              <a:gd name="connsiteX341" fmla="*/ 3099978 w 7369701"/>
              <a:gd name="connsiteY341" fmla="*/ 6858000 h 6858000"/>
              <a:gd name="connsiteX342" fmla="*/ 3101556 w 7369701"/>
              <a:gd name="connsiteY342" fmla="*/ 6843337 h 6858000"/>
              <a:gd name="connsiteX343" fmla="*/ 3370162 w 7369701"/>
              <a:gd name="connsiteY343" fmla="*/ 5785550 h 6858000"/>
              <a:gd name="connsiteX344" fmla="*/ 3746477 w 7369701"/>
              <a:gd name="connsiteY344" fmla="*/ 5377889 h 6858000"/>
              <a:gd name="connsiteX345" fmla="*/ 3863399 w 7369701"/>
              <a:gd name="connsiteY345" fmla="*/ 5087257 h 6858000"/>
              <a:gd name="connsiteX346" fmla="*/ 3968712 w 7369701"/>
              <a:gd name="connsiteY346" fmla="*/ 4913989 h 6858000"/>
              <a:gd name="connsiteX347" fmla="*/ 2792390 w 7369701"/>
              <a:gd name="connsiteY347" fmla="*/ 5382974 h 6858000"/>
              <a:gd name="connsiteX348" fmla="*/ 2714982 w 7369701"/>
              <a:gd name="connsiteY348" fmla="*/ 5427051 h 6858000"/>
              <a:gd name="connsiteX349" fmla="*/ 2813361 w 7369701"/>
              <a:gd name="connsiteY349" fmla="*/ 6023912 h 6858000"/>
              <a:gd name="connsiteX350" fmla="*/ 2688430 w 7369701"/>
              <a:gd name="connsiteY350" fmla="*/ 6801564 h 6858000"/>
              <a:gd name="connsiteX351" fmla="*/ 2629626 w 7369701"/>
              <a:gd name="connsiteY351" fmla="*/ 6763394 h 6858000"/>
              <a:gd name="connsiteX352" fmla="*/ 2565328 w 7369701"/>
              <a:gd name="connsiteY352" fmla="*/ 5516399 h 6858000"/>
              <a:gd name="connsiteX353" fmla="*/ 1922999 w 7369701"/>
              <a:gd name="connsiteY353" fmla="*/ 5980343 h 6858000"/>
              <a:gd name="connsiteX354" fmla="*/ 1950261 w 7369701"/>
              <a:gd name="connsiteY354" fmla="*/ 6405858 h 6858000"/>
              <a:gd name="connsiteX355" fmla="*/ 2365554 w 7369701"/>
              <a:gd name="connsiteY355" fmla="*/ 6759107 h 6858000"/>
              <a:gd name="connsiteX356" fmla="*/ 2424142 w 7369701"/>
              <a:gd name="connsiteY356" fmla="*/ 6858000 h 6858000"/>
              <a:gd name="connsiteX357" fmla="*/ 2395994 w 7369701"/>
              <a:gd name="connsiteY357" fmla="*/ 6858000 h 6858000"/>
              <a:gd name="connsiteX358" fmla="*/ 2392863 w 7369701"/>
              <a:gd name="connsiteY358" fmla="*/ 6852964 h 6858000"/>
              <a:gd name="connsiteX359" fmla="*/ 2017589 w 7369701"/>
              <a:gd name="connsiteY359" fmla="*/ 6493982 h 6858000"/>
              <a:gd name="connsiteX360" fmla="*/ 2147336 w 7369701"/>
              <a:gd name="connsiteY360" fmla="*/ 6594052 h 6858000"/>
              <a:gd name="connsiteX361" fmla="*/ 2207047 w 7369701"/>
              <a:gd name="connsiteY361" fmla="*/ 6654540 h 6858000"/>
              <a:gd name="connsiteX362" fmla="*/ 2299106 w 7369701"/>
              <a:gd name="connsiteY362" fmla="*/ 6778931 h 6858000"/>
              <a:gd name="connsiteX363" fmla="*/ 2314430 w 7369701"/>
              <a:gd name="connsiteY363" fmla="*/ 6801144 h 6858000"/>
              <a:gd name="connsiteX364" fmla="*/ 2352406 w 7369701"/>
              <a:gd name="connsiteY364" fmla="*/ 6858000 h 6858000"/>
              <a:gd name="connsiteX365" fmla="*/ 2314492 w 7369701"/>
              <a:gd name="connsiteY365" fmla="*/ 6858000 h 6858000"/>
              <a:gd name="connsiteX366" fmla="*/ 2288095 w 7369701"/>
              <a:gd name="connsiteY366" fmla="*/ 6818030 h 6858000"/>
              <a:gd name="connsiteX367" fmla="*/ 2272768 w 7369701"/>
              <a:gd name="connsiteY367" fmla="*/ 6795822 h 6858000"/>
              <a:gd name="connsiteX368" fmla="*/ 2182715 w 7369701"/>
              <a:gd name="connsiteY368" fmla="*/ 6675071 h 6858000"/>
              <a:gd name="connsiteX369" fmla="*/ 2032061 w 7369701"/>
              <a:gd name="connsiteY369" fmla="*/ 6541380 h 6858000"/>
              <a:gd name="connsiteX370" fmla="*/ 2257220 w 7369701"/>
              <a:gd name="connsiteY370" fmla="*/ 6826257 h 6858000"/>
              <a:gd name="connsiteX371" fmla="*/ 2281324 w 7369701"/>
              <a:gd name="connsiteY371" fmla="*/ 6858000 h 6858000"/>
              <a:gd name="connsiteX372" fmla="*/ 2242860 w 7369701"/>
              <a:gd name="connsiteY372" fmla="*/ 6858000 h 6858000"/>
              <a:gd name="connsiteX373" fmla="*/ 2232818 w 7369701"/>
              <a:gd name="connsiteY373" fmla="*/ 6844926 h 6858000"/>
              <a:gd name="connsiteX374" fmla="*/ 1990172 w 7369701"/>
              <a:gd name="connsiteY374" fmla="*/ 6542121 h 6858000"/>
              <a:gd name="connsiteX375" fmla="*/ 2124090 w 7369701"/>
              <a:gd name="connsiteY375" fmla="*/ 6761017 h 6858000"/>
              <a:gd name="connsiteX376" fmla="*/ 2200380 w 7369701"/>
              <a:gd name="connsiteY376" fmla="*/ 6858000 h 6858000"/>
              <a:gd name="connsiteX377" fmla="*/ 2147507 w 7369701"/>
              <a:gd name="connsiteY377" fmla="*/ 6858000 h 6858000"/>
              <a:gd name="connsiteX378" fmla="*/ 2070668 w 7369701"/>
              <a:gd name="connsiteY378" fmla="*/ 6761520 h 6858000"/>
              <a:gd name="connsiteX379" fmla="*/ 1975142 w 7369701"/>
              <a:gd name="connsiteY379" fmla="*/ 6585570 h 6858000"/>
              <a:gd name="connsiteX380" fmla="*/ 2050035 w 7369701"/>
              <a:gd name="connsiteY380" fmla="*/ 6813345 h 6858000"/>
              <a:gd name="connsiteX381" fmla="*/ 2063025 w 7369701"/>
              <a:gd name="connsiteY381" fmla="*/ 6858000 h 6858000"/>
              <a:gd name="connsiteX382" fmla="*/ 2021675 w 7369701"/>
              <a:gd name="connsiteY382" fmla="*/ 6858000 h 6858000"/>
              <a:gd name="connsiteX383" fmla="*/ 2019308 w 7369701"/>
              <a:gd name="connsiteY383" fmla="*/ 6847118 h 6858000"/>
              <a:gd name="connsiteX384" fmla="*/ 1938835 w 7369701"/>
              <a:gd name="connsiteY384" fmla="*/ 6551160 h 6858000"/>
              <a:gd name="connsiteX385" fmla="*/ 1953230 w 7369701"/>
              <a:gd name="connsiteY385" fmla="*/ 6759699 h 6858000"/>
              <a:gd name="connsiteX386" fmla="*/ 1956763 w 7369701"/>
              <a:gd name="connsiteY386" fmla="*/ 6778191 h 6858000"/>
              <a:gd name="connsiteX387" fmla="*/ 1967925 w 7369701"/>
              <a:gd name="connsiteY387" fmla="*/ 6858000 h 6858000"/>
              <a:gd name="connsiteX388" fmla="*/ 1936622 w 7369701"/>
              <a:gd name="connsiteY388" fmla="*/ 6858000 h 6858000"/>
              <a:gd name="connsiteX389" fmla="*/ 1926261 w 7369701"/>
              <a:gd name="connsiteY389" fmla="*/ 6784064 h 6858000"/>
              <a:gd name="connsiteX390" fmla="*/ 1922724 w 7369701"/>
              <a:gd name="connsiteY390" fmla="*/ 6765577 h 6858000"/>
              <a:gd name="connsiteX391" fmla="*/ 1904650 w 7369701"/>
              <a:gd name="connsiteY391" fmla="*/ 6639616 h 6858000"/>
              <a:gd name="connsiteX392" fmla="*/ 1885273 w 7369701"/>
              <a:gd name="connsiteY392" fmla="*/ 6858000 h 6858000"/>
              <a:gd name="connsiteX393" fmla="*/ 1854363 w 7369701"/>
              <a:gd name="connsiteY393" fmla="*/ 6858000 h 6858000"/>
              <a:gd name="connsiteX394" fmla="*/ 1880391 w 7369701"/>
              <a:gd name="connsiteY394" fmla="*/ 6603796 h 6858000"/>
              <a:gd name="connsiteX395" fmla="*/ 1818273 w 7369701"/>
              <a:gd name="connsiteY395" fmla="*/ 6715729 h 6858000"/>
              <a:gd name="connsiteX396" fmla="*/ 1794691 w 7369701"/>
              <a:gd name="connsiteY396" fmla="*/ 6843239 h 6858000"/>
              <a:gd name="connsiteX397" fmla="*/ 1794914 w 7369701"/>
              <a:gd name="connsiteY397" fmla="*/ 6858000 h 6858000"/>
              <a:gd name="connsiteX398" fmla="*/ 1746128 w 7369701"/>
              <a:gd name="connsiteY398" fmla="*/ 6858000 h 6858000"/>
              <a:gd name="connsiteX399" fmla="*/ 1753934 w 7369701"/>
              <a:gd name="connsiteY399" fmla="*/ 6724796 h 6858000"/>
              <a:gd name="connsiteX400" fmla="*/ 1792053 w 7369701"/>
              <a:gd name="connsiteY400" fmla="*/ 6572396 h 6858000"/>
              <a:gd name="connsiteX401" fmla="*/ 1862248 w 7369701"/>
              <a:gd name="connsiteY401" fmla="*/ 6266397 h 6858000"/>
              <a:gd name="connsiteX402" fmla="*/ 1862250 w 7369701"/>
              <a:gd name="connsiteY402" fmla="*/ 6033531 h 6858000"/>
              <a:gd name="connsiteX403" fmla="*/ 1211999 w 7369701"/>
              <a:gd name="connsiteY403" fmla="*/ 6683610 h 6858000"/>
              <a:gd name="connsiteX404" fmla="*/ 1213266 w 7369701"/>
              <a:gd name="connsiteY404" fmla="*/ 6691947 h 6858000"/>
              <a:gd name="connsiteX405" fmla="*/ 1203370 w 7369701"/>
              <a:gd name="connsiteY405" fmla="*/ 6850676 h 6858000"/>
              <a:gd name="connsiteX406" fmla="*/ 1203671 w 7369701"/>
              <a:gd name="connsiteY406" fmla="*/ 6858000 h 6858000"/>
              <a:gd name="connsiteX407" fmla="*/ 1143180 w 7369701"/>
              <a:gd name="connsiteY407" fmla="*/ 6858000 h 6858000"/>
              <a:gd name="connsiteX408" fmla="*/ 1142176 w 7369701"/>
              <a:gd name="connsiteY408" fmla="*/ 6766045 h 6858000"/>
              <a:gd name="connsiteX409" fmla="*/ 1067484 w 7369701"/>
              <a:gd name="connsiteY409" fmla="*/ 6858000 h 6858000"/>
              <a:gd name="connsiteX410" fmla="*/ 953928 w 7369701"/>
              <a:gd name="connsiteY410" fmla="*/ 6858000 h 6858000"/>
              <a:gd name="connsiteX411" fmla="*/ 959715 w 7369701"/>
              <a:gd name="connsiteY411" fmla="*/ 6850185 h 6858000"/>
              <a:gd name="connsiteX412" fmla="*/ 1483788 w 7369701"/>
              <a:gd name="connsiteY412" fmla="*/ 6259174 h 6858000"/>
              <a:gd name="connsiteX413" fmla="*/ 1100671 w 7369701"/>
              <a:gd name="connsiteY413" fmla="*/ 6252137 h 6858000"/>
              <a:gd name="connsiteX414" fmla="*/ 1090144 w 7369701"/>
              <a:gd name="connsiteY414" fmla="*/ 6256748 h 6858000"/>
              <a:gd name="connsiteX415" fmla="*/ 1095872 w 7369701"/>
              <a:gd name="connsiteY415" fmla="*/ 6271892 h 6858000"/>
              <a:gd name="connsiteX416" fmla="*/ 262785 w 7369701"/>
              <a:gd name="connsiteY416" fmla="*/ 6845450 h 6858000"/>
              <a:gd name="connsiteX417" fmla="*/ 209968 w 7369701"/>
              <a:gd name="connsiteY417" fmla="*/ 6770713 h 6858000"/>
              <a:gd name="connsiteX418" fmla="*/ 873460 w 7369701"/>
              <a:gd name="connsiteY418" fmla="*/ 6253768 h 6858000"/>
              <a:gd name="connsiteX419" fmla="*/ 192686 w 7369701"/>
              <a:gd name="connsiteY419" fmla="*/ 5849257 h 6858000"/>
              <a:gd name="connsiteX420" fmla="*/ 4696 w 7369701"/>
              <a:gd name="connsiteY420" fmla="*/ 5697668 h 6858000"/>
              <a:gd name="connsiteX421" fmla="*/ 0 w 7369701"/>
              <a:gd name="connsiteY421" fmla="*/ 5689984 h 6858000"/>
              <a:gd name="connsiteX422" fmla="*/ 0 w 7369701"/>
              <a:gd name="connsiteY422" fmla="*/ 5513472 h 6858000"/>
              <a:gd name="connsiteX423" fmla="*/ 174101 w 7369701"/>
              <a:gd name="connsiteY423" fmla="*/ 5620277 h 6858000"/>
              <a:gd name="connsiteX424" fmla="*/ 891800 w 7369701"/>
              <a:gd name="connsiteY424" fmla="*/ 6036935 h 6858000"/>
              <a:gd name="connsiteX425" fmla="*/ 1072219 w 7369701"/>
              <a:gd name="connsiteY425" fmla="*/ 6169443 h 6858000"/>
              <a:gd name="connsiteX426" fmla="*/ 1074117 w 7369701"/>
              <a:gd name="connsiteY426" fmla="*/ 6170301 h 6858000"/>
              <a:gd name="connsiteX427" fmla="*/ 1083114 w 7369701"/>
              <a:gd name="connsiteY427" fmla="*/ 6174131 h 6858000"/>
              <a:gd name="connsiteX428" fmla="*/ 1543010 w 7369701"/>
              <a:gd name="connsiteY428" fmla="*/ 6191140 h 6858000"/>
              <a:gd name="connsiteX429" fmla="*/ 1551080 w 7369701"/>
              <a:gd name="connsiteY429" fmla="*/ 6195006 h 6858000"/>
              <a:gd name="connsiteX430" fmla="*/ 2345443 w 7369701"/>
              <a:gd name="connsiteY430" fmla="*/ 5549882 h 6858000"/>
              <a:gd name="connsiteX431" fmla="*/ 1721499 w 7369701"/>
              <a:gd name="connsiteY431" fmla="*/ 5599969 h 6858000"/>
              <a:gd name="connsiteX432" fmla="*/ 767716 w 7369701"/>
              <a:gd name="connsiteY432" fmla="*/ 5472768 h 6858000"/>
              <a:gd name="connsiteX433" fmla="*/ 722147 w 7369701"/>
              <a:gd name="connsiteY433" fmla="*/ 5393091 h 6858000"/>
              <a:gd name="connsiteX434" fmla="*/ 1485552 w 7369701"/>
              <a:gd name="connsiteY434" fmla="*/ 5313202 h 6858000"/>
              <a:gd name="connsiteX435" fmla="*/ 2143004 w 7369701"/>
              <a:gd name="connsiteY435" fmla="*/ 5402420 h 6858000"/>
              <a:gd name="connsiteX436" fmla="*/ 1933391 w 7369701"/>
              <a:gd name="connsiteY436" fmla="*/ 5156971 h 6858000"/>
              <a:gd name="connsiteX437" fmla="*/ 1827118 w 7369701"/>
              <a:gd name="connsiteY437" fmla="*/ 4968410 h 6858000"/>
              <a:gd name="connsiteX438" fmla="*/ 1837349 w 7369701"/>
              <a:gd name="connsiteY438" fmla="*/ 4956357 h 6858000"/>
              <a:gd name="connsiteX439" fmla="*/ 2162835 w 7369701"/>
              <a:gd name="connsiteY439" fmla="*/ 5187853 h 6858000"/>
              <a:gd name="connsiteX440" fmla="*/ 2257167 w 7369701"/>
              <a:gd name="connsiteY440" fmla="*/ 5462123 h 6858000"/>
              <a:gd name="connsiteX441" fmla="*/ 2261598 w 7369701"/>
              <a:gd name="connsiteY441" fmla="*/ 5467998 h 6858000"/>
              <a:gd name="connsiteX442" fmla="*/ 2437177 w 7369701"/>
              <a:gd name="connsiteY442" fmla="*/ 5479608 h 6858000"/>
              <a:gd name="connsiteX443" fmla="*/ 2445247 w 7369701"/>
              <a:gd name="connsiteY443" fmla="*/ 5483476 h 6858000"/>
              <a:gd name="connsiteX444" fmla="*/ 2743626 w 7369701"/>
              <a:gd name="connsiteY444" fmla="*/ 5304819 h 6858000"/>
              <a:gd name="connsiteX445" fmla="*/ 3048102 w 7369701"/>
              <a:gd name="connsiteY445" fmla="*/ 5150595 h 6858000"/>
              <a:gd name="connsiteX446" fmla="*/ 1799414 w 7369701"/>
              <a:gd name="connsiteY446" fmla="*/ 4694732 h 6858000"/>
              <a:gd name="connsiteX447" fmla="*/ 1771735 w 7369701"/>
              <a:gd name="connsiteY447" fmla="*/ 4619929 h 6858000"/>
              <a:gd name="connsiteX448" fmla="*/ 3104273 w 7369701"/>
              <a:gd name="connsiteY448" fmla="*/ 5076159 h 6858000"/>
              <a:gd name="connsiteX449" fmla="*/ 3113245 w 7369701"/>
              <a:gd name="connsiteY449" fmla="*/ 5090705 h 6858000"/>
              <a:gd name="connsiteX450" fmla="*/ 3126294 w 7369701"/>
              <a:gd name="connsiteY450" fmla="*/ 5114400 h 6858000"/>
              <a:gd name="connsiteX451" fmla="*/ 3937433 w 7369701"/>
              <a:gd name="connsiteY451" fmla="*/ 4830473 h 6858000"/>
              <a:gd name="connsiteX452" fmla="*/ 3590475 w 7369701"/>
              <a:gd name="connsiteY452" fmla="*/ 4597974 h 6858000"/>
              <a:gd name="connsiteX453" fmla="*/ 3100264 w 7369701"/>
              <a:gd name="connsiteY453" fmla="*/ 4579845 h 6858000"/>
              <a:gd name="connsiteX454" fmla="*/ 2183576 w 7369701"/>
              <a:gd name="connsiteY454" fmla="*/ 4227150 h 6858000"/>
              <a:gd name="connsiteX455" fmla="*/ 2151029 w 7369701"/>
              <a:gd name="connsiteY455" fmla="*/ 4146947 h 6858000"/>
              <a:gd name="connsiteX456" fmla="*/ 3563434 w 7369701"/>
              <a:gd name="connsiteY456" fmla="*/ 4469115 h 6858000"/>
              <a:gd name="connsiteX457" fmla="*/ 3177952 w 7369701"/>
              <a:gd name="connsiteY457" fmla="*/ 3657386 h 6858000"/>
              <a:gd name="connsiteX458" fmla="*/ 3189263 w 7369701"/>
              <a:gd name="connsiteY458" fmla="*/ 3625726 h 6858000"/>
              <a:gd name="connsiteX459" fmla="*/ 3560912 w 7369701"/>
              <a:gd name="connsiteY459" fmla="*/ 4079863 h 6858000"/>
              <a:gd name="connsiteX460" fmla="*/ 3626636 w 7369701"/>
              <a:gd name="connsiteY460" fmla="*/ 4512230 h 6858000"/>
              <a:gd name="connsiteX461" fmla="*/ 3653088 w 7369701"/>
              <a:gd name="connsiteY461" fmla="*/ 4521417 h 6858000"/>
              <a:gd name="connsiteX462" fmla="*/ 3988128 w 7369701"/>
              <a:gd name="connsiteY462" fmla="*/ 4817267 h 6858000"/>
              <a:gd name="connsiteX463" fmla="*/ 4830582 w 7369701"/>
              <a:gd name="connsiteY463" fmla="*/ 4676000 h 6858000"/>
              <a:gd name="connsiteX464" fmla="*/ 4830100 w 7369701"/>
              <a:gd name="connsiteY464" fmla="*/ 4675554 h 6858000"/>
              <a:gd name="connsiteX465" fmla="*/ 4036318 w 7369701"/>
              <a:gd name="connsiteY465" fmla="*/ 4147013 h 6858000"/>
              <a:gd name="connsiteX466" fmla="*/ 3432098 w 7369701"/>
              <a:gd name="connsiteY466" fmla="*/ 3537312 h 6858000"/>
              <a:gd name="connsiteX467" fmla="*/ 3446761 w 7369701"/>
              <a:gd name="connsiteY467" fmla="*/ 3461278 h 6858000"/>
              <a:gd name="connsiteX468" fmla="*/ 4419733 w 7369701"/>
              <a:gd name="connsiteY468" fmla="*/ 3963555 h 6858000"/>
              <a:gd name="connsiteX469" fmla="*/ 4781371 w 7369701"/>
              <a:gd name="connsiteY469" fmla="*/ 4458604 h 6858000"/>
              <a:gd name="connsiteX470" fmla="*/ 4780440 w 7369701"/>
              <a:gd name="connsiteY470" fmla="*/ 4470290 h 6858000"/>
              <a:gd name="connsiteX471" fmla="*/ 4898954 w 7369701"/>
              <a:gd name="connsiteY471" fmla="*/ 4662092 h 6858000"/>
              <a:gd name="connsiteX472" fmla="*/ 4900699 w 7369701"/>
              <a:gd name="connsiteY472" fmla="*/ 4670867 h 6858000"/>
              <a:gd name="connsiteX473" fmla="*/ 5714511 w 7369701"/>
              <a:gd name="connsiteY473" fmla="*/ 4663483 h 6858000"/>
              <a:gd name="connsiteX474" fmla="*/ 5464793 w 7369701"/>
              <a:gd name="connsiteY474" fmla="*/ 4393556 h 6858000"/>
              <a:gd name="connsiteX475" fmla="*/ 5461897 w 7369701"/>
              <a:gd name="connsiteY475" fmla="*/ 4390879 h 6858000"/>
              <a:gd name="connsiteX476" fmla="*/ 4294126 w 7369701"/>
              <a:gd name="connsiteY476" fmla="*/ 3303048 h 6858000"/>
              <a:gd name="connsiteX477" fmla="*/ 4305321 w 7369701"/>
              <a:gd name="connsiteY477" fmla="*/ 3256953 h 6858000"/>
              <a:gd name="connsiteX478" fmla="*/ 4949299 w 7369701"/>
              <a:gd name="connsiteY478" fmla="*/ 3766336 h 6858000"/>
              <a:gd name="connsiteX479" fmla="*/ 5291452 w 7369701"/>
              <a:gd name="connsiteY479" fmla="*/ 4076801 h 6858000"/>
              <a:gd name="connsiteX480" fmla="*/ 5434998 w 7369701"/>
              <a:gd name="connsiteY480" fmla="*/ 4254100 h 6858000"/>
              <a:gd name="connsiteX481" fmla="*/ 5351015 w 7369701"/>
              <a:gd name="connsiteY481" fmla="*/ 3760989 h 6858000"/>
              <a:gd name="connsiteX482" fmla="*/ 5413780 w 7369701"/>
              <a:gd name="connsiteY482" fmla="*/ 2966265 h 6858000"/>
              <a:gd name="connsiteX483" fmla="*/ 5425627 w 7369701"/>
              <a:gd name="connsiteY483" fmla="*/ 2954192 h 6858000"/>
              <a:gd name="connsiteX484" fmla="*/ 6604735 w 7369701"/>
              <a:gd name="connsiteY484" fmla="*/ 2041381 h 6858000"/>
              <a:gd name="connsiteX485" fmla="*/ 7204487 w 7369701"/>
              <a:gd name="connsiteY485" fmla="*/ 2742112 h 6858000"/>
              <a:gd name="connsiteX486" fmla="*/ 7131592 w 7369701"/>
              <a:gd name="connsiteY486" fmla="*/ 2672096 h 6858000"/>
              <a:gd name="connsiteX487" fmla="*/ 6996344 w 7369701"/>
              <a:gd name="connsiteY487" fmla="*/ 2518310 h 6858000"/>
              <a:gd name="connsiteX488" fmla="*/ 6735495 w 7369701"/>
              <a:gd name="connsiteY488" fmla="*/ 2196890 h 6858000"/>
              <a:gd name="connsiteX489" fmla="*/ 6721901 w 7369701"/>
              <a:gd name="connsiteY489" fmla="*/ 2179274 h 6858000"/>
              <a:gd name="connsiteX490" fmla="*/ 6604735 w 7369701"/>
              <a:gd name="connsiteY490" fmla="*/ 2041381 h 6858000"/>
              <a:gd name="connsiteX491" fmla="*/ 6591670 w 7369701"/>
              <a:gd name="connsiteY491" fmla="*/ 1988277 h 6858000"/>
              <a:gd name="connsiteX492" fmla="*/ 6747349 w 7369701"/>
              <a:gd name="connsiteY492" fmla="*/ 2160069 h 6858000"/>
              <a:gd name="connsiteX493" fmla="*/ 6760943 w 7369701"/>
              <a:gd name="connsiteY493" fmla="*/ 2177686 h 6858000"/>
              <a:gd name="connsiteX494" fmla="*/ 7021065 w 7369701"/>
              <a:gd name="connsiteY494" fmla="*/ 2498102 h 6858000"/>
              <a:gd name="connsiteX495" fmla="*/ 7155223 w 7369701"/>
              <a:gd name="connsiteY495" fmla="*/ 2650386 h 6858000"/>
              <a:gd name="connsiteX496" fmla="*/ 7203167 w 7369701"/>
              <a:gd name="connsiteY496" fmla="*/ 2697288 h 6858000"/>
              <a:gd name="connsiteX497" fmla="*/ 6937703 w 7369701"/>
              <a:gd name="connsiteY497" fmla="*/ 2321981 h 6858000"/>
              <a:gd name="connsiteX498" fmla="*/ 6591670 w 7369701"/>
              <a:gd name="connsiteY498" fmla="*/ 1988277 h 6858000"/>
              <a:gd name="connsiteX499" fmla="*/ 5798671 w 7369701"/>
              <a:gd name="connsiteY499" fmla="*/ 1981601 h 6858000"/>
              <a:gd name="connsiteX500" fmla="*/ 5754709 w 7369701"/>
              <a:gd name="connsiteY500" fmla="*/ 2071454 h 6858000"/>
              <a:gd name="connsiteX501" fmla="*/ 5763044 w 7369701"/>
              <a:gd name="connsiteY501" fmla="*/ 2842206 h 6858000"/>
              <a:gd name="connsiteX502" fmla="*/ 5764974 w 7369701"/>
              <a:gd name="connsiteY502" fmla="*/ 2799609 h 6858000"/>
              <a:gd name="connsiteX503" fmla="*/ 5767665 w 7369701"/>
              <a:gd name="connsiteY503" fmla="*/ 2666409 h 6858000"/>
              <a:gd name="connsiteX504" fmla="*/ 5763055 w 7369701"/>
              <a:gd name="connsiteY504" fmla="*/ 2579705 h 6858000"/>
              <a:gd name="connsiteX505" fmla="*/ 5758079 w 7369701"/>
              <a:gd name="connsiteY505" fmla="*/ 2492508 h 6858000"/>
              <a:gd name="connsiteX506" fmla="*/ 5779325 w 7369701"/>
              <a:gd name="connsiteY506" fmla="*/ 2197069 h 6858000"/>
              <a:gd name="connsiteX507" fmla="*/ 5798671 w 7369701"/>
              <a:gd name="connsiteY507" fmla="*/ 1981601 h 6858000"/>
              <a:gd name="connsiteX508" fmla="*/ 5829202 w 7369701"/>
              <a:gd name="connsiteY508" fmla="*/ 1971679 h 6858000"/>
              <a:gd name="connsiteX509" fmla="*/ 5809558 w 7369701"/>
              <a:gd name="connsiteY509" fmla="*/ 2198043 h 6858000"/>
              <a:gd name="connsiteX510" fmla="*/ 5788653 w 7369701"/>
              <a:gd name="connsiteY510" fmla="*/ 2489430 h 6858000"/>
              <a:gd name="connsiteX511" fmla="*/ 5793439 w 7369701"/>
              <a:gd name="connsiteY511" fmla="*/ 2575235 h 6858000"/>
              <a:gd name="connsiteX512" fmla="*/ 5796837 w 7369701"/>
              <a:gd name="connsiteY512" fmla="*/ 2637633 h 6858000"/>
              <a:gd name="connsiteX513" fmla="*/ 5818614 w 7369701"/>
              <a:gd name="connsiteY513" fmla="*/ 2473055 h 6858000"/>
              <a:gd name="connsiteX514" fmla="*/ 5829202 w 7369701"/>
              <a:gd name="connsiteY514" fmla="*/ 1971679 h 6858000"/>
              <a:gd name="connsiteX515" fmla="*/ 5911389 w 7369701"/>
              <a:gd name="connsiteY515" fmla="*/ 1898371 h 6858000"/>
              <a:gd name="connsiteX516" fmla="*/ 6237627 w 7369701"/>
              <a:gd name="connsiteY516" fmla="*/ 2231921 h 6858000"/>
              <a:gd name="connsiteX517" fmla="*/ 5911389 w 7369701"/>
              <a:gd name="connsiteY517" fmla="*/ 1898371 h 6858000"/>
              <a:gd name="connsiteX518" fmla="*/ 6944437 w 7369701"/>
              <a:gd name="connsiteY518" fmla="*/ 1575402 h 6858000"/>
              <a:gd name="connsiteX519" fmla="*/ 6304730 w 7369701"/>
              <a:gd name="connsiteY519" fmla="*/ 1766654 h 6858000"/>
              <a:gd name="connsiteX520" fmla="*/ 6944437 w 7369701"/>
              <a:gd name="connsiteY520" fmla="*/ 1575402 h 6858000"/>
              <a:gd name="connsiteX521" fmla="*/ 7019523 w 7369701"/>
              <a:gd name="connsiteY521" fmla="*/ 1519450 h 6858000"/>
              <a:gd name="connsiteX522" fmla="*/ 6298091 w 7369701"/>
              <a:gd name="connsiteY522" fmla="*/ 1737122 h 6858000"/>
              <a:gd name="connsiteX523" fmla="*/ 7019523 w 7369701"/>
              <a:gd name="connsiteY523" fmla="*/ 1519450 h 6858000"/>
              <a:gd name="connsiteX524" fmla="*/ 2399523 w 7369701"/>
              <a:gd name="connsiteY524" fmla="*/ 1428234 h 6858000"/>
              <a:gd name="connsiteX525" fmla="*/ 2224982 w 7369701"/>
              <a:gd name="connsiteY525" fmla="*/ 1826201 h 6858000"/>
              <a:gd name="connsiteX526" fmla="*/ 2096099 w 7369701"/>
              <a:gd name="connsiteY526" fmla="*/ 2345900 h 6858000"/>
              <a:gd name="connsiteX527" fmla="*/ 2283317 w 7369701"/>
              <a:gd name="connsiteY527" fmla="*/ 1796925 h 6858000"/>
              <a:gd name="connsiteX528" fmla="*/ 2399523 w 7369701"/>
              <a:gd name="connsiteY528" fmla="*/ 1428234 h 6858000"/>
              <a:gd name="connsiteX529" fmla="*/ 2448558 w 7369701"/>
              <a:gd name="connsiteY529" fmla="*/ 1373435 h 6858000"/>
              <a:gd name="connsiteX530" fmla="*/ 2312521 w 7369701"/>
              <a:gd name="connsiteY530" fmla="*/ 1806140 h 6858000"/>
              <a:gd name="connsiteX531" fmla="*/ 2127533 w 7369701"/>
              <a:gd name="connsiteY531" fmla="*/ 2348380 h 6858000"/>
              <a:gd name="connsiteX532" fmla="*/ 2358080 w 7369701"/>
              <a:gd name="connsiteY532" fmla="*/ 1866134 h 6858000"/>
              <a:gd name="connsiteX533" fmla="*/ 2407436 w 7369701"/>
              <a:gd name="connsiteY533" fmla="*/ 1651070 h 6858000"/>
              <a:gd name="connsiteX534" fmla="*/ 2448558 w 7369701"/>
              <a:gd name="connsiteY534" fmla="*/ 1373435 h 6858000"/>
              <a:gd name="connsiteX535" fmla="*/ 278707 w 7369701"/>
              <a:gd name="connsiteY535" fmla="*/ 1352270 h 6858000"/>
              <a:gd name="connsiteX536" fmla="*/ 321570 w 7369701"/>
              <a:gd name="connsiteY536" fmla="*/ 1861610 h 6858000"/>
              <a:gd name="connsiteX537" fmla="*/ 294281 w 7369701"/>
              <a:gd name="connsiteY537" fmla="*/ 1440658 h 6858000"/>
              <a:gd name="connsiteX538" fmla="*/ 278707 w 7369701"/>
              <a:gd name="connsiteY538" fmla="*/ 1352270 h 6858000"/>
              <a:gd name="connsiteX539" fmla="*/ 1423821 w 7369701"/>
              <a:gd name="connsiteY539" fmla="*/ 1351958 h 6858000"/>
              <a:gd name="connsiteX540" fmla="*/ 1638521 w 7369701"/>
              <a:gd name="connsiteY540" fmla="*/ 1908470 h 6858000"/>
              <a:gd name="connsiteX541" fmla="*/ 1754199 w 7369701"/>
              <a:gd name="connsiteY541" fmla="*/ 2149284 h 6858000"/>
              <a:gd name="connsiteX542" fmla="*/ 1908359 w 7369701"/>
              <a:gd name="connsiteY542" fmla="*/ 2364988 h 6858000"/>
              <a:gd name="connsiteX543" fmla="*/ 1647661 w 7369701"/>
              <a:gd name="connsiteY543" fmla="*/ 1825945 h 6858000"/>
              <a:gd name="connsiteX544" fmla="*/ 1423821 w 7369701"/>
              <a:gd name="connsiteY544" fmla="*/ 1351958 h 6858000"/>
              <a:gd name="connsiteX545" fmla="*/ 1431890 w 7369701"/>
              <a:gd name="connsiteY545" fmla="*/ 1306475 h 6858000"/>
              <a:gd name="connsiteX546" fmla="*/ 1507597 w 7369701"/>
              <a:gd name="connsiteY546" fmla="*/ 1446132 h 6858000"/>
              <a:gd name="connsiteX547" fmla="*/ 1674586 w 7369701"/>
              <a:gd name="connsiteY547" fmla="*/ 1813832 h 6858000"/>
              <a:gd name="connsiteX548" fmla="*/ 1815950 w 7369701"/>
              <a:gd name="connsiteY548" fmla="*/ 2128564 h 6858000"/>
              <a:gd name="connsiteX549" fmla="*/ 1984242 w 7369701"/>
              <a:gd name="connsiteY549" fmla="*/ 2430829 h 6858000"/>
              <a:gd name="connsiteX550" fmla="*/ 2014023 w 7369701"/>
              <a:gd name="connsiteY550" fmla="*/ 2450995 h 6858000"/>
              <a:gd name="connsiteX551" fmla="*/ 1747337 w 7369701"/>
              <a:gd name="connsiteY551" fmla="*/ 1855264 h 6858000"/>
              <a:gd name="connsiteX552" fmla="*/ 1533749 w 7369701"/>
              <a:gd name="connsiteY552" fmla="*/ 1478656 h 6858000"/>
              <a:gd name="connsiteX553" fmla="*/ 1431890 w 7369701"/>
              <a:gd name="connsiteY553" fmla="*/ 1306475 h 6858000"/>
              <a:gd name="connsiteX554" fmla="*/ 5052692 w 7369701"/>
              <a:gd name="connsiteY554" fmla="*/ 1292994 h 6858000"/>
              <a:gd name="connsiteX555" fmla="*/ 5200661 w 7369701"/>
              <a:gd name="connsiteY555" fmla="*/ 1635186 h 6858000"/>
              <a:gd name="connsiteX556" fmla="*/ 5297138 w 7369701"/>
              <a:gd name="connsiteY556" fmla="*/ 1906351 h 6858000"/>
              <a:gd name="connsiteX557" fmla="*/ 5052692 w 7369701"/>
              <a:gd name="connsiteY557" fmla="*/ 1292994 h 6858000"/>
              <a:gd name="connsiteX558" fmla="*/ 5009948 w 7369701"/>
              <a:gd name="connsiteY558" fmla="*/ 1273619 h 6858000"/>
              <a:gd name="connsiteX559" fmla="*/ 5121777 w 7369701"/>
              <a:gd name="connsiteY559" fmla="*/ 1654213 h 6858000"/>
              <a:gd name="connsiteX560" fmla="*/ 5293545 w 7369701"/>
              <a:gd name="connsiteY560" fmla="*/ 2072247 h 6858000"/>
              <a:gd name="connsiteX561" fmla="*/ 5294042 w 7369701"/>
              <a:gd name="connsiteY561" fmla="*/ 2065019 h 6858000"/>
              <a:gd name="connsiteX562" fmla="*/ 5171936 w 7369701"/>
              <a:gd name="connsiteY562" fmla="*/ 1647613 h 6858000"/>
              <a:gd name="connsiteX563" fmla="*/ 5009948 w 7369701"/>
              <a:gd name="connsiteY563" fmla="*/ 1273619 h 6858000"/>
              <a:gd name="connsiteX564" fmla="*/ 655236 w 7369701"/>
              <a:gd name="connsiteY564" fmla="*/ 1268632 h 6858000"/>
              <a:gd name="connsiteX565" fmla="*/ 839521 w 7369701"/>
              <a:gd name="connsiteY565" fmla="*/ 1685315 h 6858000"/>
              <a:gd name="connsiteX566" fmla="*/ 1109416 w 7369701"/>
              <a:gd name="connsiteY566" fmla="*/ 2061663 h 6858000"/>
              <a:gd name="connsiteX567" fmla="*/ 1298300 w 7369701"/>
              <a:gd name="connsiteY567" fmla="*/ 2247742 h 6858000"/>
              <a:gd name="connsiteX568" fmla="*/ 1125871 w 7369701"/>
              <a:gd name="connsiteY568" fmla="*/ 1989513 h 6858000"/>
              <a:gd name="connsiteX569" fmla="*/ 981574 w 7369701"/>
              <a:gd name="connsiteY569" fmla="*/ 1783157 h 6858000"/>
              <a:gd name="connsiteX570" fmla="*/ 922198 w 7369701"/>
              <a:gd name="connsiteY570" fmla="*/ 1677437 h 6858000"/>
              <a:gd name="connsiteX571" fmla="*/ 869293 w 7369701"/>
              <a:gd name="connsiteY571" fmla="*/ 1583214 h 6858000"/>
              <a:gd name="connsiteX572" fmla="*/ 751431 w 7369701"/>
              <a:gd name="connsiteY572" fmla="*/ 1405731 h 6858000"/>
              <a:gd name="connsiteX573" fmla="*/ 655236 w 7369701"/>
              <a:gd name="connsiteY573" fmla="*/ 1268632 h 6858000"/>
              <a:gd name="connsiteX574" fmla="*/ 6516292 w 7369701"/>
              <a:gd name="connsiteY574" fmla="*/ 1263064 h 6858000"/>
              <a:gd name="connsiteX575" fmla="*/ 5736320 w 7369701"/>
              <a:gd name="connsiteY575" fmla="*/ 1501803 h 6858000"/>
              <a:gd name="connsiteX576" fmla="*/ 6516292 w 7369701"/>
              <a:gd name="connsiteY576" fmla="*/ 1263064 h 6858000"/>
              <a:gd name="connsiteX577" fmla="*/ 291466 w 7369701"/>
              <a:gd name="connsiteY577" fmla="*/ 1250369 h 6858000"/>
              <a:gd name="connsiteX578" fmla="*/ 323180 w 7369701"/>
              <a:gd name="connsiteY578" fmla="*/ 1435283 h 6858000"/>
              <a:gd name="connsiteX579" fmla="*/ 349381 w 7369701"/>
              <a:gd name="connsiteY579" fmla="*/ 1875041 h 6858000"/>
              <a:gd name="connsiteX580" fmla="*/ 374363 w 7369701"/>
              <a:gd name="connsiteY580" fmla="*/ 1506494 h 6858000"/>
              <a:gd name="connsiteX581" fmla="*/ 302168 w 7369701"/>
              <a:gd name="connsiteY581" fmla="*/ 1274495 h 6858000"/>
              <a:gd name="connsiteX582" fmla="*/ 291466 w 7369701"/>
              <a:gd name="connsiteY582" fmla="*/ 1250369 h 6858000"/>
              <a:gd name="connsiteX583" fmla="*/ 678222 w 7369701"/>
              <a:gd name="connsiteY583" fmla="*/ 1248670 h 6858000"/>
              <a:gd name="connsiteX584" fmla="*/ 775536 w 7369701"/>
              <a:gd name="connsiteY584" fmla="*/ 1388015 h 6858000"/>
              <a:gd name="connsiteX585" fmla="*/ 894529 w 7369701"/>
              <a:gd name="connsiteY585" fmla="*/ 1567739 h 6858000"/>
              <a:gd name="connsiteX586" fmla="*/ 948000 w 7369701"/>
              <a:gd name="connsiteY586" fmla="*/ 1663088 h 6858000"/>
              <a:gd name="connsiteX587" fmla="*/ 1006812 w 7369701"/>
              <a:gd name="connsiteY587" fmla="*/ 1767683 h 6858000"/>
              <a:gd name="connsiteX588" fmla="*/ 1149133 w 7369701"/>
              <a:gd name="connsiteY588" fmla="*/ 1971513 h 6858000"/>
              <a:gd name="connsiteX589" fmla="*/ 1333952 w 7369701"/>
              <a:gd name="connsiteY589" fmla="*/ 2251620 h 6858000"/>
              <a:gd name="connsiteX590" fmla="*/ 1337329 w 7369701"/>
              <a:gd name="connsiteY590" fmla="*/ 2258350 h 6858000"/>
              <a:gd name="connsiteX591" fmla="*/ 1014726 w 7369701"/>
              <a:gd name="connsiteY591" fmla="*/ 1615556 h 6858000"/>
              <a:gd name="connsiteX592" fmla="*/ 678222 w 7369701"/>
              <a:gd name="connsiteY592" fmla="*/ 1248670 h 6858000"/>
              <a:gd name="connsiteX593" fmla="*/ 6691602 w 7369701"/>
              <a:gd name="connsiteY593" fmla="*/ 1140573 h 6858000"/>
              <a:gd name="connsiteX594" fmla="*/ 6571100 w 7369701"/>
              <a:gd name="connsiteY594" fmla="*/ 1183662 h 6858000"/>
              <a:gd name="connsiteX595" fmla="*/ 6241687 w 7369701"/>
              <a:gd name="connsiteY595" fmla="*/ 1257600 h 6858000"/>
              <a:gd name="connsiteX596" fmla="*/ 5693009 w 7369701"/>
              <a:gd name="connsiteY596" fmla="*/ 1478256 h 6858000"/>
              <a:gd name="connsiteX597" fmla="*/ 6548420 w 7369701"/>
              <a:gd name="connsiteY597" fmla="*/ 1214599 h 6858000"/>
              <a:gd name="connsiteX598" fmla="*/ 6605473 w 7369701"/>
              <a:gd name="connsiteY598" fmla="*/ 1184686 h 6858000"/>
              <a:gd name="connsiteX599" fmla="*/ 6691602 w 7369701"/>
              <a:gd name="connsiteY599" fmla="*/ 1140573 h 6858000"/>
              <a:gd name="connsiteX600" fmla="*/ 4002475 w 7369701"/>
              <a:gd name="connsiteY600" fmla="*/ 1037802 h 6858000"/>
              <a:gd name="connsiteX601" fmla="*/ 4000324 w 7369701"/>
              <a:gd name="connsiteY601" fmla="*/ 1039362 h 6858000"/>
              <a:gd name="connsiteX602" fmla="*/ 4002862 w 7369701"/>
              <a:gd name="connsiteY602" fmla="*/ 1042866 h 6858000"/>
              <a:gd name="connsiteX603" fmla="*/ 4002475 w 7369701"/>
              <a:gd name="connsiteY603" fmla="*/ 1037802 h 6858000"/>
              <a:gd name="connsiteX604" fmla="*/ 506322 w 7369701"/>
              <a:gd name="connsiteY604" fmla="*/ 1020997 h 6858000"/>
              <a:gd name="connsiteX605" fmla="*/ 533068 w 7369701"/>
              <a:gd name="connsiteY605" fmla="*/ 1029409 h 6858000"/>
              <a:gd name="connsiteX606" fmla="*/ 1232525 w 7369701"/>
              <a:gd name="connsiteY606" fmla="*/ 1804675 h 6858000"/>
              <a:gd name="connsiteX607" fmla="*/ 1388858 w 7369701"/>
              <a:gd name="connsiteY607" fmla="*/ 2368011 h 6858000"/>
              <a:gd name="connsiteX608" fmla="*/ 1384098 w 7369701"/>
              <a:gd name="connsiteY608" fmla="*/ 2378125 h 6858000"/>
              <a:gd name="connsiteX609" fmla="*/ 1425393 w 7369701"/>
              <a:gd name="connsiteY609" fmla="*/ 2589124 h 6858000"/>
              <a:gd name="connsiteX610" fmla="*/ 1424001 w 7369701"/>
              <a:gd name="connsiteY610" fmla="*/ 2597541 h 6858000"/>
              <a:gd name="connsiteX611" fmla="*/ 2152729 w 7369701"/>
              <a:gd name="connsiteY611" fmla="*/ 2864487 h 6858000"/>
              <a:gd name="connsiteX612" fmla="*/ 2020609 w 7369701"/>
              <a:gd name="connsiteY612" fmla="*/ 2539671 h 6858000"/>
              <a:gd name="connsiteX613" fmla="*/ 2018920 w 7369701"/>
              <a:gd name="connsiteY613" fmla="*/ 2536309 h 6858000"/>
              <a:gd name="connsiteX614" fmla="*/ 1342441 w 7369701"/>
              <a:gd name="connsiteY614" fmla="*/ 1173017 h 6858000"/>
              <a:gd name="connsiteX615" fmla="*/ 1367925 w 7369701"/>
              <a:gd name="connsiteY615" fmla="*/ 1135648 h 6858000"/>
              <a:gd name="connsiteX616" fmla="*/ 1771401 w 7369701"/>
              <a:gd name="connsiteY616" fmla="*/ 1806673 h 6858000"/>
              <a:gd name="connsiteX617" fmla="*/ 1972385 w 7369701"/>
              <a:gd name="connsiteY617" fmla="*/ 2198735 h 6858000"/>
              <a:gd name="connsiteX618" fmla="*/ 2040892 w 7369701"/>
              <a:gd name="connsiteY618" fmla="*/ 2405205 h 6858000"/>
              <a:gd name="connsiteX619" fmla="*/ 2131689 w 7369701"/>
              <a:gd name="connsiteY619" fmla="*/ 1936926 h 6858000"/>
              <a:gd name="connsiteX620" fmla="*/ 2454820 w 7369701"/>
              <a:gd name="connsiteY620" fmla="*/ 1248808 h 6858000"/>
              <a:gd name="connsiteX621" fmla="*/ 2492512 w 7369701"/>
              <a:gd name="connsiteY621" fmla="*/ 1302920 h 6858000"/>
              <a:gd name="connsiteX622" fmla="*/ 2081216 w 7369701"/>
              <a:gd name="connsiteY622" fmla="*/ 2527513 h 6858000"/>
              <a:gd name="connsiteX623" fmla="*/ 2081211 w 7369701"/>
              <a:gd name="connsiteY623" fmla="*/ 2528916 h 6858000"/>
              <a:gd name="connsiteX624" fmla="*/ 2199067 w 7369701"/>
              <a:gd name="connsiteY624" fmla="*/ 2884061 h 6858000"/>
              <a:gd name="connsiteX625" fmla="*/ 3192586 w 7369701"/>
              <a:gd name="connsiteY625" fmla="*/ 3411496 h 6858000"/>
              <a:gd name="connsiteX626" fmla="*/ 3182620 w 7369701"/>
              <a:gd name="connsiteY626" fmla="*/ 3483279 h 6858000"/>
              <a:gd name="connsiteX627" fmla="*/ 2435119 w 7369701"/>
              <a:gd name="connsiteY627" fmla="*/ 3080173 h 6858000"/>
              <a:gd name="connsiteX628" fmla="*/ 2410152 w 7369701"/>
              <a:gd name="connsiteY628" fmla="*/ 3063751 h 6858000"/>
              <a:gd name="connsiteX629" fmla="*/ 2408099 w 7369701"/>
              <a:gd name="connsiteY629" fmla="*/ 3064403 h 6858000"/>
              <a:gd name="connsiteX630" fmla="*/ 2407218 w 7369701"/>
              <a:gd name="connsiteY630" fmla="*/ 3070324 h 6858000"/>
              <a:gd name="connsiteX631" fmla="*/ 2380138 w 7369701"/>
              <a:gd name="connsiteY631" fmla="*/ 3099341 h 6858000"/>
              <a:gd name="connsiteX632" fmla="*/ 1765923 w 7369701"/>
              <a:gd name="connsiteY632" fmla="*/ 3581043 h 6858000"/>
              <a:gd name="connsiteX633" fmla="*/ 1702258 w 7369701"/>
              <a:gd name="connsiteY633" fmla="*/ 3612286 h 6858000"/>
              <a:gd name="connsiteX634" fmla="*/ 1538370 w 7369701"/>
              <a:gd name="connsiteY634" fmla="*/ 3811804 h 6858000"/>
              <a:gd name="connsiteX635" fmla="*/ 542867 w 7369701"/>
              <a:gd name="connsiteY635" fmla="*/ 4944092 h 6858000"/>
              <a:gd name="connsiteX636" fmla="*/ 515800 w 7369701"/>
              <a:gd name="connsiteY636" fmla="*/ 4862180 h 6858000"/>
              <a:gd name="connsiteX637" fmla="*/ 909145 w 7369701"/>
              <a:gd name="connsiteY637" fmla="*/ 4199225 h 6858000"/>
              <a:gd name="connsiteX638" fmla="*/ 1214067 w 7369701"/>
              <a:gd name="connsiteY638" fmla="*/ 3908561 h 6858000"/>
              <a:gd name="connsiteX639" fmla="*/ 640967 w 7369701"/>
              <a:gd name="connsiteY639" fmla="*/ 4105601 h 6858000"/>
              <a:gd name="connsiteX640" fmla="*/ 112563 w 7369701"/>
              <a:gd name="connsiteY640" fmla="*/ 4396952 h 6858000"/>
              <a:gd name="connsiteX641" fmla="*/ 0 w 7369701"/>
              <a:gd name="connsiteY641" fmla="*/ 4466006 h 6858000"/>
              <a:gd name="connsiteX642" fmla="*/ 0 w 7369701"/>
              <a:gd name="connsiteY642" fmla="*/ 4233763 h 6858000"/>
              <a:gd name="connsiteX643" fmla="*/ 36881 w 7369701"/>
              <a:gd name="connsiteY643" fmla="*/ 4200118 h 6858000"/>
              <a:gd name="connsiteX644" fmla="*/ 910534 w 7369701"/>
              <a:gd name="connsiteY644" fmla="*/ 3629753 h 6858000"/>
              <a:gd name="connsiteX645" fmla="*/ 1578717 w 7369701"/>
              <a:gd name="connsiteY645" fmla="*/ 3575982 h 6858000"/>
              <a:gd name="connsiteX646" fmla="*/ 2338780 w 7369701"/>
              <a:gd name="connsiteY646" fmla="*/ 3033725 h 6858000"/>
              <a:gd name="connsiteX647" fmla="*/ 1807991 w 7369701"/>
              <a:gd name="connsiteY647" fmla="*/ 2807184 h 6858000"/>
              <a:gd name="connsiteX648" fmla="*/ 1416358 w 7369701"/>
              <a:gd name="connsiteY648" fmla="*/ 3112571 h 6858000"/>
              <a:gd name="connsiteX649" fmla="*/ 939066 w 7369701"/>
              <a:gd name="connsiteY649" fmla="*/ 3378798 h 6858000"/>
              <a:gd name="connsiteX650" fmla="*/ 115099 w 7369701"/>
              <a:gd name="connsiteY650" fmla="*/ 3607650 h 6858000"/>
              <a:gd name="connsiteX651" fmla="*/ 97284 w 7369701"/>
              <a:gd name="connsiteY651" fmla="*/ 3520393 h 6858000"/>
              <a:gd name="connsiteX652" fmla="*/ 922050 w 7369701"/>
              <a:gd name="connsiteY652" fmla="*/ 3074867 h 6858000"/>
              <a:gd name="connsiteX653" fmla="*/ 1405265 w 7369701"/>
              <a:gd name="connsiteY653" fmla="*/ 3016319 h 6858000"/>
              <a:gd name="connsiteX654" fmla="*/ 1407512 w 7369701"/>
              <a:gd name="connsiteY654" fmla="*/ 3018001 h 6858000"/>
              <a:gd name="connsiteX655" fmla="*/ 1726266 w 7369701"/>
              <a:gd name="connsiteY655" fmla="*/ 2777274 h 6858000"/>
              <a:gd name="connsiteX656" fmla="*/ 625390 w 7369701"/>
              <a:gd name="connsiteY656" fmla="*/ 2514541 h 6858000"/>
              <a:gd name="connsiteX657" fmla="*/ 619799 w 7369701"/>
              <a:gd name="connsiteY657" fmla="*/ 2527180 h 6858000"/>
              <a:gd name="connsiteX658" fmla="*/ 310030 w 7369701"/>
              <a:gd name="connsiteY658" fmla="*/ 2771818 h 6858000"/>
              <a:gd name="connsiteX659" fmla="*/ 173877 w 7369701"/>
              <a:gd name="connsiteY659" fmla="*/ 2937056 h 6858000"/>
              <a:gd name="connsiteX660" fmla="*/ 77889 w 7369701"/>
              <a:gd name="connsiteY660" fmla="*/ 3138440 h 6858000"/>
              <a:gd name="connsiteX661" fmla="*/ 0 w 7369701"/>
              <a:gd name="connsiteY661" fmla="*/ 3271395 h 6858000"/>
              <a:gd name="connsiteX662" fmla="*/ 0 w 7369701"/>
              <a:gd name="connsiteY662" fmla="*/ 3153002 h 6858000"/>
              <a:gd name="connsiteX663" fmla="*/ 2386 w 7369701"/>
              <a:gd name="connsiteY663" fmla="*/ 3149203 h 6858000"/>
              <a:gd name="connsiteX664" fmla="*/ 89753 w 7369701"/>
              <a:gd name="connsiteY664" fmla="*/ 2987702 h 6858000"/>
              <a:gd name="connsiteX665" fmla="*/ 76869 w 7369701"/>
              <a:gd name="connsiteY665" fmla="*/ 3005404 h 6858000"/>
              <a:gd name="connsiteX666" fmla="*/ 32049 w 7369701"/>
              <a:gd name="connsiteY666" fmla="*/ 3065814 h 6858000"/>
              <a:gd name="connsiteX667" fmla="*/ 0 w 7369701"/>
              <a:gd name="connsiteY667" fmla="*/ 3108744 h 6858000"/>
              <a:gd name="connsiteX668" fmla="*/ 0 w 7369701"/>
              <a:gd name="connsiteY668" fmla="*/ 3058059 h 6858000"/>
              <a:gd name="connsiteX669" fmla="*/ 7610 w 7369701"/>
              <a:gd name="connsiteY669" fmla="*/ 3047889 h 6858000"/>
              <a:gd name="connsiteX670" fmla="*/ 52419 w 7369701"/>
              <a:gd name="connsiteY670" fmla="*/ 2987479 h 6858000"/>
              <a:gd name="connsiteX671" fmla="*/ 59142 w 7369701"/>
              <a:gd name="connsiteY671" fmla="*/ 2978488 h 6858000"/>
              <a:gd name="connsiteX672" fmla="*/ 0 w 7369701"/>
              <a:gd name="connsiteY672" fmla="*/ 3015334 h 6858000"/>
              <a:gd name="connsiteX673" fmla="*/ 0 w 7369701"/>
              <a:gd name="connsiteY673" fmla="*/ 2914286 h 6858000"/>
              <a:gd name="connsiteX674" fmla="*/ 36383 w 7369701"/>
              <a:gd name="connsiteY674" fmla="*/ 2901128 h 6858000"/>
              <a:gd name="connsiteX675" fmla="*/ 156329 w 7369701"/>
              <a:gd name="connsiteY675" fmla="*/ 2840533 h 6858000"/>
              <a:gd name="connsiteX676" fmla="*/ 358355 w 7369701"/>
              <a:gd name="connsiteY676" fmla="*/ 2620471 h 6858000"/>
              <a:gd name="connsiteX677" fmla="*/ 510577 w 7369701"/>
              <a:gd name="connsiteY677" fmla="*/ 2501244 h 6858000"/>
              <a:gd name="connsiteX678" fmla="*/ 211967 w 7369701"/>
              <a:gd name="connsiteY678" fmla="*/ 2479171 h 6858000"/>
              <a:gd name="connsiteX679" fmla="*/ 0 w 7369701"/>
              <a:gd name="connsiteY679" fmla="*/ 2476398 h 6858000"/>
              <a:gd name="connsiteX680" fmla="*/ 0 w 7369701"/>
              <a:gd name="connsiteY680" fmla="*/ 2389189 h 6858000"/>
              <a:gd name="connsiteX681" fmla="*/ 103062 w 7369701"/>
              <a:gd name="connsiteY681" fmla="*/ 2389518 h 6858000"/>
              <a:gd name="connsiteX682" fmla="*/ 510734 w 7369701"/>
              <a:gd name="connsiteY682" fmla="*/ 2416201 h 6858000"/>
              <a:gd name="connsiteX683" fmla="*/ 279257 w 7369701"/>
              <a:gd name="connsiteY683" fmla="*/ 2092102 h 6858000"/>
              <a:gd name="connsiteX684" fmla="*/ 65265 w 7369701"/>
              <a:gd name="connsiteY684" fmla="*/ 2006049 h 6858000"/>
              <a:gd name="connsiteX685" fmla="*/ 0 w 7369701"/>
              <a:gd name="connsiteY685" fmla="*/ 1982532 h 6858000"/>
              <a:gd name="connsiteX686" fmla="*/ 0 w 7369701"/>
              <a:gd name="connsiteY686" fmla="*/ 1912789 h 6858000"/>
              <a:gd name="connsiteX687" fmla="*/ 97460 w 7369701"/>
              <a:gd name="connsiteY687" fmla="*/ 1953725 h 6858000"/>
              <a:gd name="connsiteX688" fmla="*/ 221272 w 7369701"/>
              <a:gd name="connsiteY688" fmla="*/ 1980766 h 6858000"/>
              <a:gd name="connsiteX689" fmla="*/ 116765 w 7369701"/>
              <a:gd name="connsiteY689" fmla="*/ 1911033 h 6858000"/>
              <a:gd name="connsiteX690" fmla="*/ 16405 w 7369701"/>
              <a:gd name="connsiteY690" fmla="*/ 1803412 h 6858000"/>
              <a:gd name="connsiteX691" fmla="*/ 0 w 7369701"/>
              <a:gd name="connsiteY691" fmla="*/ 1784777 h 6858000"/>
              <a:gd name="connsiteX692" fmla="*/ 0 w 7369701"/>
              <a:gd name="connsiteY692" fmla="*/ 1740082 h 6858000"/>
              <a:gd name="connsiteX693" fmla="*/ 39394 w 7369701"/>
              <a:gd name="connsiteY693" fmla="*/ 1784856 h 6858000"/>
              <a:gd name="connsiteX694" fmla="*/ 135813 w 7369701"/>
              <a:gd name="connsiteY694" fmla="*/ 1888838 h 6858000"/>
              <a:gd name="connsiteX695" fmla="*/ 242575 w 7369701"/>
              <a:gd name="connsiteY695" fmla="*/ 1958841 h 6858000"/>
              <a:gd name="connsiteX696" fmla="*/ 82197 w 7369701"/>
              <a:gd name="connsiteY696" fmla="*/ 1754826 h 6858000"/>
              <a:gd name="connsiteX697" fmla="*/ 0 w 7369701"/>
              <a:gd name="connsiteY697" fmla="*/ 1679650 h 6858000"/>
              <a:gd name="connsiteX698" fmla="*/ 0 w 7369701"/>
              <a:gd name="connsiteY698" fmla="*/ 1602463 h 6858000"/>
              <a:gd name="connsiteX699" fmla="*/ 84689 w 7369701"/>
              <a:gd name="connsiteY699" fmla="*/ 1677442 h 6858000"/>
              <a:gd name="connsiteX700" fmla="*/ 298437 w 7369701"/>
              <a:gd name="connsiteY700" fmla="*/ 1968019 h 6858000"/>
              <a:gd name="connsiteX701" fmla="*/ 227269 w 7369701"/>
              <a:gd name="connsiteY701" fmla="*/ 1114064 h 6858000"/>
              <a:gd name="connsiteX702" fmla="*/ 248003 w 7369701"/>
              <a:gd name="connsiteY702" fmla="*/ 1089613 h 6858000"/>
              <a:gd name="connsiteX703" fmla="*/ 427020 w 7369701"/>
              <a:gd name="connsiteY703" fmla="*/ 1619803 h 6858000"/>
              <a:gd name="connsiteX704" fmla="*/ 340345 w 7369701"/>
              <a:gd name="connsiteY704" fmla="*/ 2027739 h 6858000"/>
              <a:gd name="connsiteX705" fmla="*/ 360865 w 7369701"/>
              <a:gd name="connsiteY705" fmla="*/ 2044827 h 6858000"/>
              <a:gd name="connsiteX706" fmla="*/ 560414 w 7369701"/>
              <a:gd name="connsiteY706" fmla="*/ 2421457 h 6858000"/>
              <a:gd name="connsiteX707" fmla="*/ 1359703 w 7369701"/>
              <a:gd name="connsiteY707" fmla="*/ 2578554 h 6858000"/>
              <a:gd name="connsiteX708" fmla="*/ 1359422 w 7369701"/>
              <a:gd name="connsiteY708" fmla="*/ 2577994 h 6858000"/>
              <a:gd name="connsiteX709" fmla="*/ 828701 w 7369701"/>
              <a:gd name="connsiteY709" fmla="*/ 1839520 h 6858000"/>
              <a:gd name="connsiteX710" fmla="*/ 494427 w 7369701"/>
              <a:gd name="connsiteY710" fmla="*/ 1092333 h 6858000"/>
              <a:gd name="connsiteX711" fmla="*/ 506322 w 7369701"/>
              <a:gd name="connsiteY711" fmla="*/ 1020997 h 6858000"/>
              <a:gd name="connsiteX712" fmla="*/ 4570198 w 7369701"/>
              <a:gd name="connsiteY712" fmla="*/ 978081 h 6858000"/>
              <a:gd name="connsiteX713" fmla="*/ 4523691 w 7369701"/>
              <a:gd name="connsiteY713" fmla="*/ 1127776 h 6858000"/>
              <a:gd name="connsiteX714" fmla="*/ 4509875 w 7369701"/>
              <a:gd name="connsiteY714" fmla="*/ 1167552 h 6858000"/>
              <a:gd name="connsiteX715" fmla="*/ 4478168 w 7369701"/>
              <a:gd name="connsiteY715" fmla="*/ 1260735 h 6858000"/>
              <a:gd name="connsiteX716" fmla="*/ 4409309 w 7369701"/>
              <a:gd name="connsiteY716" fmla="*/ 1666996 h 6858000"/>
              <a:gd name="connsiteX717" fmla="*/ 4370031 w 7369701"/>
              <a:gd name="connsiteY717" fmla="*/ 1955666 h 6858000"/>
              <a:gd name="connsiteX718" fmla="*/ 4570198 w 7369701"/>
              <a:gd name="connsiteY718" fmla="*/ 978081 h 6858000"/>
              <a:gd name="connsiteX719" fmla="*/ 4557898 w 7369701"/>
              <a:gd name="connsiteY719" fmla="*/ 900011 h 6858000"/>
              <a:gd name="connsiteX720" fmla="*/ 4344840 w 7369701"/>
              <a:gd name="connsiteY720" fmla="*/ 1922038 h 6858000"/>
              <a:gd name="connsiteX721" fmla="*/ 4378710 w 7369701"/>
              <a:gd name="connsiteY721" fmla="*/ 1665516 h 6858000"/>
              <a:gd name="connsiteX722" fmla="*/ 4448798 w 7369701"/>
              <a:gd name="connsiteY722" fmla="*/ 1253024 h 6858000"/>
              <a:gd name="connsiteX723" fmla="*/ 4480315 w 7369701"/>
              <a:gd name="connsiteY723" fmla="*/ 1158454 h 6858000"/>
              <a:gd name="connsiteX724" fmla="*/ 4494133 w 7369701"/>
              <a:gd name="connsiteY724" fmla="*/ 1118676 h 6858000"/>
              <a:gd name="connsiteX725" fmla="*/ 4557898 w 7369701"/>
              <a:gd name="connsiteY725" fmla="*/ 900011 h 6858000"/>
              <a:gd name="connsiteX726" fmla="*/ 5870151 w 7369701"/>
              <a:gd name="connsiteY726" fmla="*/ 898890 h 6858000"/>
              <a:gd name="connsiteX727" fmla="*/ 5861335 w 7369701"/>
              <a:gd name="connsiteY727" fmla="*/ 899177 h 6858000"/>
              <a:gd name="connsiteX728" fmla="*/ 5843702 w 7369701"/>
              <a:gd name="connsiteY728" fmla="*/ 899748 h 6858000"/>
              <a:gd name="connsiteX729" fmla="*/ 5651107 w 7369701"/>
              <a:gd name="connsiteY729" fmla="*/ 920306 h 6858000"/>
              <a:gd name="connsiteX730" fmla="*/ 5459407 w 7369701"/>
              <a:gd name="connsiteY730" fmla="*/ 940975 h 6858000"/>
              <a:gd name="connsiteX731" fmla="*/ 5374846 w 7369701"/>
              <a:gd name="connsiteY731" fmla="*/ 941988 h 6858000"/>
              <a:gd name="connsiteX732" fmla="*/ 5256105 w 7369701"/>
              <a:gd name="connsiteY732" fmla="*/ 945632 h 6858000"/>
              <a:gd name="connsiteX733" fmla="*/ 5107071 w 7369701"/>
              <a:gd name="connsiteY733" fmla="*/ 969720 h 6858000"/>
              <a:gd name="connsiteX734" fmla="*/ 4998681 w 7369701"/>
              <a:gd name="connsiteY734" fmla="*/ 988771 h 6858000"/>
              <a:gd name="connsiteX735" fmla="*/ 5870151 w 7369701"/>
              <a:gd name="connsiteY735" fmla="*/ 898890 h 6858000"/>
              <a:gd name="connsiteX736" fmla="*/ 5504425 w 7369701"/>
              <a:gd name="connsiteY736" fmla="*/ 848067 h 6858000"/>
              <a:gd name="connsiteX737" fmla="*/ 4968849 w 7369701"/>
              <a:gd name="connsiteY737" fmla="*/ 962318 h 6858000"/>
              <a:gd name="connsiteX738" fmla="*/ 5104039 w 7369701"/>
              <a:gd name="connsiteY738" fmla="*/ 940634 h 6858000"/>
              <a:gd name="connsiteX739" fmla="*/ 5256311 w 7369701"/>
              <a:gd name="connsiteY739" fmla="*/ 916490 h 6858000"/>
              <a:gd name="connsiteX740" fmla="*/ 5377381 w 7369701"/>
              <a:gd name="connsiteY740" fmla="*/ 912671 h 6858000"/>
              <a:gd name="connsiteX741" fmla="*/ 5460148 w 7369701"/>
              <a:gd name="connsiteY741" fmla="*/ 911442 h 6858000"/>
              <a:gd name="connsiteX742" fmla="*/ 5648971 w 7369701"/>
              <a:gd name="connsiteY742" fmla="*/ 891331 h 6858000"/>
              <a:gd name="connsiteX743" fmla="*/ 5844807 w 7369701"/>
              <a:gd name="connsiteY743" fmla="*/ 870718 h 6858000"/>
              <a:gd name="connsiteX744" fmla="*/ 5862975 w 7369701"/>
              <a:gd name="connsiteY744" fmla="*/ 869756 h 6858000"/>
              <a:gd name="connsiteX745" fmla="*/ 5920887 w 7369701"/>
              <a:gd name="connsiteY745" fmla="*/ 865929 h 6858000"/>
              <a:gd name="connsiteX746" fmla="*/ 5504425 w 7369701"/>
              <a:gd name="connsiteY746" fmla="*/ 848067 h 6858000"/>
              <a:gd name="connsiteX747" fmla="*/ 3607114 w 7369701"/>
              <a:gd name="connsiteY747" fmla="*/ 467441 h 6858000"/>
              <a:gd name="connsiteX748" fmla="*/ 3296242 w 7369701"/>
              <a:gd name="connsiteY748" fmla="*/ 807991 h 6858000"/>
              <a:gd name="connsiteX749" fmla="*/ 3174674 w 7369701"/>
              <a:gd name="connsiteY749" fmla="*/ 919759 h 6858000"/>
              <a:gd name="connsiteX750" fmla="*/ 3042978 w 7369701"/>
              <a:gd name="connsiteY750" fmla="*/ 1054894 h 6858000"/>
              <a:gd name="connsiteX751" fmla="*/ 2968914 w 7369701"/>
              <a:gd name="connsiteY751" fmla="*/ 1133756 h 6858000"/>
              <a:gd name="connsiteX752" fmla="*/ 3103823 w 7369701"/>
              <a:gd name="connsiteY752" fmla="*/ 1026814 h 6858000"/>
              <a:gd name="connsiteX753" fmla="*/ 3607114 w 7369701"/>
              <a:gd name="connsiteY753" fmla="*/ 467441 h 6858000"/>
              <a:gd name="connsiteX754" fmla="*/ 3744487 w 7369701"/>
              <a:gd name="connsiteY754" fmla="*/ 383136 h 6858000"/>
              <a:gd name="connsiteX755" fmla="*/ 3970213 w 7369701"/>
              <a:gd name="connsiteY755" fmla="*/ 995559 h 6858000"/>
              <a:gd name="connsiteX756" fmla="*/ 3744487 w 7369701"/>
              <a:gd name="connsiteY756" fmla="*/ 383136 h 6858000"/>
              <a:gd name="connsiteX757" fmla="*/ 3624562 w 7369701"/>
              <a:gd name="connsiteY757" fmla="*/ 367041 h 6858000"/>
              <a:gd name="connsiteX758" fmla="*/ 3489712 w 7369701"/>
              <a:gd name="connsiteY758" fmla="*/ 485386 h 6858000"/>
              <a:gd name="connsiteX759" fmla="*/ 3182994 w 7369701"/>
              <a:gd name="connsiteY759" fmla="*/ 828265 h 6858000"/>
              <a:gd name="connsiteX760" fmla="*/ 2892114 w 7369701"/>
              <a:gd name="connsiteY760" fmla="*/ 1172635 h 6858000"/>
              <a:gd name="connsiteX761" fmla="*/ 3021459 w 7369701"/>
              <a:gd name="connsiteY761" fmla="*/ 1035385 h 6858000"/>
              <a:gd name="connsiteX762" fmla="*/ 3153873 w 7369701"/>
              <a:gd name="connsiteY762" fmla="*/ 898971 h 6858000"/>
              <a:gd name="connsiteX763" fmla="*/ 3276511 w 7369701"/>
              <a:gd name="connsiteY763" fmla="*/ 786423 h 6858000"/>
              <a:gd name="connsiteX764" fmla="*/ 3584154 w 7369701"/>
              <a:gd name="connsiteY764" fmla="*/ 448218 h 6858000"/>
              <a:gd name="connsiteX765" fmla="*/ 3624562 w 7369701"/>
              <a:gd name="connsiteY765" fmla="*/ 367041 h 6858000"/>
              <a:gd name="connsiteX766" fmla="*/ 3766672 w 7369701"/>
              <a:gd name="connsiteY766" fmla="*/ 359429 h 6858000"/>
              <a:gd name="connsiteX767" fmla="*/ 3996338 w 7369701"/>
              <a:gd name="connsiteY767" fmla="*/ 968237 h 6858000"/>
              <a:gd name="connsiteX768" fmla="*/ 3766672 w 7369701"/>
              <a:gd name="connsiteY768" fmla="*/ 359429 h 6858000"/>
              <a:gd name="connsiteX769" fmla="*/ 5805386 w 7369701"/>
              <a:gd name="connsiteY769" fmla="*/ 239240 h 6858000"/>
              <a:gd name="connsiteX770" fmla="*/ 5736947 w 7369701"/>
              <a:gd name="connsiteY770" fmla="*/ 261367 h 6858000"/>
              <a:gd name="connsiteX771" fmla="*/ 5427012 w 7369701"/>
              <a:gd name="connsiteY771" fmla="*/ 311272 h 6858000"/>
              <a:gd name="connsiteX772" fmla="*/ 5147818 w 7369701"/>
              <a:gd name="connsiteY772" fmla="*/ 322112 h 6858000"/>
              <a:gd name="connsiteX773" fmla="*/ 5060854 w 7369701"/>
              <a:gd name="connsiteY773" fmla="*/ 311882 h 6858000"/>
              <a:gd name="connsiteX774" fmla="*/ 4945989 w 7369701"/>
              <a:gd name="connsiteY774" fmla="*/ 300516 h 6858000"/>
              <a:gd name="connsiteX775" fmla="*/ 5410479 w 7369701"/>
              <a:gd name="connsiteY775" fmla="*/ 348434 h 6858000"/>
              <a:gd name="connsiteX776" fmla="*/ 5805386 w 7369701"/>
              <a:gd name="connsiteY776" fmla="*/ 239240 h 6858000"/>
              <a:gd name="connsiteX777" fmla="*/ 5905192 w 7369701"/>
              <a:gd name="connsiteY777" fmla="*/ 163079 h 6858000"/>
              <a:gd name="connsiteX778" fmla="*/ 5865655 w 7369701"/>
              <a:gd name="connsiteY778" fmla="*/ 171901 h 6858000"/>
              <a:gd name="connsiteX779" fmla="*/ 5259740 w 7369701"/>
              <a:gd name="connsiteY779" fmla="*/ 257013 h 6858000"/>
              <a:gd name="connsiteX780" fmla="*/ 5208466 w 7369701"/>
              <a:gd name="connsiteY780" fmla="*/ 257550 h 6858000"/>
              <a:gd name="connsiteX781" fmla="*/ 4980204 w 7369701"/>
              <a:gd name="connsiteY781" fmla="*/ 271903 h 6858000"/>
              <a:gd name="connsiteX782" fmla="*/ 5068068 w 7369701"/>
              <a:gd name="connsiteY782" fmla="*/ 282244 h 6858000"/>
              <a:gd name="connsiteX783" fmla="*/ 5153231 w 7369701"/>
              <a:gd name="connsiteY783" fmla="*/ 292240 h 6858000"/>
              <a:gd name="connsiteX784" fmla="*/ 5426491 w 7369701"/>
              <a:gd name="connsiteY784" fmla="*/ 281128 h 6858000"/>
              <a:gd name="connsiteX785" fmla="*/ 5731212 w 7369701"/>
              <a:gd name="connsiteY785" fmla="*/ 231951 h 6858000"/>
              <a:gd name="connsiteX786" fmla="*/ 5905192 w 7369701"/>
              <a:gd name="connsiteY786" fmla="*/ 163079 h 6858000"/>
              <a:gd name="connsiteX787" fmla="*/ 5944437 w 7369701"/>
              <a:gd name="connsiteY787" fmla="*/ 113829 h 6858000"/>
              <a:gd name="connsiteX788" fmla="*/ 5825032 w 7369701"/>
              <a:gd name="connsiteY788" fmla="*/ 146405 h 6858000"/>
              <a:gd name="connsiteX789" fmla="*/ 4955599 w 7369701"/>
              <a:gd name="connsiteY789" fmla="*/ 247008 h 6858000"/>
              <a:gd name="connsiteX790" fmla="*/ 5210104 w 7369701"/>
              <a:gd name="connsiteY790" fmla="*/ 228123 h 6858000"/>
              <a:gd name="connsiteX791" fmla="*/ 5261015 w 7369701"/>
              <a:gd name="connsiteY791" fmla="*/ 227087 h 6858000"/>
              <a:gd name="connsiteX792" fmla="*/ 5861181 w 7369701"/>
              <a:gd name="connsiteY792" fmla="*/ 143093 h 6858000"/>
              <a:gd name="connsiteX793" fmla="*/ 5961252 w 7369701"/>
              <a:gd name="connsiteY793" fmla="*/ 114820 h 6858000"/>
              <a:gd name="connsiteX794" fmla="*/ 5944437 w 7369701"/>
              <a:gd name="connsiteY794" fmla="*/ 113829 h 6858000"/>
              <a:gd name="connsiteX795" fmla="*/ 3882765 w 7369701"/>
              <a:gd name="connsiteY795" fmla="*/ 0 h 6858000"/>
              <a:gd name="connsiteX796" fmla="*/ 3995099 w 7369701"/>
              <a:gd name="connsiteY796" fmla="*/ 0 h 6858000"/>
              <a:gd name="connsiteX797" fmla="*/ 4163818 w 7369701"/>
              <a:gd name="connsiteY797" fmla="*/ 234104 h 6858000"/>
              <a:gd name="connsiteX798" fmla="*/ 4172099 w 7369701"/>
              <a:gd name="connsiteY798" fmla="*/ 234207 h 6858000"/>
              <a:gd name="connsiteX799" fmla="*/ 4784282 w 7369701"/>
              <a:gd name="connsiteY799" fmla="*/ 276561 h 6858000"/>
              <a:gd name="connsiteX800" fmla="*/ 4801687 w 7369701"/>
              <a:gd name="connsiteY800" fmla="*/ 267764 h 6858000"/>
              <a:gd name="connsiteX801" fmla="*/ 6082788 w 7369701"/>
              <a:gd name="connsiteY801" fmla="*/ 64119 h 6858000"/>
              <a:gd name="connsiteX802" fmla="*/ 6099442 w 7369701"/>
              <a:gd name="connsiteY802" fmla="*/ 82568 h 6858000"/>
              <a:gd name="connsiteX803" fmla="*/ 4804137 w 7369701"/>
              <a:gd name="connsiteY803" fmla="*/ 320931 h 6858000"/>
              <a:gd name="connsiteX804" fmla="*/ 4227047 w 7369701"/>
              <a:gd name="connsiteY804" fmla="*/ 313415 h 6858000"/>
              <a:gd name="connsiteX805" fmla="*/ 4346041 w 7369701"/>
              <a:gd name="connsiteY805" fmla="*/ 456086 h 6858000"/>
              <a:gd name="connsiteX806" fmla="*/ 4870967 w 7369701"/>
              <a:gd name="connsiteY806" fmla="*/ 963061 h 6858000"/>
              <a:gd name="connsiteX807" fmla="*/ 4889647 w 7369701"/>
              <a:gd name="connsiteY807" fmla="*/ 957147 h 6858000"/>
              <a:gd name="connsiteX808" fmla="*/ 5422504 w 7369701"/>
              <a:gd name="connsiteY808" fmla="*/ 805191 h 6858000"/>
              <a:gd name="connsiteX809" fmla="*/ 6087656 w 7369701"/>
              <a:gd name="connsiteY809" fmla="*/ 826703 h 6858000"/>
              <a:gd name="connsiteX810" fmla="*/ 6058717 w 7369701"/>
              <a:gd name="connsiteY810" fmla="*/ 865992 h 6858000"/>
              <a:gd name="connsiteX811" fmla="*/ 4974153 w 7369701"/>
              <a:gd name="connsiteY811" fmla="*/ 1045456 h 6858000"/>
              <a:gd name="connsiteX812" fmla="*/ 5627835 w 7369701"/>
              <a:gd name="connsiteY812" fmla="*/ 1472077 h 6858000"/>
              <a:gd name="connsiteX813" fmla="*/ 5629817 w 7369701"/>
              <a:gd name="connsiteY813" fmla="*/ 1471412 h 6858000"/>
              <a:gd name="connsiteX814" fmla="*/ 5634124 w 7369701"/>
              <a:gd name="connsiteY814" fmla="*/ 1470572 h 6858000"/>
              <a:gd name="connsiteX815" fmla="*/ 5755832 w 7369701"/>
              <a:gd name="connsiteY815" fmla="*/ 1383886 h 6858000"/>
              <a:gd name="connsiteX816" fmla="*/ 6014186 w 7369701"/>
              <a:gd name="connsiteY816" fmla="*/ 1279799 h 6858000"/>
              <a:gd name="connsiteX817" fmla="*/ 6901619 w 7369701"/>
              <a:gd name="connsiteY817" fmla="*/ 1047874 h 6858000"/>
              <a:gd name="connsiteX818" fmla="*/ 6931566 w 7369701"/>
              <a:gd name="connsiteY818" fmla="*/ 1062034 h 6858000"/>
              <a:gd name="connsiteX819" fmla="*/ 5790982 w 7369701"/>
              <a:gd name="connsiteY819" fmla="*/ 1561380 h 6858000"/>
              <a:gd name="connsiteX820" fmla="*/ 6188971 w 7369701"/>
              <a:gd name="connsiteY820" fmla="*/ 1755168 h 6858000"/>
              <a:gd name="connsiteX821" fmla="*/ 6202446 w 7369701"/>
              <a:gd name="connsiteY821" fmla="*/ 1752268 h 6858000"/>
              <a:gd name="connsiteX822" fmla="*/ 7179560 w 7369701"/>
              <a:gd name="connsiteY822" fmla="*/ 1467551 h 6858000"/>
              <a:gd name="connsiteX823" fmla="*/ 7158730 w 7369701"/>
              <a:gd name="connsiteY823" fmla="*/ 1507835 h 6858000"/>
              <a:gd name="connsiteX824" fmla="*/ 6326959 w 7369701"/>
              <a:gd name="connsiteY824" fmla="*/ 1817686 h 6858000"/>
              <a:gd name="connsiteX825" fmla="*/ 6537433 w 7369701"/>
              <a:gd name="connsiteY825" fmla="*/ 1907790 h 6858000"/>
              <a:gd name="connsiteX826" fmla="*/ 6550221 w 7369701"/>
              <a:gd name="connsiteY826" fmla="*/ 1910729 h 6858000"/>
              <a:gd name="connsiteX827" fmla="*/ 6964438 w 7369701"/>
              <a:gd name="connsiteY827" fmla="*/ 2209505 h 6858000"/>
              <a:gd name="connsiteX828" fmla="*/ 7367862 w 7369701"/>
              <a:gd name="connsiteY828" fmla="*/ 2806833 h 6858000"/>
              <a:gd name="connsiteX829" fmla="*/ 7364329 w 7369701"/>
              <a:gd name="connsiteY829" fmla="*/ 2826907 h 6858000"/>
              <a:gd name="connsiteX830" fmla="*/ 7290545 w 7369701"/>
              <a:gd name="connsiteY830" fmla="*/ 2850663 h 6858000"/>
              <a:gd name="connsiteX831" fmla="*/ 6472036 w 7369701"/>
              <a:gd name="connsiteY831" fmla="*/ 1959003 h 6858000"/>
              <a:gd name="connsiteX832" fmla="*/ 5792897 w 7369701"/>
              <a:gd name="connsiteY832" fmla="*/ 1647747 h 6858000"/>
              <a:gd name="connsiteX833" fmla="*/ 5842751 w 7369701"/>
              <a:gd name="connsiteY833" fmla="*/ 1816112 h 6858000"/>
              <a:gd name="connsiteX834" fmla="*/ 5847424 w 7369701"/>
              <a:gd name="connsiteY834" fmla="*/ 1815776 h 6858000"/>
              <a:gd name="connsiteX835" fmla="*/ 6399821 w 7369701"/>
              <a:gd name="connsiteY835" fmla="*/ 2344799 h 6858000"/>
              <a:gd name="connsiteX836" fmla="*/ 6323232 w 7369701"/>
              <a:gd name="connsiteY836" fmla="*/ 2389634 h 6858000"/>
              <a:gd name="connsiteX837" fmla="*/ 5942958 w 7369701"/>
              <a:gd name="connsiteY837" fmla="*/ 2077708 h 6858000"/>
              <a:gd name="connsiteX838" fmla="*/ 5921559 w 7369701"/>
              <a:gd name="connsiteY838" fmla="*/ 2378596 h 6858000"/>
              <a:gd name="connsiteX839" fmla="*/ 5817651 w 7369701"/>
              <a:gd name="connsiteY839" fmla="*/ 3023919 h 6858000"/>
              <a:gd name="connsiteX840" fmla="*/ 5729634 w 7369701"/>
              <a:gd name="connsiteY840" fmla="*/ 3051849 h 6858000"/>
              <a:gd name="connsiteX841" fmla="*/ 5611018 w 7369701"/>
              <a:gd name="connsiteY841" fmla="*/ 2316769 h 6858000"/>
              <a:gd name="connsiteX842" fmla="*/ 5687608 w 7369701"/>
              <a:gd name="connsiteY842" fmla="*/ 2039972 h 6858000"/>
              <a:gd name="connsiteX843" fmla="*/ 5657554 w 7369701"/>
              <a:gd name="connsiteY843" fmla="*/ 1576445 h 6858000"/>
              <a:gd name="connsiteX844" fmla="*/ 5150475 w 7369701"/>
              <a:gd name="connsiteY844" fmla="*/ 1274012 h 6858000"/>
              <a:gd name="connsiteX845" fmla="*/ 5349142 w 7369701"/>
              <a:gd name="connsiteY845" fmla="*/ 2204405 h 6858000"/>
              <a:gd name="connsiteX846" fmla="*/ 5262214 w 7369701"/>
              <a:gd name="connsiteY846" fmla="*/ 2233836 h 6858000"/>
              <a:gd name="connsiteX847" fmla="*/ 4981539 w 7369701"/>
              <a:gd name="connsiteY847" fmla="*/ 1542201 h 6858000"/>
              <a:gd name="connsiteX848" fmla="*/ 4958461 w 7369701"/>
              <a:gd name="connsiteY848" fmla="*/ 1136957 h 6858000"/>
              <a:gd name="connsiteX849" fmla="*/ 4655015 w 7369701"/>
              <a:gd name="connsiteY849" fmla="*/ 891426 h 6858000"/>
              <a:gd name="connsiteX850" fmla="*/ 4348002 w 7369701"/>
              <a:gd name="connsiteY850" fmla="*/ 2205895 h 6858000"/>
              <a:gd name="connsiteX851" fmla="*/ 4262250 w 7369701"/>
              <a:gd name="connsiteY851" fmla="*/ 2219972 h 6858000"/>
              <a:gd name="connsiteX852" fmla="*/ 4550611 w 7369701"/>
              <a:gd name="connsiteY852" fmla="*/ 817540 h 6858000"/>
              <a:gd name="connsiteX853" fmla="*/ 4564418 w 7369701"/>
              <a:gd name="connsiteY853" fmla="*/ 808293 h 6858000"/>
              <a:gd name="connsiteX854" fmla="*/ 4266388 w 7369701"/>
              <a:gd name="connsiteY854" fmla="*/ 500083 h 6858000"/>
              <a:gd name="connsiteX855" fmla="*/ 4032842 w 7369701"/>
              <a:gd name="connsiteY855" fmla="*/ 211809 h 6858000"/>
              <a:gd name="connsiteX856" fmla="*/ 3882765 w 7369701"/>
              <a:gd name="connsiteY856" fmla="*/ 0 h 6858000"/>
              <a:gd name="connsiteX857" fmla="*/ 3721337 w 7369701"/>
              <a:gd name="connsiteY857" fmla="*/ 0 h 6858000"/>
              <a:gd name="connsiteX858" fmla="*/ 3797544 w 7369701"/>
              <a:gd name="connsiteY858" fmla="*/ 0 h 6858000"/>
              <a:gd name="connsiteX859" fmla="*/ 3775734 w 7369701"/>
              <a:gd name="connsiteY859" fmla="*/ 95131 h 6858000"/>
              <a:gd name="connsiteX860" fmla="*/ 3724807 w 7369701"/>
              <a:gd name="connsiteY860" fmla="*/ 272257 h 6858000"/>
              <a:gd name="connsiteX861" fmla="*/ 3726844 w 7369701"/>
              <a:gd name="connsiteY861" fmla="*/ 282988 h 6858000"/>
              <a:gd name="connsiteX862" fmla="*/ 3742664 w 7369701"/>
              <a:gd name="connsiteY862" fmla="*/ 279918 h 6858000"/>
              <a:gd name="connsiteX863" fmla="*/ 4103910 w 7369701"/>
              <a:gd name="connsiteY863" fmla="*/ 1161917 h 6858000"/>
              <a:gd name="connsiteX864" fmla="*/ 4020269 w 7369701"/>
              <a:gd name="connsiteY864" fmla="*/ 1200406 h 6858000"/>
              <a:gd name="connsiteX865" fmla="*/ 3674882 w 7369701"/>
              <a:gd name="connsiteY865" fmla="*/ 488524 h 6858000"/>
              <a:gd name="connsiteX866" fmla="*/ 3132682 w 7369701"/>
              <a:gd name="connsiteY866" fmla="*/ 1072284 h 6858000"/>
              <a:gd name="connsiteX867" fmla="*/ 2716346 w 7369701"/>
              <a:gd name="connsiteY867" fmla="*/ 1276376 h 6858000"/>
              <a:gd name="connsiteX868" fmla="*/ 2716772 w 7369701"/>
              <a:gd name="connsiteY868" fmla="*/ 1255462 h 6858000"/>
              <a:gd name="connsiteX869" fmla="*/ 3471096 w 7369701"/>
              <a:gd name="connsiteY869" fmla="*/ 437072 h 6858000"/>
              <a:gd name="connsiteX870" fmla="*/ 3639057 w 7369701"/>
              <a:gd name="connsiteY870" fmla="*/ 286334 h 6858000"/>
              <a:gd name="connsiteX871" fmla="*/ 3640309 w 7369701"/>
              <a:gd name="connsiteY871" fmla="*/ 284664 h 6858000"/>
              <a:gd name="connsiteX872" fmla="*/ 3646022 w 7369701"/>
              <a:gd name="connsiteY872" fmla="*/ 276711 h 6858000"/>
              <a:gd name="connsiteX873" fmla="*/ 3707943 w 7369701"/>
              <a:gd name="connsiteY873" fmla="*/ 65958 h 6858000"/>
              <a:gd name="connsiteX874" fmla="*/ 3721337 w 7369701"/>
              <a:gd name="connsiteY874" fmla="*/ 0 h 6858000"/>
              <a:gd name="connsiteX875" fmla="*/ 2867960 w 7369701"/>
              <a:gd name="connsiteY875" fmla="*/ 0 h 6858000"/>
              <a:gd name="connsiteX876" fmla="*/ 2926351 w 7369701"/>
              <a:gd name="connsiteY876" fmla="*/ 0 h 6858000"/>
              <a:gd name="connsiteX877" fmla="*/ 2902823 w 7369701"/>
              <a:gd name="connsiteY877" fmla="*/ 262929 h 6858000"/>
              <a:gd name="connsiteX878" fmla="*/ 2940663 w 7369701"/>
              <a:gd name="connsiteY878" fmla="*/ 140884 h 6858000"/>
              <a:gd name="connsiteX879" fmla="*/ 2947039 w 7369701"/>
              <a:gd name="connsiteY879" fmla="*/ 122524 h 6858000"/>
              <a:gd name="connsiteX880" fmla="*/ 2984316 w 7369701"/>
              <a:gd name="connsiteY880" fmla="*/ 0 h 6858000"/>
              <a:gd name="connsiteX881" fmla="*/ 3016114 w 7369701"/>
              <a:gd name="connsiteY881" fmla="*/ 0 h 6858000"/>
              <a:gd name="connsiteX882" fmla="*/ 2979949 w 7369701"/>
              <a:gd name="connsiteY882" fmla="*/ 119274 h 6858000"/>
              <a:gd name="connsiteX883" fmla="*/ 3023879 w 7369701"/>
              <a:gd name="connsiteY883" fmla="*/ 0 h 6858000"/>
              <a:gd name="connsiteX884" fmla="*/ 3105400 w 7369701"/>
              <a:gd name="connsiteY884" fmla="*/ 0 h 6858000"/>
              <a:gd name="connsiteX885" fmla="*/ 3094669 w 7369701"/>
              <a:gd name="connsiteY885" fmla="*/ 30308 h 6858000"/>
              <a:gd name="connsiteX886" fmla="*/ 2901945 w 7369701"/>
              <a:gd name="connsiteY886" fmla="*/ 466538 h 6858000"/>
              <a:gd name="connsiteX887" fmla="*/ 2815209 w 7369701"/>
              <a:gd name="connsiteY887" fmla="*/ 497361 h 6858000"/>
              <a:gd name="connsiteX888" fmla="*/ 2844845 w 7369701"/>
              <a:gd name="connsiteY888" fmla="*/ 127638 h 6858000"/>
              <a:gd name="connsiteX889" fmla="*/ 2867960 w 7369701"/>
              <a:gd name="connsiteY889" fmla="*/ 0 h 6858000"/>
              <a:gd name="connsiteX890" fmla="*/ 1057230 w 7369701"/>
              <a:gd name="connsiteY890" fmla="*/ 0 h 6858000"/>
              <a:gd name="connsiteX891" fmla="*/ 1111003 w 7369701"/>
              <a:gd name="connsiteY891" fmla="*/ 0 h 6858000"/>
              <a:gd name="connsiteX892" fmla="*/ 1125553 w 7369701"/>
              <a:gd name="connsiteY892" fmla="*/ 52588 h 6858000"/>
              <a:gd name="connsiteX893" fmla="*/ 1304276 w 7369701"/>
              <a:gd name="connsiteY893" fmla="*/ 476275 h 6858000"/>
              <a:gd name="connsiteX894" fmla="*/ 1492066 w 7369701"/>
              <a:gd name="connsiteY894" fmla="*/ 886333 h 6858000"/>
              <a:gd name="connsiteX895" fmla="*/ 1423698 w 7369701"/>
              <a:gd name="connsiteY895" fmla="*/ 710817 h 6858000"/>
              <a:gd name="connsiteX896" fmla="*/ 1357609 w 7369701"/>
              <a:gd name="connsiteY896" fmla="*/ 532892 h 6858000"/>
              <a:gd name="connsiteX897" fmla="*/ 1309550 w 7369701"/>
              <a:gd name="connsiteY897" fmla="*/ 374031 h 6858000"/>
              <a:gd name="connsiteX898" fmla="*/ 1193673 w 7369701"/>
              <a:gd name="connsiteY898" fmla="*/ 49533 h 6858000"/>
              <a:gd name="connsiteX899" fmla="*/ 1164391 w 7369701"/>
              <a:gd name="connsiteY899" fmla="*/ 0 h 6858000"/>
              <a:gd name="connsiteX900" fmla="*/ 1200666 w 7369701"/>
              <a:gd name="connsiteY900" fmla="*/ 0 h 6858000"/>
              <a:gd name="connsiteX901" fmla="*/ 1223408 w 7369701"/>
              <a:gd name="connsiteY901" fmla="*/ 38996 h 6858000"/>
              <a:gd name="connsiteX902" fmla="*/ 1339635 w 7369701"/>
              <a:gd name="connsiteY902" fmla="*/ 365517 h 6858000"/>
              <a:gd name="connsiteX903" fmla="*/ 1387469 w 7369701"/>
              <a:gd name="connsiteY903" fmla="*/ 523079 h 6858000"/>
              <a:gd name="connsiteX904" fmla="*/ 1452685 w 7369701"/>
              <a:gd name="connsiteY904" fmla="*/ 699806 h 6858000"/>
              <a:gd name="connsiteX905" fmla="*/ 1492092 w 7369701"/>
              <a:gd name="connsiteY905" fmla="*/ 800424 h 6858000"/>
              <a:gd name="connsiteX906" fmla="*/ 1455302 w 7369701"/>
              <a:gd name="connsiteY906" fmla="*/ 632913 h 6858000"/>
              <a:gd name="connsiteX907" fmla="*/ 1222336 w 7369701"/>
              <a:gd name="connsiteY907" fmla="*/ 9480 h 6858000"/>
              <a:gd name="connsiteX908" fmla="*/ 1214634 w 7369701"/>
              <a:gd name="connsiteY908" fmla="*/ 0 h 6858000"/>
              <a:gd name="connsiteX909" fmla="*/ 1289827 w 7369701"/>
              <a:gd name="connsiteY909" fmla="*/ 0 h 6858000"/>
              <a:gd name="connsiteX910" fmla="*/ 1321076 w 7369701"/>
              <a:gd name="connsiteY910" fmla="*/ 59722 h 6858000"/>
              <a:gd name="connsiteX911" fmla="*/ 1512579 w 7369701"/>
              <a:gd name="connsiteY911" fmla="*/ 626441 h 6858000"/>
              <a:gd name="connsiteX912" fmla="*/ 1506076 w 7369701"/>
              <a:gd name="connsiteY912" fmla="*/ 1089289 h 6858000"/>
              <a:gd name="connsiteX913" fmla="*/ 1486346 w 7369701"/>
              <a:gd name="connsiteY913" fmla="*/ 1079919 h 6858000"/>
              <a:gd name="connsiteX914" fmla="*/ 1070511 w 7369701"/>
              <a:gd name="connsiteY914" fmla="*/ 48609 h 6858000"/>
              <a:gd name="connsiteX915" fmla="*/ 1057230 w 7369701"/>
              <a:gd name="connsiteY915" fmla="*/ 0 h 6858000"/>
              <a:gd name="connsiteX916" fmla="*/ 43151 w 7369701"/>
              <a:gd name="connsiteY916" fmla="*/ 0 h 6858000"/>
              <a:gd name="connsiteX917" fmla="*/ 95283 w 7369701"/>
              <a:gd name="connsiteY917" fmla="*/ 0 h 6858000"/>
              <a:gd name="connsiteX918" fmla="*/ 300708 w 7369701"/>
              <a:gd name="connsiteY918" fmla="*/ 154571 h 6858000"/>
              <a:gd name="connsiteX919" fmla="*/ 530414 w 7369701"/>
              <a:gd name="connsiteY919" fmla="*/ 354673 h 6858000"/>
              <a:gd name="connsiteX920" fmla="*/ 333785 w 7369701"/>
              <a:gd name="connsiteY920" fmla="*/ 161564 h 6858000"/>
              <a:gd name="connsiteX921" fmla="*/ 147005 w 7369701"/>
              <a:gd name="connsiteY921" fmla="*/ 0 h 6858000"/>
              <a:gd name="connsiteX922" fmla="*/ 272509 w 7369701"/>
              <a:gd name="connsiteY922" fmla="*/ 0 h 6858000"/>
              <a:gd name="connsiteX923" fmla="*/ 326276 w 7369701"/>
              <a:gd name="connsiteY923" fmla="*/ 45847 h 6858000"/>
              <a:gd name="connsiteX924" fmla="*/ 823759 w 7369701"/>
              <a:gd name="connsiteY924" fmla="*/ 574145 h 6858000"/>
              <a:gd name="connsiteX925" fmla="*/ 811254 w 7369701"/>
              <a:gd name="connsiteY925" fmla="*/ 665546 h 6858000"/>
              <a:gd name="connsiteX926" fmla="*/ 154042 w 7369701"/>
              <a:gd name="connsiteY926" fmla="*/ 261522 h 6858000"/>
              <a:gd name="connsiteX927" fmla="*/ 13550 w 7369701"/>
              <a:gd name="connsiteY927" fmla="*/ 158423 h 6858000"/>
              <a:gd name="connsiteX928" fmla="*/ 0 w 7369701"/>
              <a:gd name="connsiteY928" fmla="*/ 146618 h 6858000"/>
              <a:gd name="connsiteX929" fmla="*/ 0 w 7369701"/>
              <a:gd name="connsiteY929" fmla="*/ 59161 h 6858000"/>
              <a:gd name="connsiteX930" fmla="*/ 45427 w 7369701"/>
              <a:gd name="connsiteY930" fmla="*/ 101078 h 6858000"/>
              <a:gd name="connsiteX931" fmla="*/ 630103 w 7369701"/>
              <a:gd name="connsiteY931" fmla="*/ 485885 h 6858000"/>
              <a:gd name="connsiteX932" fmla="*/ 532040 w 7369701"/>
              <a:gd name="connsiteY932" fmla="*/ 399359 h 6858000"/>
              <a:gd name="connsiteX933" fmla="*/ 517618 w 7369701"/>
              <a:gd name="connsiteY933" fmla="*/ 385726 h 6858000"/>
              <a:gd name="connsiteX934" fmla="*/ 285074 w 7369701"/>
              <a:gd name="connsiteY934" fmla="*/ 182755 h 6858000"/>
              <a:gd name="connsiteX935" fmla="*/ 43151 w 7369701"/>
              <a:gd name="connsiteY9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</a:cxnLst>
            <a:rect l="l" t="t" r="r" b="b"/>
            <a:pathLst>
              <a:path w="73697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lnTo>
                  <a:pt x="369702" y="6712169"/>
                </a:ln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lnTo>
                  <a:pt x="103333" y="5699602"/>
                </a:ln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2" y="6488842"/>
                  <a:pt x="5947416" y="6574846"/>
                </a:cubicBezTo>
                <a:cubicBezTo>
                  <a:pt x="5894674" y="6327329"/>
                  <a:pt x="5793018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cubicBezTo>
                  <a:pt x="2664345" y="6401062"/>
                  <a:pt x="2664881" y="6266909"/>
                  <a:pt x="2665418" y="6132756"/>
                </a:cubicBez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lnTo>
                  <a:pt x="1824397" y="5447757"/>
                </a:ln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lnTo>
                  <a:pt x="4376219" y="5729027"/>
                </a:ln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lnTo>
                  <a:pt x="2879408" y="5031590"/>
                </a:ln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lnTo>
                  <a:pt x="1927410" y="4716164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lnTo>
                  <a:pt x="1310106" y="3943217"/>
                </a:ln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lnTo>
                  <a:pt x="3316479" y="3872136"/>
                </a:ln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99925" y="4149276"/>
                  <a:pt x="5291490" y="4229096"/>
                  <a:pt x="5388878" y="4300185"/>
                </a:cubicBezTo>
                <a:cubicBezTo>
                  <a:pt x="5401114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lnTo>
                  <a:pt x="5425834" y="3162785"/>
                </a:ln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lnTo>
                  <a:pt x="993319" y="3247648"/>
                </a:ln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lnTo>
                  <a:pt x="600288" y="3365555"/>
                </a:ln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lnTo>
                  <a:pt x="1053282" y="3185247"/>
                </a:ln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cubicBezTo>
                  <a:pt x="6038795" y="4764265"/>
                  <a:pt x="6038750" y="4764056"/>
                  <a:pt x="6038706" y="4763847"/>
                </a:cubicBezTo>
                <a:lnTo>
                  <a:pt x="6037784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1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7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3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8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4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7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lnTo>
                  <a:pt x="2714982" y="5427051"/>
                </a:ln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cubicBezTo>
                  <a:pt x="1794765" y="6848159"/>
                  <a:pt x="1794840" y="6853080"/>
                  <a:pt x="1794914" y="6858000"/>
                </a:cubicBez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cubicBezTo>
                  <a:pt x="1203470" y="6853117"/>
                  <a:pt x="1203571" y="6855559"/>
                  <a:pt x="1203671" y="6858000"/>
                </a:cubicBezTo>
                <a:lnTo>
                  <a:pt x="1143180" y="6858000"/>
                </a:lnTo>
                <a:cubicBezTo>
                  <a:pt x="1142845" y="6827348"/>
                  <a:pt x="1142511" y="6796697"/>
                  <a:pt x="1142176" y="6766045"/>
                </a:cubicBez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cubicBezTo>
                  <a:pt x="5763687" y="2828007"/>
                  <a:pt x="5764331" y="2813808"/>
                  <a:pt x="5764974" y="2799609"/>
                </a:cubicBez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lnTo>
                  <a:pt x="2399523" y="1428234"/>
                </a:ln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lnTo>
                  <a:pt x="278707" y="1352270"/>
                </a:ln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lnTo>
                  <a:pt x="655236" y="1268632"/>
                </a:ln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lnTo>
                  <a:pt x="6605473" y="1184686"/>
                </a:ln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lnTo>
                  <a:pt x="4000324" y="1039362"/>
                </a:lnTo>
                <a:lnTo>
                  <a:pt x="4002862" y="1042866"/>
                </a:ln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lnTo>
                  <a:pt x="5460148" y="911442"/>
                </a:ln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lnTo>
                  <a:pt x="5208466" y="257550"/>
                </a:ln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lnTo>
                  <a:pt x="5261015" y="227087"/>
                </a:ln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lnTo>
                  <a:pt x="6537433" y="1907790"/>
                </a:ln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lnTo>
                  <a:pt x="3882765" y="0"/>
                </a:ln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lnTo>
                  <a:pt x="3721337" y="0"/>
                </a:ln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lnTo>
                  <a:pt x="2867960" y="0"/>
                </a:ln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lnTo>
                  <a:pt x="1057230" y="0"/>
                </a:ln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lnTo>
                  <a:pt x="43151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990600"/>
            <a:ext cx="112776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4F66CE-3D79-1D47-5960-F4A5BAFF0ED5}"/>
              </a:ext>
            </a:extLst>
          </p:cNvPr>
          <p:cNvSpPr txBox="1"/>
          <p:nvPr/>
        </p:nvSpPr>
        <p:spPr>
          <a:xfrm>
            <a:off x="5181604" y="1676400"/>
            <a:ext cx="5638796" cy="350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alpha val="55000"/>
                  </a:schemeClr>
                </a:solidFill>
                <a:effectLst/>
              </a:rPr>
              <a:t>Born and raised in Minneapolis, 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alpha val="55000"/>
                  </a:schemeClr>
                </a:solidFill>
                <a:effectLst/>
              </a:rPr>
              <a:t>Married love of my life in 1993, been married for over 30 years now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alpha val="55000"/>
                  </a:schemeClr>
                </a:solidFill>
                <a:effectLst/>
              </a:rPr>
              <a:t>Moved out state/Rural Mn for past 31 years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alpha val="55000"/>
                  </a:schemeClr>
                </a:solidFill>
                <a:effectLst/>
              </a:rPr>
              <a:t>Been in the Construction Industry for over 40 years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alpha val="55000"/>
                  </a:schemeClr>
                </a:solidFill>
                <a:effectLst/>
              </a:rPr>
              <a:t>Mental health/ suicide not on my radar, including losing a carpenter to suicide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alpha val="55000"/>
                  </a:schemeClr>
                </a:solidFill>
                <a:effectLst/>
              </a:rPr>
              <a:t>Raised a family, 2 beautiful daughters Madeline and Annika, very smart, athletic, played music instruments, Family camping and several week long vacations , a trip to Alaska</a:t>
            </a:r>
          </a:p>
        </p:txBody>
      </p:sp>
    </p:spTree>
    <p:extLst>
      <p:ext uri="{BB962C8B-B14F-4D97-AF65-F5344CB8AC3E}">
        <p14:creationId xmlns:p14="http://schemas.microsoft.com/office/powerpoint/2010/main" val="769878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3F49166-3F90-1ABD-AC29-A63482E829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413"/>
          <a:stretch/>
        </p:blipFill>
        <p:spPr bwMode="auto">
          <a:xfrm>
            <a:off x="838200" y="233807"/>
            <a:ext cx="10468866" cy="588873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39229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B3A90A-B947-A678-5389-BC7758D06837}"/>
              </a:ext>
            </a:extLst>
          </p:cNvPr>
          <p:cNvSpPr txBox="1"/>
          <p:nvPr/>
        </p:nvSpPr>
        <p:spPr>
          <a:xfrm>
            <a:off x="5354955" y="552182"/>
            <a:ext cx="5998840" cy="334313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>
                <a:latin typeface="+mj-lt"/>
                <a:ea typeface="+mj-ea"/>
                <a:cs typeface="+mj-cs"/>
              </a:rPr>
              <a:t>Our Storm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storm brewing at sea">
            <a:extLst>
              <a:ext uri="{FF2B5EF4-FFF2-40B4-BE49-F238E27FC236}">
                <a16:creationId xmlns:a16="http://schemas.microsoft.com/office/drawing/2014/main" id="{7C4D9F86-4965-4C57-6FA4-99DB309191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503" r="34899" b="-1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99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extBox 1">
            <a:extLst>
              <a:ext uri="{FF2B5EF4-FFF2-40B4-BE49-F238E27FC236}">
                <a16:creationId xmlns:a16="http://schemas.microsoft.com/office/drawing/2014/main" id="{160987DB-A45B-2D23-5DD4-3ACD0A1E5100}"/>
              </a:ext>
            </a:extLst>
          </p:cNvPr>
          <p:cNvGraphicFramePr/>
          <p:nvPr/>
        </p:nvGraphicFramePr>
        <p:xfrm>
          <a:off x="996648" y="624114"/>
          <a:ext cx="10203542" cy="4664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3247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561AEE4-4E38-4BAC-976D-E0DE523FC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0BC676B-D19A-44DB-910A-0C0E6D433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431" y="3985"/>
            <a:ext cx="9772765" cy="6858000"/>
            <a:chOff x="1303402" y="3985"/>
            <a:chExt cx="9772765" cy="685800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99AA485-A13F-4455-814E-C116AD7E0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C90D55F-0AFB-45E5-8815-A4701774C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476B6C1-4A41-48E6-8540-FC48FCD76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347F445-D2CA-4FEB-AB8E-7A47AB57C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2F1B3D8-301E-4A54-9284-EB14E9056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E4B9C67-860A-4569-AC84-3ADE433D1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75B763-A6E6-4AD1-9138-9B1164A7A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B20385B-5F50-70F0-7FFB-ACEDFF394124}"/>
              </a:ext>
            </a:extLst>
          </p:cNvPr>
          <p:cNvSpPr txBox="1"/>
          <p:nvPr/>
        </p:nvSpPr>
        <p:spPr>
          <a:xfrm>
            <a:off x="3055954" y="2979336"/>
            <a:ext cx="5709721" cy="24308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</a:rPr>
              <a:t>Life after a suicide / Grief journey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34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Fingerprint">
            <a:extLst>
              <a:ext uri="{FF2B5EF4-FFF2-40B4-BE49-F238E27FC236}">
                <a16:creationId xmlns:a16="http://schemas.microsoft.com/office/drawing/2014/main" id="{59340030-D515-308A-F3B6-F5D62ADBF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143" y="818188"/>
            <a:ext cx="5221625" cy="52216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18A4A8-FEEA-1ACA-1F64-9481F732A5C0}"/>
              </a:ext>
            </a:extLst>
          </p:cNvPr>
          <p:cNvSpPr txBox="1"/>
          <p:nvPr/>
        </p:nvSpPr>
        <p:spPr>
          <a:xfrm>
            <a:off x="5873449" y="701524"/>
            <a:ext cx="6178246" cy="56548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</a:rPr>
              <a:t>PTSD Therapist/Therapy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80000"/>
                </a:schemeClr>
              </a:solidFill>
              <a:effectLst/>
            </a:endParaRP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</a:rPr>
              <a:t>Antidepressants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</a:rPr>
              <a:t>Alcohol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misuse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endParaRPr lang="en-US" sz="2000" dirty="0">
              <a:solidFill>
                <a:schemeClr val="tx1">
                  <a:alpha val="80000"/>
                </a:schemeClr>
              </a:solidFill>
              <a:effectLst/>
            </a:endParaRP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</a:rPr>
              <a:t>Unsafe mentally at times on the job site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80000"/>
                </a:schemeClr>
              </a:solidFill>
              <a:effectLst/>
            </a:endParaRP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</a:rPr>
              <a:t>Never healed always healing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80000"/>
                </a:schemeClr>
              </a:solidFill>
              <a:effectLst/>
            </a:endParaRP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</a:rPr>
              <a:t>How to talk to someone who has a loss/ any loss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</a:rPr>
              <a:t>QPR/CPR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80000"/>
                </a:schemeClr>
              </a:solidFill>
              <a:effectLst/>
            </a:endParaRP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Say the phrase “Are you thinking of suicide”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80000"/>
                </a:schemeClr>
              </a:solidFill>
              <a:effectLst/>
            </a:endParaRP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</a:rPr>
              <a:t>Keep her story and her life alive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533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A209DB-C138-9D3D-B7AD-F468214BC884}"/>
              </a:ext>
            </a:extLst>
          </p:cNvPr>
          <p:cNvSpPr txBox="1"/>
          <p:nvPr/>
        </p:nvSpPr>
        <p:spPr>
          <a:xfrm>
            <a:off x="823493" y="3071847"/>
            <a:ext cx="4907958" cy="2743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53746" defTabSz="1014984">
              <a:lnSpc>
                <a:spcPct val="90000"/>
              </a:lnSpc>
              <a:spcAft>
                <a:spcPts val="666"/>
              </a:spcAft>
              <a:buFont typeface="Arial" panose="020B0604020202020204" pitchFamily="34" charset="0"/>
              <a:buChar char="•"/>
            </a:pPr>
            <a:r>
              <a:rPr lang="en-US" sz="2664" b="1" kern="1200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The biggest Danger in Construction Work is Poor Mental Health</a:t>
            </a:r>
            <a:endParaRPr lang="en-US" sz="2400" b="1" i="0" u="none" strike="noStrike" baseline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B858D-431D-7591-3E15-751955545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57200" y="679830"/>
            <a:ext cx="11277600" cy="54983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4683DC-FD37-43A6-1CAE-D7B0311BC4CB}"/>
              </a:ext>
            </a:extLst>
          </p:cNvPr>
          <p:cNvSpPr txBox="1"/>
          <p:nvPr/>
        </p:nvSpPr>
        <p:spPr>
          <a:xfrm>
            <a:off x="3293442" y="3057922"/>
            <a:ext cx="6813653" cy="662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53746" defTabSz="1014984">
              <a:lnSpc>
                <a:spcPct val="90000"/>
              </a:lnSpc>
              <a:spcAft>
                <a:spcPts val="666"/>
              </a:spcAft>
              <a:buFont typeface="Arial" panose="020B0604020202020204" pitchFamily="34" charset="0"/>
              <a:buChar char="•"/>
            </a:pPr>
            <a:r>
              <a:rPr lang="en-US" sz="1998" b="1" kern="1200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The biggest Danger in Construction Work is Poor Mental Health</a:t>
            </a:r>
            <a:endParaRPr lang="en-US" sz="1800" b="1" i="0" u="none" strike="noStrike" baseline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369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1010</TotalTime>
  <Words>722</Words>
  <Application>Microsoft Office PowerPoint</Application>
  <PresentationFormat>Widescreen</PresentationFormat>
  <Paragraphs>88</Paragraphs>
  <Slides>19</Slides>
  <Notes>0</Notes>
  <HiddenSlides>3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Aptos</vt:lpstr>
      <vt:lpstr>Aptos Display</vt:lpstr>
      <vt:lpstr>Arial</vt:lpstr>
      <vt:lpstr>Arial Black</vt:lpstr>
      <vt:lpstr>Avenir Next Demi Bold</vt:lpstr>
      <vt:lpstr>Brush Script MT</vt:lpstr>
      <vt:lpstr>Calibri</vt:lpstr>
      <vt:lpstr>Google Sans</vt:lpstr>
      <vt:lpstr>Times New Roman</vt:lpstr>
      <vt:lpstr>Wingdings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Building a Mentally Healthy Workforce</vt:lpstr>
      <vt:lpstr>Shinning a Light Suicide Rates Nationally (Per 100,000 workers)</vt:lpstr>
      <vt:lpstr>The First Place to Start?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Ray</dc:creator>
  <cp:lastModifiedBy>Ray</cp:lastModifiedBy>
  <cp:revision>14</cp:revision>
  <cp:lastPrinted>2024-08-28T10:41:52Z</cp:lastPrinted>
  <dcterms:created xsi:type="dcterms:W3CDTF">2024-08-22T03:07:30Z</dcterms:created>
  <dcterms:modified xsi:type="dcterms:W3CDTF">2024-08-28T11:04:55Z</dcterms:modified>
</cp:coreProperties>
</file>